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63" r:id="rId3"/>
    <p:sldId id="358" r:id="rId4"/>
    <p:sldId id="301" r:id="rId5"/>
    <p:sldId id="380" r:id="rId6"/>
    <p:sldId id="382" r:id="rId7"/>
    <p:sldId id="383" r:id="rId8"/>
    <p:sldId id="384" r:id="rId9"/>
    <p:sldId id="3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 호성" initials="진호" lastIdx="1" clrIdx="0">
    <p:extLst>
      <p:ext uri="{19B8F6BF-5375-455C-9EA6-DF929625EA0E}">
        <p15:presenceInfo xmlns:p15="http://schemas.microsoft.com/office/powerpoint/2012/main" userId="e3c1c4c596e74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3F7"/>
    <a:srgbClr val="4472C4"/>
    <a:srgbClr val="352A6B"/>
    <a:srgbClr val="DCDBE7"/>
    <a:srgbClr val="F2F3F6"/>
    <a:srgbClr val="92D050"/>
    <a:srgbClr val="0083EC"/>
    <a:srgbClr val="372B6C"/>
    <a:srgbClr val="FFFFFF"/>
    <a:srgbClr val="D4B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13F4-E975-4192-A9D4-904A7CB0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2790F-0382-4BF7-B341-380A2494E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0869-F6B9-40DD-8003-8E3F9C7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4DFE0-952D-4F94-8AE9-AB72CA6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8FE9-563D-4397-85A0-EDB7E5D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E3B2-66FB-4D15-83FD-5F6FD8A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4CCC-1643-4E28-A15C-F7AEBCAF3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5235-FC36-40B9-8DC4-DE1E7F5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DCD3A-0D9B-4C9F-A2A9-17B52C77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32E8-C5DB-403E-A6C0-9270722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635A8-30F2-4F4B-91A5-CC3B262E9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3ADEE-F726-481B-81D0-F0A53B84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4029-372B-444F-A8D5-C1D7773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3205-AC31-44AD-A8FC-48A43D2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1B883-66AD-4D6D-AB80-AF1806AF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09267-A38F-4FF8-899F-7B65CA8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DB6-EB21-492D-A77C-D4AC68CA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2AA1-5CDC-48D1-A056-E3A202E6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15585-40D9-46EB-9184-0D665E0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26AC-890A-4222-9D65-3C24977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322A8-C47A-4EDB-AEB9-5336C4B4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0FE99-97D3-4C11-9E77-834D8D37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919F0-6E87-48F6-830A-F50E6F8F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9E6E-7D32-4550-AFC9-DAE69C7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226B-E504-4D6C-A880-A44EC2D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11F7-FDF4-49B4-B671-BAE9758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8572-6CE6-46FB-9A50-DCA3DB6C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D57B8-7294-43CF-9B0E-76D209E1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BFE5E-E057-487C-978A-DC90F66F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F0177-D9AF-48B3-82D3-104632D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229E-31D8-46F3-96E8-E1719E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F8DB-5F8A-43BD-881B-6A38681E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42A1E-D7BB-4E42-8EC2-E95B9E83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6240F-C470-4C70-86D1-29003E8D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36361-2D2C-4EB6-9425-EE513839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0640CA-FCCD-4878-9E9F-C23EF621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EDF53-934C-4B41-B677-6CACAFAF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857244-2112-4EA6-B4AA-9C079D2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BF823-C9AF-4A44-8182-E1ADE638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DCDE-6A4A-4E64-8728-BCC0B5AD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BE7E6-B954-4A5E-8CF0-AB8112D0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20AB7-41C7-40C0-909B-DCC9A312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864B69-ECF5-4859-9B70-8A78BC7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FC0B1-7C0D-40E1-96F2-1977B2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6C1BB-A806-414E-848A-CAD9238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E9B5-1F66-4382-9E34-CE486DF9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B8641-FBF4-416E-9125-51235899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6CA4-AE8F-4655-BC27-FEAF7A11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2FDB5-B180-40FD-BAC4-8583058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A98C9-A1DB-4D53-B1C7-DAF4A9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2668F-704A-409B-B87F-AE17164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FFB8F-FDDE-418F-8DF8-F88FC60B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E01A-C2A2-4367-8D8A-2E6C701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37BA7-A72A-4CF3-BDE8-69A03ED59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16F98-92E0-47F8-BE07-379BE6DF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3598E-83F9-49D5-B7D5-94F86041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5EC3C-8F2F-4FE0-8A4D-61339CF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E3E30-FBE1-40D6-B08C-D7355CE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985BE0-DBA3-4DCC-AB45-2C49ECF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0122-759E-421A-887E-B58600D1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7E6D-BE60-424C-978B-DFBF9207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BCFF-3105-4B41-8E3B-4CE5EDCDF19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BAB44-0EC5-425D-B460-0F9757B74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E0655-A293-4A74-9AE7-40547F78B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905A-5909-494F-A261-E1D3A96E5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4682455" y="2905780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Aharoni" panose="020B0604020202020204" pitchFamily="2" charset="-79"/>
                <a:cs typeface="Aharoni" panose="020B0604020202020204" pitchFamily="2" charset="-79"/>
              </a:rPr>
              <a:t>미지의 밤</a:t>
            </a:r>
            <a:endParaRPr lang="ko-KR" altLang="en-US" sz="28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997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849DC2-D79D-4F07-89AD-05D90373D414}"/>
              </a:ext>
            </a:extLst>
          </p:cNvPr>
          <p:cNvSpPr txBox="1"/>
          <p:nvPr/>
        </p:nvSpPr>
        <p:spPr>
          <a:xfrm>
            <a:off x="666925" y="381875"/>
            <a:ext cx="2256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B0D32-BBC0-50AC-B22D-F6A62E94E558}"/>
              </a:ext>
            </a:extLst>
          </p:cNvPr>
          <p:cNvSpPr txBox="1"/>
          <p:nvPr/>
        </p:nvSpPr>
        <p:spPr>
          <a:xfrm>
            <a:off x="728744" y="1368795"/>
            <a:ext cx="9710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시스템 개요 </a:t>
            </a:r>
            <a:r>
              <a:rPr lang="en-US" altLang="ko-KR" sz="1200" dirty="0"/>
              <a:t>: </a:t>
            </a:r>
            <a:r>
              <a:rPr lang="ko-KR" altLang="en-US" sz="1200" dirty="0"/>
              <a:t>제작 시스템의 로직과 </a:t>
            </a:r>
            <a:r>
              <a:rPr lang="en-US" altLang="ko-KR" sz="1200" dirty="0"/>
              <a:t>UI</a:t>
            </a:r>
            <a:r>
              <a:rPr lang="ko-KR" altLang="en-US" sz="1200" dirty="0"/>
              <a:t>를 나타낸 문서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장소 </a:t>
            </a:r>
            <a:r>
              <a:rPr lang="en-US" altLang="ko-KR" sz="1200" dirty="0"/>
              <a:t>: </a:t>
            </a:r>
            <a:r>
              <a:rPr lang="ko-KR" altLang="en-US" sz="1200" dirty="0"/>
              <a:t>학생회 맵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주요 시스템 </a:t>
            </a:r>
            <a:r>
              <a:rPr lang="en-US" altLang="ko-KR" sz="1100" dirty="0"/>
              <a:t>: </a:t>
            </a:r>
            <a:r>
              <a:rPr lang="ko-KR" altLang="en-US" sz="1100" dirty="0"/>
              <a:t>인벤토리에 보유한 아이템을 사용하여 새로운 아이템 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7E1BC-CF0B-7391-8253-783E4DDF626A}"/>
              </a:ext>
            </a:extLst>
          </p:cNvPr>
          <p:cNvSpPr txBox="1"/>
          <p:nvPr/>
        </p:nvSpPr>
        <p:spPr>
          <a:xfrm>
            <a:off x="728744" y="4192677"/>
            <a:ext cx="9710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해당 문서 작성 일 </a:t>
            </a:r>
            <a:r>
              <a:rPr lang="en-US" altLang="ko-KR" sz="1100" dirty="0"/>
              <a:t>: 2022.10.18</a:t>
            </a:r>
          </a:p>
          <a:p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진호성</a:t>
            </a:r>
          </a:p>
        </p:txBody>
      </p:sp>
    </p:spTree>
    <p:extLst>
      <p:ext uri="{BB962C8B-B14F-4D97-AF65-F5344CB8AC3E}">
        <p14:creationId xmlns:p14="http://schemas.microsoft.com/office/powerpoint/2010/main" val="38790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446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제작 시스템 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9D89AA-16B6-8629-0FC2-DB82C76513B4}"/>
              </a:ext>
            </a:extLst>
          </p:cNvPr>
          <p:cNvSpPr/>
          <p:nvPr/>
        </p:nvSpPr>
        <p:spPr>
          <a:xfrm>
            <a:off x="666924" y="1912483"/>
            <a:ext cx="88982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학생회 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D5CD7-E65E-3E34-62F5-2C51B65323D1}"/>
              </a:ext>
            </a:extLst>
          </p:cNvPr>
          <p:cNvSpPr/>
          <p:nvPr/>
        </p:nvSpPr>
        <p:spPr>
          <a:xfrm>
            <a:off x="2952377" y="1912483"/>
            <a:ext cx="88982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조합 창 </a:t>
            </a:r>
            <a:r>
              <a:rPr lang="en-US" altLang="ko-KR" sz="700" dirty="0">
                <a:solidFill>
                  <a:schemeClr val="tx1"/>
                </a:solidFill>
              </a:rPr>
              <a:t>UI </a:t>
            </a:r>
            <a:r>
              <a:rPr lang="ko-KR" altLang="en-US" sz="7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18468-A34E-53D8-C95D-622A3263B343}"/>
              </a:ext>
            </a:extLst>
          </p:cNvPr>
          <p:cNvSpPr txBox="1"/>
          <p:nvPr/>
        </p:nvSpPr>
        <p:spPr>
          <a:xfrm>
            <a:off x="1761504" y="2158363"/>
            <a:ext cx="986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조합 버튼을 눌렀 다면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B46DA1-D5CE-7A54-58EF-B606E3A9B9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556750" y="2127756"/>
            <a:ext cx="1395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469839-54FD-798F-03C2-6C8EDDF4D927}"/>
              </a:ext>
            </a:extLst>
          </p:cNvPr>
          <p:cNvCxnSpPr>
            <a:cxnSpLocks/>
          </p:cNvCxnSpPr>
          <p:nvPr/>
        </p:nvCxnSpPr>
        <p:spPr>
          <a:xfrm>
            <a:off x="3842203" y="2119648"/>
            <a:ext cx="807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99E0BF-AF67-4C94-CF78-0B1502568801}"/>
              </a:ext>
            </a:extLst>
          </p:cNvPr>
          <p:cNvSpPr/>
          <p:nvPr/>
        </p:nvSpPr>
        <p:spPr>
          <a:xfrm>
            <a:off x="4649694" y="1912483"/>
            <a:ext cx="136263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제작 카테고리 선택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3EE80-141D-F018-49CC-B534EE8B1F65}"/>
              </a:ext>
            </a:extLst>
          </p:cNvPr>
          <p:cNvSpPr txBox="1"/>
          <p:nvPr/>
        </p:nvSpPr>
        <p:spPr>
          <a:xfrm>
            <a:off x="4649694" y="2400411"/>
            <a:ext cx="122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카테고리는 </a:t>
            </a:r>
            <a:r>
              <a:rPr lang="en-US" altLang="ko-KR" sz="600" dirty="0"/>
              <a:t>Table </a:t>
            </a:r>
            <a:r>
              <a:rPr lang="ko-KR" altLang="en-US" sz="600" dirty="0"/>
              <a:t>문서 참조</a:t>
            </a:r>
            <a:endParaRPr lang="en-US" altLang="ko-KR" sz="600" dirty="0"/>
          </a:p>
          <a:p>
            <a:pPr marL="228600" indent="-228600">
              <a:buAutoNum type="arabicPeriod"/>
            </a:pPr>
            <a:r>
              <a:rPr lang="ko-KR" altLang="en-US" sz="600" dirty="0"/>
              <a:t>장비</a:t>
            </a:r>
            <a:endParaRPr lang="en-US" altLang="ko-KR" sz="600" dirty="0"/>
          </a:p>
          <a:p>
            <a:pPr marL="228600" indent="-228600">
              <a:buAutoNum type="arabicPeriod"/>
            </a:pPr>
            <a:r>
              <a:rPr lang="ko-KR" altLang="en-US" sz="600" dirty="0"/>
              <a:t>호감도</a:t>
            </a:r>
            <a:endParaRPr lang="en-US" altLang="ko-KR" sz="600" dirty="0"/>
          </a:p>
          <a:p>
            <a:pPr marL="228600" indent="-228600">
              <a:buAutoNum type="arabicPeriod"/>
            </a:pPr>
            <a:r>
              <a:rPr lang="ko-KR" altLang="en-US" sz="600" dirty="0"/>
              <a:t>물약</a:t>
            </a:r>
            <a:endParaRPr lang="en-US" altLang="ko-KR" sz="600" dirty="0"/>
          </a:p>
          <a:p>
            <a:pPr marL="228600" indent="-228600">
              <a:buAutoNum type="arabicPeriod"/>
            </a:pPr>
            <a:r>
              <a:rPr lang="ko-KR" altLang="en-US" sz="600" dirty="0"/>
              <a:t>퀘스트</a:t>
            </a:r>
            <a:endParaRPr lang="en-US" altLang="ko-KR" sz="600" dirty="0"/>
          </a:p>
          <a:p>
            <a:pPr marL="228600" indent="-228600">
              <a:buAutoNum type="arabicPeriod"/>
            </a:pPr>
            <a:r>
              <a:rPr lang="ko-KR" altLang="en-US" sz="600" dirty="0" err="1"/>
              <a:t>에픽</a:t>
            </a:r>
            <a:endParaRPr lang="en-US" altLang="ko-KR" sz="600" dirty="0"/>
          </a:p>
          <a:p>
            <a:pPr marL="228600" indent="-228600">
              <a:buAutoNum type="arabicPeriod"/>
            </a:pPr>
            <a:endParaRPr lang="en-US" altLang="ko-KR" sz="600" dirty="0"/>
          </a:p>
          <a:p>
            <a:r>
              <a:rPr lang="ko-KR" altLang="en-US" sz="600" dirty="0"/>
              <a:t>총 </a:t>
            </a:r>
            <a:r>
              <a:rPr lang="en-US" altLang="ko-KR" sz="600" dirty="0"/>
              <a:t>5</a:t>
            </a:r>
            <a:r>
              <a:rPr lang="ko-KR" altLang="en-US" sz="600" dirty="0"/>
              <a:t>종류의 카테고리 존재</a:t>
            </a:r>
            <a:endParaRPr lang="en-US" altLang="ko-KR" sz="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1546BE-CD41-3CB6-A547-56B1AEE34BF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012330" y="2127756"/>
            <a:ext cx="73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FEE117-C64B-87B0-9DCF-74BCBAE9F940}"/>
              </a:ext>
            </a:extLst>
          </p:cNvPr>
          <p:cNvSpPr/>
          <p:nvPr/>
        </p:nvSpPr>
        <p:spPr>
          <a:xfrm>
            <a:off x="6747435" y="1912483"/>
            <a:ext cx="136263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카테고리에 해당하는 아이템 리스트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7B94137-812A-379E-1D94-D535F1BB9818}"/>
              </a:ext>
            </a:extLst>
          </p:cNvPr>
          <p:cNvCxnSpPr>
            <a:stCxn id="29" idx="0"/>
            <a:endCxn id="21" idx="0"/>
          </p:cNvCxnSpPr>
          <p:nvPr/>
        </p:nvCxnSpPr>
        <p:spPr>
          <a:xfrm rot="16200000" flipV="1">
            <a:off x="6379883" y="863612"/>
            <a:ext cx="12700" cy="209774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B475AE-7E37-090A-0F80-24A476794072}"/>
              </a:ext>
            </a:extLst>
          </p:cNvPr>
          <p:cNvSpPr txBox="1"/>
          <p:nvPr/>
        </p:nvSpPr>
        <p:spPr>
          <a:xfrm>
            <a:off x="5831602" y="1481936"/>
            <a:ext cx="12237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다른 카테고리 선택 가능</a:t>
            </a:r>
            <a:endParaRPr lang="en-US" altLang="ko-KR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C812D0-B57F-6B2E-501D-D86010030BEF}"/>
              </a:ext>
            </a:extLst>
          </p:cNvPr>
          <p:cNvSpPr/>
          <p:nvPr/>
        </p:nvSpPr>
        <p:spPr>
          <a:xfrm>
            <a:off x="8713471" y="2998454"/>
            <a:ext cx="1506071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인벤토리에서 조합에 필요한 재료를 필요 개수 만큼 자동 등록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6A3AE-A542-FB53-9198-0A4CD0459840}"/>
              </a:ext>
            </a:extLst>
          </p:cNvPr>
          <p:cNvSpPr txBox="1"/>
          <p:nvPr/>
        </p:nvSpPr>
        <p:spPr>
          <a:xfrm>
            <a:off x="8627751" y="1966024"/>
            <a:ext cx="12237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조합할 아이템을 선택 했다면</a:t>
            </a:r>
            <a:endParaRPr lang="en-US" altLang="ko-KR" sz="6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0FB66F-AB53-9CDC-B219-07255880F27F}"/>
              </a:ext>
            </a:extLst>
          </p:cNvPr>
          <p:cNvCxnSpPr>
            <a:cxnSpLocks/>
          </p:cNvCxnSpPr>
          <p:nvPr/>
        </p:nvCxnSpPr>
        <p:spPr>
          <a:xfrm flipH="1">
            <a:off x="8110071" y="2154526"/>
            <a:ext cx="13564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9927DA-95B5-F5B9-CC01-89B63B1A1168}"/>
              </a:ext>
            </a:extLst>
          </p:cNvPr>
          <p:cNvCxnSpPr>
            <a:cxnSpLocks/>
          </p:cNvCxnSpPr>
          <p:nvPr/>
        </p:nvCxnSpPr>
        <p:spPr>
          <a:xfrm>
            <a:off x="9466507" y="2154526"/>
            <a:ext cx="0" cy="83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E85E3DB-E77D-8AFB-AC7F-9A0CFB61B0C3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122860" y="3429000"/>
            <a:ext cx="0" cy="104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7AB7605-E1EB-FC29-01BF-1CBF481A826B}"/>
              </a:ext>
            </a:extLst>
          </p:cNvPr>
          <p:cNvSpPr/>
          <p:nvPr/>
        </p:nvSpPr>
        <p:spPr>
          <a:xfrm>
            <a:off x="8880454" y="4477982"/>
            <a:ext cx="484812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8EA221-3476-A72D-C941-86B053429726}"/>
              </a:ext>
            </a:extLst>
          </p:cNvPr>
          <p:cNvSpPr txBox="1"/>
          <p:nvPr/>
        </p:nvSpPr>
        <p:spPr>
          <a:xfrm>
            <a:off x="7546013" y="3999765"/>
            <a:ext cx="1576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조합에 필요한 아이템이 존재하고</a:t>
            </a:r>
            <a:endParaRPr lang="en-US" altLang="ko-KR" sz="600" dirty="0"/>
          </a:p>
          <a:p>
            <a:r>
              <a:rPr lang="ko-KR" altLang="en-US" sz="600" dirty="0"/>
              <a:t>필요 개수 이상으로 보유 하고 있을 때</a:t>
            </a:r>
            <a:endParaRPr lang="en-US" altLang="ko-KR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D7DDFF-CEB6-9E44-4FAF-BCED569821D5}"/>
              </a:ext>
            </a:extLst>
          </p:cNvPr>
          <p:cNvCxnSpPr>
            <a:cxnSpLocks/>
          </p:cNvCxnSpPr>
          <p:nvPr/>
        </p:nvCxnSpPr>
        <p:spPr>
          <a:xfrm>
            <a:off x="9122860" y="4908528"/>
            <a:ext cx="0" cy="55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DDB298-8A28-FBCF-EA0C-83EB4E384BEC}"/>
              </a:ext>
            </a:extLst>
          </p:cNvPr>
          <p:cNvSpPr/>
          <p:nvPr/>
        </p:nvSpPr>
        <p:spPr>
          <a:xfrm>
            <a:off x="8562874" y="5462494"/>
            <a:ext cx="1100609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재료 아이템 컬러 표현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5D876BD-A4C2-757F-1645-3F357F107A0F}"/>
              </a:ext>
            </a:extLst>
          </p:cNvPr>
          <p:cNvCxnSpPr>
            <a:cxnSpLocks/>
          </p:cNvCxnSpPr>
          <p:nvPr/>
        </p:nvCxnSpPr>
        <p:spPr>
          <a:xfrm flipH="1">
            <a:off x="9122860" y="4127790"/>
            <a:ext cx="1662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CA2D982-3E90-AF03-C15D-01A3924320F5}"/>
              </a:ext>
            </a:extLst>
          </p:cNvPr>
          <p:cNvCxnSpPr>
            <a:cxnSpLocks/>
          </p:cNvCxnSpPr>
          <p:nvPr/>
        </p:nvCxnSpPr>
        <p:spPr>
          <a:xfrm>
            <a:off x="10779281" y="4127790"/>
            <a:ext cx="0" cy="1334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29F1C0-8456-CCC3-C732-5A08436047BD}"/>
              </a:ext>
            </a:extLst>
          </p:cNvPr>
          <p:cNvSpPr txBox="1"/>
          <p:nvPr/>
        </p:nvSpPr>
        <p:spPr>
          <a:xfrm>
            <a:off x="9677262" y="3777599"/>
            <a:ext cx="169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조합에 필요한 아이템이 존재하지 않거나</a:t>
            </a:r>
            <a:endParaRPr lang="en-US" altLang="ko-KR" sz="600" dirty="0"/>
          </a:p>
          <a:p>
            <a:r>
              <a:rPr lang="ko-KR" altLang="en-US" sz="600" dirty="0"/>
              <a:t>필요 개수 미만으로 보유 하고 있을 때</a:t>
            </a:r>
            <a:endParaRPr lang="en-US" altLang="ko-KR" sz="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7159416-DDCC-7A06-6291-41EF4E7424BC}"/>
              </a:ext>
            </a:extLst>
          </p:cNvPr>
          <p:cNvSpPr/>
          <p:nvPr/>
        </p:nvSpPr>
        <p:spPr>
          <a:xfrm>
            <a:off x="10272616" y="5462494"/>
            <a:ext cx="1100608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재료 아이템 흑백 표현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07A8FE1-7075-1EB8-65D9-CF15DF80C6B6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9113178" y="5893040"/>
            <a:ext cx="1" cy="350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6FC6E18-4892-21E3-0BEF-5167A2B683B6}"/>
              </a:ext>
            </a:extLst>
          </p:cNvPr>
          <p:cNvCxnSpPr>
            <a:cxnSpLocks/>
          </p:cNvCxnSpPr>
          <p:nvPr/>
        </p:nvCxnSpPr>
        <p:spPr>
          <a:xfrm flipH="1">
            <a:off x="9113178" y="6243231"/>
            <a:ext cx="17097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0244C44-3034-F149-EA9A-86E741748A22}"/>
              </a:ext>
            </a:extLst>
          </p:cNvPr>
          <p:cNvCxnSpPr>
            <a:cxnSpLocks/>
          </p:cNvCxnSpPr>
          <p:nvPr/>
        </p:nvCxnSpPr>
        <p:spPr>
          <a:xfrm flipV="1">
            <a:off x="10822920" y="5893040"/>
            <a:ext cx="1" cy="350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EC169E8-C0AF-EDB2-4400-4EEA9A7DBE91}"/>
              </a:ext>
            </a:extLst>
          </p:cNvPr>
          <p:cNvCxnSpPr>
            <a:cxnSpLocks/>
          </p:cNvCxnSpPr>
          <p:nvPr/>
        </p:nvCxnSpPr>
        <p:spPr>
          <a:xfrm flipV="1">
            <a:off x="9968050" y="6243232"/>
            <a:ext cx="0" cy="2053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84A783C-B97E-AFB7-A4EB-4BA670DBB00A}"/>
              </a:ext>
            </a:extLst>
          </p:cNvPr>
          <p:cNvCxnSpPr>
            <a:cxnSpLocks/>
          </p:cNvCxnSpPr>
          <p:nvPr/>
        </p:nvCxnSpPr>
        <p:spPr>
          <a:xfrm flipH="1">
            <a:off x="7859059" y="6448612"/>
            <a:ext cx="21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6B02889-16C1-DFF1-146A-2D5E97490053}"/>
              </a:ext>
            </a:extLst>
          </p:cNvPr>
          <p:cNvSpPr/>
          <p:nvPr/>
        </p:nvSpPr>
        <p:spPr>
          <a:xfrm>
            <a:off x="6747435" y="6243231"/>
            <a:ext cx="1100609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아이템 현재 보유 개수 출력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B497E-0B58-F974-8A17-30052CA35E47}"/>
              </a:ext>
            </a:extLst>
          </p:cNvPr>
          <p:cNvSpPr txBox="1"/>
          <p:nvPr/>
        </p:nvSpPr>
        <p:spPr>
          <a:xfrm>
            <a:off x="8274879" y="6489111"/>
            <a:ext cx="16959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재료 아이템에 마우스를 오버 했을 때</a:t>
            </a:r>
            <a:endParaRPr lang="en-US" altLang="ko-KR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DB61BF4-166C-6D36-3D5E-DD168C0A448E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701553" y="5677767"/>
            <a:ext cx="2861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FC72370-41D4-D9A7-766C-8F93BA26A273}"/>
              </a:ext>
            </a:extLst>
          </p:cNvPr>
          <p:cNvSpPr/>
          <p:nvPr/>
        </p:nvSpPr>
        <p:spPr>
          <a:xfrm>
            <a:off x="4189506" y="5460988"/>
            <a:ext cx="1506071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조합 버튼 활성화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089DC79-54DD-4935-0462-CAB7F0837002}"/>
              </a:ext>
            </a:extLst>
          </p:cNvPr>
          <p:cNvSpPr txBox="1"/>
          <p:nvPr/>
        </p:nvSpPr>
        <p:spPr>
          <a:xfrm>
            <a:off x="6188183" y="5452603"/>
            <a:ext cx="19584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/>
              <a:t>아이템 조합에 필요한 모든 재료가 등록되었을 때</a:t>
            </a:r>
            <a:endParaRPr lang="en-US" altLang="ko-KR" sz="600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426A8DC-2255-9462-0065-4DFC06835B0B}"/>
              </a:ext>
            </a:extLst>
          </p:cNvPr>
          <p:cNvCxnSpPr>
            <a:cxnSpLocks/>
          </p:cNvCxnSpPr>
          <p:nvPr/>
        </p:nvCxnSpPr>
        <p:spPr>
          <a:xfrm flipH="1">
            <a:off x="3215341" y="5676261"/>
            <a:ext cx="962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60AE9D5-27D2-A484-199A-A601ACB70A39}"/>
              </a:ext>
            </a:extLst>
          </p:cNvPr>
          <p:cNvSpPr txBox="1"/>
          <p:nvPr/>
        </p:nvSpPr>
        <p:spPr>
          <a:xfrm>
            <a:off x="3175617" y="5452603"/>
            <a:ext cx="10423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조합 버튼을 </a:t>
            </a:r>
            <a:r>
              <a:rPr lang="ko-KR" altLang="en-US" sz="600" dirty="0" err="1"/>
              <a:t>렀을</a:t>
            </a:r>
            <a:r>
              <a:rPr lang="ko-KR" altLang="en-US" sz="600" dirty="0"/>
              <a:t> 때</a:t>
            </a:r>
            <a:endParaRPr lang="en-US" altLang="ko-KR" sz="600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50E05163-7864-0899-0204-EEAB3986DDBD}"/>
              </a:ext>
            </a:extLst>
          </p:cNvPr>
          <p:cNvCxnSpPr>
            <a:cxnSpLocks/>
            <a:stCxn id="103" idx="3"/>
            <a:endCxn id="163" idx="2"/>
          </p:cNvCxnSpPr>
          <p:nvPr/>
        </p:nvCxnSpPr>
        <p:spPr>
          <a:xfrm flipV="1">
            <a:off x="11373224" y="5074024"/>
            <a:ext cx="424847" cy="6037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4ED2919-6251-CCE1-8522-72E2477DBD00}"/>
              </a:ext>
            </a:extLst>
          </p:cNvPr>
          <p:cNvSpPr/>
          <p:nvPr/>
        </p:nvSpPr>
        <p:spPr>
          <a:xfrm>
            <a:off x="11493788" y="4643478"/>
            <a:ext cx="60856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조합 </a:t>
            </a:r>
            <a:r>
              <a:rPr lang="ko-KR" altLang="en-US" sz="700">
                <a:solidFill>
                  <a:schemeClr val="tx1"/>
                </a:solidFill>
              </a:rPr>
              <a:t>버튼 비활성화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30FFE82-ECAC-6C19-DA83-BC856EBC5C49}"/>
              </a:ext>
            </a:extLst>
          </p:cNvPr>
          <p:cNvSpPr/>
          <p:nvPr/>
        </p:nvSpPr>
        <p:spPr>
          <a:xfrm>
            <a:off x="2169661" y="5460988"/>
            <a:ext cx="1034756" cy="4305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조합 아이템 획득 </a:t>
            </a:r>
            <a:r>
              <a:rPr lang="en-US" altLang="ko-KR" sz="700" dirty="0">
                <a:solidFill>
                  <a:schemeClr val="tx1"/>
                </a:solidFill>
              </a:rPr>
              <a:t>UI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8692DD-30DF-4654-A747-4FA3D85C0F5E}"/>
              </a:ext>
            </a:extLst>
          </p:cNvPr>
          <p:cNvSpPr txBox="1"/>
          <p:nvPr/>
        </p:nvSpPr>
        <p:spPr>
          <a:xfrm>
            <a:off x="666924" y="381875"/>
            <a:ext cx="446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제작 </a:t>
            </a:r>
            <a:r>
              <a:rPr lang="en-US" altLang="ko-KR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UX</a:t>
            </a:r>
            <a:r>
              <a:rPr lang="ko-KR" altLang="en-US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 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9D89AA-16B6-8629-0FC2-DB82C76513B4}"/>
              </a:ext>
            </a:extLst>
          </p:cNvPr>
          <p:cNvSpPr/>
          <p:nvPr/>
        </p:nvSpPr>
        <p:spPr>
          <a:xfrm>
            <a:off x="610268" y="2998454"/>
            <a:ext cx="889826" cy="43054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학생회 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2F3D8-5C84-756A-6FE7-6663E5C288A4}"/>
              </a:ext>
            </a:extLst>
          </p:cNvPr>
          <p:cNvSpPr/>
          <p:nvPr/>
        </p:nvSpPr>
        <p:spPr>
          <a:xfrm>
            <a:off x="2237361" y="5622445"/>
            <a:ext cx="993567" cy="30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DFED1E-F38B-0AEF-93B5-664CFF57AF85}"/>
              </a:ext>
            </a:extLst>
          </p:cNvPr>
          <p:cNvSpPr/>
          <p:nvPr/>
        </p:nvSpPr>
        <p:spPr>
          <a:xfrm>
            <a:off x="2237361" y="6048188"/>
            <a:ext cx="993567" cy="30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명부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7F7B3-991F-460D-6C4F-81B36E8103FC}"/>
              </a:ext>
            </a:extLst>
          </p:cNvPr>
          <p:cNvSpPr/>
          <p:nvPr/>
        </p:nvSpPr>
        <p:spPr>
          <a:xfrm>
            <a:off x="2237360" y="1835193"/>
            <a:ext cx="993567" cy="308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조합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25E36C-423E-96E1-C6F4-E050D6E5D11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500094" y="3213727"/>
            <a:ext cx="737267" cy="25630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FD935D-469F-FC74-329F-4FCD06034ABF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500094" y="3213727"/>
            <a:ext cx="737267" cy="2988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2EE08A-1D4B-C973-ED75-030AC5090C86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1500094" y="1989572"/>
            <a:ext cx="737266" cy="12241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9993B51-5DA3-0CD8-2471-5669E40306D9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 flipV="1">
            <a:off x="3230927" y="1680814"/>
            <a:ext cx="1799649" cy="3087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C03889-F730-181D-7C92-D9226EB4D66A}"/>
              </a:ext>
            </a:extLst>
          </p:cNvPr>
          <p:cNvSpPr/>
          <p:nvPr/>
        </p:nvSpPr>
        <p:spPr>
          <a:xfrm>
            <a:off x="5365459" y="4184483"/>
            <a:ext cx="790987" cy="2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B36EB-62AC-3182-4424-3E45C2353EE1}"/>
              </a:ext>
            </a:extLst>
          </p:cNvPr>
          <p:cNvSpPr/>
          <p:nvPr/>
        </p:nvSpPr>
        <p:spPr>
          <a:xfrm>
            <a:off x="5030576" y="771706"/>
            <a:ext cx="1669001" cy="181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95CE88-30AD-0503-3AEF-ADAAE75152B6}"/>
              </a:ext>
            </a:extLst>
          </p:cNvPr>
          <p:cNvSpPr/>
          <p:nvPr/>
        </p:nvSpPr>
        <p:spPr>
          <a:xfrm>
            <a:off x="5298003" y="534204"/>
            <a:ext cx="1072961" cy="47500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조합 아이템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1D828F-C723-C966-7034-08114912082A}"/>
              </a:ext>
            </a:extLst>
          </p:cNvPr>
          <p:cNvSpPr/>
          <p:nvPr/>
        </p:nvSpPr>
        <p:spPr>
          <a:xfrm>
            <a:off x="5311471" y="1145615"/>
            <a:ext cx="993567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장비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4A6627-065D-2F44-17EC-11A75A873EA6}"/>
              </a:ext>
            </a:extLst>
          </p:cNvPr>
          <p:cNvSpPr/>
          <p:nvPr/>
        </p:nvSpPr>
        <p:spPr>
          <a:xfrm>
            <a:off x="5311471" y="1420227"/>
            <a:ext cx="993567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FF131C-6384-CA38-D304-637821A0DA2E}"/>
              </a:ext>
            </a:extLst>
          </p:cNvPr>
          <p:cNvSpPr/>
          <p:nvPr/>
        </p:nvSpPr>
        <p:spPr>
          <a:xfrm>
            <a:off x="5311470" y="1685826"/>
            <a:ext cx="993567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물약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97A0E46-9C58-0C84-E4C4-5E354E85581A}"/>
              </a:ext>
            </a:extLst>
          </p:cNvPr>
          <p:cNvSpPr/>
          <p:nvPr/>
        </p:nvSpPr>
        <p:spPr>
          <a:xfrm>
            <a:off x="5315997" y="1951425"/>
            <a:ext cx="993567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5B294C-9B29-655A-4C12-1DA1B9A5DEF2}"/>
              </a:ext>
            </a:extLst>
          </p:cNvPr>
          <p:cNvSpPr/>
          <p:nvPr/>
        </p:nvSpPr>
        <p:spPr>
          <a:xfrm>
            <a:off x="5311469" y="2210646"/>
            <a:ext cx="993567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업그레이드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2C88E5-CB0B-EE37-362B-E4B3B25B0203}"/>
              </a:ext>
            </a:extLst>
          </p:cNvPr>
          <p:cNvSpPr/>
          <p:nvPr/>
        </p:nvSpPr>
        <p:spPr>
          <a:xfrm>
            <a:off x="8083500" y="442095"/>
            <a:ext cx="4036781" cy="24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877F93-5652-9D0C-B34B-D7D0868A1BA1}"/>
              </a:ext>
            </a:extLst>
          </p:cNvPr>
          <p:cNvSpPr/>
          <p:nvPr/>
        </p:nvSpPr>
        <p:spPr>
          <a:xfrm>
            <a:off x="9685107" y="188240"/>
            <a:ext cx="1072961" cy="47500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조합 아이템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리스트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7B9E22-2C5D-A8BC-E905-E7BF440BB4A6}"/>
              </a:ext>
            </a:extLst>
          </p:cNvPr>
          <p:cNvSpPr/>
          <p:nvPr/>
        </p:nvSpPr>
        <p:spPr>
          <a:xfrm>
            <a:off x="8165414" y="932733"/>
            <a:ext cx="729091" cy="18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3D676E5-F60F-5368-6306-15FF8D174793}"/>
              </a:ext>
            </a:extLst>
          </p:cNvPr>
          <p:cNvSpPr/>
          <p:nvPr/>
        </p:nvSpPr>
        <p:spPr>
          <a:xfrm>
            <a:off x="8265153" y="812610"/>
            <a:ext cx="548459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062FC-9C88-4381-30B5-F9A04793A562}"/>
              </a:ext>
            </a:extLst>
          </p:cNvPr>
          <p:cNvSpPr txBox="1"/>
          <p:nvPr/>
        </p:nvSpPr>
        <p:spPr>
          <a:xfrm>
            <a:off x="8103903" y="1597649"/>
            <a:ext cx="82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장비 카테고리로 분류된 아이템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>
                <a:solidFill>
                  <a:srgbClr val="FF0000"/>
                </a:solidFill>
              </a:rPr>
              <a:t>Table – ITEM</a:t>
            </a:r>
            <a:r>
              <a:rPr lang="ko-KR" altLang="en-US" sz="600" dirty="0">
                <a:solidFill>
                  <a:srgbClr val="FF0000"/>
                </a:solidFill>
              </a:rPr>
              <a:t>시트 </a:t>
            </a:r>
            <a:r>
              <a:rPr lang="en-US" altLang="ko-KR" sz="600" dirty="0">
                <a:solidFill>
                  <a:srgbClr val="FF0000"/>
                </a:solidFill>
              </a:rPr>
              <a:t>-</a:t>
            </a:r>
            <a:r>
              <a:rPr lang="ko-KR" altLang="en-US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>
                <a:solidFill>
                  <a:srgbClr val="FF0000"/>
                </a:solidFill>
              </a:rPr>
              <a:t>Type 0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7C6FCC-13DF-027F-43A2-F28104ED8A26}"/>
              </a:ext>
            </a:extLst>
          </p:cNvPr>
          <p:cNvSpPr/>
          <p:nvPr/>
        </p:nvSpPr>
        <p:spPr>
          <a:xfrm>
            <a:off x="8956016" y="932733"/>
            <a:ext cx="729091" cy="18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822589-37A9-F366-2E77-79024A17FEB6}"/>
              </a:ext>
            </a:extLst>
          </p:cNvPr>
          <p:cNvSpPr/>
          <p:nvPr/>
        </p:nvSpPr>
        <p:spPr>
          <a:xfrm>
            <a:off x="9054929" y="812610"/>
            <a:ext cx="548459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AFCD81-1D84-4FEB-0406-F63CE1D2BD35}"/>
              </a:ext>
            </a:extLst>
          </p:cNvPr>
          <p:cNvSpPr txBox="1"/>
          <p:nvPr/>
        </p:nvSpPr>
        <p:spPr>
          <a:xfrm>
            <a:off x="8894505" y="1597649"/>
            <a:ext cx="82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호감도 카테고리로 분류된 아이템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>
                <a:solidFill>
                  <a:srgbClr val="FF0000"/>
                </a:solidFill>
              </a:rPr>
              <a:t>Table – ITEM</a:t>
            </a:r>
            <a:r>
              <a:rPr lang="ko-KR" altLang="en-US" sz="600" dirty="0">
                <a:solidFill>
                  <a:srgbClr val="FF0000"/>
                </a:solidFill>
              </a:rPr>
              <a:t>시트 </a:t>
            </a:r>
            <a:r>
              <a:rPr lang="en-US" altLang="ko-KR" sz="600" dirty="0">
                <a:solidFill>
                  <a:srgbClr val="FF0000"/>
                </a:solidFill>
              </a:rPr>
              <a:t>-</a:t>
            </a:r>
            <a:r>
              <a:rPr lang="ko-KR" altLang="en-US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>
                <a:solidFill>
                  <a:srgbClr val="FF0000"/>
                </a:solidFill>
              </a:rPr>
              <a:t>Type 1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1558AEC-B469-57C7-11D5-E730C77FC20E}"/>
              </a:ext>
            </a:extLst>
          </p:cNvPr>
          <p:cNvSpPr/>
          <p:nvPr/>
        </p:nvSpPr>
        <p:spPr>
          <a:xfrm>
            <a:off x="9778498" y="932733"/>
            <a:ext cx="729091" cy="18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B2DABF6-AE27-57C1-82FC-761884491EE1}"/>
              </a:ext>
            </a:extLst>
          </p:cNvPr>
          <p:cNvSpPr/>
          <p:nvPr/>
        </p:nvSpPr>
        <p:spPr>
          <a:xfrm>
            <a:off x="9868813" y="834434"/>
            <a:ext cx="548459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물약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4078EE-81A9-EC67-8AAA-3E394FF2B56B}"/>
              </a:ext>
            </a:extLst>
          </p:cNvPr>
          <p:cNvSpPr txBox="1"/>
          <p:nvPr/>
        </p:nvSpPr>
        <p:spPr>
          <a:xfrm>
            <a:off x="9726029" y="1570011"/>
            <a:ext cx="82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물약 카테고리로 분류된 아이템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>
                <a:solidFill>
                  <a:srgbClr val="FF0000"/>
                </a:solidFill>
              </a:rPr>
              <a:t>Table – ITEM</a:t>
            </a:r>
            <a:r>
              <a:rPr lang="ko-KR" altLang="en-US" sz="600" dirty="0">
                <a:solidFill>
                  <a:srgbClr val="FF0000"/>
                </a:solidFill>
              </a:rPr>
              <a:t>시트 </a:t>
            </a:r>
            <a:r>
              <a:rPr lang="en-US" altLang="ko-KR" sz="600" dirty="0">
                <a:solidFill>
                  <a:srgbClr val="FF0000"/>
                </a:solidFill>
              </a:rPr>
              <a:t>-</a:t>
            </a:r>
            <a:r>
              <a:rPr lang="ko-KR" altLang="en-US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>
                <a:solidFill>
                  <a:srgbClr val="FF0000"/>
                </a:solidFill>
              </a:rPr>
              <a:t>Type 2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272DF3-3E69-A3BF-E1FF-0CF4C77D4955}"/>
              </a:ext>
            </a:extLst>
          </p:cNvPr>
          <p:cNvSpPr/>
          <p:nvPr/>
        </p:nvSpPr>
        <p:spPr>
          <a:xfrm>
            <a:off x="10555316" y="932733"/>
            <a:ext cx="729091" cy="18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0A8B780-7258-33CC-6FB2-CEB18E9E812E}"/>
              </a:ext>
            </a:extLst>
          </p:cNvPr>
          <p:cNvSpPr/>
          <p:nvPr/>
        </p:nvSpPr>
        <p:spPr>
          <a:xfrm>
            <a:off x="10645631" y="834434"/>
            <a:ext cx="548459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퀘스트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75D0F3-6D70-5B07-6822-A25433A60CA4}"/>
              </a:ext>
            </a:extLst>
          </p:cNvPr>
          <p:cNvSpPr txBox="1"/>
          <p:nvPr/>
        </p:nvSpPr>
        <p:spPr>
          <a:xfrm>
            <a:off x="10502847" y="1570011"/>
            <a:ext cx="82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퀘스트 카테고리로 분류된 아이템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>
                <a:solidFill>
                  <a:srgbClr val="FF0000"/>
                </a:solidFill>
              </a:rPr>
              <a:t>Table – ITEM</a:t>
            </a:r>
            <a:r>
              <a:rPr lang="ko-KR" altLang="en-US" sz="600" dirty="0">
                <a:solidFill>
                  <a:srgbClr val="FF0000"/>
                </a:solidFill>
              </a:rPr>
              <a:t>시트 </a:t>
            </a:r>
            <a:r>
              <a:rPr lang="en-US" altLang="ko-KR" sz="600" dirty="0">
                <a:solidFill>
                  <a:srgbClr val="FF0000"/>
                </a:solidFill>
              </a:rPr>
              <a:t>-</a:t>
            </a:r>
            <a:r>
              <a:rPr lang="ko-KR" altLang="en-US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>
                <a:solidFill>
                  <a:srgbClr val="FF0000"/>
                </a:solidFill>
              </a:rPr>
              <a:t>Type 4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7A07732-F05F-E49F-2EE6-6E3E27969A23}"/>
              </a:ext>
            </a:extLst>
          </p:cNvPr>
          <p:cNvSpPr/>
          <p:nvPr/>
        </p:nvSpPr>
        <p:spPr>
          <a:xfrm>
            <a:off x="11332132" y="932733"/>
            <a:ext cx="729091" cy="180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31D2F9-03A9-3E63-FCE1-9AE07A06EDF2}"/>
              </a:ext>
            </a:extLst>
          </p:cNvPr>
          <p:cNvSpPr/>
          <p:nvPr/>
        </p:nvSpPr>
        <p:spPr>
          <a:xfrm>
            <a:off x="11422447" y="799211"/>
            <a:ext cx="548459" cy="267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업그레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388A6A-C49A-963D-158C-C67396A31200}"/>
              </a:ext>
            </a:extLst>
          </p:cNvPr>
          <p:cNvSpPr txBox="1"/>
          <p:nvPr/>
        </p:nvSpPr>
        <p:spPr>
          <a:xfrm>
            <a:off x="11279663" y="1570011"/>
            <a:ext cx="822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>
                <a:solidFill>
                  <a:srgbClr val="FF0000"/>
                </a:solidFill>
              </a:rPr>
              <a:t>에픽</a:t>
            </a:r>
            <a:r>
              <a:rPr lang="ko-KR" altLang="en-US" sz="600" dirty="0">
                <a:solidFill>
                  <a:srgbClr val="FF0000"/>
                </a:solidFill>
              </a:rPr>
              <a:t> 카테고리로 분류된 아이템</a:t>
            </a:r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endParaRPr lang="en-US" altLang="ko-KR" sz="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600" dirty="0">
                <a:solidFill>
                  <a:srgbClr val="FF0000"/>
                </a:solidFill>
              </a:rPr>
              <a:t>Table – ITEM</a:t>
            </a:r>
            <a:r>
              <a:rPr lang="ko-KR" altLang="en-US" sz="600" dirty="0">
                <a:solidFill>
                  <a:srgbClr val="FF0000"/>
                </a:solidFill>
              </a:rPr>
              <a:t>시트 </a:t>
            </a:r>
            <a:r>
              <a:rPr lang="en-US" altLang="ko-KR" sz="600" dirty="0">
                <a:solidFill>
                  <a:srgbClr val="FF0000"/>
                </a:solidFill>
              </a:rPr>
              <a:t>–</a:t>
            </a:r>
            <a:r>
              <a:rPr lang="ko-KR" altLang="en-US" sz="600" dirty="0">
                <a:solidFill>
                  <a:srgbClr val="FF0000"/>
                </a:solidFill>
              </a:rPr>
              <a:t> </a:t>
            </a:r>
            <a:r>
              <a:rPr lang="en-US" altLang="ko-KR" sz="600" dirty="0">
                <a:solidFill>
                  <a:srgbClr val="FF0000"/>
                </a:solidFill>
              </a:rPr>
              <a:t>Type 5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24951C-6BFA-1B17-096A-926B1363FBE7}"/>
              </a:ext>
            </a:extLst>
          </p:cNvPr>
          <p:cNvSpPr/>
          <p:nvPr/>
        </p:nvSpPr>
        <p:spPr>
          <a:xfrm>
            <a:off x="4917786" y="3524328"/>
            <a:ext cx="5585062" cy="293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F8418C-2566-1A7F-F7AF-13EC9F0C53BF}"/>
              </a:ext>
            </a:extLst>
          </p:cNvPr>
          <p:cNvSpPr/>
          <p:nvPr/>
        </p:nvSpPr>
        <p:spPr>
          <a:xfrm>
            <a:off x="5365459" y="4924787"/>
            <a:ext cx="790987" cy="2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72DBEBF-588C-2E12-51CD-0CD31DA3A0F7}"/>
              </a:ext>
            </a:extLst>
          </p:cNvPr>
          <p:cNvSpPr/>
          <p:nvPr/>
        </p:nvSpPr>
        <p:spPr>
          <a:xfrm>
            <a:off x="5365459" y="4571401"/>
            <a:ext cx="790987" cy="2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89B122D-4D37-38DE-0EFB-82431B248653}"/>
              </a:ext>
            </a:extLst>
          </p:cNvPr>
          <p:cNvSpPr/>
          <p:nvPr/>
        </p:nvSpPr>
        <p:spPr>
          <a:xfrm>
            <a:off x="5366551" y="5291278"/>
            <a:ext cx="790987" cy="2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DDA6005-F7D9-70D5-A3B8-8C0EFEA08C88}"/>
              </a:ext>
            </a:extLst>
          </p:cNvPr>
          <p:cNvSpPr/>
          <p:nvPr/>
        </p:nvSpPr>
        <p:spPr>
          <a:xfrm>
            <a:off x="5365459" y="5641315"/>
            <a:ext cx="790987" cy="255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7F542AA-9B41-34B2-C071-E72E361AFC04}"/>
              </a:ext>
            </a:extLst>
          </p:cNvPr>
          <p:cNvSpPr/>
          <p:nvPr/>
        </p:nvSpPr>
        <p:spPr>
          <a:xfrm>
            <a:off x="5204094" y="3991535"/>
            <a:ext cx="3021381" cy="208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6670267-FC68-1E44-C916-93C119DCA770}"/>
              </a:ext>
            </a:extLst>
          </p:cNvPr>
          <p:cNvSpPr/>
          <p:nvPr/>
        </p:nvSpPr>
        <p:spPr>
          <a:xfrm>
            <a:off x="6668330" y="4390209"/>
            <a:ext cx="1129553" cy="106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5D77E0-6527-6058-E5A6-8701EE870708}"/>
              </a:ext>
            </a:extLst>
          </p:cNvPr>
          <p:cNvSpPr/>
          <p:nvPr/>
        </p:nvSpPr>
        <p:spPr>
          <a:xfrm>
            <a:off x="6855703" y="4565683"/>
            <a:ext cx="789955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필요 개수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9CA6428-710C-39C9-2BD1-23F2A2008E5B}"/>
              </a:ext>
            </a:extLst>
          </p:cNvPr>
          <p:cNvSpPr/>
          <p:nvPr/>
        </p:nvSpPr>
        <p:spPr>
          <a:xfrm>
            <a:off x="6849431" y="4839455"/>
            <a:ext cx="789955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02FC0F7-56D1-4A71-6519-2AEE027A5C50}"/>
              </a:ext>
            </a:extLst>
          </p:cNvPr>
          <p:cNvSpPr/>
          <p:nvPr/>
        </p:nvSpPr>
        <p:spPr>
          <a:xfrm>
            <a:off x="6850986" y="5118845"/>
            <a:ext cx="789955" cy="196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8B43829-1D13-C5F8-4765-EE81815B4E09}"/>
              </a:ext>
            </a:extLst>
          </p:cNvPr>
          <p:cNvCxnSpPr>
            <a:cxnSpLocks/>
            <a:stCxn id="54" idx="3"/>
            <a:endCxn id="110" idx="1"/>
          </p:cNvCxnSpPr>
          <p:nvPr/>
        </p:nvCxnSpPr>
        <p:spPr>
          <a:xfrm>
            <a:off x="6156446" y="4312180"/>
            <a:ext cx="511884" cy="61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A67BDF3-CA94-BC9A-FE3B-E89F2CCEE145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6156446" y="4699098"/>
            <a:ext cx="511884" cy="22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F69C2A4-EF36-0760-DCE2-2708DE54759B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6156446" y="4924787"/>
            <a:ext cx="511884" cy="12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4B5C590-D52B-694D-2D4D-99E4AAE6CE10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6157538" y="4924787"/>
            <a:ext cx="510792" cy="49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9948E10-DEDD-9D07-DC22-09578DD08522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 flipV="1">
            <a:off x="6156446" y="4924787"/>
            <a:ext cx="511884" cy="844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7D8CF3F-4052-BF56-3B4B-DE5C4781FD88}"/>
              </a:ext>
            </a:extLst>
          </p:cNvPr>
          <p:cNvSpPr/>
          <p:nvPr/>
        </p:nvSpPr>
        <p:spPr>
          <a:xfrm>
            <a:off x="8888190" y="4329737"/>
            <a:ext cx="1295357" cy="393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완성품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E19D9B9-4AB0-23D2-FB4E-7452BACB8DEA}"/>
              </a:ext>
            </a:extLst>
          </p:cNvPr>
          <p:cNvSpPr/>
          <p:nvPr/>
        </p:nvSpPr>
        <p:spPr>
          <a:xfrm>
            <a:off x="8888189" y="5257102"/>
            <a:ext cx="1295357" cy="393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조합하기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DE5E580-8B9A-E5DE-A7A4-6BDCCF0AD522}"/>
              </a:ext>
            </a:extLst>
          </p:cNvPr>
          <p:cNvSpPr/>
          <p:nvPr/>
        </p:nvSpPr>
        <p:spPr>
          <a:xfrm>
            <a:off x="6370964" y="3254946"/>
            <a:ext cx="1072961" cy="47500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조합 창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ED146DE-6C50-068C-E5E4-C35F94C0BDA6}"/>
              </a:ext>
            </a:extLst>
          </p:cNvPr>
          <p:cNvCxnSpPr>
            <a:cxnSpLocks/>
            <a:stCxn id="12" idx="3"/>
            <a:endCxn id="104" idx="1"/>
          </p:cNvCxnSpPr>
          <p:nvPr/>
        </p:nvCxnSpPr>
        <p:spPr>
          <a:xfrm>
            <a:off x="3230927" y="1989572"/>
            <a:ext cx="1686859" cy="3001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01B276-9A32-C975-FD53-CEAAE726DA5B}"/>
              </a:ext>
            </a:extLst>
          </p:cNvPr>
          <p:cNvSpPr/>
          <p:nvPr/>
        </p:nvSpPr>
        <p:spPr>
          <a:xfrm>
            <a:off x="3230926" y="2913085"/>
            <a:ext cx="1072961" cy="475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조합 버튼 클릭 시 나타나는 </a:t>
            </a:r>
            <a:r>
              <a:rPr lang="en-US" altLang="ko-KR" sz="900" dirty="0">
                <a:solidFill>
                  <a:srgbClr val="FF0000"/>
                </a:solidFill>
              </a:rPr>
              <a:t>UI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0ED264F-BA61-2ED9-75A3-88B3CBF56DB8}"/>
              </a:ext>
            </a:extLst>
          </p:cNvPr>
          <p:cNvSpPr/>
          <p:nvPr/>
        </p:nvSpPr>
        <p:spPr>
          <a:xfrm>
            <a:off x="3646653" y="1597649"/>
            <a:ext cx="1072961" cy="475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조합 버튼 클릭 시 나타나는 </a:t>
            </a:r>
            <a:r>
              <a:rPr lang="en-US" altLang="ko-KR" sz="900" dirty="0">
                <a:solidFill>
                  <a:srgbClr val="FF0000"/>
                </a:solidFill>
              </a:rPr>
              <a:t>UI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575FE0F-645D-0E83-F01D-EDCE9F2CB780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 flipH="1">
            <a:off x="7710317" y="2919532"/>
            <a:ext cx="2391574" cy="6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791B9A-5D2F-838D-E356-43E22E58AA24}"/>
              </a:ext>
            </a:extLst>
          </p:cNvPr>
          <p:cNvSpPr/>
          <p:nvPr/>
        </p:nvSpPr>
        <p:spPr>
          <a:xfrm>
            <a:off x="8515144" y="3002036"/>
            <a:ext cx="1239370" cy="475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조합 아이템 선택 시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조합 창 </a:t>
            </a:r>
            <a:r>
              <a:rPr lang="en-US" altLang="ko-KR" sz="900" dirty="0">
                <a:solidFill>
                  <a:srgbClr val="FF0000"/>
                </a:solidFill>
              </a:rPr>
              <a:t>UI</a:t>
            </a:r>
            <a:r>
              <a:rPr lang="ko-KR" altLang="en-US" sz="900" dirty="0">
                <a:solidFill>
                  <a:srgbClr val="FF0000"/>
                </a:solidFill>
              </a:rPr>
              <a:t>에 재료 아이템 자동 등록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9303EA1-84F3-128F-FBEC-1718678C320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699577" y="1680814"/>
            <a:ext cx="138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AADDA9D-871D-8516-ACE0-596BE031D89E}"/>
              </a:ext>
            </a:extLst>
          </p:cNvPr>
          <p:cNvSpPr/>
          <p:nvPr/>
        </p:nvSpPr>
        <p:spPr>
          <a:xfrm>
            <a:off x="6849431" y="1420227"/>
            <a:ext cx="1072961" cy="475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조합 카테고리 선택 시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D721EE-B7FB-FDAB-BDBF-1F9E6D39BF3D}"/>
              </a:ext>
            </a:extLst>
          </p:cNvPr>
          <p:cNvSpPr txBox="1"/>
          <p:nvPr/>
        </p:nvSpPr>
        <p:spPr>
          <a:xfrm>
            <a:off x="6668330" y="4179601"/>
            <a:ext cx="1129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재료아이템이 보유한 정보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9F61276-C514-F5AE-689D-DE679B3F7AB6}"/>
              </a:ext>
            </a:extLst>
          </p:cNvPr>
          <p:cNvSpPr/>
          <p:nvPr/>
        </p:nvSpPr>
        <p:spPr>
          <a:xfrm>
            <a:off x="10846262" y="4623556"/>
            <a:ext cx="1072961" cy="47500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아이템 조합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211520C-76D4-28B8-71A9-213F3A7D4C90}"/>
              </a:ext>
            </a:extLst>
          </p:cNvPr>
          <p:cNvCxnSpPr>
            <a:cxnSpLocks/>
            <a:stCxn id="109" idx="3"/>
            <a:endCxn id="131" idx="1"/>
          </p:cNvCxnSpPr>
          <p:nvPr/>
        </p:nvCxnSpPr>
        <p:spPr>
          <a:xfrm>
            <a:off x="8225475" y="5035009"/>
            <a:ext cx="662714" cy="418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2A8D684-53D8-0423-DD0E-DAAE3CDFB9AC}"/>
              </a:ext>
            </a:extLst>
          </p:cNvPr>
          <p:cNvCxnSpPr>
            <a:cxnSpLocks/>
            <a:stCxn id="131" idx="3"/>
            <a:endCxn id="149" idx="1"/>
          </p:cNvCxnSpPr>
          <p:nvPr/>
        </p:nvCxnSpPr>
        <p:spPr>
          <a:xfrm flipV="1">
            <a:off x="10183546" y="4861058"/>
            <a:ext cx="662716" cy="592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A055494-EC6D-D7DD-76ED-385CF8CF7657}"/>
              </a:ext>
            </a:extLst>
          </p:cNvPr>
          <p:cNvSpPr/>
          <p:nvPr/>
        </p:nvSpPr>
        <p:spPr>
          <a:xfrm>
            <a:off x="8393457" y="4976536"/>
            <a:ext cx="1239370" cy="239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모든 재료가 등록 되어 있을 시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B3289B2-4B9E-7AC3-2655-3406358A0BC8}"/>
              </a:ext>
            </a:extLst>
          </p:cNvPr>
          <p:cNvSpPr txBox="1"/>
          <p:nvPr/>
        </p:nvSpPr>
        <p:spPr>
          <a:xfrm>
            <a:off x="387361" y="233082"/>
            <a:ext cx="19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UI </a:t>
            </a:r>
            <a:r>
              <a:rPr lang="ko-KR" altLang="en-US" sz="2800" dirty="0"/>
              <a:t>설명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F669E-8AE5-B48B-CE59-2FE69E2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7" y="1354752"/>
            <a:ext cx="7624007" cy="4286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BA1D9-22F7-350F-9FF5-F129D0F2B178}"/>
              </a:ext>
            </a:extLst>
          </p:cNvPr>
          <p:cNvSpPr/>
          <p:nvPr/>
        </p:nvSpPr>
        <p:spPr>
          <a:xfrm>
            <a:off x="1547905" y="1368610"/>
            <a:ext cx="7624007" cy="427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A507D-99A4-3208-6D97-CC367B09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866160" y="2229274"/>
            <a:ext cx="2579838" cy="286123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14169-3041-FB25-8AB4-D9866819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14" y="2313047"/>
            <a:ext cx="2382465" cy="455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6C4D7D-42AA-F3F8-9346-EB160D673F8B}"/>
              </a:ext>
            </a:extLst>
          </p:cNvPr>
          <p:cNvSpPr txBox="1"/>
          <p:nvPr/>
        </p:nvSpPr>
        <p:spPr>
          <a:xfrm>
            <a:off x="4943623" y="162673"/>
            <a:ext cx="1584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제작 아이템 카테고리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장비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선물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물약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퀘스트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업그레이드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DD3F63-32F2-B485-E9CA-67DF3148FEEF}"/>
              </a:ext>
            </a:extLst>
          </p:cNvPr>
          <p:cNvCxnSpPr>
            <a:cxnSpLocks/>
          </p:cNvCxnSpPr>
          <p:nvPr/>
        </p:nvCxnSpPr>
        <p:spPr>
          <a:xfrm flipV="1">
            <a:off x="3707083" y="714300"/>
            <a:ext cx="1236540" cy="178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CC1837-35D3-13CB-190D-42B779310585}"/>
              </a:ext>
            </a:extLst>
          </p:cNvPr>
          <p:cNvCxnSpPr>
            <a:cxnSpLocks/>
          </p:cNvCxnSpPr>
          <p:nvPr/>
        </p:nvCxnSpPr>
        <p:spPr>
          <a:xfrm flipV="1">
            <a:off x="7637188" y="2097741"/>
            <a:ext cx="1984930" cy="1031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FBB0D0-C05E-AED4-4AB7-DC1F6D23F896}"/>
              </a:ext>
            </a:extLst>
          </p:cNvPr>
          <p:cNvSpPr txBox="1"/>
          <p:nvPr/>
        </p:nvSpPr>
        <p:spPr>
          <a:xfrm>
            <a:off x="9699009" y="1789827"/>
            <a:ext cx="22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각각의 동그라미가</a:t>
            </a:r>
            <a:endParaRPr lang="en-US" altLang="ko-KR" sz="1400" dirty="0"/>
          </a:p>
          <a:p>
            <a:r>
              <a:rPr lang="ko-KR" altLang="en-US" sz="1400" dirty="0"/>
              <a:t> 조합 재료 아이템 슬롯</a:t>
            </a:r>
            <a:endParaRPr lang="en-US" altLang="ko-KR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89AF93E-B54D-DF83-4109-47DD898D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992" y="2498165"/>
            <a:ext cx="1599645" cy="15254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F833D5C-E146-13F4-F793-C10328AD6B18}"/>
              </a:ext>
            </a:extLst>
          </p:cNvPr>
          <p:cNvSpPr/>
          <p:nvPr/>
        </p:nvSpPr>
        <p:spPr>
          <a:xfrm>
            <a:off x="9892583" y="2814939"/>
            <a:ext cx="606394" cy="598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D0B79-BCCA-B59F-743B-351BCAF32DF4}"/>
              </a:ext>
            </a:extLst>
          </p:cNvPr>
          <p:cNvSpPr txBox="1"/>
          <p:nvPr/>
        </p:nvSpPr>
        <p:spPr>
          <a:xfrm>
            <a:off x="9622118" y="3259999"/>
            <a:ext cx="119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여기에 해당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6AE9F-FFA3-FD80-E768-874CAFAE1F3E}"/>
              </a:ext>
            </a:extLst>
          </p:cNvPr>
          <p:cNvSpPr txBox="1"/>
          <p:nvPr/>
        </p:nvSpPr>
        <p:spPr>
          <a:xfrm>
            <a:off x="6522416" y="5861144"/>
            <a:ext cx="1509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완성품 이미지</a:t>
            </a:r>
            <a:endParaRPr lang="en-US" altLang="ko-KR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45D8910-C702-D1F8-F582-74BE3164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376" y="5758738"/>
            <a:ext cx="962212" cy="917553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8AC72F74-055E-07EF-93CD-EE4C0FDE29F9}"/>
              </a:ext>
            </a:extLst>
          </p:cNvPr>
          <p:cNvSpPr/>
          <p:nvPr/>
        </p:nvSpPr>
        <p:spPr>
          <a:xfrm>
            <a:off x="8351279" y="6093616"/>
            <a:ext cx="324406" cy="3764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1C6DB-A2FA-29D7-ACCE-DF4901D35B88}"/>
              </a:ext>
            </a:extLst>
          </p:cNvPr>
          <p:cNvSpPr txBox="1"/>
          <p:nvPr/>
        </p:nvSpPr>
        <p:spPr>
          <a:xfrm>
            <a:off x="8785709" y="5946819"/>
            <a:ext cx="84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여기에 해당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49F2F7E-15DD-2776-C406-252D608847CE}"/>
              </a:ext>
            </a:extLst>
          </p:cNvPr>
          <p:cNvSpPr/>
          <p:nvPr/>
        </p:nvSpPr>
        <p:spPr>
          <a:xfrm>
            <a:off x="5497727" y="5118641"/>
            <a:ext cx="1625600" cy="418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조합하기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8A3FF2-DBBF-C5CB-F441-23E14ED64522}"/>
              </a:ext>
            </a:extLst>
          </p:cNvPr>
          <p:cNvCxnSpPr>
            <a:cxnSpLocks/>
          </p:cNvCxnSpPr>
          <p:nvPr/>
        </p:nvCxnSpPr>
        <p:spPr>
          <a:xfrm>
            <a:off x="6362851" y="3529180"/>
            <a:ext cx="885528" cy="230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B3289B2-4B9E-7AC3-2655-3406358A0BC8}"/>
              </a:ext>
            </a:extLst>
          </p:cNvPr>
          <p:cNvSpPr txBox="1"/>
          <p:nvPr/>
        </p:nvSpPr>
        <p:spPr>
          <a:xfrm>
            <a:off x="387361" y="233082"/>
            <a:ext cx="19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UI </a:t>
            </a:r>
            <a:r>
              <a:rPr lang="ko-KR" altLang="en-US" sz="2800" dirty="0"/>
              <a:t>설명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F669E-8AE5-B48B-CE59-2FE69E2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7" y="1354752"/>
            <a:ext cx="7624007" cy="4286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BA1D9-22F7-350F-9FF5-F129D0F2B178}"/>
              </a:ext>
            </a:extLst>
          </p:cNvPr>
          <p:cNvSpPr/>
          <p:nvPr/>
        </p:nvSpPr>
        <p:spPr>
          <a:xfrm>
            <a:off x="1547905" y="1368610"/>
            <a:ext cx="7624007" cy="427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A507D-99A4-3208-6D97-CC367B09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866160" y="2229274"/>
            <a:ext cx="2579838" cy="286123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14169-3041-FB25-8AB4-D9866819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14" y="2313047"/>
            <a:ext cx="2382465" cy="4552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46898F-411E-858B-5B70-9346C7546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4561380" y="2582182"/>
            <a:ext cx="1008009" cy="102163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2B19D-7DD1-4F5B-CB47-DA105B5E3075}"/>
              </a:ext>
            </a:extLst>
          </p:cNvPr>
          <p:cNvSpPr txBox="1"/>
          <p:nvPr/>
        </p:nvSpPr>
        <p:spPr>
          <a:xfrm>
            <a:off x="4879495" y="2637517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257F-309E-4CFE-40EA-30D6D457C4D2}"/>
              </a:ext>
            </a:extLst>
          </p:cNvPr>
          <p:cNvSpPr txBox="1"/>
          <p:nvPr/>
        </p:nvSpPr>
        <p:spPr>
          <a:xfrm>
            <a:off x="4678310" y="3298195"/>
            <a:ext cx="80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불의 원석</a:t>
            </a:r>
            <a:endParaRPr lang="en-US" altLang="ko-KR" sz="10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1A11B7-6603-CB9C-CBCC-A0FA0C9A5F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685" t="19817" r="6554" b="4737"/>
          <a:stretch/>
        </p:blipFill>
        <p:spPr>
          <a:xfrm>
            <a:off x="5743255" y="1742949"/>
            <a:ext cx="1064859" cy="972649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4C9E02-5AFC-7A2D-EB7F-D16496F9D5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685" t="19817" r="6554" b="4737"/>
          <a:stretch/>
        </p:blipFill>
        <p:spPr>
          <a:xfrm>
            <a:off x="6981980" y="2631163"/>
            <a:ext cx="1064859" cy="972649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DE630A-A8A4-5C76-F4A5-C686D5836739}"/>
              </a:ext>
            </a:extLst>
          </p:cNvPr>
          <p:cNvSpPr txBox="1"/>
          <p:nvPr/>
        </p:nvSpPr>
        <p:spPr>
          <a:xfrm>
            <a:off x="6096000" y="1742948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F6EDB-AE4A-DF95-88E4-2120778BEE98}"/>
              </a:ext>
            </a:extLst>
          </p:cNvPr>
          <p:cNvSpPr txBox="1"/>
          <p:nvPr/>
        </p:nvSpPr>
        <p:spPr>
          <a:xfrm>
            <a:off x="7328520" y="2631162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8422B-BA3C-29AC-1A78-C67B537A9E07}"/>
              </a:ext>
            </a:extLst>
          </p:cNvPr>
          <p:cNvSpPr txBox="1"/>
          <p:nvPr/>
        </p:nvSpPr>
        <p:spPr>
          <a:xfrm>
            <a:off x="5876911" y="2400330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눈꽃 펜던트</a:t>
            </a:r>
            <a:endParaRPr lang="en-US" altLang="ko-KR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172599-4E19-0377-96E0-A7F4A3A151B5}"/>
              </a:ext>
            </a:extLst>
          </p:cNvPr>
          <p:cNvSpPr txBox="1"/>
          <p:nvPr/>
        </p:nvSpPr>
        <p:spPr>
          <a:xfrm>
            <a:off x="7115635" y="3313584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활동 보고서</a:t>
            </a:r>
            <a:endParaRPr lang="en-US" altLang="ko-KR" sz="90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E6CE669-5EBD-962C-E86E-A13E1CCE3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5184" y="3271120"/>
            <a:ext cx="535847" cy="486443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3103016-944B-5438-EDF2-03885D9FC439}"/>
              </a:ext>
            </a:extLst>
          </p:cNvPr>
          <p:cNvCxnSpPr/>
          <p:nvPr/>
        </p:nvCxnSpPr>
        <p:spPr>
          <a:xfrm flipV="1">
            <a:off x="3759200" y="3092997"/>
            <a:ext cx="986118" cy="466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176A07-E5BC-F5D9-43AE-0C071AC7A64E}"/>
              </a:ext>
            </a:extLst>
          </p:cNvPr>
          <p:cNvSpPr/>
          <p:nvPr/>
        </p:nvSpPr>
        <p:spPr>
          <a:xfrm>
            <a:off x="1966445" y="3747021"/>
            <a:ext cx="2742518" cy="10575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9F4175-C175-4C34-2DEF-CE81D98C3B37}"/>
              </a:ext>
            </a:extLst>
          </p:cNvPr>
          <p:cNvSpPr txBox="1"/>
          <p:nvPr/>
        </p:nvSpPr>
        <p:spPr>
          <a:xfrm>
            <a:off x="2058741" y="4110607"/>
            <a:ext cx="258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리스트에서 제작 하고싶은 아이템을 클릭하면 인벤토리에서 재료 아이템 자동 등록</a:t>
            </a:r>
            <a:endParaRPr lang="en-US" altLang="ko-KR" sz="9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DD94E38-04F4-0660-2CFB-ADEFE8C7AAC5}"/>
              </a:ext>
            </a:extLst>
          </p:cNvPr>
          <p:cNvSpPr/>
          <p:nvPr/>
        </p:nvSpPr>
        <p:spPr>
          <a:xfrm>
            <a:off x="6027352" y="1753120"/>
            <a:ext cx="496663" cy="2412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07A40B2-016F-1F3C-BC7E-18E5B54B5C80}"/>
              </a:ext>
            </a:extLst>
          </p:cNvPr>
          <p:cNvCxnSpPr>
            <a:cxnSpLocks/>
          </p:cNvCxnSpPr>
          <p:nvPr/>
        </p:nvCxnSpPr>
        <p:spPr>
          <a:xfrm flipV="1">
            <a:off x="6364685" y="1050443"/>
            <a:ext cx="963835" cy="82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668154-1D23-96B3-8D8B-A498B119454C}"/>
              </a:ext>
            </a:extLst>
          </p:cNvPr>
          <p:cNvSpPr txBox="1"/>
          <p:nvPr/>
        </p:nvSpPr>
        <p:spPr>
          <a:xfrm>
            <a:off x="7421973" y="672330"/>
            <a:ext cx="222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재료 아이템 필요 개수</a:t>
            </a:r>
            <a:endParaRPr lang="en-US" altLang="ko-KR" sz="14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74B0237-C5FB-811F-54BE-6EE866D97ECF}"/>
              </a:ext>
            </a:extLst>
          </p:cNvPr>
          <p:cNvSpPr/>
          <p:nvPr/>
        </p:nvSpPr>
        <p:spPr>
          <a:xfrm>
            <a:off x="5873549" y="2013874"/>
            <a:ext cx="804271" cy="617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F20E716-9DEA-54F1-02F0-5E9D785B7146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6548647" y="1729429"/>
            <a:ext cx="612212" cy="552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F2ACE7-AB15-8091-FA78-3D892FD6182C}"/>
              </a:ext>
            </a:extLst>
          </p:cNvPr>
          <p:cNvSpPr txBox="1"/>
          <p:nvPr/>
        </p:nvSpPr>
        <p:spPr>
          <a:xfrm>
            <a:off x="7160859" y="1598624"/>
            <a:ext cx="1973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재료 아이의 아이콘과 이름</a:t>
            </a:r>
            <a:endParaRPr lang="en-US" altLang="ko-KR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9C5C0C1-C76B-8DCA-454A-63E41A8FC938}"/>
              </a:ext>
            </a:extLst>
          </p:cNvPr>
          <p:cNvCxnSpPr>
            <a:cxnSpLocks/>
          </p:cNvCxnSpPr>
          <p:nvPr/>
        </p:nvCxnSpPr>
        <p:spPr>
          <a:xfrm>
            <a:off x="6262413" y="3705116"/>
            <a:ext cx="19476" cy="220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BC5826-D3AD-C48A-EF89-08D7B6629371}"/>
              </a:ext>
            </a:extLst>
          </p:cNvPr>
          <p:cNvSpPr txBox="1"/>
          <p:nvPr/>
        </p:nvSpPr>
        <p:spPr>
          <a:xfrm>
            <a:off x="5665249" y="5945906"/>
            <a:ext cx="139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완성품 아이콘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6679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B3289B2-4B9E-7AC3-2655-3406358A0BC8}"/>
              </a:ext>
            </a:extLst>
          </p:cNvPr>
          <p:cNvSpPr txBox="1"/>
          <p:nvPr/>
        </p:nvSpPr>
        <p:spPr>
          <a:xfrm>
            <a:off x="387361" y="233082"/>
            <a:ext cx="19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UI </a:t>
            </a:r>
            <a:r>
              <a:rPr lang="ko-KR" altLang="en-US" sz="2800" dirty="0"/>
              <a:t>설명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F669E-8AE5-B48B-CE59-2FE69E2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7" y="1354752"/>
            <a:ext cx="7624007" cy="4286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BA1D9-22F7-350F-9FF5-F129D0F2B178}"/>
              </a:ext>
            </a:extLst>
          </p:cNvPr>
          <p:cNvSpPr/>
          <p:nvPr/>
        </p:nvSpPr>
        <p:spPr>
          <a:xfrm>
            <a:off x="1547905" y="1368610"/>
            <a:ext cx="7624007" cy="427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A507D-99A4-3208-6D97-CC367B09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866160" y="2229274"/>
            <a:ext cx="2579838" cy="286123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14169-3041-FB25-8AB4-D9866819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14" y="2313047"/>
            <a:ext cx="2382465" cy="4552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46898F-411E-858B-5B70-9346C7546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4561380" y="2582182"/>
            <a:ext cx="1008009" cy="102163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2B19D-7DD1-4F5B-CB47-DA105B5E3075}"/>
              </a:ext>
            </a:extLst>
          </p:cNvPr>
          <p:cNvSpPr txBox="1"/>
          <p:nvPr/>
        </p:nvSpPr>
        <p:spPr>
          <a:xfrm>
            <a:off x="4879495" y="2637517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257F-309E-4CFE-40EA-30D6D457C4D2}"/>
              </a:ext>
            </a:extLst>
          </p:cNvPr>
          <p:cNvSpPr txBox="1"/>
          <p:nvPr/>
        </p:nvSpPr>
        <p:spPr>
          <a:xfrm>
            <a:off x="4678310" y="3298195"/>
            <a:ext cx="80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불의 원석</a:t>
            </a:r>
            <a:endParaRPr lang="en-US" altLang="ko-KR" sz="10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1A11B7-6603-CB9C-CBCC-A0FA0C9A5F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685" t="19817" r="6554" b="4737"/>
          <a:stretch/>
        </p:blipFill>
        <p:spPr>
          <a:xfrm>
            <a:off x="5743255" y="1742949"/>
            <a:ext cx="1064859" cy="972649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4C9E02-5AFC-7A2D-EB7F-D16496F9D5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685" t="19817" r="6554" b="4737"/>
          <a:stretch/>
        </p:blipFill>
        <p:spPr>
          <a:xfrm>
            <a:off x="6981980" y="2631163"/>
            <a:ext cx="1064859" cy="972649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DE630A-A8A4-5C76-F4A5-C686D5836739}"/>
              </a:ext>
            </a:extLst>
          </p:cNvPr>
          <p:cNvSpPr txBox="1"/>
          <p:nvPr/>
        </p:nvSpPr>
        <p:spPr>
          <a:xfrm>
            <a:off x="6096000" y="1742948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F6EDB-AE4A-DF95-88E4-2120778BEE98}"/>
              </a:ext>
            </a:extLst>
          </p:cNvPr>
          <p:cNvSpPr txBox="1"/>
          <p:nvPr/>
        </p:nvSpPr>
        <p:spPr>
          <a:xfrm>
            <a:off x="7328520" y="2631162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8422B-BA3C-29AC-1A78-C67B537A9E07}"/>
              </a:ext>
            </a:extLst>
          </p:cNvPr>
          <p:cNvSpPr txBox="1"/>
          <p:nvPr/>
        </p:nvSpPr>
        <p:spPr>
          <a:xfrm>
            <a:off x="5876911" y="2400330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눈꽃 펜던트</a:t>
            </a:r>
            <a:endParaRPr lang="en-US" altLang="ko-KR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172599-4E19-0377-96E0-A7F4A3A151B5}"/>
              </a:ext>
            </a:extLst>
          </p:cNvPr>
          <p:cNvSpPr txBox="1"/>
          <p:nvPr/>
        </p:nvSpPr>
        <p:spPr>
          <a:xfrm>
            <a:off x="7115635" y="3313584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활동 보고서</a:t>
            </a:r>
            <a:endParaRPr lang="en-US" altLang="ko-KR" sz="9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CB26A8-5A35-6F89-EAEE-1DB55AC2466D}"/>
              </a:ext>
            </a:extLst>
          </p:cNvPr>
          <p:cNvSpPr/>
          <p:nvPr/>
        </p:nvSpPr>
        <p:spPr>
          <a:xfrm>
            <a:off x="6467778" y="1296277"/>
            <a:ext cx="1880512" cy="6261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79B207-B2D3-6DBD-C4C1-E1D3C5C5D654}"/>
              </a:ext>
            </a:extLst>
          </p:cNvPr>
          <p:cNvSpPr txBox="1"/>
          <p:nvPr/>
        </p:nvSpPr>
        <p:spPr>
          <a:xfrm>
            <a:off x="6476220" y="1464558"/>
            <a:ext cx="188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제작에 필요한 아이템이 존재하지 않거나 개수가 충분 하지 않을 때 흑백 표현</a:t>
            </a:r>
            <a:endParaRPr lang="en-US" altLang="ko-KR" sz="7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E94384-EE53-4EED-3BB8-3195D5B6D7EA}"/>
              </a:ext>
            </a:extLst>
          </p:cNvPr>
          <p:cNvSpPr/>
          <p:nvPr/>
        </p:nvSpPr>
        <p:spPr>
          <a:xfrm>
            <a:off x="7022394" y="3498409"/>
            <a:ext cx="1024445" cy="2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보유 </a:t>
            </a:r>
            <a:r>
              <a:rPr lang="en-US" altLang="ko-KR" sz="1050" dirty="0"/>
              <a:t>: 1</a:t>
            </a:r>
            <a:endParaRPr lang="ko-KR" altLang="en-US" sz="10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9A7727-D298-DD08-071A-714380BBC2FE}"/>
              </a:ext>
            </a:extLst>
          </p:cNvPr>
          <p:cNvSpPr/>
          <p:nvPr/>
        </p:nvSpPr>
        <p:spPr>
          <a:xfrm>
            <a:off x="7954358" y="3663730"/>
            <a:ext cx="2110017" cy="6261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3FA44-533C-57C6-45F4-97827D386502}"/>
              </a:ext>
            </a:extLst>
          </p:cNvPr>
          <p:cNvSpPr txBox="1"/>
          <p:nvPr/>
        </p:nvSpPr>
        <p:spPr>
          <a:xfrm>
            <a:off x="7970089" y="3789286"/>
            <a:ext cx="20502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재료 슬롯에 마우스 오버 시 현재 보유하고 있는 아이템의 개수를 볼 수 있음 아이템 자체를 보유하고 있지 않을 경우 </a:t>
            </a:r>
            <a:r>
              <a:rPr lang="ko-KR" altLang="en-US" sz="700" dirty="0" err="1"/>
              <a:t>보유수</a:t>
            </a:r>
            <a:r>
              <a:rPr lang="ko-KR" altLang="en-US" sz="700" dirty="0"/>
              <a:t> </a:t>
            </a:r>
            <a:r>
              <a:rPr lang="en-US" altLang="ko-KR" sz="700" dirty="0"/>
              <a:t>0</a:t>
            </a:r>
            <a:r>
              <a:rPr lang="ko-KR" altLang="en-US" sz="700" dirty="0"/>
              <a:t>으로 표현</a:t>
            </a:r>
            <a:endParaRPr lang="en-US" altLang="ko-KR" sz="7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E6CE669-5EBD-962C-E86E-A13E1CCE3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632" y="3221089"/>
            <a:ext cx="596877" cy="54184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8DD5F9-4B40-72CE-5515-4C3CF0D39AF1}"/>
              </a:ext>
            </a:extLst>
          </p:cNvPr>
          <p:cNvSpPr/>
          <p:nvPr/>
        </p:nvSpPr>
        <p:spPr>
          <a:xfrm>
            <a:off x="3432423" y="3532104"/>
            <a:ext cx="1508734" cy="6261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6B08C-6F68-1BB3-E922-7336F7D11B7E}"/>
              </a:ext>
            </a:extLst>
          </p:cNvPr>
          <p:cNvSpPr txBox="1"/>
          <p:nvPr/>
        </p:nvSpPr>
        <p:spPr>
          <a:xfrm>
            <a:off x="3406885" y="3696590"/>
            <a:ext cx="1559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제작에 필요한 아이템이 존재하고 개수가 충분 할 때 컬러 표현</a:t>
            </a:r>
            <a:endParaRPr lang="en-US" altLang="ko-KR" sz="7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933A31-CBD1-3D67-6247-1144851717A2}"/>
              </a:ext>
            </a:extLst>
          </p:cNvPr>
          <p:cNvSpPr/>
          <p:nvPr/>
        </p:nvSpPr>
        <p:spPr>
          <a:xfrm>
            <a:off x="5497727" y="5118641"/>
            <a:ext cx="1625600" cy="418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6C0685-467D-689D-DC5E-9873D15045A3}"/>
              </a:ext>
            </a:extLst>
          </p:cNvPr>
          <p:cNvSpPr/>
          <p:nvPr/>
        </p:nvSpPr>
        <p:spPr>
          <a:xfrm>
            <a:off x="4966695" y="4817384"/>
            <a:ext cx="2718816" cy="7803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A6EEDA-9330-5C81-9BCE-3B8975DE69C0}"/>
              </a:ext>
            </a:extLst>
          </p:cNvPr>
          <p:cNvSpPr txBox="1"/>
          <p:nvPr/>
        </p:nvSpPr>
        <p:spPr>
          <a:xfrm>
            <a:off x="5062601" y="5045607"/>
            <a:ext cx="252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만약 제작에 필요한 아이템이 </a:t>
            </a:r>
            <a:r>
              <a:rPr lang="en-US" altLang="ko-KR" sz="900" dirty="0"/>
              <a:t>5</a:t>
            </a:r>
            <a:r>
              <a:rPr lang="ko-KR" altLang="en-US" sz="900" dirty="0"/>
              <a:t>개 미만이라면 남은 공간은 공란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0203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B3289B2-4B9E-7AC3-2655-3406358A0BC8}"/>
              </a:ext>
            </a:extLst>
          </p:cNvPr>
          <p:cNvSpPr txBox="1"/>
          <p:nvPr/>
        </p:nvSpPr>
        <p:spPr>
          <a:xfrm>
            <a:off x="387361" y="233082"/>
            <a:ext cx="19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UI </a:t>
            </a:r>
            <a:r>
              <a:rPr lang="ko-KR" altLang="en-US" sz="2800" dirty="0"/>
              <a:t>설명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F669E-8AE5-B48B-CE59-2FE69E2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7" y="1354752"/>
            <a:ext cx="7624007" cy="4286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BA1D9-22F7-350F-9FF5-F129D0F2B178}"/>
              </a:ext>
            </a:extLst>
          </p:cNvPr>
          <p:cNvSpPr/>
          <p:nvPr/>
        </p:nvSpPr>
        <p:spPr>
          <a:xfrm>
            <a:off x="1547905" y="1368610"/>
            <a:ext cx="7624007" cy="427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A507D-99A4-3208-6D97-CC367B09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866160" y="2229274"/>
            <a:ext cx="2579838" cy="286123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14169-3041-FB25-8AB4-D9866819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14" y="2313047"/>
            <a:ext cx="2382465" cy="4552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46898F-411E-858B-5B70-9346C7546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4561380" y="2582182"/>
            <a:ext cx="1008009" cy="102163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2B19D-7DD1-4F5B-CB47-DA105B5E3075}"/>
              </a:ext>
            </a:extLst>
          </p:cNvPr>
          <p:cNvSpPr txBox="1"/>
          <p:nvPr/>
        </p:nvSpPr>
        <p:spPr>
          <a:xfrm>
            <a:off x="4879495" y="2637517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257F-309E-4CFE-40EA-30D6D457C4D2}"/>
              </a:ext>
            </a:extLst>
          </p:cNvPr>
          <p:cNvSpPr txBox="1"/>
          <p:nvPr/>
        </p:nvSpPr>
        <p:spPr>
          <a:xfrm>
            <a:off x="4678310" y="3298195"/>
            <a:ext cx="80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불의 원석</a:t>
            </a:r>
            <a:endParaRPr lang="en-US" altLang="ko-KR" sz="105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E6CE669-5EBD-962C-E86E-A13E1CCE3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632" y="3221089"/>
            <a:ext cx="596877" cy="541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C33B6-A6B6-0415-0E26-50DC83429D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5775065" y="1718459"/>
            <a:ext cx="1008009" cy="1021630"/>
          </a:xfrm>
          <a:prstGeom prst="ellipse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6CE32-1C6B-F89B-9A0E-71BBC77468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6988750" y="2582182"/>
            <a:ext cx="1008009" cy="102163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F63C4-25C7-0EDA-31CA-6973C538B785}"/>
              </a:ext>
            </a:extLst>
          </p:cNvPr>
          <p:cNvSpPr txBox="1"/>
          <p:nvPr/>
        </p:nvSpPr>
        <p:spPr>
          <a:xfrm>
            <a:off x="6096000" y="1742948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842DE-D6E4-6F82-B952-F4A0C0D99076}"/>
              </a:ext>
            </a:extLst>
          </p:cNvPr>
          <p:cNvSpPr txBox="1"/>
          <p:nvPr/>
        </p:nvSpPr>
        <p:spPr>
          <a:xfrm>
            <a:off x="7328520" y="2631162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CA5E-6EF1-ACF1-64C5-1A88C0FBF9B9}"/>
              </a:ext>
            </a:extLst>
          </p:cNvPr>
          <p:cNvSpPr txBox="1"/>
          <p:nvPr/>
        </p:nvSpPr>
        <p:spPr>
          <a:xfrm>
            <a:off x="5876911" y="2400330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눈꽃 펜던트</a:t>
            </a:r>
            <a:endParaRPr lang="en-US" altLang="ko-KR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3ABF7-29D3-8D52-A98E-7B6A803F4537}"/>
              </a:ext>
            </a:extLst>
          </p:cNvPr>
          <p:cNvSpPr txBox="1"/>
          <p:nvPr/>
        </p:nvSpPr>
        <p:spPr>
          <a:xfrm>
            <a:off x="7115635" y="3313584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활동 보고서</a:t>
            </a:r>
            <a:endParaRPr lang="en-US" altLang="ko-KR" sz="9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AD2B5C-663E-A32F-382F-DEFBB1D46566}"/>
              </a:ext>
            </a:extLst>
          </p:cNvPr>
          <p:cNvSpPr/>
          <p:nvPr/>
        </p:nvSpPr>
        <p:spPr>
          <a:xfrm>
            <a:off x="5497727" y="5118641"/>
            <a:ext cx="1625600" cy="418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조합하기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8EB13B-2374-B611-CDAA-68A372678388}"/>
              </a:ext>
            </a:extLst>
          </p:cNvPr>
          <p:cNvCxnSpPr/>
          <p:nvPr/>
        </p:nvCxnSpPr>
        <p:spPr>
          <a:xfrm flipV="1">
            <a:off x="6988750" y="4069976"/>
            <a:ext cx="2430168" cy="1272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BE363C-AE33-5D17-255D-7B8271266E0F}"/>
              </a:ext>
            </a:extLst>
          </p:cNvPr>
          <p:cNvSpPr txBox="1"/>
          <p:nvPr/>
        </p:nvSpPr>
        <p:spPr>
          <a:xfrm>
            <a:off x="9456768" y="3939171"/>
            <a:ext cx="263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</a:t>
            </a:r>
            <a:r>
              <a:rPr lang="ko-KR" altLang="en-US" sz="1100"/>
              <a:t>재료 아이템이 슬롯에 넣어졌다면 조합하기 버튼 활성화 </a:t>
            </a:r>
            <a:endParaRPr lang="en-US" altLang="ko-KR" sz="11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BE05A8-895E-2D9C-E43A-0FA9FF6EC7FC}"/>
              </a:ext>
            </a:extLst>
          </p:cNvPr>
          <p:cNvSpPr/>
          <p:nvPr/>
        </p:nvSpPr>
        <p:spPr>
          <a:xfrm>
            <a:off x="9780258" y="4706470"/>
            <a:ext cx="1625600" cy="418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조합하기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081F13-445E-93C3-4EFC-5424E365DCFD}"/>
              </a:ext>
            </a:extLst>
          </p:cNvPr>
          <p:cNvSpPr/>
          <p:nvPr/>
        </p:nvSpPr>
        <p:spPr>
          <a:xfrm>
            <a:off x="9780258" y="5342965"/>
            <a:ext cx="1625600" cy="4183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조합하기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49166-F324-C6CE-8D1B-91FD92427293}"/>
              </a:ext>
            </a:extLst>
          </p:cNvPr>
          <p:cNvSpPr txBox="1"/>
          <p:nvPr/>
        </p:nvSpPr>
        <p:spPr>
          <a:xfrm>
            <a:off x="9418918" y="5809129"/>
            <a:ext cx="2633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</a:rPr>
              <a:t>재료 등록이 하나라도 안되었다면 비활성화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3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B3289B2-4B9E-7AC3-2655-3406358A0BC8}"/>
              </a:ext>
            </a:extLst>
          </p:cNvPr>
          <p:cNvSpPr txBox="1"/>
          <p:nvPr/>
        </p:nvSpPr>
        <p:spPr>
          <a:xfrm>
            <a:off x="387361" y="233082"/>
            <a:ext cx="198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UI </a:t>
            </a:r>
            <a:r>
              <a:rPr lang="ko-KR" altLang="en-US" sz="2800" dirty="0"/>
              <a:t>설명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1F669E-8AE5-B48B-CE59-2FE69E2F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67" y="1354752"/>
            <a:ext cx="7624007" cy="4286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BA1D9-22F7-350F-9FF5-F129D0F2B178}"/>
              </a:ext>
            </a:extLst>
          </p:cNvPr>
          <p:cNvSpPr/>
          <p:nvPr/>
        </p:nvSpPr>
        <p:spPr>
          <a:xfrm>
            <a:off x="1547905" y="1368610"/>
            <a:ext cx="7624007" cy="4272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5A507D-99A4-3208-6D97-CC367B09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1866160" y="2229274"/>
            <a:ext cx="2579838" cy="2861236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14169-3041-FB25-8AB4-D9866819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14" y="2313047"/>
            <a:ext cx="2382465" cy="4552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46898F-411E-858B-5B70-9346C7546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4561380" y="2582182"/>
            <a:ext cx="1008009" cy="1021630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2B19D-7DD1-4F5B-CB47-DA105B5E3075}"/>
              </a:ext>
            </a:extLst>
          </p:cNvPr>
          <p:cNvSpPr txBox="1"/>
          <p:nvPr/>
        </p:nvSpPr>
        <p:spPr>
          <a:xfrm>
            <a:off x="4879495" y="2637517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0257F-309E-4CFE-40EA-30D6D457C4D2}"/>
              </a:ext>
            </a:extLst>
          </p:cNvPr>
          <p:cNvSpPr txBox="1"/>
          <p:nvPr/>
        </p:nvSpPr>
        <p:spPr>
          <a:xfrm>
            <a:off x="4678310" y="3298195"/>
            <a:ext cx="800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불의 원석</a:t>
            </a:r>
            <a:endParaRPr lang="en-US" altLang="ko-KR" sz="105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E6CE669-5EBD-962C-E86E-A13E1CCE3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632" y="3221089"/>
            <a:ext cx="596877" cy="541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C33B6-A6B6-0415-0E26-50DC83429D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5775065" y="1718459"/>
            <a:ext cx="1008009" cy="1021630"/>
          </a:xfrm>
          <a:prstGeom prst="ellipse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6CE32-1C6B-F89B-9A0E-71BBC77468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85" t="19817" r="6554" b="4737"/>
          <a:stretch/>
        </p:blipFill>
        <p:spPr>
          <a:xfrm>
            <a:off x="6988750" y="2582182"/>
            <a:ext cx="1008009" cy="102163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F63C4-25C7-0EDA-31CA-6973C538B785}"/>
              </a:ext>
            </a:extLst>
          </p:cNvPr>
          <p:cNvSpPr txBox="1"/>
          <p:nvPr/>
        </p:nvSpPr>
        <p:spPr>
          <a:xfrm>
            <a:off x="6096000" y="1742948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842DE-D6E4-6F82-B952-F4A0C0D99076}"/>
              </a:ext>
            </a:extLst>
          </p:cNvPr>
          <p:cNvSpPr txBox="1"/>
          <p:nvPr/>
        </p:nvSpPr>
        <p:spPr>
          <a:xfrm>
            <a:off x="7328520" y="2631162"/>
            <a:ext cx="371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x3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24CA5E-6EF1-ACF1-64C5-1A88C0FBF9B9}"/>
              </a:ext>
            </a:extLst>
          </p:cNvPr>
          <p:cNvSpPr txBox="1"/>
          <p:nvPr/>
        </p:nvSpPr>
        <p:spPr>
          <a:xfrm>
            <a:off x="5876911" y="2400330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눈꽃 펜던트</a:t>
            </a:r>
            <a:endParaRPr lang="en-US" altLang="ko-KR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3ABF7-29D3-8D52-A98E-7B6A803F4537}"/>
              </a:ext>
            </a:extLst>
          </p:cNvPr>
          <p:cNvSpPr txBox="1"/>
          <p:nvPr/>
        </p:nvSpPr>
        <p:spPr>
          <a:xfrm>
            <a:off x="7115635" y="3313584"/>
            <a:ext cx="797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활동 보고서</a:t>
            </a:r>
            <a:endParaRPr lang="en-US" altLang="ko-KR" sz="9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CEEBFF9-3C4B-BCF5-4973-7FFD1F7D9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642" y="1751730"/>
            <a:ext cx="3267531" cy="33342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05F8EC-9214-DDCF-5EC5-34704B4B9B53}"/>
              </a:ext>
            </a:extLst>
          </p:cNvPr>
          <p:cNvSpPr txBox="1"/>
          <p:nvPr/>
        </p:nvSpPr>
        <p:spPr>
          <a:xfrm>
            <a:off x="3089835" y="766830"/>
            <a:ext cx="615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아이템 조합 성공 팝업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만들어달라고</a:t>
            </a:r>
            <a:r>
              <a:rPr lang="ko-KR" altLang="en-US" dirty="0">
                <a:solidFill>
                  <a:srgbClr val="FF0000"/>
                </a:solidFill>
              </a:rPr>
              <a:t> 해야 할 듯</a:t>
            </a:r>
          </a:p>
        </p:txBody>
      </p:sp>
    </p:spTree>
    <p:extLst>
      <p:ext uri="{BB962C8B-B14F-4D97-AF65-F5344CB8AC3E}">
        <p14:creationId xmlns:p14="http://schemas.microsoft.com/office/powerpoint/2010/main" val="85533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463</Words>
  <Application>Microsoft Office PowerPoint</Application>
  <PresentationFormat>와이드스크린</PresentationFormat>
  <Paragraphs>151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shan</cp:lastModifiedBy>
  <cp:revision>789</cp:revision>
  <dcterms:created xsi:type="dcterms:W3CDTF">2021-04-29T01:12:11Z</dcterms:created>
  <dcterms:modified xsi:type="dcterms:W3CDTF">2022-10-18T10:50:47Z</dcterms:modified>
</cp:coreProperties>
</file>