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92" r:id="rId5"/>
    <p:sldId id="275" r:id="rId6"/>
    <p:sldId id="276" r:id="rId7"/>
    <p:sldId id="284" r:id="rId8"/>
    <p:sldId id="297" r:id="rId9"/>
    <p:sldId id="298" r:id="rId10"/>
    <p:sldId id="299" r:id="rId11"/>
    <p:sldId id="300" r:id="rId12"/>
    <p:sldId id="296" r:id="rId13"/>
    <p:sldId id="295" r:id="rId14"/>
    <p:sldId id="293" r:id="rId15"/>
    <p:sldId id="301" r:id="rId16"/>
    <p:sldId id="302" r:id="rId17"/>
    <p:sldId id="304" r:id="rId18"/>
    <p:sldId id="303" r:id="rId19"/>
    <p:sldId id="305" r:id="rId20"/>
    <p:sldId id="306" r:id="rId21"/>
    <p:sldId id="308" r:id="rId22"/>
    <p:sldId id="30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8432A"/>
    <a:srgbClr val="446992"/>
    <a:srgbClr val="DEECFC"/>
    <a:srgbClr val="AEC2D8"/>
    <a:srgbClr val="D84400"/>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5" d="100"/>
          <a:sy n="85" d="100"/>
        </p:scale>
        <p:origin x="590" y="6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179A1E-0060-4AD1-9677-F9CC2026665B}"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5E87F382-961D-40B2-A3AB-EB330051544D}">
      <dgm:prSet phldrT="[Text]" custT="1"/>
      <dgm:spPr/>
      <dgm:t>
        <a:bodyPr/>
        <a:lstStyle/>
        <a:p>
          <a:r>
            <a:rPr lang="en-IN" sz="2000" b="1" i="0" dirty="0"/>
            <a:t>Sequential Dependency</a:t>
          </a:r>
          <a:endParaRPr lang="en-IN" sz="2000" dirty="0"/>
        </a:p>
      </dgm:t>
    </dgm:pt>
    <dgm:pt modelId="{C7826F60-8AB0-43FF-8EBB-3F97F06DDE36}" type="parTrans" cxnId="{47FF81C4-F7EE-4C56-ADCE-32E68FD6D3C8}">
      <dgm:prSet/>
      <dgm:spPr/>
      <dgm:t>
        <a:bodyPr/>
        <a:lstStyle/>
        <a:p>
          <a:endParaRPr lang="en-IN" sz="2400"/>
        </a:p>
      </dgm:t>
    </dgm:pt>
    <dgm:pt modelId="{20C713D8-1A0B-4E7E-B10B-04309FA5A29A}" type="sibTrans" cxnId="{47FF81C4-F7EE-4C56-ADCE-32E68FD6D3C8}">
      <dgm:prSet/>
      <dgm:spPr/>
      <dgm:t>
        <a:bodyPr/>
        <a:lstStyle/>
        <a:p>
          <a:endParaRPr lang="en-IN" sz="2400"/>
        </a:p>
      </dgm:t>
    </dgm:pt>
    <dgm:pt modelId="{F704D500-27A9-48D3-85D6-5D9F8F09E0D7}">
      <dgm:prSet phldrT="[Text]" custT="1"/>
      <dgm:spPr/>
      <dgm:t>
        <a:bodyPr/>
        <a:lstStyle/>
        <a:p>
          <a:r>
            <a:rPr lang="en-IN" sz="2000" b="1" i="0" dirty="0"/>
            <a:t>Variable-Length Sequences</a:t>
          </a:r>
          <a:endParaRPr lang="en-IN" sz="2000" dirty="0"/>
        </a:p>
      </dgm:t>
    </dgm:pt>
    <dgm:pt modelId="{0A466952-9413-4551-A5C8-A60FB4E39C93}" type="parTrans" cxnId="{F79B4ACB-BB80-47B3-8400-2095AE138C66}">
      <dgm:prSet/>
      <dgm:spPr/>
      <dgm:t>
        <a:bodyPr/>
        <a:lstStyle/>
        <a:p>
          <a:endParaRPr lang="en-IN" sz="2400"/>
        </a:p>
      </dgm:t>
    </dgm:pt>
    <dgm:pt modelId="{540DD212-3838-4B75-8BD6-99100F1E7F9D}" type="sibTrans" cxnId="{F79B4ACB-BB80-47B3-8400-2095AE138C66}">
      <dgm:prSet/>
      <dgm:spPr/>
      <dgm:t>
        <a:bodyPr/>
        <a:lstStyle/>
        <a:p>
          <a:endParaRPr lang="en-IN" sz="2400"/>
        </a:p>
      </dgm:t>
    </dgm:pt>
    <dgm:pt modelId="{31B0E202-DD28-404C-879F-B5014EDE2A37}">
      <dgm:prSet phldrT="[Text]" custT="1"/>
      <dgm:spPr/>
      <dgm:t>
        <a:bodyPr/>
        <a:lstStyle/>
        <a:p>
          <a:r>
            <a:rPr lang="en-IN" sz="2000" b="1" i="0" dirty="0"/>
            <a:t>Temporal Dynamics</a:t>
          </a:r>
          <a:endParaRPr lang="en-IN" sz="2000" dirty="0"/>
        </a:p>
      </dgm:t>
    </dgm:pt>
    <dgm:pt modelId="{370DFD85-6B0F-4254-A4BC-D2C7B80AE026}" type="parTrans" cxnId="{91562126-EB53-46DB-8FBB-87D65FDC9A16}">
      <dgm:prSet/>
      <dgm:spPr/>
      <dgm:t>
        <a:bodyPr/>
        <a:lstStyle/>
        <a:p>
          <a:endParaRPr lang="en-IN" sz="2400"/>
        </a:p>
      </dgm:t>
    </dgm:pt>
    <dgm:pt modelId="{6046C7D2-EF85-4569-A8D0-E40E52F3401B}" type="sibTrans" cxnId="{91562126-EB53-46DB-8FBB-87D65FDC9A16}">
      <dgm:prSet/>
      <dgm:spPr/>
      <dgm:t>
        <a:bodyPr/>
        <a:lstStyle/>
        <a:p>
          <a:endParaRPr lang="en-IN" sz="2400"/>
        </a:p>
      </dgm:t>
    </dgm:pt>
    <dgm:pt modelId="{01F9003A-8AF3-46B3-99D0-72D2516BB888}">
      <dgm:prSet custT="1"/>
      <dgm:spPr/>
      <dgm:t>
        <a:bodyPr/>
        <a:lstStyle/>
        <a:p>
          <a:r>
            <a:rPr lang="en-IN" sz="2000" b="1" i="0"/>
            <a:t>Non-linearity Handling</a:t>
          </a:r>
          <a:endParaRPr lang="en-IN" sz="2000"/>
        </a:p>
      </dgm:t>
    </dgm:pt>
    <dgm:pt modelId="{E19B4866-7134-4B04-9D76-6B22CEFD547A}" type="parTrans" cxnId="{92066C28-3143-4AED-9D21-4F0473AF5953}">
      <dgm:prSet/>
      <dgm:spPr/>
      <dgm:t>
        <a:bodyPr/>
        <a:lstStyle/>
        <a:p>
          <a:endParaRPr lang="en-IN" sz="2400"/>
        </a:p>
      </dgm:t>
    </dgm:pt>
    <dgm:pt modelId="{6E2B659E-4298-44AA-89C9-FF606DE4615A}" type="sibTrans" cxnId="{92066C28-3143-4AED-9D21-4F0473AF5953}">
      <dgm:prSet/>
      <dgm:spPr/>
      <dgm:t>
        <a:bodyPr/>
        <a:lstStyle/>
        <a:p>
          <a:endParaRPr lang="en-IN" sz="2400"/>
        </a:p>
      </dgm:t>
    </dgm:pt>
    <dgm:pt modelId="{3D8A666C-C3A3-416B-8773-AE72B8010C73}">
      <dgm:prSet custT="1"/>
      <dgm:spPr/>
      <dgm:t>
        <a:bodyPr/>
        <a:lstStyle/>
        <a:p>
          <a:r>
            <a:rPr lang="en-IN" sz="2000" b="1" i="0"/>
            <a:t>Robustness to Variations</a:t>
          </a:r>
          <a:endParaRPr lang="en-IN" sz="2000"/>
        </a:p>
      </dgm:t>
    </dgm:pt>
    <dgm:pt modelId="{9E79D2A4-F812-47AB-A6CC-A83BB655321F}" type="parTrans" cxnId="{B034E7B5-7B42-479C-840E-B97E77C00904}">
      <dgm:prSet/>
      <dgm:spPr/>
      <dgm:t>
        <a:bodyPr/>
        <a:lstStyle/>
        <a:p>
          <a:endParaRPr lang="en-IN" sz="2400"/>
        </a:p>
      </dgm:t>
    </dgm:pt>
    <dgm:pt modelId="{A5FD501F-3DFC-4DB8-9B1F-4D8B417E9872}" type="sibTrans" cxnId="{B034E7B5-7B42-479C-840E-B97E77C00904}">
      <dgm:prSet/>
      <dgm:spPr/>
      <dgm:t>
        <a:bodyPr/>
        <a:lstStyle/>
        <a:p>
          <a:endParaRPr lang="en-IN" sz="2400"/>
        </a:p>
      </dgm:t>
    </dgm:pt>
    <dgm:pt modelId="{FC886FFE-B2FE-4588-A57E-5DC04DFD64C3}" type="pres">
      <dgm:prSet presAssocID="{4E179A1E-0060-4AD1-9677-F9CC2026665B}" presName="Name0" presStyleCnt="0">
        <dgm:presLayoutVars>
          <dgm:chMax/>
          <dgm:chPref/>
          <dgm:dir/>
        </dgm:presLayoutVars>
      </dgm:prSet>
      <dgm:spPr/>
    </dgm:pt>
    <dgm:pt modelId="{6C774E44-23F7-4B34-9585-A66864588731}" type="pres">
      <dgm:prSet presAssocID="{5E87F382-961D-40B2-A3AB-EB330051544D}" presName="parenttextcomposite" presStyleCnt="0"/>
      <dgm:spPr/>
    </dgm:pt>
    <dgm:pt modelId="{8E74D096-7C7E-4A69-8381-7CD19A9BA85E}" type="pres">
      <dgm:prSet presAssocID="{5E87F382-961D-40B2-A3AB-EB330051544D}" presName="parenttext" presStyleLbl="revTx" presStyleIdx="0" presStyleCnt="5">
        <dgm:presLayoutVars>
          <dgm:chMax/>
          <dgm:chPref val="2"/>
          <dgm:bulletEnabled val="1"/>
        </dgm:presLayoutVars>
      </dgm:prSet>
      <dgm:spPr/>
    </dgm:pt>
    <dgm:pt modelId="{59C8EB8D-F3DF-4118-89C3-BDA115A25C86}" type="pres">
      <dgm:prSet presAssocID="{5E87F382-961D-40B2-A3AB-EB330051544D}" presName="parallelogramComposite" presStyleCnt="0"/>
      <dgm:spPr/>
    </dgm:pt>
    <dgm:pt modelId="{3743D378-FB1C-4CBF-9FDD-37BDA1C4041F}" type="pres">
      <dgm:prSet presAssocID="{5E87F382-961D-40B2-A3AB-EB330051544D}" presName="parallelogram1" presStyleLbl="alignNode1" presStyleIdx="0" presStyleCnt="35"/>
      <dgm:spPr/>
    </dgm:pt>
    <dgm:pt modelId="{2EF9F96A-8E54-49BC-8A8D-E2E577036635}" type="pres">
      <dgm:prSet presAssocID="{5E87F382-961D-40B2-A3AB-EB330051544D}" presName="parallelogram2" presStyleLbl="alignNode1" presStyleIdx="1" presStyleCnt="35"/>
      <dgm:spPr/>
    </dgm:pt>
    <dgm:pt modelId="{46840C85-CEFD-4595-897A-0CB42232EEBD}" type="pres">
      <dgm:prSet presAssocID="{5E87F382-961D-40B2-A3AB-EB330051544D}" presName="parallelogram3" presStyleLbl="alignNode1" presStyleIdx="2" presStyleCnt="35"/>
      <dgm:spPr/>
    </dgm:pt>
    <dgm:pt modelId="{0E8224AC-3305-4871-BC92-672088A13195}" type="pres">
      <dgm:prSet presAssocID="{5E87F382-961D-40B2-A3AB-EB330051544D}" presName="parallelogram4" presStyleLbl="alignNode1" presStyleIdx="3" presStyleCnt="35"/>
      <dgm:spPr/>
    </dgm:pt>
    <dgm:pt modelId="{27667510-525C-4B6A-AF52-7D47F55ED8C2}" type="pres">
      <dgm:prSet presAssocID="{5E87F382-961D-40B2-A3AB-EB330051544D}" presName="parallelogram5" presStyleLbl="alignNode1" presStyleIdx="4" presStyleCnt="35"/>
      <dgm:spPr/>
    </dgm:pt>
    <dgm:pt modelId="{18D6D293-E343-44F0-A931-EB863B0B9909}" type="pres">
      <dgm:prSet presAssocID="{5E87F382-961D-40B2-A3AB-EB330051544D}" presName="parallelogram6" presStyleLbl="alignNode1" presStyleIdx="5" presStyleCnt="35"/>
      <dgm:spPr/>
    </dgm:pt>
    <dgm:pt modelId="{1B915889-B6B0-4A96-8884-89C12662DFCB}" type="pres">
      <dgm:prSet presAssocID="{5E87F382-961D-40B2-A3AB-EB330051544D}" presName="parallelogram7" presStyleLbl="alignNode1" presStyleIdx="6" presStyleCnt="35"/>
      <dgm:spPr/>
    </dgm:pt>
    <dgm:pt modelId="{AE5460C0-BA81-4805-B245-0FEE368B9149}" type="pres">
      <dgm:prSet presAssocID="{20C713D8-1A0B-4E7E-B10B-04309FA5A29A}" presName="sibTrans" presStyleCnt="0"/>
      <dgm:spPr/>
    </dgm:pt>
    <dgm:pt modelId="{96E78EC7-C053-49D3-BE62-4CB48AF1D760}" type="pres">
      <dgm:prSet presAssocID="{F704D500-27A9-48D3-85D6-5D9F8F09E0D7}" presName="parenttextcomposite" presStyleCnt="0"/>
      <dgm:spPr/>
    </dgm:pt>
    <dgm:pt modelId="{77729542-6345-46B6-9CAD-8403B1CBAD59}" type="pres">
      <dgm:prSet presAssocID="{F704D500-27A9-48D3-85D6-5D9F8F09E0D7}" presName="parenttext" presStyleLbl="revTx" presStyleIdx="1" presStyleCnt="5">
        <dgm:presLayoutVars>
          <dgm:chMax/>
          <dgm:chPref val="2"/>
          <dgm:bulletEnabled val="1"/>
        </dgm:presLayoutVars>
      </dgm:prSet>
      <dgm:spPr/>
    </dgm:pt>
    <dgm:pt modelId="{8FEFA86F-3EE7-41C7-BAF1-6BDBD4F49AEA}" type="pres">
      <dgm:prSet presAssocID="{F704D500-27A9-48D3-85D6-5D9F8F09E0D7}" presName="parallelogramComposite" presStyleCnt="0"/>
      <dgm:spPr/>
    </dgm:pt>
    <dgm:pt modelId="{E1D77C20-2B6F-4A47-8E1A-AFBDE05B5832}" type="pres">
      <dgm:prSet presAssocID="{F704D500-27A9-48D3-85D6-5D9F8F09E0D7}" presName="parallelogram1" presStyleLbl="alignNode1" presStyleIdx="7" presStyleCnt="35"/>
      <dgm:spPr/>
    </dgm:pt>
    <dgm:pt modelId="{8FF13288-93F8-468C-B669-CBE95C953904}" type="pres">
      <dgm:prSet presAssocID="{F704D500-27A9-48D3-85D6-5D9F8F09E0D7}" presName="parallelogram2" presStyleLbl="alignNode1" presStyleIdx="8" presStyleCnt="35"/>
      <dgm:spPr/>
    </dgm:pt>
    <dgm:pt modelId="{113FC610-7D00-4E32-AF2F-D9E345EFADB7}" type="pres">
      <dgm:prSet presAssocID="{F704D500-27A9-48D3-85D6-5D9F8F09E0D7}" presName="parallelogram3" presStyleLbl="alignNode1" presStyleIdx="9" presStyleCnt="35"/>
      <dgm:spPr/>
    </dgm:pt>
    <dgm:pt modelId="{CD7EC08E-5574-4160-A17E-4E12EB37C364}" type="pres">
      <dgm:prSet presAssocID="{F704D500-27A9-48D3-85D6-5D9F8F09E0D7}" presName="parallelogram4" presStyleLbl="alignNode1" presStyleIdx="10" presStyleCnt="35"/>
      <dgm:spPr/>
    </dgm:pt>
    <dgm:pt modelId="{3F63EF2F-A849-410D-896C-443602A14E4C}" type="pres">
      <dgm:prSet presAssocID="{F704D500-27A9-48D3-85D6-5D9F8F09E0D7}" presName="parallelogram5" presStyleLbl="alignNode1" presStyleIdx="11" presStyleCnt="35"/>
      <dgm:spPr/>
    </dgm:pt>
    <dgm:pt modelId="{BB661846-BBD3-4047-9604-DF22E8F05868}" type="pres">
      <dgm:prSet presAssocID="{F704D500-27A9-48D3-85D6-5D9F8F09E0D7}" presName="parallelogram6" presStyleLbl="alignNode1" presStyleIdx="12" presStyleCnt="35"/>
      <dgm:spPr/>
    </dgm:pt>
    <dgm:pt modelId="{AD0CE235-9C3B-4195-A750-26157F8CBE8A}" type="pres">
      <dgm:prSet presAssocID="{F704D500-27A9-48D3-85D6-5D9F8F09E0D7}" presName="parallelogram7" presStyleLbl="alignNode1" presStyleIdx="13" presStyleCnt="35"/>
      <dgm:spPr/>
    </dgm:pt>
    <dgm:pt modelId="{EABC0E96-D775-41C4-A9B9-E428F6CF9E5C}" type="pres">
      <dgm:prSet presAssocID="{540DD212-3838-4B75-8BD6-99100F1E7F9D}" presName="sibTrans" presStyleCnt="0"/>
      <dgm:spPr/>
    </dgm:pt>
    <dgm:pt modelId="{55673182-56B4-490B-AFCD-BE91B4CA58C1}" type="pres">
      <dgm:prSet presAssocID="{31B0E202-DD28-404C-879F-B5014EDE2A37}" presName="parenttextcomposite" presStyleCnt="0"/>
      <dgm:spPr/>
    </dgm:pt>
    <dgm:pt modelId="{4B7BC321-F9AD-4B16-B4C9-A196CE4973D6}" type="pres">
      <dgm:prSet presAssocID="{31B0E202-DD28-404C-879F-B5014EDE2A37}" presName="parenttext" presStyleLbl="revTx" presStyleIdx="2" presStyleCnt="5">
        <dgm:presLayoutVars>
          <dgm:chMax/>
          <dgm:chPref val="2"/>
          <dgm:bulletEnabled val="1"/>
        </dgm:presLayoutVars>
      </dgm:prSet>
      <dgm:spPr/>
    </dgm:pt>
    <dgm:pt modelId="{BE716945-D32D-4298-958D-EEF0F59BC26E}" type="pres">
      <dgm:prSet presAssocID="{31B0E202-DD28-404C-879F-B5014EDE2A37}" presName="parallelogramComposite" presStyleCnt="0"/>
      <dgm:spPr/>
    </dgm:pt>
    <dgm:pt modelId="{95E9C3E9-FC2E-48E0-A4FB-EA7DC5F5D173}" type="pres">
      <dgm:prSet presAssocID="{31B0E202-DD28-404C-879F-B5014EDE2A37}" presName="parallelogram1" presStyleLbl="alignNode1" presStyleIdx="14" presStyleCnt="35"/>
      <dgm:spPr/>
    </dgm:pt>
    <dgm:pt modelId="{E3D31540-DCAF-4DEE-A90D-B6E57D33A724}" type="pres">
      <dgm:prSet presAssocID="{31B0E202-DD28-404C-879F-B5014EDE2A37}" presName="parallelogram2" presStyleLbl="alignNode1" presStyleIdx="15" presStyleCnt="35"/>
      <dgm:spPr/>
    </dgm:pt>
    <dgm:pt modelId="{2DFDEAAA-B652-4AD9-8C33-730516FB354C}" type="pres">
      <dgm:prSet presAssocID="{31B0E202-DD28-404C-879F-B5014EDE2A37}" presName="parallelogram3" presStyleLbl="alignNode1" presStyleIdx="16" presStyleCnt="35"/>
      <dgm:spPr/>
    </dgm:pt>
    <dgm:pt modelId="{8D5374A7-F8AD-481D-809A-EF3BBD377791}" type="pres">
      <dgm:prSet presAssocID="{31B0E202-DD28-404C-879F-B5014EDE2A37}" presName="parallelogram4" presStyleLbl="alignNode1" presStyleIdx="17" presStyleCnt="35"/>
      <dgm:spPr/>
    </dgm:pt>
    <dgm:pt modelId="{FC3C0411-55FD-4900-B222-8761A7A87523}" type="pres">
      <dgm:prSet presAssocID="{31B0E202-DD28-404C-879F-B5014EDE2A37}" presName="parallelogram5" presStyleLbl="alignNode1" presStyleIdx="18" presStyleCnt="35"/>
      <dgm:spPr/>
    </dgm:pt>
    <dgm:pt modelId="{48756EC8-734B-4E3D-A145-D4023E48E64A}" type="pres">
      <dgm:prSet presAssocID="{31B0E202-DD28-404C-879F-B5014EDE2A37}" presName="parallelogram6" presStyleLbl="alignNode1" presStyleIdx="19" presStyleCnt="35"/>
      <dgm:spPr/>
    </dgm:pt>
    <dgm:pt modelId="{3C379414-AA62-4A56-BC58-3B40E2DD1DAF}" type="pres">
      <dgm:prSet presAssocID="{31B0E202-DD28-404C-879F-B5014EDE2A37}" presName="parallelogram7" presStyleLbl="alignNode1" presStyleIdx="20" presStyleCnt="35"/>
      <dgm:spPr/>
    </dgm:pt>
    <dgm:pt modelId="{9F8998D3-8C20-4A5E-BD6B-80A0DDD504E2}" type="pres">
      <dgm:prSet presAssocID="{6046C7D2-EF85-4569-A8D0-E40E52F3401B}" presName="sibTrans" presStyleCnt="0"/>
      <dgm:spPr/>
    </dgm:pt>
    <dgm:pt modelId="{33D4C9CC-A437-4F04-B74A-12F848CA0B4C}" type="pres">
      <dgm:prSet presAssocID="{3D8A666C-C3A3-416B-8773-AE72B8010C73}" presName="parenttextcomposite" presStyleCnt="0"/>
      <dgm:spPr/>
    </dgm:pt>
    <dgm:pt modelId="{62AAEE43-A08A-4990-9345-58CC1A3886FC}" type="pres">
      <dgm:prSet presAssocID="{3D8A666C-C3A3-416B-8773-AE72B8010C73}" presName="parenttext" presStyleLbl="revTx" presStyleIdx="3" presStyleCnt="5" custLinFactNeighborY="2281">
        <dgm:presLayoutVars>
          <dgm:chMax/>
          <dgm:chPref val="2"/>
          <dgm:bulletEnabled val="1"/>
        </dgm:presLayoutVars>
      </dgm:prSet>
      <dgm:spPr/>
    </dgm:pt>
    <dgm:pt modelId="{ED354BF1-9638-4916-A1C0-F600C80FB5DB}" type="pres">
      <dgm:prSet presAssocID="{3D8A666C-C3A3-416B-8773-AE72B8010C73}" presName="parallelogramComposite" presStyleCnt="0"/>
      <dgm:spPr/>
    </dgm:pt>
    <dgm:pt modelId="{2DB4B9CE-A17E-4200-8920-3CDB891D94DD}" type="pres">
      <dgm:prSet presAssocID="{3D8A666C-C3A3-416B-8773-AE72B8010C73}" presName="parallelogram1" presStyleLbl="alignNode1" presStyleIdx="21" presStyleCnt="35"/>
      <dgm:spPr/>
    </dgm:pt>
    <dgm:pt modelId="{A04A0FD5-E031-4DC8-832C-FF3030308594}" type="pres">
      <dgm:prSet presAssocID="{3D8A666C-C3A3-416B-8773-AE72B8010C73}" presName="parallelogram2" presStyleLbl="alignNode1" presStyleIdx="22" presStyleCnt="35"/>
      <dgm:spPr/>
    </dgm:pt>
    <dgm:pt modelId="{12B6AF28-856F-4214-8D9B-010494E2B459}" type="pres">
      <dgm:prSet presAssocID="{3D8A666C-C3A3-416B-8773-AE72B8010C73}" presName="parallelogram3" presStyleLbl="alignNode1" presStyleIdx="23" presStyleCnt="35"/>
      <dgm:spPr/>
    </dgm:pt>
    <dgm:pt modelId="{6D360B0E-6744-40FC-BFA4-67FA89D34BCD}" type="pres">
      <dgm:prSet presAssocID="{3D8A666C-C3A3-416B-8773-AE72B8010C73}" presName="parallelogram4" presStyleLbl="alignNode1" presStyleIdx="24" presStyleCnt="35"/>
      <dgm:spPr/>
    </dgm:pt>
    <dgm:pt modelId="{B84874D8-7EC2-44CA-B54A-89B05CDA5D70}" type="pres">
      <dgm:prSet presAssocID="{3D8A666C-C3A3-416B-8773-AE72B8010C73}" presName="parallelogram5" presStyleLbl="alignNode1" presStyleIdx="25" presStyleCnt="35"/>
      <dgm:spPr/>
    </dgm:pt>
    <dgm:pt modelId="{464635F4-A682-4C75-84E8-A319FE841B59}" type="pres">
      <dgm:prSet presAssocID="{3D8A666C-C3A3-416B-8773-AE72B8010C73}" presName="parallelogram6" presStyleLbl="alignNode1" presStyleIdx="26" presStyleCnt="35"/>
      <dgm:spPr/>
    </dgm:pt>
    <dgm:pt modelId="{1016FD70-2563-4504-BC9A-CB5D99E1E3F8}" type="pres">
      <dgm:prSet presAssocID="{3D8A666C-C3A3-416B-8773-AE72B8010C73}" presName="parallelogram7" presStyleLbl="alignNode1" presStyleIdx="27" presStyleCnt="35"/>
      <dgm:spPr/>
    </dgm:pt>
    <dgm:pt modelId="{6DCC3451-3A1E-4D6E-9377-E76C7BE80D77}" type="pres">
      <dgm:prSet presAssocID="{A5FD501F-3DFC-4DB8-9B1F-4D8B417E9872}" presName="sibTrans" presStyleCnt="0"/>
      <dgm:spPr/>
    </dgm:pt>
    <dgm:pt modelId="{52578203-0FA8-4986-A77E-C2E67EC91F5B}" type="pres">
      <dgm:prSet presAssocID="{01F9003A-8AF3-46B3-99D0-72D2516BB888}" presName="parenttextcomposite" presStyleCnt="0"/>
      <dgm:spPr/>
    </dgm:pt>
    <dgm:pt modelId="{282A1208-F539-4990-8C67-0BD9245EFC86}" type="pres">
      <dgm:prSet presAssocID="{01F9003A-8AF3-46B3-99D0-72D2516BB888}" presName="parenttext" presStyleLbl="revTx" presStyleIdx="4" presStyleCnt="5">
        <dgm:presLayoutVars>
          <dgm:chMax/>
          <dgm:chPref val="2"/>
          <dgm:bulletEnabled val="1"/>
        </dgm:presLayoutVars>
      </dgm:prSet>
      <dgm:spPr/>
    </dgm:pt>
    <dgm:pt modelId="{2215CD93-74C0-41FF-A1FD-C47B826FF756}" type="pres">
      <dgm:prSet presAssocID="{01F9003A-8AF3-46B3-99D0-72D2516BB888}" presName="parallelogramComposite" presStyleCnt="0"/>
      <dgm:spPr/>
    </dgm:pt>
    <dgm:pt modelId="{8D9CD6CF-27AC-4679-A343-532ABA813FC7}" type="pres">
      <dgm:prSet presAssocID="{01F9003A-8AF3-46B3-99D0-72D2516BB888}" presName="parallelogram1" presStyleLbl="alignNode1" presStyleIdx="28" presStyleCnt="35"/>
      <dgm:spPr/>
    </dgm:pt>
    <dgm:pt modelId="{91F4DB49-2210-46A2-A577-8E7DD4DD97D1}" type="pres">
      <dgm:prSet presAssocID="{01F9003A-8AF3-46B3-99D0-72D2516BB888}" presName="parallelogram2" presStyleLbl="alignNode1" presStyleIdx="29" presStyleCnt="35"/>
      <dgm:spPr/>
    </dgm:pt>
    <dgm:pt modelId="{BA57067E-67FC-4B6C-A57F-600C9D41CCD7}" type="pres">
      <dgm:prSet presAssocID="{01F9003A-8AF3-46B3-99D0-72D2516BB888}" presName="parallelogram3" presStyleLbl="alignNode1" presStyleIdx="30" presStyleCnt="35"/>
      <dgm:spPr/>
    </dgm:pt>
    <dgm:pt modelId="{6CB0C905-AD8A-4398-8C67-556A462710D1}" type="pres">
      <dgm:prSet presAssocID="{01F9003A-8AF3-46B3-99D0-72D2516BB888}" presName="parallelogram4" presStyleLbl="alignNode1" presStyleIdx="31" presStyleCnt="35"/>
      <dgm:spPr/>
    </dgm:pt>
    <dgm:pt modelId="{A23366C7-61D1-407F-A5F8-67D02567A5C9}" type="pres">
      <dgm:prSet presAssocID="{01F9003A-8AF3-46B3-99D0-72D2516BB888}" presName="parallelogram5" presStyleLbl="alignNode1" presStyleIdx="32" presStyleCnt="35"/>
      <dgm:spPr/>
    </dgm:pt>
    <dgm:pt modelId="{62064E4C-269C-435F-BC2F-5349F483FC4A}" type="pres">
      <dgm:prSet presAssocID="{01F9003A-8AF3-46B3-99D0-72D2516BB888}" presName="parallelogram6" presStyleLbl="alignNode1" presStyleIdx="33" presStyleCnt="35"/>
      <dgm:spPr/>
    </dgm:pt>
    <dgm:pt modelId="{74E1A6BF-CBB4-413A-8701-798BB8A555D8}" type="pres">
      <dgm:prSet presAssocID="{01F9003A-8AF3-46B3-99D0-72D2516BB888}" presName="parallelogram7" presStyleLbl="alignNode1" presStyleIdx="34" presStyleCnt="35"/>
      <dgm:spPr/>
    </dgm:pt>
  </dgm:ptLst>
  <dgm:cxnLst>
    <dgm:cxn modelId="{25EDEA20-A9B5-4089-846A-B39257CF968E}" type="presOf" srcId="{F704D500-27A9-48D3-85D6-5D9F8F09E0D7}" destId="{77729542-6345-46B6-9CAD-8403B1CBAD59}" srcOrd="0" destOrd="0" presId="urn:microsoft.com/office/officeart/2008/layout/VerticalAccentList"/>
    <dgm:cxn modelId="{91562126-EB53-46DB-8FBB-87D65FDC9A16}" srcId="{4E179A1E-0060-4AD1-9677-F9CC2026665B}" destId="{31B0E202-DD28-404C-879F-B5014EDE2A37}" srcOrd="2" destOrd="0" parTransId="{370DFD85-6B0F-4254-A4BC-D2C7B80AE026}" sibTransId="{6046C7D2-EF85-4569-A8D0-E40E52F3401B}"/>
    <dgm:cxn modelId="{92066C28-3143-4AED-9D21-4F0473AF5953}" srcId="{4E179A1E-0060-4AD1-9677-F9CC2026665B}" destId="{01F9003A-8AF3-46B3-99D0-72D2516BB888}" srcOrd="4" destOrd="0" parTransId="{E19B4866-7134-4B04-9D76-6B22CEFD547A}" sibTransId="{6E2B659E-4298-44AA-89C9-FF606DE4615A}"/>
    <dgm:cxn modelId="{8ECF5E5D-F97C-4D9B-AFAB-FACFEBC47E89}" type="presOf" srcId="{5E87F382-961D-40B2-A3AB-EB330051544D}" destId="{8E74D096-7C7E-4A69-8381-7CD19A9BA85E}" srcOrd="0" destOrd="0" presId="urn:microsoft.com/office/officeart/2008/layout/VerticalAccentList"/>
    <dgm:cxn modelId="{72BFE46F-5B05-4F8A-A425-391D4D266F08}" type="presOf" srcId="{31B0E202-DD28-404C-879F-B5014EDE2A37}" destId="{4B7BC321-F9AD-4B16-B4C9-A196CE4973D6}" srcOrd="0" destOrd="0" presId="urn:microsoft.com/office/officeart/2008/layout/VerticalAccentList"/>
    <dgm:cxn modelId="{CCD9E77D-87E7-4EE1-A20A-1DFCBF61489F}" type="presOf" srcId="{3D8A666C-C3A3-416B-8773-AE72B8010C73}" destId="{62AAEE43-A08A-4990-9345-58CC1A3886FC}" srcOrd="0" destOrd="0" presId="urn:microsoft.com/office/officeart/2008/layout/VerticalAccentList"/>
    <dgm:cxn modelId="{B034E7B5-7B42-479C-840E-B97E77C00904}" srcId="{4E179A1E-0060-4AD1-9677-F9CC2026665B}" destId="{3D8A666C-C3A3-416B-8773-AE72B8010C73}" srcOrd="3" destOrd="0" parTransId="{9E79D2A4-F812-47AB-A6CC-A83BB655321F}" sibTransId="{A5FD501F-3DFC-4DB8-9B1F-4D8B417E9872}"/>
    <dgm:cxn modelId="{47FF81C4-F7EE-4C56-ADCE-32E68FD6D3C8}" srcId="{4E179A1E-0060-4AD1-9677-F9CC2026665B}" destId="{5E87F382-961D-40B2-A3AB-EB330051544D}" srcOrd="0" destOrd="0" parTransId="{C7826F60-8AB0-43FF-8EBB-3F97F06DDE36}" sibTransId="{20C713D8-1A0B-4E7E-B10B-04309FA5A29A}"/>
    <dgm:cxn modelId="{DC6F1BCB-5497-4830-A852-9F1936BCF027}" type="presOf" srcId="{4E179A1E-0060-4AD1-9677-F9CC2026665B}" destId="{FC886FFE-B2FE-4588-A57E-5DC04DFD64C3}" srcOrd="0" destOrd="0" presId="urn:microsoft.com/office/officeart/2008/layout/VerticalAccentList"/>
    <dgm:cxn modelId="{F79B4ACB-BB80-47B3-8400-2095AE138C66}" srcId="{4E179A1E-0060-4AD1-9677-F9CC2026665B}" destId="{F704D500-27A9-48D3-85D6-5D9F8F09E0D7}" srcOrd="1" destOrd="0" parTransId="{0A466952-9413-4551-A5C8-A60FB4E39C93}" sibTransId="{540DD212-3838-4B75-8BD6-99100F1E7F9D}"/>
    <dgm:cxn modelId="{B22C09E7-A4CA-4C32-971E-7D8744C59D9F}" type="presOf" srcId="{01F9003A-8AF3-46B3-99D0-72D2516BB888}" destId="{282A1208-F539-4990-8C67-0BD9245EFC86}" srcOrd="0" destOrd="0" presId="urn:microsoft.com/office/officeart/2008/layout/VerticalAccentList"/>
    <dgm:cxn modelId="{47EF0CD9-88C4-4079-9CA1-34E14725818E}" type="presParOf" srcId="{FC886FFE-B2FE-4588-A57E-5DC04DFD64C3}" destId="{6C774E44-23F7-4B34-9585-A66864588731}" srcOrd="0" destOrd="0" presId="urn:microsoft.com/office/officeart/2008/layout/VerticalAccentList"/>
    <dgm:cxn modelId="{EC8A69DB-4657-40EE-805D-25911097D07F}" type="presParOf" srcId="{6C774E44-23F7-4B34-9585-A66864588731}" destId="{8E74D096-7C7E-4A69-8381-7CD19A9BA85E}" srcOrd="0" destOrd="0" presId="urn:microsoft.com/office/officeart/2008/layout/VerticalAccentList"/>
    <dgm:cxn modelId="{21C9A30E-D596-404E-B746-23A31220DAD2}" type="presParOf" srcId="{FC886FFE-B2FE-4588-A57E-5DC04DFD64C3}" destId="{59C8EB8D-F3DF-4118-89C3-BDA115A25C86}" srcOrd="1" destOrd="0" presId="urn:microsoft.com/office/officeart/2008/layout/VerticalAccentList"/>
    <dgm:cxn modelId="{F3BA5EA8-F24E-4B39-A06F-D3DFB1274612}" type="presParOf" srcId="{59C8EB8D-F3DF-4118-89C3-BDA115A25C86}" destId="{3743D378-FB1C-4CBF-9FDD-37BDA1C4041F}" srcOrd="0" destOrd="0" presId="urn:microsoft.com/office/officeart/2008/layout/VerticalAccentList"/>
    <dgm:cxn modelId="{07C9AF75-CAC9-45B7-BCF6-522433E13D75}" type="presParOf" srcId="{59C8EB8D-F3DF-4118-89C3-BDA115A25C86}" destId="{2EF9F96A-8E54-49BC-8A8D-E2E577036635}" srcOrd="1" destOrd="0" presId="urn:microsoft.com/office/officeart/2008/layout/VerticalAccentList"/>
    <dgm:cxn modelId="{ADADA8EE-960B-4549-8199-D8962B8632CC}" type="presParOf" srcId="{59C8EB8D-F3DF-4118-89C3-BDA115A25C86}" destId="{46840C85-CEFD-4595-897A-0CB42232EEBD}" srcOrd="2" destOrd="0" presId="urn:microsoft.com/office/officeart/2008/layout/VerticalAccentList"/>
    <dgm:cxn modelId="{E3337489-AE9E-4DB7-93DB-76EA007C39B0}" type="presParOf" srcId="{59C8EB8D-F3DF-4118-89C3-BDA115A25C86}" destId="{0E8224AC-3305-4871-BC92-672088A13195}" srcOrd="3" destOrd="0" presId="urn:microsoft.com/office/officeart/2008/layout/VerticalAccentList"/>
    <dgm:cxn modelId="{14EA16B6-C895-4F84-998B-016E6B0F2D49}" type="presParOf" srcId="{59C8EB8D-F3DF-4118-89C3-BDA115A25C86}" destId="{27667510-525C-4B6A-AF52-7D47F55ED8C2}" srcOrd="4" destOrd="0" presId="urn:microsoft.com/office/officeart/2008/layout/VerticalAccentList"/>
    <dgm:cxn modelId="{44BB8066-2B66-4C38-B2E6-FEE182E9C62F}" type="presParOf" srcId="{59C8EB8D-F3DF-4118-89C3-BDA115A25C86}" destId="{18D6D293-E343-44F0-A931-EB863B0B9909}" srcOrd="5" destOrd="0" presId="urn:microsoft.com/office/officeart/2008/layout/VerticalAccentList"/>
    <dgm:cxn modelId="{DC934F29-BD12-4110-801F-1453FA5D783B}" type="presParOf" srcId="{59C8EB8D-F3DF-4118-89C3-BDA115A25C86}" destId="{1B915889-B6B0-4A96-8884-89C12662DFCB}" srcOrd="6" destOrd="0" presId="urn:microsoft.com/office/officeart/2008/layout/VerticalAccentList"/>
    <dgm:cxn modelId="{EB6648B3-AEF2-4873-A967-49E89210CA0C}" type="presParOf" srcId="{FC886FFE-B2FE-4588-A57E-5DC04DFD64C3}" destId="{AE5460C0-BA81-4805-B245-0FEE368B9149}" srcOrd="2" destOrd="0" presId="urn:microsoft.com/office/officeart/2008/layout/VerticalAccentList"/>
    <dgm:cxn modelId="{49A6F5A5-580A-4BDF-B38F-690B1E0AE3BB}" type="presParOf" srcId="{FC886FFE-B2FE-4588-A57E-5DC04DFD64C3}" destId="{96E78EC7-C053-49D3-BE62-4CB48AF1D760}" srcOrd="3" destOrd="0" presId="urn:microsoft.com/office/officeart/2008/layout/VerticalAccentList"/>
    <dgm:cxn modelId="{FA08EA50-C16E-49D9-8DE7-5BA29B71F7A4}" type="presParOf" srcId="{96E78EC7-C053-49D3-BE62-4CB48AF1D760}" destId="{77729542-6345-46B6-9CAD-8403B1CBAD59}" srcOrd="0" destOrd="0" presId="urn:microsoft.com/office/officeart/2008/layout/VerticalAccentList"/>
    <dgm:cxn modelId="{4D680208-45BB-4D8A-AF66-6FE67CEBFBFB}" type="presParOf" srcId="{FC886FFE-B2FE-4588-A57E-5DC04DFD64C3}" destId="{8FEFA86F-3EE7-41C7-BAF1-6BDBD4F49AEA}" srcOrd="4" destOrd="0" presId="urn:microsoft.com/office/officeart/2008/layout/VerticalAccentList"/>
    <dgm:cxn modelId="{4BAEEC5B-EB8D-4048-8DE3-586EDB0E98F8}" type="presParOf" srcId="{8FEFA86F-3EE7-41C7-BAF1-6BDBD4F49AEA}" destId="{E1D77C20-2B6F-4A47-8E1A-AFBDE05B5832}" srcOrd="0" destOrd="0" presId="urn:microsoft.com/office/officeart/2008/layout/VerticalAccentList"/>
    <dgm:cxn modelId="{7EAE9339-F8C7-44D3-BAF3-9ADFA38A130D}" type="presParOf" srcId="{8FEFA86F-3EE7-41C7-BAF1-6BDBD4F49AEA}" destId="{8FF13288-93F8-468C-B669-CBE95C953904}" srcOrd="1" destOrd="0" presId="urn:microsoft.com/office/officeart/2008/layout/VerticalAccentList"/>
    <dgm:cxn modelId="{30C60837-2385-430A-B6BD-FEEB96DC1353}" type="presParOf" srcId="{8FEFA86F-3EE7-41C7-BAF1-6BDBD4F49AEA}" destId="{113FC610-7D00-4E32-AF2F-D9E345EFADB7}" srcOrd="2" destOrd="0" presId="urn:microsoft.com/office/officeart/2008/layout/VerticalAccentList"/>
    <dgm:cxn modelId="{3F9FFD92-C24C-4B9E-B875-6B350325CD28}" type="presParOf" srcId="{8FEFA86F-3EE7-41C7-BAF1-6BDBD4F49AEA}" destId="{CD7EC08E-5574-4160-A17E-4E12EB37C364}" srcOrd="3" destOrd="0" presId="urn:microsoft.com/office/officeart/2008/layout/VerticalAccentList"/>
    <dgm:cxn modelId="{1ACB4E5B-1685-4E3E-821E-47A2DD1E965B}" type="presParOf" srcId="{8FEFA86F-3EE7-41C7-BAF1-6BDBD4F49AEA}" destId="{3F63EF2F-A849-410D-896C-443602A14E4C}" srcOrd="4" destOrd="0" presId="urn:microsoft.com/office/officeart/2008/layout/VerticalAccentList"/>
    <dgm:cxn modelId="{53D0F588-BA7A-4E0F-AF69-1FD4A5A5C5A7}" type="presParOf" srcId="{8FEFA86F-3EE7-41C7-BAF1-6BDBD4F49AEA}" destId="{BB661846-BBD3-4047-9604-DF22E8F05868}" srcOrd="5" destOrd="0" presId="urn:microsoft.com/office/officeart/2008/layout/VerticalAccentList"/>
    <dgm:cxn modelId="{F66E1815-3EFD-49C9-9EF2-E0D89B95031A}" type="presParOf" srcId="{8FEFA86F-3EE7-41C7-BAF1-6BDBD4F49AEA}" destId="{AD0CE235-9C3B-4195-A750-26157F8CBE8A}" srcOrd="6" destOrd="0" presId="urn:microsoft.com/office/officeart/2008/layout/VerticalAccentList"/>
    <dgm:cxn modelId="{E7571D64-6B1A-464A-957E-B76FFC117B29}" type="presParOf" srcId="{FC886FFE-B2FE-4588-A57E-5DC04DFD64C3}" destId="{EABC0E96-D775-41C4-A9B9-E428F6CF9E5C}" srcOrd="5" destOrd="0" presId="urn:microsoft.com/office/officeart/2008/layout/VerticalAccentList"/>
    <dgm:cxn modelId="{8FF9C0DD-4BE5-4C8E-B569-14A9D9EB3FA6}" type="presParOf" srcId="{FC886FFE-B2FE-4588-A57E-5DC04DFD64C3}" destId="{55673182-56B4-490B-AFCD-BE91B4CA58C1}" srcOrd="6" destOrd="0" presId="urn:microsoft.com/office/officeart/2008/layout/VerticalAccentList"/>
    <dgm:cxn modelId="{B6A99B24-4A0D-4682-AD77-38F23CF3F1BA}" type="presParOf" srcId="{55673182-56B4-490B-AFCD-BE91B4CA58C1}" destId="{4B7BC321-F9AD-4B16-B4C9-A196CE4973D6}" srcOrd="0" destOrd="0" presId="urn:microsoft.com/office/officeart/2008/layout/VerticalAccentList"/>
    <dgm:cxn modelId="{A6CFD9F6-8805-49AF-9519-DF017B3B3562}" type="presParOf" srcId="{FC886FFE-B2FE-4588-A57E-5DC04DFD64C3}" destId="{BE716945-D32D-4298-958D-EEF0F59BC26E}" srcOrd="7" destOrd="0" presId="urn:microsoft.com/office/officeart/2008/layout/VerticalAccentList"/>
    <dgm:cxn modelId="{0C8A2D8F-4849-4624-BA79-361060DBD4CE}" type="presParOf" srcId="{BE716945-D32D-4298-958D-EEF0F59BC26E}" destId="{95E9C3E9-FC2E-48E0-A4FB-EA7DC5F5D173}" srcOrd="0" destOrd="0" presId="urn:microsoft.com/office/officeart/2008/layout/VerticalAccentList"/>
    <dgm:cxn modelId="{1371A9F2-213A-490E-A830-D4689E2D8059}" type="presParOf" srcId="{BE716945-D32D-4298-958D-EEF0F59BC26E}" destId="{E3D31540-DCAF-4DEE-A90D-B6E57D33A724}" srcOrd="1" destOrd="0" presId="urn:microsoft.com/office/officeart/2008/layout/VerticalAccentList"/>
    <dgm:cxn modelId="{BC346EA1-0BC4-4EA1-B7CD-3ABF44CD3A1E}" type="presParOf" srcId="{BE716945-D32D-4298-958D-EEF0F59BC26E}" destId="{2DFDEAAA-B652-4AD9-8C33-730516FB354C}" srcOrd="2" destOrd="0" presId="urn:microsoft.com/office/officeart/2008/layout/VerticalAccentList"/>
    <dgm:cxn modelId="{D0C8BC97-AD55-4344-8F6F-5116F187B75E}" type="presParOf" srcId="{BE716945-D32D-4298-958D-EEF0F59BC26E}" destId="{8D5374A7-F8AD-481D-809A-EF3BBD377791}" srcOrd="3" destOrd="0" presId="urn:microsoft.com/office/officeart/2008/layout/VerticalAccentList"/>
    <dgm:cxn modelId="{AA900FF5-6CA4-4269-8BEF-8E790F08E883}" type="presParOf" srcId="{BE716945-D32D-4298-958D-EEF0F59BC26E}" destId="{FC3C0411-55FD-4900-B222-8761A7A87523}" srcOrd="4" destOrd="0" presId="urn:microsoft.com/office/officeart/2008/layout/VerticalAccentList"/>
    <dgm:cxn modelId="{BC0C4052-5F5D-42CA-AFD6-DA15D3E659D3}" type="presParOf" srcId="{BE716945-D32D-4298-958D-EEF0F59BC26E}" destId="{48756EC8-734B-4E3D-A145-D4023E48E64A}" srcOrd="5" destOrd="0" presId="urn:microsoft.com/office/officeart/2008/layout/VerticalAccentList"/>
    <dgm:cxn modelId="{375B25BA-A463-4B80-863E-ADAF5302A12A}" type="presParOf" srcId="{BE716945-D32D-4298-958D-EEF0F59BC26E}" destId="{3C379414-AA62-4A56-BC58-3B40E2DD1DAF}" srcOrd="6" destOrd="0" presId="urn:microsoft.com/office/officeart/2008/layout/VerticalAccentList"/>
    <dgm:cxn modelId="{DFB48A27-E8C7-4AF1-8C63-FFE1BF3428A5}" type="presParOf" srcId="{FC886FFE-B2FE-4588-A57E-5DC04DFD64C3}" destId="{9F8998D3-8C20-4A5E-BD6B-80A0DDD504E2}" srcOrd="8" destOrd="0" presId="urn:microsoft.com/office/officeart/2008/layout/VerticalAccentList"/>
    <dgm:cxn modelId="{EF845896-5168-4B31-918C-6D2A68C72256}" type="presParOf" srcId="{FC886FFE-B2FE-4588-A57E-5DC04DFD64C3}" destId="{33D4C9CC-A437-4F04-B74A-12F848CA0B4C}" srcOrd="9" destOrd="0" presId="urn:microsoft.com/office/officeart/2008/layout/VerticalAccentList"/>
    <dgm:cxn modelId="{0586F37B-6641-4C74-93AE-C41E8066F848}" type="presParOf" srcId="{33D4C9CC-A437-4F04-B74A-12F848CA0B4C}" destId="{62AAEE43-A08A-4990-9345-58CC1A3886FC}" srcOrd="0" destOrd="0" presId="urn:microsoft.com/office/officeart/2008/layout/VerticalAccentList"/>
    <dgm:cxn modelId="{23361D3F-9690-4E70-83A4-C67A6552ED32}" type="presParOf" srcId="{FC886FFE-B2FE-4588-A57E-5DC04DFD64C3}" destId="{ED354BF1-9638-4916-A1C0-F600C80FB5DB}" srcOrd="10" destOrd="0" presId="urn:microsoft.com/office/officeart/2008/layout/VerticalAccentList"/>
    <dgm:cxn modelId="{BB37FFB2-C2F5-4116-8186-75BC3E2290AD}" type="presParOf" srcId="{ED354BF1-9638-4916-A1C0-F600C80FB5DB}" destId="{2DB4B9CE-A17E-4200-8920-3CDB891D94DD}" srcOrd="0" destOrd="0" presId="urn:microsoft.com/office/officeart/2008/layout/VerticalAccentList"/>
    <dgm:cxn modelId="{4E282CF1-2E49-440B-B259-E79C2B2C99E8}" type="presParOf" srcId="{ED354BF1-9638-4916-A1C0-F600C80FB5DB}" destId="{A04A0FD5-E031-4DC8-832C-FF3030308594}" srcOrd="1" destOrd="0" presId="urn:microsoft.com/office/officeart/2008/layout/VerticalAccentList"/>
    <dgm:cxn modelId="{9CB62C79-FAA7-4A47-B27B-915CDD9C836A}" type="presParOf" srcId="{ED354BF1-9638-4916-A1C0-F600C80FB5DB}" destId="{12B6AF28-856F-4214-8D9B-010494E2B459}" srcOrd="2" destOrd="0" presId="urn:microsoft.com/office/officeart/2008/layout/VerticalAccentList"/>
    <dgm:cxn modelId="{8F22C716-F688-474D-82C8-0BFE5E64421F}" type="presParOf" srcId="{ED354BF1-9638-4916-A1C0-F600C80FB5DB}" destId="{6D360B0E-6744-40FC-BFA4-67FA89D34BCD}" srcOrd="3" destOrd="0" presId="urn:microsoft.com/office/officeart/2008/layout/VerticalAccentList"/>
    <dgm:cxn modelId="{8C13B312-2430-4C0E-A3AF-CF35747EF23C}" type="presParOf" srcId="{ED354BF1-9638-4916-A1C0-F600C80FB5DB}" destId="{B84874D8-7EC2-44CA-B54A-89B05CDA5D70}" srcOrd="4" destOrd="0" presId="urn:microsoft.com/office/officeart/2008/layout/VerticalAccentList"/>
    <dgm:cxn modelId="{EA17411E-A567-4393-A1F1-32709F638351}" type="presParOf" srcId="{ED354BF1-9638-4916-A1C0-F600C80FB5DB}" destId="{464635F4-A682-4C75-84E8-A319FE841B59}" srcOrd="5" destOrd="0" presId="urn:microsoft.com/office/officeart/2008/layout/VerticalAccentList"/>
    <dgm:cxn modelId="{A61A805C-865C-4C7C-8285-92FE23D1FA01}" type="presParOf" srcId="{ED354BF1-9638-4916-A1C0-F600C80FB5DB}" destId="{1016FD70-2563-4504-BC9A-CB5D99E1E3F8}" srcOrd="6" destOrd="0" presId="urn:microsoft.com/office/officeart/2008/layout/VerticalAccentList"/>
    <dgm:cxn modelId="{FE87D1D0-7392-40CC-875F-5CC1F4E6C82B}" type="presParOf" srcId="{FC886FFE-B2FE-4588-A57E-5DC04DFD64C3}" destId="{6DCC3451-3A1E-4D6E-9377-E76C7BE80D77}" srcOrd="11" destOrd="0" presId="urn:microsoft.com/office/officeart/2008/layout/VerticalAccentList"/>
    <dgm:cxn modelId="{6BCE5229-6BB3-45A2-8F5C-224579FA365C}" type="presParOf" srcId="{FC886FFE-B2FE-4588-A57E-5DC04DFD64C3}" destId="{52578203-0FA8-4986-A77E-C2E67EC91F5B}" srcOrd="12" destOrd="0" presId="urn:microsoft.com/office/officeart/2008/layout/VerticalAccentList"/>
    <dgm:cxn modelId="{FDF0D68B-24DB-423B-AEC0-BF087953F929}" type="presParOf" srcId="{52578203-0FA8-4986-A77E-C2E67EC91F5B}" destId="{282A1208-F539-4990-8C67-0BD9245EFC86}" srcOrd="0" destOrd="0" presId="urn:microsoft.com/office/officeart/2008/layout/VerticalAccentList"/>
    <dgm:cxn modelId="{9B1EC1D7-A492-454B-8A85-C0361C8AA643}" type="presParOf" srcId="{FC886FFE-B2FE-4588-A57E-5DC04DFD64C3}" destId="{2215CD93-74C0-41FF-A1FD-C47B826FF756}" srcOrd="13" destOrd="0" presId="urn:microsoft.com/office/officeart/2008/layout/VerticalAccentList"/>
    <dgm:cxn modelId="{63E8F491-827F-4140-B262-CC41FB11A925}" type="presParOf" srcId="{2215CD93-74C0-41FF-A1FD-C47B826FF756}" destId="{8D9CD6CF-27AC-4679-A343-532ABA813FC7}" srcOrd="0" destOrd="0" presId="urn:microsoft.com/office/officeart/2008/layout/VerticalAccentList"/>
    <dgm:cxn modelId="{1706BD7C-2F8E-494C-A4D4-2FB9E6F991F0}" type="presParOf" srcId="{2215CD93-74C0-41FF-A1FD-C47B826FF756}" destId="{91F4DB49-2210-46A2-A577-8E7DD4DD97D1}" srcOrd="1" destOrd="0" presId="urn:microsoft.com/office/officeart/2008/layout/VerticalAccentList"/>
    <dgm:cxn modelId="{1E673D11-5308-42AD-8130-F8155D3ECF22}" type="presParOf" srcId="{2215CD93-74C0-41FF-A1FD-C47B826FF756}" destId="{BA57067E-67FC-4B6C-A57F-600C9D41CCD7}" srcOrd="2" destOrd="0" presId="urn:microsoft.com/office/officeart/2008/layout/VerticalAccentList"/>
    <dgm:cxn modelId="{20138C74-AFEA-43A5-909E-CCF937D535E7}" type="presParOf" srcId="{2215CD93-74C0-41FF-A1FD-C47B826FF756}" destId="{6CB0C905-AD8A-4398-8C67-556A462710D1}" srcOrd="3" destOrd="0" presId="urn:microsoft.com/office/officeart/2008/layout/VerticalAccentList"/>
    <dgm:cxn modelId="{20604581-18B9-4071-95AB-9ED0745C6330}" type="presParOf" srcId="{2215CD93-74C0-41FF-A1FD-C47B826FF756}" destId="{A23366C7-61D1-407F-A5F8-67D02567A5C9}" srcOrd="4" destOrd="0" presId="urn:microsoft.com/office/officeart/2008/layout/VerticalAccentList"/>
    <dgm:cxn modelId="{9A3D094C-6996-4906-BE7D-4CB601B7483A}" type="presParOf" srcId="{2215CD93-74C0-41FF-A1FD-C47B826FF756}" destId="{62064E4C-269C-435F-BC2F-5349F483FC4A}" srcOrd="5" destOrd="0" presId="urn:microsoft.com/office/officeart/2008/layout/VerticalAccentList"/>
    <dgm:cxn modelId="{3E7B1B96-18DE-4296-9C3D-F4C57C5507CE}" type="presParOf" srcId="{2215CD93-74C0-41FF-A1FD-C47B826FF756}" destId="{74E1A6BF-CBB4-413A-8701-798BB8A555D8}" srcOrd="6" destOrd="0" presId="urn:microsoft.com/office/officeart/2008/layout/VerticalAccent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BF0603-481D-4C8E-9656-CCD2807B0260}" type="doc">
      <dgm:prSet loTypeId="urn:microsoft.com/office/officeart/2005/8/layout/hierarchy3" loCatId="list" qsTypeId="urn:microsoft.com/office/officeart/2005/8/quickstyle/simple1" qsCatId="simple" csTypeId="urn:microsoft.com/office/officeart/2005/8/colors/colorful4" csCatId="colorful" phldr="1"/>
      <dgm:spPr/>
      <dgm:t>
        <a:bodyPr/>
        <a:lstStyle/>
        <a:p>
          <a:endParaRPr lang="en-IN"/>
        </a:p>
      </dgm:t>
    </dgm:pt>
    <dgm:pt modelId="{F74A8DAE-AF7D-4E48-9147-2F55DCA2842F}">
      <dgm:prSet phldrT="[Text]" custT="1"/>
      <dgm:spPr/>
      <dgm:t>
        <a:bodyPr/>
        <a:lstStyle/>
        <a:p>
          <a:r>
            <a:rPr lang="en-IN" sz="1600" dirty="0"/>
            <a:t>LSTM Layer Parameter</a:t>
          </a:r>
        </a:p>
      </dgm:t>
    </dgm:pt>
    <dgm:pt modelId="{F55A94AD-3958-402E-A5D3-3517304DCE02}" type="parTrans" cxnId="{48EFB057-C9F7-4574-B813-66F5890E119A}">
      <dgm:prSet/>
      <dgm:spPr/>
      <dgm:t>
        <a:bodyPr/>
        <a:lstStyle/>
        <a:p>
          <a:endParaRPr lang="en-IN" sz="2000"/>
        </a:p>
      </dgm:t>
    </dgm:pt>
    <dgm:pt modelId="{DB9320C8-5295-404D-822B-22D77FD19407}" type="sibTrans" cxnId="{48EFB057-C9F7-4574-B813-66F5890E119A}">
      <dgm:prSet/>
      <dgm:spPr/>
      <dgm:t>
        <a:bodyPr/>
        <a:lstStyle/>
        <a:p>
          <a:endParaRPr lang="en-IN" sz="2000"/>
        </a:p>
      </dgm:t>
    </dgm:pt>
    <dgm:pt modelId="{B8D66C0B-39EB-4C18-AF75-F8A900B861B6}">
      <dgm:prSet phldrT="[Text]" custT="1"/>
      <dgm:spPr/>
      <dgm:t>
        <a:bodyPr/>
        <a:lstStyle/>
        <a:p>
          <a:pPr>
            <a:spcAft>
              <a:spcPts val="0"/>
            </a:spcAft>
          </a:pPr>
          <a:r>
            <a:rPr lang="en-IN" sz="1600" dirty="0"/>
            <a:t>No. of LSTM units </a:t>
          </a:r>
          <a:r>
            <a:rPr lang="en-IN" sz="1600" dirty="0">
              <a:solidFill>
                <a:srgbClr val="FF0000"/>
              </a:solidFill>
            </a:rPr>
            <a:t>= 3</a:t>
          </a:r>
          <a:endParaRPr lang="en-IN" sz="1600" dirty="0"/>
        </a:p>
      </dgm:t>
    </dgm:pt>
    <dgm:pt modelId="{5BBBE3E8-4D97-4E48-BCAD-9D0500E72F5E}" type="parTrans" cxnId="{56F06DF8-7F94-493C-91B3-0E1D4AFDB9A4}">
      <dgm:prSet/>
      <dgm:spPr/>
      <dgm:t>
        <a:bodyPr/>
        <a:lstStyle/>
        <a:p>
          <a:endParaRPr lang="en-IN" sz="2000"/>
        </a:p>
      </dgm:t>
    </dgm:pt>
    <dgm:pt modelId="{93456380-DBCD-4DB8-A0A9-F7899643D8F6}" type="sibTrans" cxnId="{56F06DF8-7F94-493C-91B3-0E1D4AFDB9A4}">
      <dgm:prSet/>
      <dgm:spPr/>
      <dgm:t>
        <a:bodyPr/>
        <a:lstStyle/>
        <a:p>
          <a:endParaRPr lang="en-IN" sz="2000"/>
        </a:p>
      </dgm:t>
    </dgm:pt>
    <dgm:pt modelId="{AC38F9A4-0EBB-4147-A658-9AAD78BF8799}">
      <dgm:prSet phldrT="[Text]" custT="1"/>
      <dgm:spPr/>
      <dgm:t>
        <a:bodyPr/>
        <a:lstStyle/>
        <a:p>
          <a:pPr>
            <a:spcAft>
              <a:spcPts val="0"/>
            </a:spcAft>
          </a:pPr>
          <a:r>
            <a:rPr lang="en-IN" sz="1600" dirty="0"/>
            <a:t>Activation function </a:t>
          </a:r>
        </a:p>
        <a:p>
          <a:pPr>
            <a:spcAft>
              <a:spcPts val="0"/>
            </a:spcAft>
          </a:pPr>
          <a:r>
            <a:rPr lang="en-IN" sz="1600" dirty="0">
              <a:solidFill>
                <a:srgbClr val="FF0000"/>
              </a:solidFill>
            </a:rPr>
            <a:t>= ‘relu’</a:t>
          </a:r>
          <a:endParaRPr lang="en-IN" sz="1600" dirty="0"/>
        </a:p>
      </dgm:t>
    </dgm:pt>
    <dgm:pt modelId="{5EC43282-057B-4098-AD13-E70629FA0F3A}" type="parTrans" cxnId="{93EFBBC1-0D2B-41FD-8976-F8A1A14CBF3E}">
      <dgm:prSet/>
      <dgm:spPr/>
      <dgm:t>
        <a:bodyPr/>
        <a:lstStyle/>
        <a:p>
          <a:endParaRPr lang="en-IN" sz="2000"/>
        </a:p>
      </dgm:t>
    </dgm:pt>
    <dgm:pt modelId="{CD6FDF0E-B011-4F0B-9314-6164DDB61115}" type="sibTrans" cxnId="{93EFBBC1-0D2B-41FD-8976-F8A1A14CBF3E}">
      <dgm:prSet/>
      <dgm:spPr/>
      <dgm:t>
        <a:bodyPr/>
        <a:lstStyle/>
        <a:p>
          <a:endParaRPr lang="en-IN" sz="2000"/>
        </a:p>
      </dgm:t>
    </dgm:pt>
    <dgm:pt modelId="{0C831B5A-36F0-4C6A-90C4-50138432C9FC}">
      <dgm:prSet custT="1"/>
      <dgm:spPr/>
      <dgm:t>
        <a:bodyPr/>
        <a:lstStyle/>
        <a:p>
          <a:pPr>
            <a:spcAft>
              <a:spcPts val="0"/>
            </a:spcAft>
          </a:pPr>
          <a:r>
            <a:rPr lang="en-IN" sz="1600" dirty="0"/>
            <a:t>Input Shape </a:t>
          </a:r>
        </a:p>
        <a:p>
          <a:pPr>
            <a:spcAft>
              <a:spcPts val="0"/>
            </a:spcAft>
          </a:pPr>
          <a:r>
            <a:rPr lang="en-IN" sz="1600" dirty="0">
              <a:solidFill>
                <a:srgbClr val="FF0000"/>
              </a:solidFill>
            </a:rPr>
            <a:t>= (30,63)</a:t>
          </a:r>
          <a:endParaRPr lang="en-IN" sz="1600" dirty="0"/>
        </a:p>
      </dgm:t>
    </dgm:pt>
    <dgm:pt modelId="{EB8A914D-3E56-483C-A3D2-5AFEA6278588}" type="parTrans" cxnId="{C3341306-E7E5-47FB-8D8B-0A0520EDA338}">
      <dgm:prSet/>
      <dgm:spPr/>
      <dgm:t>
        <a:bodyPr/>
        <a:lstStyle/>
        <a:p>
          <a:endParaRPr lang="en-IN" sz="2000"/>
        </a:p>
      </dgm:t>
    </dgm:pt>
    <dgm:pt modelId="{72803462-4B8A-4E0B-A029-34C8072BD79A}" type="sibTrans" cxnId="{C3341306-E7E5-47FB-8D8B-0A0520EDA338}">
      <dgm:prSet/>
      <dgm:spPr/>
      <dgm:t>
        <a:bodyPr/>
        <a:lstStyle/>
        <a:p>
          <a:endParaRPr lang="en-IN" sz="2000"/>
        </a:p>
      </dgm:t>
    </dgm:pt>
    <dgm:pt modelId="{8E903D64-148E-418D-9F51-417A4D979B85}">
      <dgm:prSet custT="1"/>
      <dgm:spPr/>
      <dgm:t>
        <a:bodyPr/>
        <a:lstStyle/>
        <a:p>
          <a:pPr>
            <a:spcAft>
              <a:spcPts val="0"/>
            </a:spcAft>
          </a:pPr>
          <a:r>
            <a:rPr lang="en-IN" sz="1600" dirty="0"/>
            <a:t>Return Sequences</a:t>
          </a:r>
        </a:p>
      </dgm:t>
    </dgm:pt>
    <dgm:pt modelId="{64065B05-700B-4E69-B9B4-53B994BED020}" type="parTrans" cxnId="{15D3E305-37B9-40D4-8B2A-5B5BC095F7D6}">
      <dgm:prSet/>
      <dgm:spPr/>
      <dgm:t>
        <a:bodyPr/>
        <a:lstStyle/>
        <a:p>
          <a:endParaRPr lang="en-IN" sz="2000"/>
        </a:p>
      </dgm:t>
    </dgm:pt>
    <dgm:pt modelId="{06E79F87-1BD6-4FEA-886B-1ED940529888}" type="sibTrans" cxnId="{15D3E305-37B9-40D4-8B2A-5B5BC095F7D6}">
      <dgm:prSet/>
      <dgm:spPr/>
      <dgm:t>
        <a:bodyPr/>
        <a:lstStyle/>
        <a:p>
          <a:endParaRPr lang="en-IN" sz="2000"/>
        </a:p>
      </dgm:t>
    </dgm:pt>
    <dgm:pt modelId="{30449F4E-6CF9-477E-B8B3-6F0CFC6E1BED}">
      <dgm:prSet custT="1"/>
      <dgm:spPr/>
      <dgm:t>
        <a:bodyPr/>
        <a:lstStyle/>
        <a:p>
          <a:r>
            <a:rPr lang="en-IN" sz="1600" dirty="0"/>
            <a:t>Training Parameters</a:t>
          </a:r>
        </a:p>
      </dgm:t>
    </dgm:pt>
    <dgm:pt modelId="{A0820669-158C-4DE8-8BA3-B3152F2EEE2C}" type="parTrans" cxnId="{DAC461C3-AAA3-4DE6-9939-A88FBD553A4C}">
      <dgm:prSet/>
      <dgm:spPr/>
      <dgm:t>
        <a:bodyPr/>
        <a:lstStyle/>
        <a:p>
          <a:endParaRPr lang="en-IN" sz="2000"/>
        </a:p>
      </dgm:t>
    </dgm:pt>
    <dgm:pt modelId="{43EFC29E-C3B9-4221-B3BC-A8B2E48CDC82}" type="sibTrans" cxnId="{DAC461C3-AAA3-4DE6-9939-A88FBD553A4C}">
      <dgm:prSet/>
      <dgm:spPr/>
      <dgm:t>
        <a:bodyPr/>
        <a:lstStyle/>
        <a:p>
          <a:endParaRPr lang="en-IN" sz="2000"/>
        </a:p>
      </dgm:t>
    </dgm:pt>
    <dgm:pt modelId="{ACAA72D7-A0C6-47AA-A705-DD84F2A51B0D}">
      <dgm:prSet custT="1"/>
      <dgm:spPr/>
      <dgm:t>
        <a:bodyPr/>
        <a:lstStyle/>
        <a:p>
          <a:r>
            <a:rPr lang="en-IN" sz="1600" dirty="0"/>
            <a:t>Epoch </a:t>
          </a:r>
          <a:r>
            <a:rPr lang="en-IN" sz="1600" dirty="0">
              <a:solidFill>
                <a:srgbClr val="FF0000"/>
              </a:solidFill>
            </a:rPr>
            <a:t>= 200</a:t>
          </a:r>
          <a:endParaRPr lang="en-IN" sz="1600" dirty="0"/>
        </a:p>
      </dgm:t>
    </dgm:pt>
    <dgm:pt modelId="{A4619355-A87B-4EAA-95C7-4C8303418779}" type="parTrans" cxnId="{E78AC40D-BED8-4530-8C0C-79D55234B5A0}">
      <dgm:prSet/>
      <dgm:spPr/>
      <dgm:t>
        <a:bodyPr/>
        <a:lstStyle/>
        <a:p>
          <a:endParaRPr lang="en-IN" sz="2000"/>
        </a:p>
      </dgm:t>
    </dgm:pt>
    <dgm:pt modelId="{45559A8A-4BAA-4672-BD4C-279DD8E44565}" type="sibTrans" cxnId="{E78AC40D-BED8-4530-8C0C-79D55234B5A0}">
      <dgm:prSet/>
      <dgm:spPr/>
      <dgm:t>
        <a:bodyPr/>
        <a:lstStyle/>
        <a:p>
          <a:endParaRPr lang="en-IN" sz="2000"/>
        </a:p>
      </dgm:t>
    </dgm:pt>
    <dgm:pt modelId="{839D43DC-238B-4AB4-A4B2-716D5C7C33F4}">
      <dgm:prSet custT="1"/>
      <dgm:spPr/>
      <dgm:t>
        <a:bodyPr/>
        <a:lstStyle/>
        <a:p>
          <a:pPr>
            <a:spcAft>
              <a:spcPts val="0"/>
            </a:spcAft>
          </a:pPr>
          <a:r>
            <a:rPr lang="en-IN" sz="1600" dirty="0"/>
            <a:t>Optimizer </a:t>
          </a:r>
        </a:p>
        <a:p>
          <a:pPr>
            <a:spcAft>
              <a:spcPts val="0"/>
            </a:spcAft>
          </a:pPr>
          <a:r>
            <a:rPr lang="en-IN" sz="1600" dirty="0">
              <a:solidFill>
                <a:srgbClr val="FF0000"/>
              </a:solidFill>
            </a:rPr>
            <a:t>= ‘Adam’</a:t>
          </a:r>
          <a:endParaRPr lang="en-IN" sz="1600" dirty="0"/>
        </a:p>
      </dgm:t>
    </dgm:pt>
    <dgm:pt modelId="{F916E189-9B9F-4D64-B6A2-A5156CB10DA5}" type="parTrans" cxnId="{0FA4623F-362A-41AA-98FB-3BB0C1C963D4}">
      <dgm:prSet/>
      <dgm:spPr/>
      <dgm:t>
        <a:bodyPr/>
        <a:lstStyle/>
        <a:p>
          <a:endParaRPr lang="en-IN" sz="2000"/>
        </a:p>
      </dgm:t>
    </dgm:pt>
    <dgm:pt modelId="{0F0ED9C6-6758-459C-BE85-91177F329B0C}" type="sibTrans" cxnId="{0FA4623F-362A-41AA-98FB-3BB0C1C963D4}">
      <dgm:prSet/>
      <dgm:spPr/>
      <dgm:t>
        <a:bodyPr/>
        <a:lstStyle/>
        <a:p>
          <a:endParaRPr lang="en-IN" sz="2000"/>
        </a:p>
      </dgm:t>
    </dgm:pt>
    <dgm:pt modelId="{956410CF-E870-4725-865C-2E0680483573}">
      <dgm:prSet custT="1"/>
      <dgm:spPr>
        <a:solidFill>
          <a:schemeClr val="accent4">
            <a:lumMod val="50000"/>
          </a:schemeClr>
        </a:solidFill>
      </dgm:spPr>
      <dgm:t>
        <a:bodyPr/>
        <a:lstStyle/>
        <a:p>
          <a:r>
            <a:rPr lang="en-IN" sz="1600" dirty="0"/>
            <a:t>Dense Layer Parameter</a:t>
          </a:r>
        </a:p>
      </dgm:t>
    </dgm:pt>
    <dgm:pt modelId="{48056E64-9874-4965-891F-91BC05A2B5A9}" type="parTrans" cxnId="{A60125EA-0BAF-4927-9581-AB90FE6523D9}">
      <dgm:prSet/>
      <dgm:spPr/>
      <dgm:t>
        <a:bodyPr/>
        <a:lstStyle/>
        <a:p>
          <a:endParaRPr lang="en-IN" sz="2000"/>
        </a:p>
      </dgm:t>
    </dgm:pt>
    <dgm:pt modelId="{2EB7286B-4090-4699-8CE6-26A957918645}" type="sibTrans" cxnId="{A60125EA-0BAF-4927-9581-AB90FE6523D9}">
      <dgm:prSet/>
      <dgm:spPr/>
      <dgm:t>
        <a:bodyPr/>
        <a:lstStyle/>
        <a:p>
          <a:endParaRPr lang="en-IN" sz="2000"/>
        </a:p>
      </dgm:t>
    </dgm:pt>
    <dgm:pt modelId="{23ECFC3C-773F-4898-84AA-B2C51E4B4698}">
      <dgm:prSet custT="1"/>
      <dgm:spPr/>
      <dgm:t>
        <a:bodyPr/>
        <a:lstStyle/>
        <a:p>
          <a:pPr>
            <a:spcAft>
              <a:spcPts val="0"/>
            </a:spcAft>
          </a:pPr>
          <a:r>
            <a:rPr lang="en-IN" sz="1600" dirty="0"/>
            <a:t>No. of Dense units </a:t>
          </a:r>
        </a:p>
        <a:p>
          <a:pPr>
            <a:spcAft>
              <a:spcPts val="0"/>
            </a:spcAft>
          </a:pPr>
          <a:r>
            <a:rPr lang="en-IN" sz="1600" dirty="0">
              <a:solidFill>
                <a:srgbClr val="FF0000"/>
              </a:solidFill>
            </a:rPr>
            <a:t>= 3</a:t>
          </a:r>
          <a:endParaRPr lang="en-IN" sz="1600" dirty="0"/>
        </a:p>
      </dgm:t>
    </dgm:pt>
    <dgm:pt modelId="{93C8B541-4C66-4B12-B5E3-D4826609EBC9}" type="parTrans" cxnId="{2C7AED63-ED65-4E6C-AACF-218D390E9C5F}">
      <dgm:prSet/>
      <dgm:spPr/>
      <dgm:t>
        <a:bodyPr/>
        <a:lstStyle/>
        <a:p>
          <a:endParaRPr lang="en-IN" sz="2000"/>
        </a:p>
      </dgm:t>
    </dgm:pt>
    <dgm:pt modelId="{739D882B-E868-447F-80BD-9FE4ACCCC979}" type="sibTrans" cxnId="{2C7AED63-ED65-4E6C-AACF-218D390E9C5F}">
      <dgm:prSet/>
      <dgm:spPr/>
      <dgm:t>
        <a:bodyPr/>
        <a:lstStyle/>
        <a:p>
          <a:endParaRPr lang="en-IN" sz="2000"/>
        </a:p>
      </dgm:t>
    </dgm:pt>
    <dgm:pt modelId="{7ADB4319-D30B-4DC3-B50C-9205887AD9D7}">
      <dgm:prSet custT="1"/>
      <dgm:spPr/>
      <dgm:t>
        <a:bodyPr/>
        <a:lstStyle/>
        <a:p>
          <a:pPr>
            <a:spcAft>
              <a:spcPts val="0"/>
            </a:spcAft>
          </a:pPr>
          <a:r>
            <a:rPr lang="en-IN" sz="1600" dirty="0"/>
            <a:t>Activation function</a:t>
          </a:r>
        </a:p>
        <a:p>
          <a:pPr>
            <a:spcAft>
              <a:spcPts val="0"/>
            </a:spcAft>
          </a:pPr>
          <a:r>
            <a:rPr lang="en-IN" sz="1600" dirty="0">
              <a:solidFill>
                <a:srgbClr val="FF0000"/>
              </a:solidFill>
            </a:rPr>
            <a:t>= ‘relu’ in hidden,</a:t>
          </a:r>
        </a:p>
        <a:p>
          <a:pPr>
            <a:spcAft>
              <a:spcPts val="0"/>
            </a:spcAft>
          </a:pPr>
          <a:r>
            <a:rPr lang="en-IN" sz="1600" dirty="0">
              <a:solidFill>
                <a:srgbClr val="FF0000"/>
              </a:solidFill>
            </a:rPr>
            <a:t>‘softmax’ in outermost</a:t>
          </a:r>
        </a:p>
      </dgm:t>
    </dgm:pt>
    <dgm:pt modelId="{013A4F8F-ECC8-41B1-909D-DC89DAA7A225}" type="parTrans" cxnId="{7A5E79CD-F85C-4BBB-ADDE-7A26E5145794}">
      <dgm:prSet/>
      <dgm:spPr/>
      <dgm:t>
        <a:bodyPr/>
        <a:lstStyle/>
        <a:p>
          <a:endParaRPr lang="en-IN" sz="2000"/>
        </a:p>
      </dgm:t>
    </dgm:pt>
    <dgm:pt modelId="{F736FAAD-BCB8-4BAB-A8B1-ECC9EA55032F}" type="sibTrans" cxnId="{7A5E79CD-F85C-4BBB-ADDE-7A26E5145794}">
      <dgm:prSet/>
      <dgm:spPr/>
      <dgm:t>
        <a:bodyPr/>
        <a:lstStyle/>
        <a:p>
          <a:endParaRPr lang="en-IN" sz="2000"/>
        </a:p>
      </dgm:t>
    </dgm:pt>
    <dgm:pt modelId="{0B52B623-4654-40F8-8B39-4483D144E88F}">
      <dgm:prSet custT="1"/>
      <dgm:spPr/>
      <dgm:t>
        <a:bodyPr/>
        <a:lstStyle/>
        <a:p>
          <a:pPr>
            <a:spcAft>
              <a:spcPts val="0"/>
            </a:spcAft>
          </a:pPr>
          <a:r>
            <a:rPr lang="en-IN" sz="1600" dirty="0"/>
            <a:t>Loss Function</a:t>
          </a:r>
        </a:p>
        <a:p>
          <a:pPr>
            <a:spcAft>
              <a:spcPts val="0"/>
            </a:spcAft>
          </a:pPr>
          <a:r>
            <a:rPr lang="en-IN" sz="1600" dirty="0">
              <a:solidFill>
                <a:srgbClr val="FF0000"/>
              </a:solidFill>
            </a:rPr>
            <a:t>= 'categorical_crossentropy'</a:t>
          </a:r>
        </a:p>
      </dgm:t>
    </dgm:pt>
    <dgm:pt modelId="{0C35DA9A-5ED3-4811-A079-95C2BBCE0977}" type="parTrans" cxnId="{196F30DA-8BF1-4E81-A9DF-27B24BB491A5}">
      <dgm:prSet/>
      <dgm:spPr/>
      <dgm:t>
        <a:bodyPr/>
        <a:lstStyle/>
        <a:p>
          <a:endParaRPr lang="en-IN" sz="2000"/>
        </a:p>
      </dgm:t>
    </dgm:pt>
    <dgm:pt modelId="{DB8FA527-55E9-4A8E-A55A-1A06A19AF4CF}" type="sibTrans" cxnId="{196F30DA-8BF1-4E81-A9DF-27B24BB491A5}">
      <dgm:prSet/>
      <dgm:spPr/>
      <dgm:t>
        <a:bodyPr/>
        <a:lstStyle/>
        <a:p>
          <a:endParaRPr lang="en-IN" sz="2000"/>
        </a:p>
      </dgm:t>
    </dgm:pt>
    <dgm:pt modelId="{0EA45B03-68EE-4311-93F7-B0B23C84271E}" type="pres">
      <dgm:prSet presAssocID="{D2BF0603-481D-4C8E-9656-CCD2807B0260}" presName="diagram" presStyleCnt="0">
        <dgm:presLayoutVars>
          <dgm:chPref val="1"/>
          <dgm:dir/>
          <dgm:animOne val="branch"/>
          <dgm:animLvl val="lvl"/>
          <dgm:resizeHandles/>
        </dgm:presLayoutVars>
      </dgm:prSet>
      <dgm:spPr/>
    </dgm:pt>
    <dgm:pt modelId="{7D785332-9A80-49A6-BE73-A47CE24AAE19}" type="pres">
      <dgm:prSet presAssocID="{F74A8DAE-AF7D-4E48-9147-2F55DCA2842F}" presName="root" presStyleCnt="0"/>
      <dgm:spPr/>
    </dgm:pt>
    <dgm:pt modelId="{5F0D7324-767C-40A2-A244-528B4B857CDE}" type="pres">
      <dgm:prSet presAssocID="{F74A8DAE-AF7D-4E48-9147-2F55DCA2842F}" presName="rootComposite" presStyleCnt="0"/>
      <dgm:spPr/>
    </dgm:pt>
    <dgm:pt modelId="{623B856F-2EAE-4BFC-B9BC-A5F25DD0F794}" type="pres">
      <dgm:prSet presAssocID="{F74A8DAE-AF7D-4E48-9147-2F55DCA2842F}" presName="rootText" presStyleLbl="node1" presStyleIdx="0" presStyleCnt="3" custScaleX="197946"/>
      <dgm:spPr/>
    </dgm:pt>
    <dgm:pt modelId="{FF7FFD1A-E5E1-4886-9426-B8DA4CC55DA0}" type="pres">
      <dgm:prSet presAssocID="{F74A8DAE-AF7D-4E48-9147-2F55DCA2842F}" presName="rootConnector" presStyleLbl="node1" presStyleIdx="0" presStyleCnt="3"/>
      <dgm:spPr/>
    </dgm:pt>
    <dgm:pt modelId="{31248187-C587-47D9-9A92-6D510F7A5F96}" type="pres">
      <dgm:prSet presAssocID="{F74A8DAE-AF7D-4E48-9147-2F55DCA2842F}" presName="childShape" presStyleCnt="0"/>
      <dgm:spPr/>
    </dgm:pt>
    <dgm:pt modelId="{1AC96E49-52AE-4257-BF01-496101C0AB3B}" type="pres">
      <dgm:prSet presAssocID="{5BBBE3E8-4D97-4E48-BCAD-9D0500E72F5E}" presName="Name13" presStyleLbl="parChTrans1D2" presStyleIdx="0" presStyleCnt="9" custSzX="238462"/>
      <dgm:spPr/>
    </dgm:pt>
    <dgm:pt modelId="{EF30CC92-B8F4-4474-B643-8BFF8C0A72D4}" type="pres">
      <dgm:prSet presAssocID="{B8D66C0B-39EB-4C18-AF75-F8A900B861B6}" presName="childText" presStyleLbl="bgAcc1" presStyleIdx="0" presStyleCnt="9" custScaleX="211626" custScaleY="128146">
        <dgm:presLayoutVars>
          <dgm:bulletEnabled val="1"/>
        </dgm:presLayoutVars>
      </dgm:prSet>
      <dgm:spPr/>
    </dgm:pt>
    <dgm:pt modelId="{25FEF475-81FB-4349-BDA8-F677E82946E2}" type="pres">
      <dgm:prSet presAssocID="{5EC43282-057B-4098-AD13-E70629FA0F3A}" presName="Name13" presStyleLbl="parChTrans1D2" presStyleIdx="1" presStyleCnt="9" custSzX="238462"/>
      <dgm:spPr/>
    </dgm:pt>
    <dgm:pt modelId="{10A0727C-FF8F-4E04-BC68-5FBA0581A160}" type="pres">
      <dgm:prSet presAssocID="{AC38F9A4-0EBB-4147-A658-9AAD78BF8799}" presName="childText" presStyleLbl="bgAcc1" presStyleIdx="1" presStyleCnt="9" custScaleX="211626" custScaleY="158904">
        <dgm:presLayoutVars>
          <dgm:bulletEnabled val="1"/>
        </dgm:presLayoutVars>
      </dgm:prSet>
      <dgm:spPr/>
    </dgm:pt>
    <dgm:pt modelId="{2626DA7D-FCFA-4D24-BE82-03FE1690ACEA}" type="pres">
      <dgm:prSet presAssocID="{EB8A914D-3E56-483C-A3D2-5AFEA6278588}" presName="Name13" presStyleLbl="parChTrans1D2" presStyleIdx="2" presStyleCnt="9" custSzX="238462"/>
      <dgm:spPr/>
    </dgm:pt>
    <dgm:pt modelId="{47A6AEA9-C6B2-4918-A7DA-CCB442D95FAD}" type="pres">
      <dgm:prSet presAssocID="{0C831B5A-36F0-4C6A-90C4-50138432C9FC}" presName="childText" presStyleLbl="bgAcc1" presStyleIdx="2" presStyleCnt="9" custScaleX="211626" custScaleY="128147">
        <dgm:presLayoutVars>
          <dgm:bulletEnabled val="1"/>
        </dgm:presLayoutVars>
      </dgm:prSet>
      <dgm:spPr/>
    </dgm:pt>
    <dgm:pt modelId="{70CEFE9B-0A6B-4821-B4D3-D699B01DBE80}" type="pres">
      <dgm:prSet presAssocID="{64065B05-700B-4E69-B9B4-53B994BED020}" presName="Name13" presStyleLbl="parChTrans1D2" presStyleIdx="3" presStyleCnt="9" custSzX="238462"/>
      <dgm:spPr/>
    </dgm:pt>
    <dgm:pt modelId="{E449834B-3AD2-4B29-A0A5-79482B5CC3B6}" type="pres">
      <dgm:prSet presAssocID="{8E903D64-148E-418D-9F51-417A4D979B85}" presName="childText" presStyleLbl="bgAcc1" presStyleIdx="3" presStyleCnt="9" custScaleX="211626" custScaleY="122273">
        <dgm:presLayoutVars>
          <dgm:bulletEnabled val="1"/>
        </dgm:presLayoutVars>
      </dgm:prSet>
      <dgm:spPr/>
    </dgm:pt>
    <dgm:pt modelId="{852DCEF7-151C-4ABE-8362-822F021C2632}" type="pres">
      <dgm:prSet presAssocID="{956410CF-E870-4725-865C-2E0680483573}" presName="root" presStyleCnt="0"/>
      <dgm:spPr/>
    </dgm:pt>
    <dgm:pt modelId="{9179242F-4A5E-4CC6-9B18-E799E4CCC18E}" type="pres">
      <dgm:prSet presAssocID="{956410CF-E870-4725-865C-2E0680483573}" presName="rootComposite" presStyleCnt="0"/>
      <dgm:spPr/>
    </dgm:pt>
    <dgm:pt modelId="{370F7AB7-AF4A-466F-A81B-11A4C12E812D}" type="pres">
      <dgm:prSet presAssocID="{956410CF-E870-4725-865C-2E0680483573}" presName="rootText" presStyleLbl="node1" presStyleIdx="1" presStyleCnt="3" custScaleX="197946"/>
      <dgm:spPr/>
    </dgm:pt>
    <dgm:pt modelId="{3442C2AE-9DD9-4929-BA35-73FB31E4E3EC}" type="pres">
      <dgm:prSet presAssocID="{956410CF-E870-4725-865C-2E0680483573}" presName="rootConnector" presStyleLbl="node1" presStyleIdx="1" presStyleCnt="3"/>
      <dgm:spPr/>
    </dgm:pt>
    <dgm:pt modelId="{DD79D970-5977-4886-826F-98FA060B1B84}" type="pres">
      <dgm:prSet presAssocID="{956410CF-E870-4725-865C-2E0680483573}" presName="childShape" presStyleCnt="0"/>
      <dgm:spPr/>
    </dgm:pt>
    <dgm:pt modelId="{7DF8D304-089C-4333-89C6-3D8397E35B66}" type="pres">
      <dgm:prSet presAssocID="{93C8B541-4C66-4B12-B5E3-D4826609EBC9}" presName="Name13" presStyleLbl="parChTrans1D2" presStyleIdx="4" presStyleCnt="9" custSzX="238462"/>
      <dgm:spPr/>
    </dgm:pt>
    <dgm:pt modelId="{0DF76947-543B-4B36-ABBC-D71917FB0952}" type="pres">
      <dgm:prSet presAssocID="{23ECFC3C-773F-4898-84AA-B2C51E4B4698}" presName="childText" presStyleLbl="bgAcc1" presStyleIdx="4" presStyleCnt="9" custScaleX="235745" custScaleY="113568">
        <dgm:presLayoutVars>
          <dgm:bulletEnabled val="1"/>
        </dgm:presLayoutVars>
      </dgm:prSet>
      <dgm:spPr/>
    </dgm:pt>
    <dgm:pt modelId="{19ADD927-C223-46CB-A754-C2F6A986044E}" type="pres">
      <dgm:prSet presAssocID="{013A4F8F-ECC8-41B1-909D-DC89DAA7A225}" presName="Name13" presStyleLbl="parChTrans1D2" presStyleIdx="5" presStyleCnt="9" custSzX="238462"/>
      <dgm:spPr/>
    </dgm:pt>
    <dgm:pt modelId="{9FE1AD74-4092-4900-9659-3BD07829C41D}" type="pres">
      <dgm:prSet presAssocID="{7ADB4319-D30B-4DC3-B50C-9205887AD9D7}" presName="childText" presStyleLbl="bgAcc1" presStyleIdx="5" presStyleCnt="9" custScaleX="235745" custScaleY="221555">
        <dgm:presLayoutVars>
          <dgm:bulletEnabled val="1"/>
        </dgm:presLayoutVars>
      </dgm:prSet>
      <dgm:spPr/>
    </dgm:pt>
    <dgm:pt modelId="{6DCE9D3B-F6FD-432A-A2A6-EBF3FE640532}" type="pres">
      <dgm:prSet presAssocID="{30449F4E-6CF9-477E-B8B3-6F0CFC6E1BED}" presName="root" presStyleCnt="0"/>
      <dgm:spPr/>
    </dgm:pt>
    <dgm:pt modelId="{1F8B7680-F8D8-441C-937C-F34B7392B299}" type="pres">
      <dgm:prSet presAssocID="{30449F4E-6CF9-477E-B8B3-6F0CFC6E1BED}" presName="rootComposite" presStyleCnt="0"/>
      <dgm:spPr/>
    </dgm:pt>
    <dgm:pt modelId="{5281E04A-BB15-4236-B822-D5E935DD1817}" type="pres">
      <dgm:prSet presAssocID="{30449F4E-6CF9-477E-B8B3-6F0CFC6E1BED}" presName="rootText" presStyleLbl="node1" presStyleIdx="2" presStyleCnt="3" custScaleX="197946"/>
      <dgm:spPr/>
    </dgm:pt>
    <dgm:pt modelId="{760D1479-1651-4535-B4CE-AF5BFA57396D}" type="pres">
      <dgm:prSet presAssocID="{30449F4E-6CF9-477E-B8B3-6F0CFC6E1BED}" presName="rootConnector" presStyleLbl="node1" presStyleIdx="2" presStyleCnt="3"/>
      <dgm:spPr/>
    </dgm:pt>
    <dgm:pt modelId="{99CCACE0-B8D6-445C-AA63-06CF9F781E7B}" type="pres">
      <dgm:prSet presAssocID="{30449F4E-6CF9-477E-B8B3-6F0CFC6E1BED}" presName="childShape" presStyleCnt="0"/>
      <dgm:spPr/>
    </dgm:pt>
    <dgm:pt modelId="{8DE53A4D-5F67-45CD-B641-8D7586E1E532}" type="pres">
      <dgm:prSet presAssocID="{A4619355-A87B-4EAA-95C7-4C8303418779}" presName="Name13" presStyleLbl="parChTrans1D2" presStyleIdx="6" presStyleCnt="9" custSzX="238462"/>
      <dgm:spPr/>
    </dgm:pt>
    <dgm:pt modelId="{36320F0B-979D-4305-98A2-3B3CBEFF8F97}" type="pres">
      <dgm:prSet presAssocID="{ACAA72D7-A0C6-47AA-A705-DD84F2A51B0D}" presName="childText" presStyleLbl="bgAcc1" presStyleIdx="6" presStyleCnt="9" custScaleX="320423" custScaleY="99051" custLinFactNeighborX="460" custLinFactNeighborY="-8496">
        <dgm:presLayoutVars>
          <dgm:bulletEnabled val="1"/>
        </dgm:presLayoutVars>
      </dgm:prSet>
      <dgm:spPr/>
    </dgm:pt>
    <dgm:pt modelId="{664389A4-3DCB-43ED-9251-2944B6ABBAA9}" type="pres">
      <dgm:prSet presAssocID="{F916E189-9B9F-4D64-B6A2-A5156CB10DA5}" presName="Name13" presStyleLbl="parChTrans1D2" presStyleIdx="7" presStyleCnt="9" custSzX="238462"/>
      <dgm:spPr/>
    </dgm:pt>
    <dgm:pt modelId="{2BA7E711-95EA-4C7B-B837-D5293469C070}" type="pres">
      <dgm:prSet presAssocID="{839D43DC-238B-4AB4-A4B2-716D5C7C33F4}" presName="childText" presStyleLbl="bgAcc1" presStyleIdx="7" presStyleCnt="9" custScaleX="320423" custScaleY="117933" custLinFactNeighborX="460" custLinFactNeighborY="-4790">
        <dgm:presLayoutVars>
          <dgm:bulletEnabled val="1"/>
        </dgm:presLayoutVars>
      </dgm:prSet>
      <dgm:spPr/>
    </dgm:pt>
    <dgm:pt modelId="{18299906-B8B1-498F-98E8-A1A35B824235}" type="pres">
      <dgm:prSet presAssocID="{0C35DA9A-5ED3-4811-A079-95C2BBCE0977}" presName="Name13" presStyleLbl="parChTrans1D2" presStyleIdx="8" presStyleCnt="9" custSzX="238462"/>
      <dgm:spPr/>
    </dgm:pt>
    <dgm:pt modelId="{511E4EDA-046C-4D18-816F-3068B10C9C79}" type="pres">
      <dgm:prSet presAssocID="{0B52B623-4654-40F8-8B39-4483D144E88F}" presName="childText" presStyleLbl="bgAcc1" presStyleIdx="8" presStyleCnt="9" custScaleX="320423" custScaleY="148986" custLinFactNeighborX="460" custLinFactNeighborY="-4790">
        <dgm:presLayoutVars>
          <dgm:bulletEnabled val="1"/>
        </dgm:presLayoutVars>
      </dgm:prSet>
      <dgm:spPr/>
    </dgm:pt>
  </dgm:ptLst>
  <dgm:cxnLst>
    <dgm:cxn modelId="{15D3E305-37B9-40D4-8B2A-5B5BC095F7D6}" srcId="{F74A8DAE-AF7D-4E48-9147-2F55DCA2842F}" destId="{8E903D64-148E-418D-9F51-417A4D979B85}" srcOrd="3" destOrd="0" parTransId="{64065B05-700B-4E69-B9B4-53B994BED020}" sibTransId="{06E79F87-1BD6-4FEA-886B-1ED940529888}"/>
    <dgm:cxn modelId="{C3341306-E7E5-47FB-8D8B-0A0520EDA338}" srcId="{F74A8DAE-AF7D-4E48-9147-2F55DCA2842F}" destId="{0C831B5A-36F0-4C6A-90C4-50138432C9FC}" srcOrd="2" destOrd="0" parTransId="{EB8A914D-3E56-483C-A3D2-5AFEA6278588}" sibTransId="{72803462-4B8A-4E0B-A029-34C8072BD79A}"/>
    <dgm:cxn modelId="{E78AC40D-BED8-4530-8C0C-79D55234B5A0}" srcId="{30449F4E-6CF9-477E-B8B3-6F0CFC6E1BED}" destId="{ACAA72D7-A0C6-47AA-A705-DD84F2A51B0D}" srcOrd="0" destOrd="0" parTransId="{A4619355-A87B-4EAA-95C7-4C8303418779}" sibTransId="{45559A8A-4BAA-4672-BD4C-279DD8E44565}"/>
    <dgm:cxn modelId="{16091A3F-9CAE-48C5-B836-C32EA0FEB241}" type="presOf" srcId="{D2BF0603-481D-4C8E-9656-CCD2807B0260}" destId="{0EA45B03-68EE-4311-93F7-B0B23C84271E}" srcOrd="0" destOrd="0" presId="urn:microsoft.com/office/officeart/2005/8/layout/hierarchy3"/>
    <dgm:cxn modelId="{0FA4623F-362A-41AA-98FB-3BB0C1C963D4}" srcId="{30449F4E-6CF9-477E-B8B3-6F0CFC6E1BED}" destId="{839D43DC-238B-4AB4-A4B2-716D5C7C33F4}" srcOrd="1" destOrd="0" parTransId="{F916E189-9B9F-4D64-B6A2-A5156CB10DA5}" sibTransId="{0F0ED9C6-6758-459C-BE85-91177F329B0C}"/>
    <dgm:cxn modelId="{2C7AED63-ED65-4E6C-AACF-218D390E9C5F}" srcId="{956410CF-E870-4725-865C-2E0680483573}" destId="{23ECFC3C-773F-4898-84AA-B2C51E4B4698}" srcOrd="0" destOrd="0" parTransId="{93C8B541-4C66-4B12-B5E3-D4826609EBC9}" sibTransId="{739D882B-E868-447F-80BD-9FE4ACCCC979}"/>
    <dgm:cxn modelId="{1F4BA346-EC5F-417C-A9EB-CF831FFE3177}" type="presOf" srcId="{8E903D64-148E-418D-9F51-417A4D979B85}" destId="{E449834B-3AD2-4B29-A0A5-79482B5CC3B6}" srcOrd="0" destOrd="0" presId="urn:microsoft.com/office/officeart/2005/8/layout/hierarchy3"/>
    <dgm:cxn modelId="{B3A70367-F122-41E3-9E77-E57CFD5D3345}" type="presOf" srcId="{64065B05-700B-4E69-B9B4-53B994BED020}" destId="{70CEFE9B-0A6B-4821-B4D3-D699B01DBE80}" srcOrd="0" destOrd="0" presId="urn:microsoft.com/office/officeart/2005/8/layout/hierarchy3"/>
    <dgm:cxn modelId="{F86CD350-F885-43E6-949E-31D95ABB81D1}" type="presOf" srcId="{23ECFC3C-773F-4898-84AA-B2C51E4B4698}" destId="{0DF76947-543B-4B36-ABBC-D71917FB0952}" srcOrd="0" destOrd="0" presId="urn:microsoft.com/office/officeart/2005/8/layout/hierarchy3"/>
    <dgm:cxn modelId="{6F5BCD54-E8BC-471A-9F41-E653455DA987}" type="presOf" srcId="{F74A8DAE-AF7D-4E48-9147-2F55DCA2842F}" destId="{623B856F-2EAE-4BFC-B9BC-A5F25DD0F794}" srcOrd="0" destOrd="0" presId="urn:microsoft.com/office/officeart/2005/8/layout/hierarchy3"/>
    <dgm:cxn modelId="{5B180A75-9966-4129-8D69-A4B1F118F536}" type="presOf" srcId="{013A4F8F-ECC8-41B1-909D-DC89DAA7A225}" destId="{19ADD927-C223-46CB-A754-C2F6A986044E}" srcOrd="0" destOrd="0" presId="urn:microsoft.com/office/officeart/2005/8/layout/hierarchy3"/>
    <dgm:cxn modelId="{48EFB057-C9F7-4574-B813-66F5890E119A}" srcId="{D2BF0603-481D-4C8E-9656-CCD2807B0260}" destId="{F74A8DAE-AF7D-4E48-9147-2F55DCA2842F}" srcOrd="0" destOrd="0" parTransId="{F55A94AD-3958-402E-A5D3-3517304DCE02}" sibTransId="{DB9320C8-5295-404D-822B-22D77FD19407}"/>
    <dgm:cxn modelId="{8F226F7C-EEF4-4E5E-BD6F-48609F9B9C1E}" type="presOf" srcId="{5EC43282-057B-4098-AD13-E70629FA0F3A}" destId="{25FEF475-81FB-4349-BDA8-F677E82946E2}" srcOrd="0" destOrd="0" presId="urn:microsoft.com/office/officeart/2005/8/layout/hierarchy3"/>
    <dgm:cxn modelId="{0F1D8E7C-E177-4C67-A4F2-10758509CCF9}" type="presOf" srcId="{5BBBE3E8-4D97-4E48-BCAD-9D0500E72F5E}" destId="{1AC96E49-52AE-4257-BF01-496101C0AB3B}" srcOrd="0" destOrd="0" presId="urn:microsoft.com/office/officeart/2005/8/layout/hierarchy3"/>
    <dgm:cxn modelId="{1E92607D-DAFC-4363-A86B-C55835A51D30}" type="presOf" srcId="{956410CF-E870-4725-865C-2E0680483573}" destId="{3442C2AE-9DD9-4929-BA35-73FB31E4E3EC}" srcOrd="1" destOrd="0" presId="urn:microsoft.com/office/officeart/2005/8/layout/hierarchy3"/>
    <dgm:cxn modelId="{7592CE83-0852-4372-9011-938707D1890F}" type="presOf" srcId="{956410CF-E870-4725-865C-2E0680483573}" destId="{370F7AB7-AF4A-466F-A81B-11A4C12E812D}" srcOrd="0" destOrd="0" presId="urn:microsoft.com/office/officeart/2005/8/layout/hierarchy3"/>
    <dgm:cxn modelId="{8A19D484-46B5-4F2C-9F21-EFF361E11936}" type="presOf" srcId="{839D43DC-238B-4AB4-A4B2-716D5C7C33F4}" destId="{2BA7E711-95EA-4C7B-B837-D5293469C070}" srcOrd="0" destOrd="0" presId="urn:microsoft.com/office/officeart/2005/8/layout/hierarchy3"/>
    <dgm:cxn modelId="{9AA2FA87-4B22-480B-B8B1-83BCF48424CE}" type="presOf" srcId="{0B52B623-4654-40F8-8B39-4483D144E88F}" destId="{511E4EDA-046C-4D18-816F-3068B10C9C79}" srcOrd="0" destOrd="0" presId="urn:microsoft.com/office/officeart/2005/8/layout/hierarchy3"/>
    <dgm:cxn modelId="{EC40318F-D7DB-41D1-B750-181D2A7CF44C}" type="presOf" srcId="{30449F4E-6CF9-477E-B8B3-6F0CFC6E1BED}" destId="{5281E04A-BB15-4236-B822-D5E935DD1817}" srcOrd="0" destOrd="0" presId="urn:microsoft.com/office/officeart/2005/8/layout/hierarchy3"/>
    <dgm:cxn modelId="{56411C98-F4B8-4530-99B8-606C596A6DA1}" type="presOf" srcId="{B8D66C0B-39EB-4C18-AF75-F8A900B861B6}" destId="{EF30CC92-B8F4-4474-B643-8BFF8C0A72D4}" srcOrd="0" destOrd="0" presId="urn:microsoft.com/office/officeart/2005/8/layout/hierarchy3"/>
    <dgm:cxn modelId="{8B3DF198-4449-4CF9-B3D0-689C87FEE861}" type="presOf" srcId="{AC38F9A4-0EBB-4147-A658-9AAD78BF8799}" destId="{10A0727C-FF8F-4E04-BC68-5FBA0581A160}" srcOrd="0" destOrd="0" presId="urn:microsoft.com/office/officeart/2005/8/layout/hierarchy3"/>
    <dgm:cxn modelId="{221EDB9B-B585-4465-B40A-9CBDCBBDF188}" type="presOf" srcId="{30449F4E-6CF9-477E-B8B3-6F0CFC6E1BED}" destId="{760D1479-1651-4535-B4CE-AF5BFA57396D}" srcOrd="1" destOrd="0" presId="urn:microsoft.com/office/officeart/2005/8/layout/hierarchy3"/>
    <dgm:cxn modelId="{2C43E6B2-86D8-48BE-851A-792394B4E50A}" type="presOf" srcId="{A4619355-A87B-4EAA-95C7-4C8303418779}" destId="{8DE53A4D-5F67-45CD-B641-8D7586E1E532}" srcOrd="0" destOrd="0" presId="urn:microsoft.com/office/officeart/2005/8/layout/hierarchy3"/>
    <dgm:cxn modelId="{4A6FDCB6-1D3E-4416-AB47-837CA3C325D7}" type="presOf" srcId="{7ADB4319-D30B-4DC3-B50C-9205887AD9D7}" destId="{9FE1AD74-4092-4900-9659-3BD07829C41D}" srcOrd="0" destOrd="0" presId="urn:microsoft.com/office/officeart/2005/8/layout/hierarchy3"/>
    <dgm:cxn modelId="{93EFBBC1-0D2B-41FD-8976-F8A1A14CBF3E}" srcId="{F74A8DAE-AF7D-4E48-9147-2F55DCA2842F}" destId="{AC38F9A4-0EBB-4147-A658-9AAD78BF8799}" srcOrd="1" destOrd="0" parTransId="{5EC43282-057B-4098-AD13-E70629FA0F3A}" sibTransId="{CD6FDF0E-B011-4F0B-9314-6164DDB61115}"/>
    <dgm:cxn modelId="{DAC461C3-AAA3-4DE6-9939-A88FBD553A4C}" srcId="{D2BF0603-481D-4C8E-9656-CCD2807B0260}" destId="{30449F4E-6CF9-477E-B8B3-6F0CFC6E1BED}" srcOrd="2" destOrd="0" parTransId="{A0820669-158C-4DE8-8BA3-B3152F2EEE2C}" sibTransId="{43EFC29E-C3B9-4221-B3BC-A8B2E48CDC82}"/>
    <dgm:cxn modelId="{D4E471C5-5C13-4CED-B604-348B9939F0E1}" type="presOf" srcId="{F916E189-9B9F-4D64-B6A2-A5156CB10DA5}" destId="{664389A4-3DCB-43ED-9251-2944B6ABBAA9}" srcOrd="0" destOrd="0" presId="urn:microsoft.com/office/officeart/2005/8/layout/hierarchy3"/>
    <dgm:cxn modelId="{7A5E79CD-F85C-4BBB-ADDE-7A26E5145794}" srcId="{956410CF-E870-4725-865C-2E0680483573}" destId="{7ADB4319-D30B-4DC3-B50C-9205887AD9D7}" srcOrd="1" destOrd="0" parTransId="{013A4F8F-ECC8-41B1-909D-DC89DAA7A225}" sibTransId="{F736FAAD-BCB8-4BAB-A8B1-ECC9EA55032F}"/>
    <dgm:cxn modelId="{55EC9BCF-4AFC-490F-9215-AE96887A4A2B}" type="presOf" srcId="{0C35DA9A-5ED3-4811-A079-95C2BBCE0977}" destId="{18299906-B8B1-498F-98E8-A1A35B824235}" srcOrd="0" destOrd="0" presId="urn:microsoft.com/office/officeart/2005/8/layout/hierarchy3"/>
    <dgm:cxn modelId="{429E20D4-CCB9-428F-9404-7B7CD715EABB}" type="presOf" srcId="{EB8A914D-3E56-483C-A3D2-5AFEA6278588}" destId="{2626DA7D-FCFA-4D24-BE82-03FE1690ACEA}" srcOrd="0" destOrd="0" presId="urn:microsoft.com/office/officeart/2005/8/layout/hierarchy3"/>
    <dgm:cxn modelId="{196F30DA-8BF1-4E81-A9DF-27B24BB491A5}" srcId="{30449F4E-6CF9-477E-B8B3-6F0CFC6E1BED}" destId="{0B52B623-4654-40F8-8B39-4483D144E88F}" srcOrd="2" destOrd="0" parTransId="{0C35DA9A-5ED3-4811-A079-95C2BBCE0977}" sibTransId="{DB8FA527-55E9-4A8E-A55A-1A06A19AF4CF}"/>
    <dgm:cxn modelId="{F2F0A9E4-5DB9-4E6A-B21B-166BD4344CBA}" type="presOf" srcId="{F74A8DAE-AF7D-4E48-9147-2F55DCA2842F}" destId="{FF7FFD1A-E5E1-4886-9426-B8DA4CC55DA0}" srcOrd="1" destOrd="0" presId="urn:microsoft.com/office/officeart/2005/8/layout/hierarchy3"/>
    <dgm:cxn modelId="{885F64E7-DCD2-457C-B3FC-6433FE960368}" type="presOf" srcId="{0C831B5A-36F0-4C6A-90C4-50138432C9FC}" destId="{47A6AEA9-C6B2-4918-A7DA-CCB442D95FAD}" srcOrd="0" destOrd="0" presId="urn:microsoft.com/office/officeart/2005/8/layout/hierarchy3"/>
    <dgm:cxn modelId="{A60125EA-0BAF-4927-9581-AB90FE6523D9}" srcId="{D2BF0603-481D-4C8E-9656-CCD2807B0260}" destId="{956410CF-E870-4725-865C-2E0680483573}" srcOrd="1" destOrd="0" parTransId="{48056E64-9874-4965-891F-91BC05A2B5A9}" sibTransId="{2EB7286B-4090-4699-8CE6-26A957918645}"/>
    <dgm:cxn modelId="{4A94F1EE-B0B8-4724-BCC4-09EA5EC1DA17}" type="presOf" srcId="{ACAA72D7-A0C6-47AA-A705-DD84F2A51B0D}" destId="{36320F0B-979D-4305-98A2-3B3CBEFF8F97}" srcOrd="0" destOrd="0" presId="urn:microsoft.com/office/officeart/2005/8/layout/hierarchy3"/>
    <dgm:cxn modelId="{3F8906F2-F5CF-480D-9B09-AE93EE22CFA0}" type="presOf" srcId="{93C8B541-4C66-4B12-B5E3-D4826609EBC9}" destId="{7DF8D304-089C-4333-89C6-3D8397E35B66}" srcOrd="0" destOrd="0" presId="urn:microsoft.com/office/officeart/2005/8/layout/hierarchy3"/>
    <dgm:cxn modelId="{56F06DF8-7F94-493C-91B3-0E1D4AFDB9A4}" srcId="{F74A8DAE-AF7D-4E48-9147-2F55DCA2842F}" destId="{B8D66C0B-39EB-4C18-AF75-F8A900B861B6}" srcOrd="0" destOrd="0" parTransId="{5BBBE3E8-4D97-4E48-BCAD-9D0500E72F5E}" sibTransId="{93456380-DBCD-4DB8-A0A9-F7899643D8F6}"/>
    <dgm:cxn modelId="{8EC5C852-BE0F-4680-B67A-7FD7B0343636}" type="presParOf" srcId="{0EA45B03-68EE-4311-93F7-B0B23C84271E}" destId="{7D785332-9A80-49A6-BE73-A47CE24AAE19}" srcOrd="0" destOrd="0" presId="urn:microsoft.com/office/officeart/2005/8/layout/hierarchy3"/>
    <dgm:cxn modelId="{C346FC95-84BA-4618-A6ED-67FFBE267FFC}" type="presParOf" srcId="{7D785332-9A80-49A6-BE73-A47CE24AAE19}" destId="{5F0D7324-767C-40A2-A244-528B4B857CDE}" srcOrd="0" destOrd="0" presId="urn:microsoft.com/office/officeart/2005/8/layout/hierarchy3"/>
    <dgm:cxn modelId="{68267654-91AF-400E-8FF1-F0206ED9442B}" type="presParOf" srcId="{5F0D7324-767C-40A2-A244-528B4B857CDE}" destId="{623B856F-2EAE-4BFC-B9BC-A5F25DD0F794}" srcOrd="0" destOrd="0" presId="urn:microsoft.com/office/officeart/2005/8/layout/hierarchy3"/>
    <dgm:cxn modelId="{C56286B5-9C80-4F3F-AAC7-EA58020D1C1E}" type="presParOf" srcId="{5F0D7324-767C-40A2-A244-528B4B857CDE}" destId="{FF7FFD1A-E5E1-4886-9426-B8DA4CC55DA0}" srcOrd="1" destOrd="0" presId="urn:microsoft.com/office/officeart/2005/8/layout/hierarchy3"/>
    <dgm:cxn modelId="{79088F4E-38AA-4F2D-A8DD-A921806B80EB}" type="presParOf" srcId="{7D785332-9A80-49A6-BE73-A47CE24AAE19}" destId="{31248187-C587-47D9-9A92-6D510F7A5F96}" srcOrd="1" destOrd="0" presId="urn:microsoft.com/office/officeart/2005/8/layout/hierarchy3"/>
    <dgm:cxn modelId="{E1CD1004-95AF-4718-9518-4E6F3F31B141}" type="presParOf" srcId="{31248187-C587-47D9-9A92-6D510F7A5F96}" destId="{1AC96E49-52AE-4257-BF01-496101C0AB3B}" srcOrd="0" destOrd="0" presId="urn:microsoft.com/office/officeart/2005/8/layout/hierarchy3"/>
    <dgm:cxn modelId="{9F7CFF23-F6BF-4EB2-9192-7B792A0FE633}" type="presParOf" srcId="{31248187-C587-47D9-9A92-6D510F7A5F96}" destId="{EF30CC92-B8F4-4474-B643-8BFF8C0A72D4}" srcOrd="1" destOrd="0" presId="urn:microsoft.com/office/officeart/2005/8/layout/hierarchy3"/>
    <dgm:cxn modelId="{5ABF1FEC-1EA1-4DEE-8B9B-EED9A17579CA}" type="presParOf" srcId="{31248187-C587-47D9-9A92-6D510F7A5F96}" destId="{25FEF475-81FB-4349-BDA8-F677E82946E2}" srcOrd="2" destOrd="0" presId="urn:microsoft.com/office/officeart/2005/8/layout/hierarchy3"/>
    <dgm:cxn modelId="{D8FA0A53-60AE-4051-A52B-E274DE0521B0}" type="presParOf" srcId="{31248187-C587-47D9-9A92-6D510F7A5F96}" destId="{10A0727C-FF8F-4E04-BC68-5FBA0581A160}" srcOrd="3" destOrd="0" presId="urn:microsoft.com/office/officeart/2005/8/layout/hierarchy3"/>
    <dgm:cxn modelId="{E0A86D4D-2A5F-4D2D-B0DF-23C0CA13AB57}" type="presParOf" srcId="{31248187-C587-47D9-9A92-6D510F7A5F96}" destId="{2626DA7D-FCFA-4D24-BE82-03FE1690ACEA}" srcOrd="4" destOrd="0" presId="urn:microsoft.com/office/officeart/2005/8/layout/hierarchy3"/>
    <dgm:cxn modelId="{B2ED015D-F175-4BA8-AC6C-D4B6DB5A0EAD}" type="presParOf" srcId="{31248187-C587-47D9-9A92-6D510F7A5F96}" destId="{47A6AEA9-C6B2-4918-A7DA-CCB442D95FAD}" srcOrd="5" destOrd="0" presId="urn:microsoft.com/office/officeart/2005/8/layout/hierarchy3"/>
    <dgm:cxn modelId="{57994FB1-ED43-48AE-9F73-4BD6474B029D}" type="presParOf" srcId="{31248187-C587-47D9-9A92-6D510F7A5F96}" destId="{70CEFE9B-0A6B-4821-B4D3-D699B01DBE80}" srcOrd="6" destOrd="0" presId="urn:microsoft.com/office/officeart/2005/8/layout/hierarchy3"/>
    <dgm:cxn modelId="{52DCF597-1E42-472D-AD5E-711FB0EA9021}" type="presParOf" srcId="{31248187-C587-47D9-9A92-6D510F7A5F96}" destId="{E449834B-3AD2-4B29-A0A5-79482B5CC3B6}" srcOrd="7" destOrd="0" presId="urn:microsoft.com/office/officeart/2005/8/layout/hierarchy3"/>
    <dgm:cxn modelId="{E4AD8DB7-6A80-40F5-B3BB-07425BEB6379}" type="presParOf" srcId="{0EA45B03-68EE-4311-93F7-B0B23C84271E}" destId="{852DCEF7-151C-4ABE-8362-822F021C2632}" srcOrd="1" destOrd="0" presId="urn:microsoft.com/office/officeart/2005/8/layout/hierarchy3"/>
    <dgm:cxn modelId="{BA8F4F51-AE99-4B44-8A9D-0134DAEF1DEC}" type="presParOf" srcId="{852DCEF7-151C-4ABE-8362-822F021C2632}" destId="{9179242F-4A5E-4CC6-9B18-E799E4CCC18E}" srcOrd="0" destOrd="0" presId="urn:microsoft.com/office/officeart/2005/8/layout/hierarchy3"/>
    <dgm:cxn modelId="{E8BC25EE-E15D-4524-B795-DA67A9481C7D}" type="presParOf" srcId="{9179242F-4A5E-4CC6-9B18-E799E4CCC18E}" destId="{370F7AB7-AF4A-466F-A81B-11A4C12E812D}" srcOrd="0" destOrd="0" presId="urn:microsoft.com/office/officeart/2005/8/layout/hierarchy3"/>
    <dgm:cxn modelId="{21DAFF47-15EB-4B1D-AD01-17400EF7F6F2}" type="presParOf" srcId="{9179242F-4A5E-4CC6-9B18-E799E4CCC18E}" destId="{3442C2AE-9DD9-4929-BA35-73FB31E4E3EC}" srcOrd="1" destOrd="0" presId="urn:microsoft.com/office/officeart/2005/8/layout/hierarchy3"/>
    <dgm:cxn modelId="{00EBB1AF-5B74-4996-88C8-EC8E5ECE184E}" type="presParOf" srcId="{852DCEF7-151C-4ABE-8362-822F021C2632}" destId="{DD79D970-5977-4886-826F-98FA060B1B84}" srcOrd="1" destOrd="0" presId="urn:microsoft.com/office/officeart/2005/8/layout/hierarchy3"/>
    <dgm:cxn modelId="{5BE359A7-2D8C-4C7B-8118-641F01758671}" type="presParOf" srcId="{DD79D970-5977-4886-826F-98FA060B1B84}" destId="{7DF8D304-089C-4333-89C6-3D8397E35B66}" srcOrd="0" destOrd="0" presId="urn:microsoft.com/office/officeart/2005/8/layout/hierarchy3"/>
    <dgm:cxn modelId="{855B4DB1-D104-45E7-AD58-E59C2533DA97}" type="presParOf" srcId="{DD79D970-5977-4886-826F-98FA060B1B84}" destId="{0DF76947-543B-4B36-ABBC-D71917FB0952}" srcOrd="1" destOrd="0" presId="urn:microsoft.com/office/officeart/2005/8/layout/hierarchy3"/>
    <dgm:cxn modelId="{7FAE84E3-1DE2-4570-899D-4543AF55148A}" type="presParOf" srcId="{DD79D970-5977-4886-826F-98FA060B1B84}" destId="{19ADD927-C223-46CB-A754-C2F6A986044E}" srcOrd="2" destOrd="0" presId="urn:microsoft.com/office/officeart/2005/8/layout/hierarchy3"/>
    <dgm:cxn modelId="{8422F02B-E82F-4D09-9A79-14CC7F2B3630}" type="presParOf" srcId="{DD79D970-5977-4886-826F-98FA060B1B84}" destId="{9FE1AD74-4092-4900-9659-3BD07829C41D}" srcOrd="3" destOrd="0" presId="urn:microsoft.com/office/officeart/2005/8/layout/hierarchy3"/>
    <dgm:cxn modelId="{8BAF0936-3CA0-49BE-814C-A429B6E1DE28}" type="presParOf" srcId="{0EA45B03-68EE-4311-93F7-B0B23C84271E}" destId="{6DCE9D3B-F6FD-432A-A2A6-EBF3FE640532}" srcOrd="2" destOrd="0" presId="urn:microsoft.com/office/officeart/2005/8/layout/hierarchy3"/>
    <dgm:cxn modelId="{3945F9E8-1105-43BD-8497-FAD01AC8A043}" type="presParOf" srcId="{6DCE9D3B-F6FD-432A-A2A6-EBF3FE640532}" destId="{1F8B7680-F8D8-441C-937C-F34B7392B299}" srcOrd="0" destOrd="0" presId="urn:microsoft.com/office/officeart/2005/8/layout/hierarchy3"/>
    <dgm:cxn modelId="{94877FAC-F2CF-4C49-B02B-C362C988CE4D}" type="presParOf" srcId="{1F8B7680-F8D8-441C-937C-F34B7392B299}" destId="{5281E04A-BB15-4236-B822-D5E935DD1817}" srcOrd="0" destOrd="0" presId="urn:microsoft.com/office/officeart/2005/8/layout/hierarchy3"/>
    <dgm:cxn modelId="{7CE0B770-D6DA-4E88-B367-909D499DC70A}" type="presParOf" srcId="{1F8B7680-F8D8-441C-937C-F34B7392B299}" destId="{760D1479-1651-4535-B4CE-AF5BFA57396D}" srcOrd="1" destOrd="0" presId="urn:microsoft.com/office/officeart/2005/8/layout/hierarchy3"/>
    <dgm:cxn modelId="{3A75DB23-23AF-4426-91BA-10F3B478E400}" type="presParOf" srcId="{6DCE9D3B-F6FD-432A-A2A6-EBF3FE640532}" destId="{99CCACE0-B8D6-445C-AA63-06CF9F781E7B}" srcOrd="1" destOrd="0" presId="urn:microsoft.com/office/officeart/2005/8/layout/hierarchy3"/>
    <dgm:cxn modelId="{92CF0C55-00C7-4A07-AF69-BE7FE1614C6E}" type="presParOf" srcId="{99CCACE0-B8D6-445C-AA63-06CF9F781E7B}" destId="{8DE53A4D-5F67-45CD-B641-8D7586E1E532}" srcOrd="0" destOrd="0" presId="urn:microsoft.com/office/officeart/2005/8/layout/hierarchy3"/>
    <dgm:cxn modelId="{15653860-C45B-40C1-949F-B42186DD451C}" type="presParOf" srcId="{99CCACE0-B8D6-445C-AA63-06CF9F781E7B}" destId="{36320F0B-979D-4305-98A2-3B3CBEFF8F97}" srcOrd="1" destOrd="0" presId="urn:microsoft.com/office/officeart/2005/8/layout/hierarchy3"/>
    <dgm:cxn modelId="{BEA7A68F-60C9-490E-9C24-0D00BA1E2FEA}" type="presParOf" srcId="{99CCACE0-B8D6-445C-AA63-06CF9F781E7B}" destId="{664389A4-3DCB-43ED-9251-2944B6ABBAA9}" srcOrd="2" destOrd="0" presId="urn:microsoft.com/office/officeart/2005/8/layout/hierarchy3"/>
    <dgm:cxn modelId="{D3D7FB01-F166-4FDA-A620-0018E542E8B6}" type="presParOf" srcId="{99CCACE0-B8D6-445C-AA63-06CF9F781E7B}" destId="{2BA7E711-95EA-4C7B-B837-D5293469C070}" srcOrd="3" destOrd="0" presId="urn:microsoft.com/office/officeart/2005/8/layout/hierarchy3"/>
    <dgm:cxn modelId="{DD7A7DCA-6CE4-4AC8-AAF0-482F89F778A6}" type="presParOf" srcId="{99CCACE0-B8D6-445C-AA63-06CF9F781E7B}" destId="{18299906-B8B1-498F-98E8-A1A35B824235}" srcOrd="4" destOrd="0" presId="urn:microsoft.com/office/officeart/2005/8/layout/hierarchy3"/>
    <dgm:cxn modelId="{13A94462-BE9B-40CF-B840-36FEF54A1FA4}" type="presParOf" srcId="{99CCACE0-B8D6-445C-AA63-06CF9F781E7B}" destId="{511E4EDA-046C-4D18-816F-3068B10C9C79}"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F06305-476D-47E1-B78E-562E947AEF1E}"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IN"/>
        </a:p>
      </dgm:t>
    </dgm:pt>
    <dgm:pt modelId="{4667F4B3-9D58-45C9-9F12-BD207795BCC0}">
      <dgm:prSet phldrT="[Text]"/>
      <dgm:spPr/>
      <dgm:t>
        <a:bodyPr/>
        <a:lstStyle/>
        <a:p>
          <a:r>
            <a:rPr lang="en-IN" dirty="0"/>
            <a:t>Diversified Dataset Collection</a:t>
          </a:r>
        </a:p>
      </dgm:t>
    </dgm:pt>
    <dgm:pt modelId="{A313FDF8-13D1-4B26-A44E-985694EFE137}" type="parTrans" cxnId="{17BF2AB2-60DD-4BAA-902B-A08EB0FF6511}">
      <dgm:prSet/>
      <dgm:spPr/>
      <dgm:t>
        <a:bodyPr/>
        <a:lstStyle/>
        <a:p>
          <a:endParaRPr lang="en-IN"/>
        </a:p>
      </dgm:t>
    </dgm:pt>
    <dgm:pt modelId="{A45760FE-CD00-4A19-8EF5-FC35ADD029DC}" type="sibTrans" cxnId="{17BF2AB2-60DD-4BAA-902B-A08EB0FF6511}">
      <dgm:prSet/>
      <dgm:spPr/>
      <dgm:t>
        <a:bodyPr/>
        <a:lstStyle/>
        <a:p>
          <a:endParaRPr lang="en-IN"/>
        </a:p>
      </dgm:t>
    </dgm:pt>
    <dgm:pt modelId="{D8DF25EF-1623-4DAA-B54E-85FD3065AF31}">
      <dgm:prSet phldrT="[Text]"/>
      <dgm:spPr/>
      <dgm:t>
        <a:bodyPr/>
        <a:lstStyle/>
        <a:p>
          <a:r>
            <a:rPr lang="en-IN" dirty="0"/>
            <a:t>Epoch Count Variation</a:t>
          </a:r>
        </a:p>
      </dgm:t>
    </dgm:pt>
    <dgm:pt modelId="{2CB5629C-590E-4B94-80E8-012E63E41685}" type="parTrans" cxnId="{DAE6C873-54E9-40E1-A0C3-75EABFC88D6D}">
      <dgm:prSet/>
      <dgm:spPr/>
      <dgm:t>
        <a:bodyPr/>
        <a:lstStyle/>
        <a:p>
          <a:endParaRPr lang="en-IN"/>
        </a:p>
      </dgm:t>
    </dgm:pt>
    <dgm:pt modelId="{43675784-F410-4226-941B-F0205B775DDC}" type="sibTrans" cxnId="{DAE6C873-54E9-40E1-A0C3-75EABFC88D6D}">
      <dgm:prSet/>
      <dgm:spPr/>
      <dgm:t>
        <a:bodyPr/>
        <a:lstStyle/>
        <a:p>
          <a:endParaRPr lang="en-IN"/>
        </a:p>
      </dgm:t>
    </dgm:pt>
    <dgm:pt modelId="{16570FF5-EAB2-4126-A7EF-36F3860A0C3A}">
      <dgm:prSet phldrT="[Text]"/>
      <dgm:spPr/>
      <dgm:t>
        <a:bodyPr/>
        <a:lstStyle/>
        <a:p>
          <a:r>
            <a:rPr lang="en-IN" dirty="0"/>
            <a:t>Hyperparameter Tuning</a:t>
          </a:r>
        </a:p>
      </dgm:t>
    </dgm:pt>
    <dgm:pt modelId="{E4D2B9E4-F672-4D80-B2C7-8A5480117AD1}" type="parTrans" cxnId="{B1E7AAEC-A769-49FA-B214-DFDCB2F7B8D6}">
      <dgm:prSet/>
      <dgm:spPr/>
      <dgm:t>
        <a:bodyPr/>
        <a:lstStyle/>
        <a:p>
          <a:endParaRPr lang="en-IN"/>
        </a:p>
      </dgm:t>
    </dgm:pt>
    <dgm:pt modelId="{068A2389-7A94-4BE5-BF04-192792E95A91}" type="sibTrans" cxnId="{B1E7AAEC-A769-49FA-B214-DFDCB2F7B8D6}">
      <dgm:prSet/>
      <dgm:spPr/>
      <dgm:t>
        <a:bodyPr/>
        <a:lstStyle/>
        <a:p>
          <a:endParaRPr lang="en-IN"/>
        </a:p>
      </dgm:t>
    </dgm:pt>
    <dgm:pt modelId="{D07ADE6C-65B8-4BB8-AE22-DB9609FE2C4A}" type="pres">
      <dgm:prSet presAssocID="{2AF06305-476D-47E1-B78E-562E947AEF1E}" presName="Name0" presStyleCnt="0">
        <dgm:presLayoutVars>
          <dgm:chMax val="7"/>
          <dgm:chPref val="7"/>
          <dgm:dir/>
        </dgm:presLayoutVars>
      </dgm:prSet>
      <dgm:spPr/>
    </dgm:pt>
    <dgm:pt modelId="{23B6E265-322B-4773-B4FE-5C0876CCC0D4}" type="pres">
      <dgm:prSet presAssocID="{2AF06305-476D-47E1-B78E-562E947AEF1E}" presName="Name1" presStyleCnt="0"/>
      <dgm:spPr/>
    </dgm:pt>
    <dgm:pt modelId="{B4D4E9C5-0890-4455-8901-794410F63688}" type="pres">
      <dgm:prSet presAssocID="{2AF06305-476D-47E1-B78E-562E947AEF1E}" presName="cycle" presStyleCnt="0"/>
      <dgm:spPr/>
    </dgm:pt>
    <dgm:pt modelId="{45E5706F-A425-418A-BFF0-CD1090C29F1D}" type="pres">
      <dgm:prSet presAssocID="{2AF06305-476D-47E1-B78E-562E947AEF1E}" presName="srcNode" presStyleLbl="node1" presStyleIdx="0" presStyleCnt="3"/>
      <dgm:spPr/>
    </dgm:pt>
    <dgm:pt modelId="{AA5DCD8A-8136-4C0D-A3E8-E089946AF6E8}" type="pres">
      <dgm:prSet presAssocID="{2AF06305-476D-47E1-B78E-562E947AEF1E}" presName="conn" presStyleLbl="parChTrans1D2" presStyleIdx="0" presStyleCnt="1"/>
      <dgm:spPr/>
    </dgm:pt>
    <dgm:pt modelId="{2C797066-7F62-49EE-9EEB-EE0C622EEE0E}" type="pres">
      <dgm:prSet presAssocID="{2AF06305-476D-47E1-B78E-562E947AEF1E}" presName="extraNode" presStyleLbl="node1" presStyleIdx="0" presStyleCnt="3"/>
      <dgm:spPr/>
    </dgm:pt>
    <dgm:pt modelId="{7B5B1AA4-DD8F-49E9-A755-B32FC77FD764}" type="pres">
      <dgm:prSet presAssocID="{2AF06305-476D-47E1-B78E-562E947AEF1E}" presName="dstNode" presStyleLbl="node1" presStyleIdx="0" presStyleCnt="3"/>
      <dgm:spPr/>
    </dgm:pt>
    <dgm:pt modelId="{CB34CD96-1E48-4F5E-A01F-794DFD751FC8}" type="pres">
      <dgm:prSet presAssocID="{4667F4B3-9D58-45C9-9F12-BD207795BCC0}" presName="text_1" presStyleLbl="node1" presStyleIdx="0" presStyleCnt="3">
        <dgm:presLayoutVars>
          <dgm:bulletEnabled val="1"/>
        </dgm:presLayoutVars>
      </dgm:prSet>
      <dgm:spPr/>
    </dgm:pt>
    <dgm:pt modelId="{326225B2-B27C-45ED-B5C1-FD773A305887}" type="pres">
      <dgm:prSet presAssocID="{4667F4B3-9D58-45C9-9F12-BD207795BCC0}" presName="accent_1" presStyleCnt="0"/>
      <dgm:spPr/>
    </dgm:pt>
    <dgm:pt modelId="{B8776FC4-0DBE-4696-8A5F-B2248490616B}" type="pres">
      <dgm:prSet presAssocID="{4667F4B3-9D58-45C9-9F12-BD207795BCC0}" presName="accentRepeatNode" presStyleLbl="solidFgAcc1" presStyleIdx="0" presStyleCnt="3"/>
      <dgm:spPr/>
    </dgm:pt>
    <dgm:pt modelId="{5B0BEECA-28AC-4542-9047-512DDDFDC269}" type="pres">
      <dgm:prSet presAssocID="{D8DF25EF-1623-4DAA-B54E-85FD3065AF31}" presName="text_2" presStyleLbl="node1" presStyleIdx="1" presStyleCnt="3">
        <dgm:presLayoutVars>
          <dgm:bulletEnabled val="1"/>
        </dgm:presLayoutVars>
      </dgm:prSet>
      <dgm:spPr/>
    </dgm:pt>
    <dgm:pt modelId="{B3B4E13F-ACD3-4981-8D89-C7FFCB708A26}" type="pres">
      <dgm:prSet presAssocID="{D8DF25EF-1623-4DAA-B54E-85FD3065AF31}" presName="accent_2" presStyleCnt="0"/>
      <dgm:spPr/>
    </dgm:pt>
    <dgm:pt modelId="{E57A6C1E-1F49-46C9-9E58-1C787E4082D0}" type="pres">
      <dgm:prSet presAssocID="{D8DF25EF-1623-4DAA-B54E-85FD3065AF31}" presName="accentRepeatNode" presStyleLbl="solidFgAcc1" presStyleIdx="1" presStyleCnt="3"/>
      <dgm:spPr/>
    </dgm:pt>
    <dgm:pt modelId="{17249126-B54D-4EC5-BF82-73A066895507}" type="pres">
      <dgm:prSet presAssocID="{16570FF5-EAB2-4126-A7EF-36F3860A0C3A}" presName="text_3" presStyleLbl="node1" presStyleIdx="2" presStyleCnt="3">
        <dgm:presLayoutVars>
          <dgm:bulletEnabled val="1"/>
        </dgm:presLayoutVars>
      </dgm:prSet>
      <dgm:spPr/>
    </dgm:pt>
    <dgm:pt modelId="{1B76E740-A91A-49C5-B0F3-104CB453B5ED}" type="pres">
      <dgm:prSet presAssocID="{16570FF5-EAB2-4126-A7EF-36F3860A0C3A}" presName="accent_3" presStyleCnt="0"/>
      <dgm:spPr/>
    </dgm:pt>
    <dgm:pt modelId="{0DE49E40-88A8-4423-AC2F-04353AA4C885}" type="pres">
      <dgm:prSet presAssocID="{16570FF5-EAB2-4126-A7EF-36F3860A0C3A}" presName="accentRepeatNode" presStyleLbl="solidFgAcc1" presStyleIdx="2" presStyleCnt="3"/>
      <dgm:spPr/>
    </dgm:pt>
  </dgm:ptLst>
  <dgm:cxnLst>
    <dgm:cxn modelId="{F1E8F86D-6F00-4FF0-AFC9-53FF6FF63031}" type="presOf" srcId="{4667F4B3-9D58-45C9-9F12-BD207795BCC0}" destId="{CB34CD96-1E48-4F5E-A01F-794DFD751FC8}" srcOrd="0" destOrd="0" presId="urn:microsoft.com/office/officeart/2008/layout/VerticalCurvedList"/>
    <dgm:cxn modelId="{DAE6C873-54E9-40E1-A0C3-75EABFC88D6D}" srcId="{2AF06305-476D-47E1-B78E-562E947AEF1E}" destId="{D8DF25EF-1623-4DAA-B54E-85FD3065AF31}" srcOrd="1" destOrd="0" parTransId="{2CB5629C-590E-4B94-80E8-012E63E41685}" sibTransId="{43675784-F410-4226-941B-F0205B775DDC}"/>
    <dgm:cxn modelId="{BFD30A90-2072-4E31-BA71-E9C7428D1462}" type="presOf" srcId="{A45760FE-CD00-4A19-8EF5-FC35ADD029DC}" destId="{AA5DCD8A-8136-4C0D-A3E8-E089946AF6E8}" srcOrd="0" destOrd="0" presId="urn:microsoft.com/office/officeart/2008/layout/VerticalCurvedList"/>
    <dgm:cxn modelId="{17BF2AB2-60DD-4BAA-902B-A08EB0FF6511}" srcId="{2AF06305-476D-47E1-B78E-562E947AEF1E}" destId="{4667F4B3-9D58-45C9-9F12-BD207795BCC0}" srcOrd="0" destOrd="0" parTransId="{A313FDF8-13D1-4B26-A44E-985694EFE137}" sibTransId="{A45760FE-CD00-4A19-8EF5-FC35ADD029DC}"/>
    <dgm:cxn modelId="{671F24E3-68ED-4495-946D-2CC34E12EECF}" type="presOf" srcId="{D8DF25EF-1623-4DAA-B54E-85FD3065AF31}" destId="{5B0BEECA-28AC-4542-9047-512DDDFDC269}" srcOrd="0" destOrd="0" presId="urn:microsoft.com/office/officeart/2008/layout/VerticalCurvedList"/>
    <dgm:cxn modelId="{B1E7AAEC-A769-49FA-B214-DFDCB2F7B8D6}" srcId="{2AF06305-476D-47E1-B78E-562E947AEF1E}" destId="{16570FF5-EAB2-4126-A7EF-36F3860A0C3A}" srcOrd="2" destOrd="0" parTransId="{E4D2B9E4-F672-4D80-B2C7-8A5480117AD1}" sibTransId="{068A2389-7A94-4BE5-BF04-192792E95A91}"/>
    <dgm:cxn modelId="{A540A6F4-F782-4E7E-999E-FC7FBB78A66C}" type="presOf" srcId="{2AF06305-476D-47E1-B78E-562E947AEF1E}" destId="{D07ADE6C-65B8-4BB8-AE22-DB9609FE2C4A}" srcOrd="0" destOrd="0" presId="urn:microsoft.com/office/officeart/2008/layout/VerticalCurvedList"/>
    <dgm:cxn modelId="{34F79DF5-4A3A-4CF7-AD9E-B46900F87D91}" type="presOf" srcId="{16570FF5-EAB2-4126-A7EF-36F3860A0C3A}" destId="{17249126-B54D-4EC5-BF82-73A066895507}" srcOrd="0" destOrd="0" presId="urn:microsoft.com/office/officeart/2008/layout/VerticalCurvedList"/>
    <dgm:cxn modelId="{CF564A9D-46EB-44DB-81C7-E9C2EACFE9EA}" type="presParOf" srcId="{D07ADE6C-65B8-4BB8-AE22-DB9609FE2C4A}" destId="{23B6E265-322B-4773-B4FE-5C0876CCC0D4}" srcOrd="0" destOrd="0" presId="urn:microsoft.com/office/officeart/2008/layout/VerticalCurvedList"/>
    <dgm:cxn modelId="{D816059D-8631-4289-B591-571DE10607C0}" type="presParOf" srcId="{23B6E265-322B-4773-B4FE-5C0876CCC0D4}" destId="{B4D4E9C5-0890-4455-8901-794410F63688}" srcOrd="0" destOrd="0" presId="urn:microsoft.com/office/officeart/2008/layout/VerticalCurvedList"/>
    <dgm:cxn modelId="{758AA4B8-8CE4-4273-93A1-270ABDA2931A}" type="presParOf" srcId="{B4D4E9C5-0890-4455-8901-794410F63688}" destId="{45E5706F-A425-418A-BFF0-CD1090C29F1D}" srcOrd="0" destOrd="0" presId="urn:microsoft.com/office/officeart/2008/layout/VerticalCurvedList"/>
    <dgm:cxn modelId="{F68E75E4-97E0-4DA9-A01B-F2B168E6E914}" type="presParOf" srcId="{B4D4E9C5-0890-4455-8901-794410F63688}" destId="{AA5DCD8A-8136-4C0D-A3E8-E089946AF6E8}" srcOrd="1" destOrd="0" presId="urn:microsoft.com/office/officeart/2008/layout/VerticalCurvedList"/>
    <dgm:cxn modelId="{DE7E4AA5-5E65-4B13-99B4-15A71053B7E4}" type="presParOf" srcId="{B4D4E9C5-0890-4455-8901-794410F63688}" destId="{2C797066-7F62-49EE-9EEB-EE0C622EEE0E}" srcOrd="2" destOrd="0" presId="urn:microsoft.com/office/officeart/2008/layout/VerticalCurvedList"/>
    <dgm:cxn modelId="{FA1A4ACF-C15A-4E67-A013-2C5EF32304AB}" type="presParOf" srcId="{B4D4E9C5-0890-4455-8901-794410F63688}" destId="{7B5B1AA4-DD8F-49E9-A755-B32FC77FD764}" srcOrd="3" destOrd="0" presId="urn:microsoft.com/office/officeart/2008/layout/VerticalCurvedList"/>
    <dgm:cxn modelId="{6F7EC77D-53E3-48B8-9F78-6A8D1682C03B}" type="presParOf" srcId="{23B6E265-322B-4773-B4FE-5C0876CCC0D4}" destId="{CB34CD96-1E48-4F5E-A01F-794DFD751FC8}" srcOrd="1" destOrd="0" presId="urn:microsoft.com/office/officeart/2008/layout/VerticalCurvedList"/>
    <dgm:cxn modelId="{9A043927-BF91-4EE1-A923-5349015C53C4}" type="presParOf" srcId="{23B6E265-322B-4773-B4FE-5C0876CCC0D4}" destId="{326225B2-B27C-45ED-B5C1-FD773A305887}" srcOrd="2" destOrd="0" presId="urn:microsoft.com/office/officeart/2008/layout/VerticalCurvedList"/>
    <dgm:cxn modelId="{938F276E-6C44-4AB8-866B-4528921B3B7E}" type="presParOf" srcId="{326225B2-B27C-45ED-B5C1-FD773A305887}" destId="{B8776FC4-0DBE-4696-8A5F-B2248490616B}" srcOrd="0" destOrd="0" presId="urn:microsoft.com/office/officeart/2008/layout/VerticalCurvedList"/>
    <dgm:cxn modelId="{71E9A890-289D-444A-B393-2A455ADEA137}" type="presParOf" srcId="{23B6E265-322B-4773-B4FE-5C0876CCC0D4}" destId="{5B0BEECA-28AC-4542-9047-512DDDFDC269}" srcOrd="3" destOrd="0" presId="urn:microsoft.com/office/officeart/2008/layout/VerticalCurvedList"/>
    <dgm:cxn modelId="{6F0B2472-D8EE-402C-A06B-5EA762F16A5D}" type="presParOf" srcId="{23B6E265-322B-4773-B4FE-5C0876CCC0D4}" destId="{B3B4E13F-ACD3-4981-8D89-C7FFCB708A26}" srcOrd="4" destOrd="0" presId="urn:microsoft.com/office/officeart/2008/layout/VerticalCurvedList"/>
    <dgm:cxn modelId="{CBCBA169-A8FE-4C17-ACA5-D35C7EA1722D}" type="presParOf" srcId="{B3B4E13F-ACD3-4981-8D89-C7FFCB708A26}" destId="{E57A6C1E-1F49-46C9-9E58-1C787E4082D0}" srcOrd="0" destOrd="0" presId="urn:microsoft.com/office/officeart/2008/layout/VerticalCurvedList"/>
    <dgm:cxn modelId="{BF8574A1-5B72-40D6-814C-F72D56EE2B8A}" type="presParOf" srcId="{23B6E265-322B-4773-B4FE-5C0876CCC0D4}" destId="{17249126-B54D-4EC5-BF82-73A066895507}" srcOrd="5" destOrd="0" presId="urn:microsoft.com/office/officeart/2008/layout/VerticalCurvedList"/>
    <dgm:cxn modelId="{885A09C9-8AF0-4ACC-8A3F-6FD627309E82}" type="presParOf" srcId="{23B6E265-322B-4773-B4FE-5C0876CCC0D4}" destId="{1B76E740-A91A-49C5-B0F3-104CB453B5ED}" srcOrd="6" destOrd="0" presId="urn:microsoft.com/office/officeart/2008/layout/VerticalCurvedList"/>
    <dgm:cxn modelId="{7AA1FA68-7D20-4138-8AE0-F6F3924E308B}" type="presParOf" srcId="{1B76E740-A91A-49C5-B0F3-104CB453B5ED}" destId="{0DE49E40-88A8-4423-AC2F-04353AA4C885}"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4D096-7C7E-4A69-8381-7CD19A9BA85E}">
      <dsp:nvSpPr>
        <dsp:cNvPr id="0" name=""/>
        <dsp:cNvSpPr/>
      </dsp:nvSpPr>
      <dsp:spPr>
        <a:xfrm>
          <a:off x="242500" y="283096"/>
          <a:ext cx="4322746" cy="392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IN" sz="2000" b="1" i="0" kern="1200" dirty="0"/>
            <a:t>Sequential Dependency</a:t>
          </a:r>
          <a:endParaRPr lang="en-IN" sz="2000" kern="1200" dirty="0"/>
        </a:p>
      </dsp:txBody>
      <dsp:txXfrm>
        <a:off x="242500" y="283096"/>
        <a:ext cx="4322746" cy="392976"/>
      </dsp:txXfrm>
    </dsp:sp>
    <dsp:sp modelId="{3743D378-FB1C-4CBF-9FDD-37BDA1C4041F}">
      <dsp:nvSpPr>
        <dsp:cNvPr id="0" name=""/>
        <dsp:cNvSpPr/>
      </dsp:nvSpPr>
      <dsp:spPr>
        <a:xfrm>
          <a:off x="242500" y="676073"/>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F9F96A-8E54-49BC-8A8D-E2E577036635}">
      <dsp:nvSpPr>
        <dsp:cNvPr id="0" name=""/>
        <dsp:cNvSpPr/>
      </dsp:nvSpPr>
      <dsp:spPr>
        <a:xfrm>
          <a:off x="852487" y="676073"/>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840C85-CEFD-4595-897A-0CB42232EEBD}">
      <dsp:nvSpPr>
        <dsp:cNvPr id="0" name=""/>
        <dsp:cNvSpPr/>
      </dsp:nvSpPr>
      <dsp:spPr>
        <a:xfrm>
          <a:off x="1462475" y="676073"/>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8224AC-3305-4871-BC92-672088A13195}">
      <dsp:nvSpPr>
        <dsp:cNvPr id="0" name=""/>
        <dsp:cNvSpPr/>
      </dsp:nvSpPr>
      <dsp:spPr>
        <a:xfrm>
          <a:off x="2072462" y="676073"/>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667510-525C-4B6A-AF52-7D47F55ED8C2}">
      <dsp:nvSpPr>
        <dsp:cNvPr id="0" name=""/>
        <dsp:cNvSpPr/>
      </dsp:nvSpPr>
      <dsp:spPr>
        <a:xfrm>
          <a:off x="2682450" y="676073"/>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D6D293-E343-44F0-A931-EB863B0B9909}">
      <dsp:nvSpPr>
        <dsp:cNvPr id="0" name=""/>
        <dsp:cNvSpPr/>
      </dsp:nvSpPr>
      <dsp:spPr>
        <a:xfrm>
          <a:off x="3292438" y="676073"/>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915889-B6B0-4A96-8884-89C12662DFCB}">
      <dsp:nvSpPr>
        <dsp:cNvPr id="0" name=""/>
        <dsp:cNvSpPr/>
      </dsp:nvSpPr>
      <dsp:spPr>
        <a:xfrm>
          <a:off x="3902425" y="676073"/>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729542-6345-46B6-9CAD-8403B1CBAD59}">
      <dsp:nvSpPr>
        <dsp:cNvPr id="0" name=""/>
        <dsp:cNvSpPr/>
      </dsp:nvSpPr>
      <dsp:spPr>
        <a:xfrm>
          <a:off x="242500" y="837530"/>
          <a:ext cx="4322746" cy="392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IN" sz="2000" b="1" i="0" kern="1200" dirty="0"/>
            <a:t>Variable-Length Sequences</a:t>
          </a:r>
          <a:endParaRPr lang="en-IN" sz="2000" kern="1200" dirty="0"/>
        </a:p>
      </dsp:txBody>
      <dsp:txXfrm>
        <a:off x="242500" y="837530"/>
        <a:ext cx="4322746" cy="392976"/>
      </dsp:txXfrm>
    </dsp:sp>
    <dsp:sp modelId="{E1D77C20-2B6F-4A47-8E1A-AFBDE05B5832}">
      <dsp:nvSpPr>
        <dsp:cNvPr id="0" name=""/>
        <dsp:cNvSpPr/>
      </dsp:nvSpPr>
      <dsp:spPr>
        <a:xfrm>
          <a:off x="242500" y="1230507"/>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F13288-93F8-468C-B669-CBE95C953904}">
      <dsp:nvSpPr>
        <dsp:cNvPr id="0" name=""/>
        <dsp:cNvSpPr/>
      </dsp:nvSpPr>
      <dsp:spPr>
        <a:xfrm>
          <a:off x="852487" y="1230507"/>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3FC610-7D00-4E32-AF2F-D9E345EFADB7}">
      <dsp:nvSpPr>
        <dsp:cNvPr id="0" name=""/>
        <dsp:cNvSpPr/>
      </dsp:nvSpPr>
      <dsp:spPr>
        <a:xfrm>
          <a:off x="1462475" y="1230507"/>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7EC08E-5574-4160-A17E-4E12EB37C364}">
      <dsp:nvSpPr>
        <dsp:cNvPr id="0" name=""/>
        <dsp:cNvSpPr/>
      </dsp:nvSpPr>
      <dsp:spPr>
        <a:xfrm>
          <a:off x="2072462" y="1230507"/>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63EF2F-A849-410D-896C-443602A14E4C}">
      <dsp:nvSpPr>
        <dsp:cNvPr id="0" name=""/>
        <dsp:cNvSpPr/>
      </dsp:nvSpPr>
      <dsp:spPr>
        <a:xfrm>
          <a:off x="2682450" y="1230507"/>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661846-BBD3-4047-9604-DF22E8F05868}">
      <dsp:nvSpPr>
        <dsp:cNvPr id="0" name=""/>
        <dsp:cNvSpPr/>
      </dsp:nvSpPr>
      <dsp:spPr>
        <a:xfrm>
          <a:off x="3292438" y="1230507"/>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0CE235-9C3B-4195-A750-26157F8CBE8A}">
      <dsp:nvSpPr>
        <dsp:cNvPr id="0" name=""/>
        <dsp:cNvSpPr/>
      </dsp:nvSpPr>
      <dsp:spPr>
        <a:xfrm>
          <a:off x="3902425" y="1230507"/>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7BC321-F9AD-4B16-B4C9-A196CE4973D6}">
      <dsp:nvSpPr>
        <dsp:cNvPr id="0" name=""/>
        <dsp:cNvSpPr/>
      </dsp:nvSpPr>
      <dsp:spPr>
        <a:xfrm>
          <a:off x="242500" y="1391963"/>
          <a:ext cx="4322746" cy="392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IN" sz="2000" b="1" i="0" kern="1200" dirty="0"/>
            <a:t>Temporal Dynamics</a:t>
          </a:r>
          <a:endParaRPr lang="en-IN" sz="2000" kern="1200" dirty="0"/>
        </a:p>
      </dsp:txBody>
      <dsp:txXfrm>
        <a:off x="242500" y="1391963"/>
        <a:ext cx="4322746" cy="392976"/>
      </dsp:txXfrm>
    </dsp:sp>
    <dsp:sp modelId="{95E9C3E9-FC2E-48E0-A4FB-EA7DC5F5D173}">
      <dsp:nvSpPr>
        <dsp:cNvPr id="0" name=""/>
        <dsp:cNvSpPr/>
      </dsp:nvSpPr>
      <dsp:spPr>
        <a:xfrm>
          <a:off x="242500" y="1784940"/>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D31540-DCAF-4DEE-A90D-B6E57D33A724}">
      <dsp:nvSpPr>
        <dsp:cNvPr id="0" name=""/>
        <dsp:cNvSpPr/>
      </dsp:nvSpPr>
      <dsp:spPr>
        <a:xfrm>
          <a:off x="852487" y="1784940"/>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FDEAAA-B652-4AD9-8C33-730516FB354C}">
      <dsp:nvSpPr>
        <dsp:cNvPr id="0" name=""/>
        <dsp:cNvSpPr/>
      </dsp:nvSpPr>
      <dsp:spPr>
        <a:xfrm>
          <a:off x="1462475" y="1784940"/>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5374A7-F8AD-481D-809A-EF3BBD377791}">
      <dsp:nvSpPr>
        <dsp:cNvPr id="0" name=""/>
        <dsp:cNvSpPr/>
      </dsp:nvSpPr>
      <dsp:spPr>
        <a:xfrm>
          <a:off x="2072462" y="1784940"/>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3C0411-55FD-4900-B222-8761A7A87523}">
      <dsp:nvSpPr>
        <dsp:cNvPr id="0" name=""/>
        <dsp:cNvSpPr/>
      </dsp:nvSpPr>
      <dsp:spPr>
        <a:xfrm>
          <a:off x="2682450" y="1784940"/>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756EC8-734B-4E3D-A145-D4023E48E64A}">
      <dsp:nvSpPr>
        <dsp:cNvPr id="0" name=""/>
        <dsp:cNvSpPr/>
      </dsp:nvSpPr>
      <dsp:spPr>
        <a:xfrm>
          <a:off x="3292438" y="1784940"/>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379414-AA62-4A56-BC58-3B40E2DD1DAF}">
      <dsp:nvSpPr>
        <dsp:cNvPr id="0" name=""/>
        <dsp:cNvSpPr/>
      </dsp:nvSpPr>
      <dsp:spPr>
        <a:xfrm>
          <a:off x="3902425" y="1784940"/>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AAEE43-A08A-4990-9345-58CC1A3886FC}">
      <dsp:nvSpPr>
        <dsp:cNvPr id="0" name=""/>
        <dsp:cNvSpPr/>
      </dsp:nvSpPr>
      <dsp:spPr>
        <a:xfrm>
          <a:off x="242500" y="1955360"/>
          <a:ext cx="4322746" cy="392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IN" sz="2000" b="1" i="0" kern="1200"/>
            <a:t>Robustness to Variations</a:t>
          </a:r>
          <a:endParaRPr lang="en-IN" sz="2000" kern="1200"/>
        </a:p>
      </dsp:txBody>
      <dsp:txXfrm>
        <a:off x="242500" y="1955360"/>
        <a:ext cx="4322746" cy="392976"/>
      </dsp:txXfrm>
    </dsp:sp>
    <dsp:sp modelId="{2DB4B9CE-A17E-4200-8920-3CDB891D94DD}">
      <dsp:nvSpPr>
        <dsp:cNvPr id="0" name=""/>
        <dsp:cNvSpPr/>
      </dsp:nvSpPr>
      <dsp:spPr>
        <a:xfrm>
          <a:off x="242500" y="2339373"/>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4A0FD5-E031-4DC8-832C-FF3030308594}">
      <dsp:nvSpPr>
        <dsp:cNvPr id="0" name=""/>
        <dsp:cNvSpPr/>
      </dsp:nvSpPr>
      <dsp:spPr>
        <a:xfrm>
          <a:off x="852487" y="2339373"/>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B6AF28-856F-4214-8D9B-010494E2B459}">
      <dsp:nvSpPr>
        <dsp:cNvPr id="0" name=""/>
        <dsp:cNvSpPr/>
      </dsp:nvSpPr>
      <dsp:spPr>
        <a:xfrm>
          <a:off x="1462475" y="2339373"/>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360B0E-6744-40FC-BFA4-67FA89D34BCD}">
      <dsp:nvSpPr>
        <dsp:cNvPr id="0" name=""/>
        <dsp:cNvSpPr/>
      </dsp:nvSpPr>
      <dsp:spPr>
        <a:xfrm>
          <a:off x="2072462" y="2339373"/>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4874D8-7EC2-44CA-B54A-89B05CDA5D70}">
      <dsp:nvSpPr>
        <dsp:cNvPr id="0" name=""/>
        <dsp:cNvSpPr/>
      </dsp:nvSpPr>
      <dsp:spPr>
        <a:xfrm>
          <a:off x="2682450" y="2339373"/>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4635F4-A682-4C75-84E8-A319FE841B59}">
      <dsp:nvSpPr>
        <dsp:cNvPr id="0" name=""/>
        <dsp:cNvSpPr/>
      </dsp:nvSpPr>
      <dsp:spPr>
        <a:xfrm>
          <a:off x="3292438" y="2339373"/>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16FD70-2563-4504-BC9A-CB5D99E1E3F8}">
      <dsp:nvSpPr>
        <dsp:cNvPr id="0" name=""/>
        <dsp:cNvSpPr/>
      </dsp:nvSpPr>
      <dsp:spPr>
        <a:xfrm>
          <a:off x="3902425" y="2339373"/>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2A1208-F539-4990-8C67-0BD9245EFC86}">
      <dsp:nvSpPr>
        <dsp:cNvPr id="0" name=""/>
        <dsp:cNvSpPr/>
      </dsp:nvSpPr>
      <dsp:spPr>
        <a:xfrm>
          <a:off x="242500" y="2500830"/>
          <a:ext cx="4322746" cy="392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IN" sz="2000" b="1" i="0" kern="1200"/>
            <a:t>Non-linearity Handling</a:t>
          </a:r>
          <a:endParaRPr lang="en-IN" sz="2000" kern="1200"/>
        </a:p>
      </dsp:txBody>
      <dsp:txXfrm>
        <a:off x="242500" y="2500830"/>
        <a:ext cx="4322746" cy="392976"/>
      </dsp:txXfrm>
    </dsp:sp>
    <dsp:sp modelId="{8D9CD6CF-27AC-4679-A343-532ABA813FC7}">
      <dsp:nvSpPr>
        <dsp:cNvPr id="0" name=""/>
        <dsp:cNvSpPr/>
      </dsp:nvSpPr>
      <dsp:spPr>
        <a:xfrm>
          <a:off x="242500" y="2893807"/>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F4DB49-2210-46A2-A577-8E7DD4DD97D1}">
      <dsp:nvSpPr>
        <dsp:cNvPr id="0" name=""/>
        <dsp:cNvSpPr/>
      </dsp:nvSpPr>
      <dsp:spPr>
        <a:xfrm>
          <a:off x="852487" y="2893807"/>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7067E-67FC-4B6C-A57F-600C9D41CCD7}">
      <dsp:nvSpPr>
        <dsp:cNvPr id="0" name=""/>
        <dsp:cNvSpPr/>
      </dsp:nvSpPr>
      <dsp:spPr>
        <a:xfrm>
          <a:off x="1462475" y="2893807"/>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B0C905-AD8A-4398-8C67-556A462710D1}">
      <dsp:nvSpPr>
        <dsp:cNvPr id="0" name=""/>
        <dsp:cNvSpPr/>
      </dsp:nvSpPr>
      <dsp:spPr>
        <a:xfrm>
          <a:off x="2072462" y="2893807"/>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3366C7-61D1-407F-A5F8-67D02567A5C9}">
      <dsp:nvSpPr>
        <dsp:cNvPr id="0" name=""/>
        <dsp:cNvSpPr/>
      </dsp:nvSpPr>
      <dsp:spPr>
        <a:xfrm>
          <a:off x="2682450" y="2893807"/>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064E4C-269C-435F-BC2F-5349F483FC4A}">
      <dsp:nvSpPr>
        <dsp:cNvPr id="0" name=""/>
        <dsp:cNvSpPr/>
      </dsp:nvSpPr>
      <dsp:spPr>
        <a:xfrm>
          <a:off x="3292438" y="2893807"/>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E1A6BF-CBB4-413A-8701-798BB8A555D8}">
      <dsp:nvSpPr>
        <dsp:cNvPr id="0" name=""/>
        <dsp:cNvSpPr/>
      </dsp:nvSpPr>
      <dsp:spPr>
        <a:xfrm>
          <a:off x="3902425" y="2893807"/>
          <a:ext cx="576366" cy="96061"/>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B856F-2EAE-4BFC-B9BC-A5F25DD0F794}">
      <dsp:nvSpPr>
        <dsp:cNvPr id="0" name=""/>
        <dsp:cNvSpPr/>
      </dsp:nvSpPr>
      <dsp:spPr>
        <a:xfrm>
          <a:off x="1128" y="520891"/>
          <a:ext cx="2133575" cy="53892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kern="1200" dirty="0"/>
            <a:t>LSTM Layer Parameter</a:t>
          </a:r>
        </a:p>
      </dsp:txBody>
      <dsp:txXfrm>
        <a:off x="16913" y="536676"/>
        <a:ext cx="2102005" cy="507358"/>
      </dsp:txXfrm>
    </dsp:sp>
    <dsp:sp modelId="{1AC96E49-52AE-4257-BF01-496101C0AB3B}">
      <dsp:nvSpPr>
        <dsp:cNvPr id="0" name=""/>
        <dsp:cNvSpPr/>
      </dsp:nvSpPr>
      <dsp:spPr>
        <a:xfrm>
          <a:off x="214485" y="1059820"/>
          <a:ext cx="213357" cy="480039"/>
        </a:xfrm>
        <a:custGeom>
          <a:avLst/>
          <a:gdLst/>
          <a:ahLst/>
          <a:cxnLst/>
          <a:rect l="0" t="0" r="0" b="0"/>
          <a:pathLst>
            <a:path>
              <a:moveTo>
                <a:pt x="0" y="0"/>
              </a:moveTo>
              <a:lnTo>
                <a:pt x="0" y="480039"/>
              </a:lnTo>
              <a:lnTo>
                <a:pt x="213357" y="48003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30CC92-B8F4-4474-B643-8BFF8C0A72D4}">
      <dsp:nvSpPr>
        <dsp:cNvPr id="0" name=""/>
        <dsp:cNvSpPr/>
      </dsp:nvSpPr>
      <dsp:spPr>
        <a:xfrm>
          <a:off x="427843" y="1194552"/>
          <a:ext cx="1824821" cy="69061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ts val="0"/>
            </a:spcAft>
            <a:buNone/>
          </a:pPr>
          <a:r>
            <a:rPr lang="en-IN" sz="1600" kern="1200" dirty="0"/>
            <a:t>No. of LSTM units </a:t>
          </a:r>
          <a:r>
            <a:rPr lang="en-IN" sz="1600" kern="1200" dirty="0">
              <a:solidFill>
                <a:srgbClr val="FF0000"/>
              </a:solidFill>
            </a:rPr>
            <a:t>= 3</a:t>
          </a:r>
          <a:endParaRPr lang="en-IN" sz="1600" kern="1200" dirty="0"/>
        </a:p>
      </dsp:txBody>
      <dsp:txXfrm>
        <a:off x="448070" y="1214779"/>
        <a:ext cx="1784367" cy="650161"/>
      </dsp:txXfrm>
    </dsp:sp>
    <dsp:sp modelId="{25FEF475-81FB-4349-BDA8-F677E82946E2}">
      <dsp:nvSpPr>
        <dsp:cNvPr id="0" name=""/>
        <dsp:cNvSpPr/>
      </dsp:nvSpPr>
      <dsp:spPr>
        <a:xfrm>
          <a:off x="214485" y="1059820"/>
          <a:ext cx="213357" cy="1388269"/>
        </a:xfrm>
        <a:custGeom>
          <a:avLst/>
          <a:gdLst/>
          <a:ahLst/>
          <a:cxnLst/>
          <a:rect l="0" t="0" r="0" b="0"/>
          <a:pathLst>
            <a:path>
              <a:moveTo>
                <a:pt x="0" y="0"/>
              </a:moveTo>
              <a:lnTo>
                <a:pt x="0" y="1388269"/>
              </a:lnTo>
              <a:lnTo>
                <a:pt x="213357" y="138826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A0727C-FF8F-4E04-BC68-5FBA0581A160}">
      <dsp:nvSpPr>
        <dsp:cNvPr id="0" name=""/>
        <dsp:cNvSpPr/>
      </dsp:nvSpPr>
      <dsp:spPr>
        <a:xfrm>
          <a:off x="427843" y="2019899"/>
          <a:ext cx="1824821" cy="856379"/>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1349717"/>
              <a:satOff val="-7268"/>
              <a:lumOff val="-17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ts val="0"/>
            </a:spcAft>
            <a:buNone/>
          </a:pPr>
          <a:r>
            <a:rPr lang="en-IN" sz="1600" kern="1200" dirty="0"/>
            <a:t>Activation function </a:t>
          </a:r>
        </a:p>
        <a:p>
          <a:pPr marL="0" lvl="0" indent="0" algn="ctr" defTabSz="711200">
            <a:lnSpc>
              <a:spcPct val="90000"/>
            </a:lnSpc>
            <a:spcBef>
              <a:spcPct val="0"/>
            </a:spcBef>
            <a:spcAft>
              <a:spcPts val="0"/>
            </a:spcAft>
            <a:buNone/>
          </a:pPr>
          <a:r>
            <a:rPr lang="en-IN" sz="1600" kern="1200" dirty="0">
              <a:solidFill>
                <a:srgbClr val="FF0000"/>
              </a:solidFill>
            </a:rPr>
            <a:t>= ‘relu’</a:t>
          </a:r>
          <a:endParaRPr lang="en-IN" sz="1600" kern="1200" dirty="0"/>
        </a:p>
      </dsp:txBody>
      <dsp:txXfrm>
        <a:off x="452925" y="2044981"/>
        <a:ext cx="1774657" cy="806215"/>
      </dsp:txXfrm>
    </dsp:sp>
    <dsp:sp modelId="{2626DA7D-FCFA-4D24-BE82-03FE1690ACEA}">
      <dsp:nvSpPr>
        <dsp:cNvPr id="0" name=""/>
        <dsp:cNvSpPr/>
      </dsp:nvSpPr>
      <dsp:spPr>
        <a:xfrm>
          <a:off x="214485" y="1059820"/>
          <a:ext cx="213357" cy="2296501"/>
        </a:xfrm>
        <a:custGeom>
          <a:avLst/>
          <a:gdLst/>
          <a:ahLst/>
          <a:cxnLst/>
          <a:rect l="0" t="0" r="0" b="0"/>
          <a:pathLst>
            <a:path>
              <a:moveTo>
                <a:pt x="0" y="0"/>
              </a:moveTo>
              <a:lnTo>
                <a:pt x="0" y="2296501"/>
              </a:lnTo>
              <a:lnTo>
                <a:pt x="213357" y="229650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A6AEA9-C6B2-4918-A7DA-CCB442D95FAD}">
      <dsp:nvSpPr>
        <dsp:cNvPr id="0" name=""/>
        <dsp:cNvSpPr/>
      </dsp:nvSpPr>
      <dsp:spPr>
        <a:xfrm>
          <a:off x="427843" y="3011011"/>
          <a:ext cx="1824821" cy="69062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2699433"/>
              <a:satOff val="-14537"/>
              <a:lumOff val="-34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ts val="0"/>
            </a:spcAft>
            <a:buNone/>
          </a:pPr>
          <a:r>
            <a:rPr lang="en-IN" sz="1600" kern="1200" dirty="0"/>
            <a:t>Input Shape </a:t>
          </a:r>
        </a:p>
        <a:p>
          <a:pPr marL="0" lvl="0" indent="0" algn="ctr" defTabSz="711200">
            <a:lnSpc>
              <a:spcPct val="90000"/>
            </a:lnSpc>
            <a:spcBef>
              <a:spcPct val="0"/>
            </a:spcBef>
            <a:spcAft>
              <a:spcPts val="0"/>
            </a:spcAft>
            <a:buNone/>
          </a:pPr>
          <a:r>
            <a:rPr lang="en-IN" sz="1600" kern="1200" dirty="0">
              <a:solidFill>
                <a:srgbClr val="FF0000"/>
              </a:solidFill>
            </a:rPr>
            <a:t>= (30,63)</a:t>
          </a:r>
          <a:endParaRPr lang="en-IN" sz="1600" kern="1200" dirty="0"/>
        </a:p>
      </dsp:txBody>
      <dsp:txXfrm>
        <a:off x="448071" y="3031239"/>
        <a:ext cx="1784365" cy="650164"/>
      </dsp:txXfrm>
    </dsp:sp>
    <dsp:sp modelId="{70CEFE9B-0A6B-4821-B4D3-D699B01DBE80}">
      <dsp:nvSpPr>
        <dsp:cNvPr id="0" name=""/>
        <dsp:cNvSpPr/>
      </dsp:nvSpPr>
      <dsp:spPr>
        <a:xfrm>
          <a:off x="214485" y="1059820"/>
          <a:ext cx="213357" cy="3106026"/>
        </a:xfrm>
        <a:custGeom>
          <a:avLst/>
          <a:gdLst/>
          <a:ahLst/>
          <a:cxnLst/>
          <a:rect l="0" t="0" r="0" b="0"/>
          <a:pathLst>
            <a:path>
              <a:moveTo>
                <a:pt x="0" y="0"/>
              </a:moveTo>
              <a:lnTo>
                <a:pt x="0" y="3106026"/>
              </a:lnTo>
              <a:lnTo>
                <a:pt x="213357" y="31060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49834B-3AD2-4B29-A0A5-79482B5CC3B6}">
      <dsp:nvSpPr>
        <dsp:cNvPr id="0" name=""/>
        <dsp:cNvSpPr/>
      </dsp:nvSpPr>
      <dsp:spPr>
        <a:xfrm>
          <a:off x="427843" y="3836364"/>
          <a:ext cx="1824821" cy="658964"/>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4049150"/>
              <a:satOff val="-21805"/>
              <a:lumOff val="-51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ts val="0"/>
            </a:spcAft>
            <a:buNone/>
          </a:pPr>
          <a:r>
            <a:rPr lang="en-IN" sz="1600" kern="1200" dirty="0"/>
            <a:t>Return Sequences</a:t>
          </a:r>
        </a:p>
      </dsp:txBody>
      <dsp:txXfrm>
        <a:off x="447143" y="3855664"/>
        <a:ext cx="1786221" cy="620364"/>
      </dsp:txXfrm>
    </dsp:sp>
    <dsp:sp modelId="{370F7AB7-AF4A-466F-A81B-11A4C12E812D}">
      <dsp:nvSpPr>
        <dsp:cNvPr id="0" name=""/>
        <dsp:cNvSpPr/>
      </dsp:nvSpPr>
      <dsp:spPr>
        <a:xfrm>
          <a:off x="2404168" y="520891"/>
          <a:ext cx="2133575" cy="538928"/>
        </a:xfrm>
        <a:prstGeom prst="roundRect">
          <a:avLst>
            <a:gd name="adj" fmla="val 10000"/>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kern="1200" dirty="0"/>
            <a:t>Dense Layer Parameter</a:t>
          </a:r>
        </a:p>
      </dsp:txBody>
      <dsp:txXfrm>
        <a:off x="2419953" y="536676"/>
        <a:ext cx="2102005" cy="507358"/>
      </dsp:txXfrm>
    </dsp:sp>
    <dsp:sp modelId="{7DF8D304-089C-4333-89C6-3D8397E35B66}">
      <dsp:nvSpPr>
        <dsp:cNvPr id="0" name=""/>
        <dsp:cNvSpPr/>
      </dsp:nvSpPr>
      <dsp:spPr>
        <a:xfrm>
          <a:off x="2617525" y="1059820"/>
          <a:ext cx="213357" cy="440757"/>
        </a:xfrm>
        <a:custGeom>
          <a:avLst/>
          <a:gdLst/>
          <a:ahLst/>
          <a:cxnLst/>
          <a:rect l="0" t="0" r="0" b="0"/>
          <a:pathLst>
            <a:path>
              <a:moveTo>
                <a:pt x="0" y="0"/>
              </a:moveTo>
              <a:lnTo>
                <a:pt x="0" y="440757"/>
              </a:lnTo>
              <a:lnTo>
                <a:pt x="213357" y="44075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F76947-543B-4B36-ABBC-D71917FB0952}">
      <dsp:nvSpPr>
        <dsp:cNvPr id="0" name=""/>
        <dsp:cNvSpPr/>
      </dsp:nvSpPr>
      <dsp:spPr>
        <a:xfrm>
          <a:off x="2830883" y="1194552"/>
          <a:ext cx="2032795" cy="612050"/>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5398867"/>
              <a:satOff val="-29074"/>
              <a:lumOff val="-68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ts val="0"/>
            </a:spcAft>
            <a:buNone/>
          </a:pPr>
          <a:r>
            <a:rPr lang="en-IN" sz="1600" kern="1200" dirty="0"/>
            <a:t>No. of Dense units </a:t>
          </a:r>
        </a:p>
        <a:p>
          <a:pPr marL="0" lvl="0" indent="0" algn="ctr" defTabSz="711200">
            <a:lnSpc>
              <a:spcPct val="90000"/>
            </a:lnSpc>
            <a:spcBef>
              <a:spcPct val="0"/>
            </a:spcBef>
            <a:spcAft>
              <a:spcPts val="0"/>
            </a:spcAft>
            <a:buNone/>
          </a:pPr>
          <a:r>
            <a:rPr lang="en-IN" sz="1600" kern="1200" dirty="0">
              <a:solidFill>
                <a:srgbClr val="FF0000"/>
              </a:solidFill>
            </a:rPr>
            <a:t>= 3</a:t>
          </a:r>
          <a:endParaRPr lang="en-IN" sz="1600" kern="1200" dirty="0"/>
        </a:p>
      </dsp:txBody>
      <dsp:txXfrm>
        <a:off x="2848809" y="1212478"/>
        <a:ext cx="1996943" cy="576198"/>
      </dsp:txXfrm>
    </dsp:sp>
    <dsp:sp modelId="{19ADD927-C223-46CB-A754-C2F6A986044E}">
      <dsp:nvSpPr>
        <dsp:cNvPr id="0" name=""/>
        <dsp:cNvSpPr/>
      </dsp:nvSpPr>
      <dsp:spPr>
        <a:xfrm>
          <a:off x="2617525" y="1059820"/>
          <a:ext cx="213357" cy="1478526"/>
        </a:xfrm>
        <a:custGeom>
          <a:avLst/>
          <a:gdLst/>
          <a:ahLst/>
          <a:cxnLst/>
          <a:rect l="0" t="0" r="0" b="0"/>
          <a:pathLst>
            <a:path>
              <a:moveTo>
                <a:pt x="0" y="0"/>
              </a:moveTo>
              <a:lnTo>
                <a:pt x="0" y="1478526"/>
              </a:lnTo>
              <a:lnTo>
                <a:pt x="213357" y="14785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E1AD74-4092-4900-9659-3BD07829C41D}">
      <dsp:nvSpPr>
        <dsp:cNvPr id="0" name=""/>
        <dsp:cNvSpPr/>
      </dsp:nvSpPr>
      <dsp:spPr>
        <a:xfrm>
          <a:off x="2830883" y="1941334"/>
          <a:ext cx="2032795" cy="119402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6748583"/>
              <a:satOff val="-36342"/>
              <a:lumOff val="-8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ts val="0"/>
            </a:spcAft>
            <a:buNone/>
          </a:pPr>
          <a:r>
            <a:rPr lang="en-IN" sz="1600" kern="1200" dirty="0"/>
            <a:t>Activation function</a:t>
          </a:r>
        </a:p>
        <a:p>
          <a:pPr marL="0" lvl="0" indent="0" algn="ctr" defTabSz="711200">
            <a:lnSpc>
              <a:spcPct val="90000"/>
            </a:lnSpc>
            <a:spcBef>
              <a:spcPct val="0"/>
            </a:spcBef>
            <a:spcAft>
              <a:spcPts val="0"/>
            </a:spcAft>
            <a:buNone/>
          </a:pPr>
          <a:r>
            <a:rPr lang="en-IN" sz="1600" kern="1200" dirty="0">
              <a:solidFill>
                <a:srgbClr val="FF0000"/>
              </a:solidFill>
            </a:rPr>
            <a:t>= ‘relu’ in hidden,</a:t>
          </a:r>
        </a:p>
        <a:p>
          <a:pPr marL="0" lvl="0" indent="0" algn="ctr" defTabSz="711200">
            <a:lnSpc>
              <a:spcPct val="90000"/>
            </a:lnSpc>
            <a:spcBef>
              <a:spcPct val="0"/>
            </a:spcBef>
            <a:spcAft>
              <a:spcPts val="0"/>
            </a:spcAft>
            <a:buNone/>
          </a:pPr>
          <a:r>
            <a:rPr lang="en-IN" sz="1600" kern="1200" dirty="0">
              <a:solidFill>
                <a:srgbClr val="FF0000"/>
              </a:solidFill>
            </a:rPr>
            <a:t>‘softmax’ in outermost</a:t>
          </a:r>
        </a:p>
      </dsp:txBody>
      <dsp:txXfrm>
        <a:off x="2865855" y="1976306"/>
        <a:ext cx="1962851" cy="1124079"/>
      </dsp:txXfrm>
    </dsp:sp>
    <dsp:sp modelId="{5281E04A-BB15-4236-B822-D5E935DD1817}">
      <dsp:nvSpPr>
        <dsp:cNvPr id="0" name=""/>
        <dsp:cNvSpPr/>
      </dsp:nvSpPr>
      <dsp:spPr>
        <a:xfrm>
          <a:off x="4807208" y="520891"/>
          <a:ext cx="2133575" cy="538928"/>
        </a:xfrm>
        <a:prstGeom prst="roundRect">
          <a:avLst>
            <a:gd name="adj" fmla="val 10000"/>
          </a:avLst>
        </a:prstGeom>
        <a:solidFill>
          <a:schemeClr val="accent4">
            <a:hueOff val="10797733"/>
            <a:satOff val="-58147"/>
            <a:lumOff val="-137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kern="1200" dirty="0"/>
            <a:t>Training Parameters</a:t>
          </a:r>
        </a:p>
      </dsp:txBody>
      <dsp:txXfrm>
        <a:off x="4822993" y="536676"/>
        <a:ext cx="2102005" cy="507358"/>
      </dsp:txXfrm>
    </dsp:sp>
    <dsp:sp modelId="{8DE53A4D-5F67-45CD-B641-8D7586E1E532}">
      <dsp:nvSpPr>
        <dsp:cNvPr id="0" name=""/>
        <dsp:cNvSpPr/>
      </dsp:nvSpPr>
      <dsp:spPr>
        <a:xfrm>
          <a:off x="5020565" y="1059820"/>
          <a:ext cx="214485" cy="355851"/>
        </a:xfrm>
        <a:custGeom>
          <a:avLst/>
          <a:gdLst/>
          <a:ahLst/>
          <a:cxnLst/>
          <a:rect l="0" t="0" r="0" b="0"/>
          <a:pathLst>
            <a:path>
              <a:moveTo>
                <a:pt x="0" y="0"/>
              </a:moveTo>
              <a:lnTo>
                <a:pt x="0" y="355851"/>
              </a:lnTo>
              <a:lnTo>
                <a:pt x="214485" y="35585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320F0B-979D-4305-98A2-3B3CBEFF8F97}">
      <dsp:nvSpPr>
        <dsp:cNvPr id="0" name=""/>
        <dsp:cNvSpPr/>
      </dsp:nvSpPr>
      <dsp:spPr>
        <a:xfrm>
          <a:off x="5235051" y="1148764"/>
          <a:ext cx="2762962" cy="533814"/>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8098300"/>
              <a:satOff val="-43610"/>
              <a:lumOff val="-102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kern="1200" dirty="0"/>
            <a:t>Epoch </a:t>
          </a:r>
          <a:r>
            <a:rPr lang="en-IN" sz="1600" kern="1200" dirty="0">
              <a:solidFill>
                <a:srgbClr val="FF0000"/>
              </a:solidFill>
            </a:rPr>
            <a:t>= 200</a:t>
          </a:r>
          <a:endParaRPr lang="en-IN" sz="1600" kern="1200" dirty="0"/>
        </a:p>
      </dsp:txBody>
      <dsp:txXfrm>
        <a:off x="5250686" y="1164399"/>
        <a:ext cx="2731692" cy="502544"/>
      </dsp:txXfrm>
    </dsp:sp>
    <dsp:sp modelId="{664389A4-3DCB-43ED-9251-2944B6ABBAA9}">
      <dsp:nvSpPr>
        <dsp:cNvPr id="0" name=""/>
        <dsp:cNvSpPr/>
      </dsp:nvSpPr>
      <dsp:spPr>
        <a:xfrm>
          <a:off x="5020565" y="1059820"/>
          <a:ext cx="214485" cy="1095251"/>
        </a:xfrm>
        <a:custGeom>
          <a:avLst/>
          <a:gdLst/>
          <a:ahLst/>
          <a:cxnLst/>
          <a:rect l="0" t="0" r="0" b="0"/>
          <a:pathLst>
            <a:path>
              <a:moveTo>
                <a:pt x="0" y="0"/>
              </a:moveTo>
              <a:lnTo>
                <a:pt x="0" y="1095251"/>
              </a:lnTo>
              <a:lnTo>
                <a:pt x="214485" y="109525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7E711-95EA-4C7B-B837-D5293469C070}">
      <dsp:nvSpPr>
        <dsp:cNvPr id="0" name=""/>
        <dsp:cNvSpPr/>
      </dsp:nvSpPr>
      <dsp:spPr>
        <a:xfrm>
          <a:off x="5235051" y="1837283"/>
          <a:ext cx="2762962" cy="635574"/>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9448017"/>
              <a:satOff val="-50879"/>
              <a:lumOff val="-120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ts val="0"/>
            </a:spcAft>
            <a:buNone/>
          </a:pPr>
          <a:r>
            <a:rPr lang="en-IN" sz="1600" kern="1200" dirty="0"/>
            <a:t>Optimizer </a:t>
          </a:r>
        </a:p>
        <a:p>
          <a:pPr marL="0" lvl="0" indent="0" algn="ctr" defTabSz="711200">
            <a:lnSpc>
              <a:spcPct val="90000"/>
            </a:lnSpc>
            <a:spcBef>
              <a:spcPct val="0"/>
            </a:spcBef>
            <a:spcAft>
              <a:spcPts val="0"/>
            </a:spcAft>
            <a:buNone/>
          </a:pPr>
          <a:r>
            <a:rPr lang="en-IN" sz="1600" kern="1200" dirty="0">
              <a:solidFill>
                <a:srgbClr val="FF0000"/>
              </a:solidFill>
            </a:rPr>
            <a:t>= ‘Adam’</a:t>
          </a:r>
          <a:endParaRPr lang="en-IN" sz="1600" kern="1200" dirty="0"/>
        </a:p>
      </dsp:txBody>
      <dsp:txXfrm>
        <a:off x="5253666" y="1855898"/>
        <a:ext cx="2725732" cy="598344"/>
      </dsp:txXfrm>
    </dsp:sp>
    <dsp:sp modelId="{18299906-B8B1-498F-98E8-A1A35B824235}">
      <dsp:nvSpPr>
        <dsp:cNvPr id="0" name=""/>
        <dsp:cNvSpPr/>
      </dsp:nvSpPr>
      <dsp:spPr>
        <a:xfrm>
          <a:off x="5020565" y="1059820"/>
          <a:ext cx="214485" cy="1949234"/>
        </a:xfrm>
        <a:custGeom>
          <a:avLst/>
          <a:gdLst/>
          <a:ahLst/>
          <a:cxnLst/>
          <a:rect l="0" t="0" r="0" b="0"/>
          <a:pathLst>
            <a:path>
              <a:moveTo>
                <a:pt x="0" y="0"/>
              </a:moveTo>
              <a:lnTo>
                <a:pt x="0" y="1949234"/>
              </a:lnTo>
              <a:lnTo>
                <a:pt x="214485" y="19492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1E4EDA-046C-4D18-816F-3068B10C9C79}">
      <dsp:nvSpPr>
        <dsp:cNvPr id="0" name=""/>
        <dsp:cNvSpPr/>
      </dsp:nvSpPr>
      <dsp:spPr>
        <a:xfrm>
          <a:off x="5235051" y="2607590"/>
          <a:ext cx="2762962" cy="80292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10797733"/>
              <a:satOff val="-58147"/>
              <a:lumOff val="-137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ts val="0"/>
            </a:spcAft>
            <a:buNone/>
          </a:pPr>
          <a:r>
            <a:rPr lang="en-IN" sz="1600" kern="1200" dirty="0"/>
            <a:t>Loss Function</a:t>
          </a:r>
        </a:p>
        <a:p>
          <a:pPr marL="0" lvl="0" indent="0" algn="ctr" defTabSz="711200">
            <a:lnSpc>
              <a:spcPct val="90000"/>
            </a:lnSpc>
            <a:spcBef>
              <a:spcPct val="0"/>
            </a:spcBef>
            <a:spcAft>
              <a:spcPts val="0"/>
            </a:spcAft>
            <a:buNone/>
          </a:pPr>
          <a:r>
            <a:rPr lang="en-IN" sz="1600" kern="1200" dirty="0">
              <a:solidFill>
                <a:srgbClr val="FF0000"/>
              </a:solidFill>
            </a:rPr>
            <a:t>= 'categorical_crossentropy'</a:t>
          </a:r>
        </a:p>
      </dsp:txBody>
      <dsp:txXfrm>
        <a:off x="5258568" y="2631107"/>
        <a:ext cx="2715928" cy="7558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DCD8A-8136-4C0D-A3E8-E089946AF6E8}">
      <dsp:nvSpPr>
        <dsp:cNvPr id="0" name=""/>
        <dsp:cNvSpPr/>
      </dsp:nvSpPr>
      <dsp:spPr>
        <a:xfrm>
          <a:off x="-5135774" y="-786729"/>
          <a:ext cx="6116074" cy="6116074"/>
        </a:xfrm>
        <a:prstGeom prst="blockArc">
          <a:avLst>
            <a:gd name="adj1" fmla="val 18900000"/>
            <a:gd name="adj2" fmla="val 2700000"/>
            <a:gd name="adj3" fmla="val 353"/>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34CD96-1E48-4F5E-A01F-794DFD751FC8}">
      <dsp:nvSpPr>
        <dsp:cNvPr id="0" name=""/>
        <dsp:cNvSpPr/>
      </dsp:nvSpPr>
      <dsp:spPr>
        <a:xfrm>
          <a:off x="630514" y="454261"/>
          <a:ext cx="6508443" cy="90852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1140" tIns="88900" rIns="88900" bIns="88900" numCol="1" spcCol="1270" anchor="ctr" anchorCtr="0">
          <a:noAutofit/>
        </a:bodyPr>
        <a:lstStyle/>
        <a:p>
          <a:pPr marL="0" lvl="0" indent="0" algn="l" defTabSz="1555750">
            <a:lnSpc>
              <a:spcPct val="90000"/>
            </a:lnSpc>
            <a:spcBef>
              <a:spcPct val="0"/>
            </a:spcBef>
            <a:spcAft>
              <a:spcPct val="35000"/>
            </a:spcAft>
            <a:buNone/>
          </a:pPr>
          <a:r>
            <a:rPr lang="en-IN" sz="3500" kern="1200" dirty="0"/>
            <a:t>Diversified Dataset Collection</a:t>
          </a:r>
        </a:p>
      </dsp:txBody>
      <dsp:txXfrm>
        <a:off x="630514" y="454261"/>
        <a:ext cx="6508443" cy="908523"/>
      </dsp:txXfrm>
    </dsp:sp>
    <dsp:sp modelId="{B8776FC4-0DBE-4696-8A5F-B2248490616B}">
      <dsp:nvSpPr>
        <dsp:cNvPr id="0" name=""/>
        <dsp:cNvSpPr/>
      </dsp:nvSpPr>
      <dsp:spPr>
        <a:xfrm>
          <a:off x="62688" y="340696"/>
          <a:ext cx="1135653" cy="1135653"/>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0BEECA-28AC-4542-9047-512DDDFDC269}">
      <dsp:nvSpPr>
        <dsp:cNvPr id="0" name=""/>
        <dsp:cNvSpPr/>
      </dsp:nvSpPr>
      <dsp:spPr>
        <a:xfrm>
          <a:off x="960763" y="1817046"/>
          <a:ext cx="6178195" cy="908523"/>
        </a:xfrm>
        <a:prstGeom prst="rect">
          <a:avLst/>
        </a:prstGeom>
        <a:solidFill>
          <a:schemeClr val="accent5">
            <a:hueOff val="-4085"/>
            <a:satOff val="13048"/>
            <a:lumOff val="-1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1140" tIns="88900" rIns="88900" bIns="88900" numCol="1" spcCol="1270" anchor="ctr" anchorCtr="0">
          <a:noAutofit/>
        </a:bodyPr>
        <a:lstStyle/>
        <a:p>
          <a:pPr marL="0" lvl="0" indent="0" algn="l" defTabSz="1555750">
            <a:lnSpc>
              <a:spcPct val="90000"/>
            </a:lnSpc>
            <a:spcBef>
              <a:spcPct val="0"/>
            </a:spcBef>
            <a:spcAft>
              <a:spcPct val="35000"/>
            </a:spcAft>
            <a:buNone/>
          </a:pPr>
          <a:r>
            <a:rPr lang="en-IN" sz="3500" kern="1200" dirty="0"/>
            <a:t>Epoch Count Variation</a:t>
          </a:r>
        </a:p>
      </dsp:txBody>
      <dsp:txXfrm>
        <a:off x="960763" y="1817046"/>
        <a:ext cx="6178195" cy="908523"/>
      </dsp:txXfrm>
    </dsp:sp>
    <dsp:sp modelId="{E57A6C1E-1F49-46C9-9E58-1C787E4082D0}">
      <dsp:nvSpPr>
        <dsp:cNvPr id="0" name=""/>
        <dsp:cNvSpPr/>
      </dsp:nvSpPr>
      <dsp:spPr>
        <a:xfrm>
          <a:off x="392936" y="1703480"/>
          <a:ext cx="1135653" cy="1135653"/>
        </a:xfrm>
        <a:prstGeom prst="ellipse">
          <a:avLst/>
        </a:prstGeom>
        <a:solidFill>
          <a:schemeClr val="lt1">
            <a:hueOff val="0"/>
            <a:satOff val="0"/>
            <a:lumOff val="0"/>
            <a:alphaOff val="0"/>
          </a:schemeClr>
        </a:solidFill>
        <a:ln w="12700" cap="flat" cmpd="sng" algn="ctr">
          <a:solidFill>
            <a:schemeClr val="accent5">
              <a:hueOff val="-4085"/>
              <a:satOff val="13048"/>
              <a:lumOff val="-1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249126-B54D-4EC5-BF82-73A066895507}">
      <dsp:nvSpPr>
        <dsp:cNvPr id="0" name=""/>
        <dsp:cNvSpPr/>
      </dsp:nvSpPr>
      <dsp:spPr>
        <a:xfrm>
          <a:off x="630514" y="3179830"/>
          <a:ext cx="6508443" cy="908523"/>
        </a:xfrm>
        <a:prstGeom prst="rect">
          <a:avLst/>
        </a:prstGeom>
        <a:solidFill>
          <a:schemeClr val="accent5">
            <a:hueOff val="-8170"/>
            <a:satOff val="26095"/>
            <a:lumOff val="-2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1140" tIns="88900" rIns="88900" bIns="88900" numCol="1" spcCol="1270" anchor="ctr" anchorCtr="0">
          <a:noAutofit/>
        </a:bodyPr>
        <a:lstStyle/>
        <a:p>
          <a:pPr marL="0" lvl="0" indent="0" algn="l" defTabSz="1555750">
            <a:lnSpc>
              <a:spcPct val="90000"/>
            </a:lnSpc>
            <a:spcBef>
              <a:spcPct val="0"/>
            </a:spcBef>
            <a:spcAft>
              <a:spcPct val="35000"/>
            </a:spcAft>
            <a:buNone/>
          </a:pPr>
          <a:r>
            <a:rPr lang="en-IN" sz="3500" kern="1200" dirty="0"/>
            <a:t>Hyperparameter Tuning</a:t>
          </a:r>
        </a:p>
      </dsp:txBody>
      <dsp:txXfrm>
        <a:off x="630514" y="3179830"/>
        <a:ext cx="6508443" cy="908523"/>
      </dsp:txXfrm>
    </dsp:sp>
    <dsp:sp modelId="{0DE49E40-88A8-4423-AC2F-04353AA4C885}">
      <dsp:nvSpPr>
        <dsp:cNvPr id="0" name=""/>
        <dsp:cNvSpPr/>
      </dsp:nvSpPr>
      <dsp:spPr>
        <a:xfrm>
          <a:off x="62688" y="3066265"/>
          <a:ext cx="1135653" cy="1135653"/>
        </a:xfrm>
        <a:prstGeom prst="ellipse">
          <a:avLst/>
        </a:prstGeom>
        <a:solidFill>
          <a:schemeClr val="lt1">
            <a:hueOff val="0"/>
            <a:satOff val="0"/>
            <a:lumOff val="0"/>
            <a:alphaOff val="0"/>
          </a:schemeClr>
        </a:solidFill>
        <a:ln w="12700" cap="flat" cmpd="sng" algn="ctr">
          <a:solidFill>
            <a:schemeClr val="accent5">
              <a:hueOff val="-8170"/>
              <a:satOff val="26095"/>
              <a:lumOff val="-2588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4/29/2024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4/29/2024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484497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1889056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3983206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3803343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18</a:t>
            </a:fld>
            <a:endParaRPr lang="en-US" altLang="zh-CN" noProof="0" dirty="0"/>
          </a:p>
        </p:txBody>
      </p:sp>
    </p:spTree>
    <p:extLst>
      <p:ext uri="{BB962C8B-B14F-4D97-AF65-F5344CB8AC3E}">
        <p14:creationId xmlns:p14="http://schemas.microsoft.com/office/powerpoint/2010/main" val="2939204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19</a:t>
            </a:fld>
            <a:endParaRPr lang="en-US" altLang="zh-CN" noProof="0" dirty="0"/>
          </a:p>
        </p:txBody>
      </p:sp>
    </p:spTree>
    <p:extLst>
      <p:ext uri="{BB962C8B-B14F-4D97-AF65-F5344CB8AC3E}">
        <p14:creationId xmlns:p14="http://schemas.microsoft.com/office/powerpoint/2010/main" val="3698180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transition spd="slow">
    <p:wipe/>
  </p:transition>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transition spd="slow">
    <p:wipe/>
  </p:transition>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transition spd="slow">
    <p:wipe/>
  </p:transition>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jpeg"/><Relationship Id="rId7" Type="http://schemas.openxmlformats.org/officeDocument/2006/relationships/diagramLayout" Target="../diagrams/layout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Data" Target="../diagrams/data1.xml"/><Relationship Id="rId5" Type="http://schemas.microsoft.com/office/2007/relationships/hdphoto" Target="../media/hdphoto2.wdp"/><Relationship Id="rId10" Type="http://schemas.microsoft.com/office/2007/relationships/diagramDrawing" Target="../diagrams/drawing1.xml"/><Relationship Id="rId4" Type="http://schemas.openxmlformats.org/officeDocument/2006/relationships/image" Target="../media/image7.png"/><Relationship Id="rId9" Type="http://schemas.openxmlformats.org/officeDocument/2006/relationships/diagramColors" Target="../diagrams/colors1.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19.png"/><Relationship Id="rId3" Type="http://schemas.openxmlformats.org/officeDocument/2006/relationships/image" Target="../media/image4.jpeg"/><Relationship Id="rId7" Type="http://schemas.openxmlformats.org/officeDocument/2006/relationships/diagramColors" Target="../diagrams/colors3.xml"/><Relationship Id="rId12" Type="http://schemas.openxmlformats.org/officeDocument/2006/relationships/image" Target="../media/image18.sv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QuickStyle" Target="../diagrams/quickStyle3.xml"/><Relationship Id="rId11" Type="http://schemas.openxmlformats.org/officeDocument/2006/relationships/image" Target="../media/image17.png"/><Relationship Id="rId5" Type="http://schemas.openxmlformats.org/officeDocument/2006/relationships/diagramLayout" Target="../diagrams/layout3.xml"/><Relationship Id="rId10" Type="http://schemas.openxmlformats.org/officeDocument/2006/relationships/image" Target="../media/image16.svg"/><Relationship Id="rId4" Type="http://schemas.openxmlformats.org/officeDocument/2006/relationships/diagramData" Target="../diagrams/data3.xml"/><Relationship Id="rId9" Type="http://schemas.openxmlformats.org/officeDocument/2006/relationships/image" Target="../media/image15.png"/><Relationship Id="rId14" Type="http://schemas.openxmlformats.org/officeDocument/2006/relationships/image" Target="../media/image20.sv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hyperlink" Target="https://drive.google.com/file/d/1kIW23H0CoLm0ucOKvTyG3y_opLlY_adN/view?usp=shar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www.ijraset.com/research-paper/real-time-sign-language-recognition-using-deep-learning" TargetMode="External"/><Relationship Id="rId2" Type="http://schemas.openxmlformats.org/officeDocument/2006/relationships/hyperlink" Target="https://www.researchgate.net/publication/366842201_Sign_language_recognition_Using_Python" TargetMode="External"/><Relationship Id="rId1" Type="http://schemas.openxmlformats.org/officeDocument/2006/relationships/slideLayout" Target="../slideLayouts/slideLayout11.xml"/><Relationship Id="rId6" Type="http://schemas.openxmlformats.org/officeDocument/2006/relationships/hyperlink" Target="https://www.irjet.net/archives/V9/i4/IRJET-V9I4506.pdf" TargetMode="External"/><Relationship Id="rId5" Type="http://schemas.openxmlformats.org/officeDocument/2006/relationships/hyperlink" Target="https://arxiv.org/pdf/2201.01486.pdf" TargetMode="External"/><Relationship Id="rId4" Type="http://schemas.openxmlformats.org/officeDocument/2006/relationships/hyperlink" Target="https://ijcrt.org/papers/IJCRT2205740.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100703" y="1706822"/>
            <a:ext cx="5294451" cy="2057441"/>
          </a:xfrm>
        </p:spPr>
        <p:txBody>
          <a:bodyPr/>
          <a:lstStyle/>
          <a:p>
            <a:r>
              <a:rPr lang="en-US" sz="3600" b="1" i="0" dirty="0">
                <a:solidFill>
                  <a:schemeClr val="tx1"/>
                </a:solidFill>
                <a:effectLst/>
                <a:latin typeface="Roboto" panose="02000000000000000000" pitchFamily="2" charset="0"/>
              </a:rPr>
              <a:t>Real Time Sign Language Detection </a:t>
            </a:r>
            <a:r>
              <a:rPr lang="en-US" sz="3600" dirty="0">
                <a:solidFill>
                  <a:schemeClr val="tx1"/>
                </a:solidFill>
                <a:latin typeface="Roboto" panose="02000000000000000000" pitchFamily="2" charset="0"/>
              </a:rPr>
              <a:t>using</a:t>
            </a:r>
            <a:r>
              <a:rPr lang="en-US" sz="3600" b="1" i="0" dirty="0">
                <a:solidFill>
                  <a:schemeClr val="tx1"/>
                </a:solidFill>
                <a:effectLst/>
                <a:latin typeface="Roboto" panose="02000000000000000000" pitchFamily="2" charset="0"/>
              </a:rPr>
              <a:t> TensorFlow Object Detection and Python </a:t>
            </a:r>
            <a:endParaRPr lang="en-US" sz="3600" dirty="0">
              <a:solidFill>
                <a:schemeClr val="tx1"/>
              </a:solidFill>
            </a:endParaRP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92401" y="4172084"/>
            <a:ext cx="3553340" cy="760288"/>
          </a:xfrm>
        </p:spPr>
        <p:txBody>
          <a:bodyPr/>
          <a:lstStyle/>
          <a:p>
            <a:r>
              <a:rPr lang="en-US" dirty="0"/>
              <a:t>Shrestha Sinha (21BAI1763)</a:t>
            </a:r>
          </a:p>
          <a:p>
            <a:r>
              <a:rPr lang="en-US" dirty="0"/>
              <a:t>Abhishek Panigrahi (21BAI1773)</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transition spd="slow" advTm="18371">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D408D8-9A01-27D2-AC16-EF41A082B348}"/>
              </a:ext>
            </a:extLst>
          </p:cNvPr>
          <p:cNvSpPr>
            <a:spLocks noGrp="1"/>
          </p:cNvSpPr>
          <p:nvPr>
            <p:ph type="title"/>
          </p:nvPr>
        </p:nvSpPr>
        <p:spPr>
          <a:xfrm>
            <a:off x="4746513" y="224117"/>
            <a:ext cx="5077389" cy="838017"/>
          </a:xfrm>
        </p:spPr>
        <p:txBody>
          <a:bodyPr/>
          <a:lstStyle/>
          <a:p>
            <a:pPr algn="ctr"/>
            <a:r>
              <a:rPr lang="en-US" dirty="0"/>
              <a:t>Flow Diagram</a:t>
            </a:r>
            <a:endParaRPr lang="en-IN" dirty="0"/>
          </a:p>
        </p:txBody>
      </p:sp>
      <p:sp>
        <p:nvSpPr>
          <p:cNvPr id="8" name="Slide Number Placeholder 7">
            <a:extLst>
              <a:ext uri="{FF2B5EF4-FFF2-40B4-BE49-F238E27FC236}">
                <a16:creationId xmlns:a16="http://schemas.microsoft.com/office/drawing/2014/main" id="{136127AE-8093-FDB2-C6A6-1FDCB1FE01E3}"/>
              </a:ext>
            </a:extLst>
          </p:cNvPr>
          <p:cNvSpPr>
            <a:spLocks noGrp="1"/>
          </p:cNvSpPr>
          <p:nvPr>
            <p:ph type="sldNum" sz="quarter" idx="55"/>
          </p:nvPr>
        </p:nvSpPr>
        <p:spPr/>
        <p:txBody>
          <a:bodyPr/>
          <a:lstStyle/>
          <a:p>
            <a:fld id="{47FEACEE-25B4-4A2D-B147-27296E36371D}" type="slidenum">
              <a:rPr lang="en-US" altLang="zh-CN" smtClean="0"/>
              <a:pPr/>
              <a:t>10</a:t>
            </a:fld>
            <a:endParaRPr lang="en-US" altLang="zh-CN" dirty="0"/>
          </a:p>
        </p:txBody>
      </p:sp>
      <p:pic>
        <p:nvPicPr>
          <p:cNvPr id="10" name="Picture 9">
            <a:extLst>
              <a:ext uri="{FF2B5EF4-FFF2-40B4-BE49-F238E27FC236}">
                <a16:creationId xmlns:a16="http://schemas.microsoft.com/office/drawing/2014/main" id="{A1ACE7AA-A62B-6DA7-4063-C3AB4FB8FBC6}"/>
              </a:ext>
            </a:extLst>
          </p:cNvPr>
          <p:cNvPicPr>
            <a:picLocks noChangeAspect="1"/>
          </p:cNvPicPr>
          <p:nvPr/>
        </p:nvPicPr>
        <p:blipFill>
          <a:blip r:embed="rId2"/>
          <a:stretch>
            <a:fillRect/>
          </a:stretch>
        </p:blipFill>
        <p:spPr>
          <a:xfrm>
            <a:off x="3147885" y="1097994"/>
            <a:ext cx="8274647" cy="4864438"/>
          </a:xfrm>
          <a:prstGeom prst="rect">
            <a:avLst/>
          </a:prstGeom>
        </p:spPr>
      </p:pic>
      <p:pic>
        <p:nvPicPr>
          <p:cNvPr id="12" name="Picture Placeholder 25" descr="Layout of website design sketches on white paper">
            <a:extLst>
              <a:ext uri="{FF2B5EF4-FFF2-40B4-BE49-F238E27FC236}">
                <a16:creationId xmlns:a16="http://schemas.microsoft.com/office/drawing/2014/main" id="{A5208E1C-1CCB-2017-140B-D3092A568C35}"/>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a:xfrm>
            <a:off x="0" y="2311844"/>
            <a:ext cx="1886360" cy="2144668"/>
          </a:xfrm>
        </p:spPr>
      </p:pic>
      <p:sp>
        <p:nvSpPr>
          <p:cNvPr id="13" name="Footer Placeholder 3">
            <a:extLst>
              <a:ext uri="{FF2B5EF4-FFF2-40B4-BE49-F238E27FC236}">
                <a16:creationId xmlns:a16="http://schemas.microsoft.com/office/drawing/2014/main" id="{923E856D-5E8D-4442-7043-A68E13362E45}"/>
              </a:ext>
            </a:extLst>
          </p:cNvPr>
          <p:cNvSpPr txBox="1">
            <a:spLocks/>
          </p:cNvSpPr>
          <p:nvPr/>
        </p:nvSpPr>
        <p:spPr>
          <a:xfrm>
            <a:off x="484632"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a:latin typeface="Roboto" panose="02000000000000000000" pitchFamily="2" charset="0"/>
              </a:rPr>
              <a:t>Sign Language Detection using Deep Learning Models</a:t>
            </a:r>
            <a:endParaRPr lang="en-US" dirty="0"/>
          </a:p>
        </p:txBody>
      </p:sp>
    </p:spTree>
    <p:extLst>
      <p:ext uri="{BB962C8B-B14F-4D97-AF65-F5344CB8AC3E}">
        <p14:creationId xmlns:p14="http://schemas.microsoft.com/office/powerpoint/2010/main" val="1640612660"/>
      </p:ext>
    </p:extLst>
  </p:cSld>
  <p:clrMapOvr>
    <a:masterClrMapping/>
  </p:clrMapOvr>
  <p:transition spd="slow" advTm="10803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2910163" y="165925"/>
            <a:ext cx="6599429" cy="735433"/>
          </a:xfrm>
        </p:spPr>
        <p:txBody>
          <a:bodyPr/>
          <a:lstStyle/>
          <a:p>
            <a:r>
              <a:rPr lang="en-US" dirty="0"/>
              <a:t>Proposed methodology</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a:xfrm>
            <a:off x="0" y="2311844"/>
            <a:ext cx="1886360" cy="2144668"/>
          </a:xfrm>
        </p:spPr>
      </p:pic>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a:xfrm>
            <a:off x="2910163" y="974030"/>
            <a:ext cx="2653545" cy="421686"/>
          </a:xfrm>
        </p:spPr>
        <p:txBody>
          <a:bodyPr/>
          <a:lstStyle/>
          <a:p>
            <a:r>
              <a:rPr lang="en-IN" b="1" i="0" dirty="0">
                <a:effectLst/>
                <a:latin typeface="Söhne"/>
              </a:rPr>
              <a:t>Image Acquisition</a:t>
            </a:r>
            <a:endParaRPr lang="en-US" dirty="0"/>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2910163" y="1451512"/>
            <a:ext cx="2653545" cy="1981971"/>
          </a:xfrm>
        </p:spPr>
        <p:txBody>
          <a:bodyPr/>
          <a:lstStyle/>
          <a:p>
            <a:pPr algn="just"/>
            <a:r>
              <a:rPr lang="en-US" b="0" i="0" dirty="0">
                <a:solidFill>
                  <a:schemeClr val="tx2">
                    <a:lumMod val="90000"/>
                    <a:lumOff val="10000"/>
                  </a:schemeClr>
                </a:solidFill>
                <a:effectLst/>
                <a:latin typeface="Söhne"/>
              </a:rPr>
              <a:t>Extracting an image from a source, typically a hardware-based source, for process of image processing. Web Camera is the hardware-based source in our</a:t>
            </a:r>
          </a:p>
          <a:p>
            <a:pPr algn="just"/>
            <a:r>
              <a:rPr lang="en-US" b="0" i="0" dirty="0">
                <a:solidFill>
                  <a:schemeClr val="tx2">
                    <a:lumMod val="90000"/>
                    <a:lumOff val="10000"/>
                  </a:schemeClr>
                </a:solidFill>
                <a:effectLst/>
                <a:latin typeface="Söhne"/>
              </a:rPr>
              <a:t>project. It is the first step in the workflow sequence because no processing can be done without an image.</a:t>
            </a:r>
            <a:endParaRPr lang="en-US" dirty="0">
              <a:solidFill>
                <a:schemeClr val="tx2">
                  <a:lumMod val="90000"/>
                  <a:lumOff val="10000"/>
                </a:schemeClr>
              </a:solidFill>
            </a:endParaRPr>
          </a:p>
        </p:txBody>
      </p:sp>
      <p:sp>
        <p:nvSpPr>
          <p:cNvPr id="35" name="Text Placeholder 34">
            <a:extLst>
              <a:ext uri="{FF2B5EF4-FFF2-40B4-BE49-F238E27FC236}">
                <a16:creationId xmlns:a16="http://schemas.microsoft.com/office/drawing/2014/main" id="{2C8E94EA-2767-D144-C1BB-32AA2C99723B}"/>
              </a:ext>
            </a:extLst>
          </p:cNvPr>
          <p:cNvSpPr>
            <a:spLocks noGrp="1"/>
          </p:cNvSpPr>
          <p:nvPr>
            <p:ph type="body" sz="quarter" idx="52"/>
          </p:nvPr>
        </p:nvSpPr>
        <p:spPr>
          <a:xfrm>
            <a:off x="5883797" y="974030"/>
            <a:ext cx="3012438" cy="421686"/>
          </a:xfrm>
        </p:spPr>
        <p:txBody>
          <a:bodyPr/>
          <a:lstStyle/>
          <a:p>
            <a:r>
              <a:rPr lang="en-IN" b="1" i="0" dirty="0">
                <a:effectLst/>
                <a:latin typeface="Söhne"/>
              </a:rPr>
              <a:t>Data Segmentation</a:t>
            </a:r>
            <a:endParaRPr lang="en-US" dirty="0"/>
          </a:p>
        </p:txBody>
      </p:sp>
      <p:sp>
        <p:nvSpPr>
          <p:cNvPr id="44" name="Text Placeholder 43">
            <a:extLst>
              <a:ext uri="{FF2B5EF4-FFF2-40B4-BE49-F238E27FC236}">
                <a16:creationId xmlns:a16="http://schemas.microsoft.com/office/drawing/2014/main" id="{78466807-A2DA-EC5D-ACDE-B83D6F7169EA}"/>
              </a:ext>
            </a:extLst>
          </p:cNvPr>
          <p:cNvSpPr>
            <a:spLocks noGrp="1"/>
          </p:cNvSpPr>
          <p:nvPr>
            <p:ph type="body" sz="quarter" idx="53"/>
          </p:nvPr>
        </p:nvSpPr>
        <p:spPr>
          <a:xfrm>
            <a:off x="5883797" y="1451513"/>
            <a:ext cx="2653545" cy="2322630"/>
          </a:xfrm>
        </p:spPr>
        <p:txBody>
          <a:bodyPr/>
          <a:lstStyle/>
          <a:p>
            <a:pPr algn="just"/>
            <a:r>
              <a:rPr lang="en-US" b="0" i="0" dirty="0">
                <a:solidFill>
                  <a:schemeClr val="tx2">
                    <a:lumMod val="90000"/>
                    <a:lumOff val="10000"/>
                  </a:schemeClr>
                </a:solidFill>
                <a:effectLst/>
                <a:latin typeface="Söhne"/>
              </a:rPr>
              <a:t>The method of separating objects or signs from the context of a captured image. Context subtracting, skin-color detection, and edge detection</a:t>
            </a:r>
          </a:p>
          <a:p>
            <a:pPr algn="just"/>
            <a:r>
              <a:rPr lang="en-US" b="0" i="0" dirty="0">
                <a:solidFill>
                  <a:schemeClr val="tx2">
                    <a:lumMod val="90000"/>
                    <a:lumOff val="10000"/>
                  </a:schemeClr>
                </a:solidFill>
                <a:effectLst/>
                <a:latin typeface="Söhne"/>
              </a:rPr>
              <a:t>are all used in the segmentation process. The motion and location of the hand must be detected and segmented in order to recognize gestures.</a:t>
            </a:r>
            <a:endParaRPr lang="en-US" dirty="0">
              <a:solidFill>
                <a:schemeClr val="tx2">
                  <a:lumMod val="90000"/>
                  <a:lumOff val="10000"/>
                </a:schemeClr>
              </a:solidFill>
            </a:endParaRPr>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11</a:t>
            </a:fld>
            <a:endParaRPr lang="en-US" altLang="zh-CN" dirty="0"/>
          </a:p>
        </p:txBody>
      </p:sp>
      <p:sp>
        <p:nvSpPr>
          <p:cNvPr id="2" name="Text Placeholder 34">
            <a:extLst>
              <a:ext uri="{FF2B5EF4-FFF2-40B4-BE49-F238E27FC236}">
                <a16:creationId xmlns:a16="http://schemas.microsoft.com/office/drawing/2014/main" id="{9F7EB540-0E5B-909D-3D15-E08420BDED3E}"/>
              </a:ext>
            </a:extLst>
          </p:cNvPr>
          <p:cNvSpPr txBox="1">
            <a:spLocks/>
          </p:cNvSpPr>
          <p:nvPr/>
        </p:nvSpPr>
        <p:spPr>
          <a:xfrm>
            <a:off x="8896235" y="974030"/>
            <a:ext cx="3012438" cy="421686"/>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i="0" dirty="0">
                <a:effectLst/>
                <a:latin typeface="Söhne"/>
              </a:rPr>
              <a:t>Feature Extraction</a:t>
            </a:r>
            <a:endParaRPr lang="en-US" dirty="0"/>
          </a:p>
        </p:txBody>
      </p:sp>
      <p:sp>
        <p:nvSpPr>
          <p:cNvPr id="3" name="Text Placeholder 43">
            <a:extLst>
              <a:ext uri="{FF2B5EF4-FFF2-40B4-BE49-F238E27FC236}">
                <a16:creationId xmlns:a16="http://schemas.microsoft.com/office/drawing/2014/main" id="{BD513337-F3BE-E287-81FE-1B1BC1869582}"/>
              </a:ext>
            </a:extLst>
          </p:cNvPr>
          <p:cNvSpPr txBox="1">
            <a:spLocks/>
          </p:cNvSpPr>
          <p:nvPr/>
        </p:nvSpPr>
        <p:spPr>
          <a:xfrm>
            <a:off x="8910251" y="1449505"/>
            <a:ext cx="2756526" cy="300700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chemeClr val="tx2">
                    <a:lumMod val="90000"/>
                    <a:lumOff val="10000"/>
                  </a:schemeClr>
                </a:solidFill>
                <a:effectLst/>
                <a:latin typeface="Söhne"/>
              </a:rPr>
              <a:t>Predefined features such as form, contour, geometrical feature (position, angle, distance, etc. ), colour feature, histogram, and others are extracted from the preprocessed images and used later for sign classification or recognition. a step in the dimensionality reduction process that divides and organizes a large collection of raw data, reduced to smaller, easier-to-manage classes</a:t>
            </a:r>
            <a:endParaRPr lang="en-US" dirty="0">
              <a:solidFill>
                <a:schemeClr val="tx2">
                  <a:lumMod val="90000"/>
                  <a:lumOff val="10000"/>
                </a:schemeClr>
              </a:solidFill>
            </a:endParaRPr>
          </a:p>
        </p:txBody>
      </p:sp>
      <p:sp>
        <p:nvSpPr>
          <p:cNvPr id="13" name="Text Placeholder 36">
            <a:extLst>
              <a:ext uri="{FF2B5EF4-FFF2-40B4-BE49-F238E27FC236}">
                <a16:creationId xmlns:a16="http://schemas.microsoft.com/office/drawing/2014/main" id="{AFB3E353-9500-FE65-62EB-F5AE6729F57B}"/>
              </a:ext>
            </a:extLst>
          </p:cNvPr>
          <p:cNvSpPr txBox="1">
            <a:spLocks/>
          </p:cNvSpPr>
          <p:nvPr/>
        </p:nvSpPr>
        <p:spPr>
          <a:xfrm>
            <a:off x="2914921" y="4176378"/>
            <a:ext cx="2653545" cy="458046"/>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i="0" dirty="0">
                <a:effectLst/>
                <a:latin typeface="Söhne"/>
              </a:rPr>
              <a:t>Model Training</a:t>
            </a:r>
            <a:endParaRPr lang="en-US" dirty="0"/>
          </a:p>
        </p:txBody>
      </p:sp>
      <p:sp>
        <p:nvSpPr>
          <p:cNvPr id="14" name="Text Placeholder 42">
            <a:extLst>
              <a:ext uri="{FF2B5EF4-FFF2-40B4-BE49-F238E27FC236}">
                <a16:creationId xmlns:a16="http://schemas.microsoft.com/office/drawing/2014/main" id="{5865E5DF-ACF6-19C7-E649-1F2B9E9E7613}"/>
              </a:ext>
            </a:extLst>
          </p:cNvPr>
          <p:cNvSpPr txBox="1">
            <a:spLocks/>
          </p:cNvSpPr>
          <p:nvPr/>
        </p:nvSpPr>
        <p:spPr>
          <a:xfrm>
            <a:off x="2910163" y="4741998"/>
            <a:ext cx="2653545" cy="134547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chemeClr val="tx2">
                    <a:lumMod val="90000"/>
                    <a:lumOff val="10000"/>
                  </a:schemeClr>
                </a:solidFill>
                <a:effectLst/>
                <a:latin typeface="Söhne"/>
              </a:rPr>
              <a:t>Trained a custom deep learning model using the selected framework, fine-tuning it to recognize intricate hand movements inherent in sign language expressions.</a:t>
            </a:r>
            <a:endParaRPr lang="en-US" dirty="0">
              <a:solidFill>
                <a:schemeClr val="tx2">
                  <a:lumMod val="90000"/>
                  <a:lumOff val="10000"/>
                </a:schemeClr>
              </a:solidFill>
            </a:endParaRPr>
          </a:p>
        </p:txBody>
      </p:sp>
      <p:sp>
        <p:nvSpPr>
          <p:cNvPr id="15" name="Text Placeholder 34">
            <a:extLst>
              <a:ext uri="{FF2B5EF4-FFF2-40B4-BE49-F238E27FC236}">
                <a16:creationId xmlns:a16="http://schemas.microsoft.com/office/drawing/2014/main" id="{5F1B1619-4095-5AAA-4E03-4ADC5ED68E49}"/>
              </a:ext>
            </a:extLst>
          </p:cNvPr>
          <p:cNvSpPr txBox="1">
            <a:spLocks/>
          </p:cNvSpPr>
          <p:nvPr/>
        </p:nvSpPr>
        <p:spPr>
          <a:xfrm>
            <a:off x="8963071" y="4218492"/>
            <a:ext cx="3012438" cy="421686"/>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i="0" dirty="0">
                <a:effectLst/>
                <a:latin typeface="Söhne"/>
              </a:rPr>
              <a:t>Real-Time Processing Pipeline</a:t>
            </a:r>
            <a:endParaRPr lang="en-US" dirty="0"/>
          </a:p>
        </p:txBody>
      </p:sp>
      <p:sp>
        <p:nvSpPr>
          <p:cNvPr id="16" name="Text Placeholder 43">
            <a:extLst>
              <a:ext uri="{FF2B5EF4-FFF2-40B4-BE49-F238E27FC236}">
                <a16:creationId xmlns:a16="http://schemas.microsoft.com/office/drawing/2014/main" id="{2F4450AE-B1C5-A31E-60D9-1A11222A67FF}"/>
              </a:ext>
            </a:extLst>
          </p:cNvPr>
          <p:cNvSpPr txBox="1">
            <a:spLocks/>
          </p:cNvSpPr>
          <p:nvPr/>
        </p:nvSpPr>
        <p:spPr>
          <a:xfrm>
            <a:off x="8963071" y="4741998"/>
            <a:ext cx="2653545" cy="12386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chemeClr val="tx2">
                    <a:lumMod val="90000"/>
                    <a:lumOff val="10000"/>
                  </a:schemeClr>
                </a:solidFill>
                <a:effectLst/>
                <a:latin typeface="Söhne"/>
              </a:rPr>
              <a:t>Integrated the trained model into a real-time processing pipeline using Python, ensuring optimal performance and low-latency response on live video feeds.</a:t>
            </a:r>
            <a:endParaRPr lang="en-US" dirty="0">
              <a:solidFill>
                <a:schemeClr val="tx2">
                  <a:lumMod val="90000"/>
                  <a:lumOff val="10000"/>
                </a:schemeClr>
              </a:solidFill>
            </a:endParaRPr>
          </a:p>
        </p:txBody>
      </p:sp>
      <p:sp>
        <p:nvSpPr>
          <p:cNvPr id="18" name="Text Placeholder 43">
            <a:extLst>
              <a:ext uri="{FF2B5EF4-FFF2-40B4-BE49-F238E27FC236}">
                <a16:creationId xmlns:a16="http://schemas.microsoft.com/office/drawing/2014/main" id="{F01C47EB-AA1B-53D2-24E0-E27DB62B1DC3}"/>
              </a:ext>
            </a:extLst>
          </p:cNvPr>
          <p:cNvSpPr txBox="1">
            <a:spLocks/>
          </p:cNvSpPr>
          <p:nvPr/>
        </p:nvSpPr>
        <p:spPr>
          <a:xfrm>
            <a:off x="8842449" y="3190663"/>
            <a:ext cx="2653545" cy="12386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2">
                  <a:lumMod val="90000"/>
                  <a:lumOff val="10000"/>
                </a:schemeClr>
              </a:solidFill>
            </a:endParaRPr>
          </a:p>
        </p:txBody>
      </p:sp>
      <p:sp>
        <p:nvSpPr>
          <p:cNvPr id="19" name="Text Placeholder 36">
            <a:extLst>
              <a:ext uri="{FF2B5EF4-FFF2-40B4-BE49-F238E27FC236}">
                <a16:creationId xmlns:a16="http://schemas.microsoft.com/office/drawing/2014/main" id="{5A13D494-38C9-99D8-16DE-25F527131DA8}"/>
              </a:ext>
            </a:extLst>
          </p:cNvPr>
          <p:cNvSpPr txBox="1">
            <a:spLocks/>
          </p:cNvSpPr>
          <p:nvPr/>
        </p:nvSpPr>
        <p:spPr>
          <a:xfrm>
            <a:off x="5936617" y="4218492"/>
            <a:ext cx="2653545" cy="421686"/>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i="0" dirty="0">
                <a:effectLst/>
                <a:latin typeface="Söhne"/>
              </a:rPr>
              <a:t>Evaluation Metrics</a:t>
            </a:r>
            <a:endParaRPr lang="en-US" dirty="0"/>
          </a:p>
        </p:txBody>
      </p:sp>
      <p:sp>
        <p:nvSpPr>
          <p:cNvPr id="20" name="Text Placeholder 42">
            <a:extLst>
              <a:ext uri="{FF2B5EF4-FFF2-40B4-BE49-F238E27FC236}">
                <a16:creationId xmlns:a16="http://schemas.microsoft.com/office/drawing/2014/main" id="{61732EEF-30CB-8EB0-F53D-F33BE418790F}"/>
              </a:ext>
            </a:extLst>
          </p:cNvPr>
          <p:cNvSpPr txBox="1">
            <a:spLocks/>
          </p:cNvSpPr>
          <p:nvPr/>
        </p:nvSpPr>
        <p:spPr>
          <a:xfrm>
            <a:off x="5936617" y="4741998"/>
            <a:ext cx="2653545" cy="12386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chemeClr val="tx2">
                    <a:lumMod val="90000"/>
                    <a:lumOff val="10000"/>
                  </a:schemeClr>
                </a:solidFill>
                <a:effectLst/>
                <a:latin typeface="Söhne"/>
              </a:rPr>
              <a:t>Employed accuracy, precision, recall, and user satisfaction metrics for comprehensive evaluation of the model's performance.</a:t>
            </a:r>
            <a:endParaRPr lang="en-US" dirty="0">
              <a:solidFill>
                <a:schemeClr val="tx2">
                  <a:lumMod val="90000"/>
                  <a:lumOff val="10000"/>
                </a:schemeClr>
              </a:solidFill>
            </a:endParaRPr>
          </a:p>
        </p:txBody>
      </p:sp>
      <p:sp>
        <p:nvSpPr>
          <p:cNvPr id="4" name="Footer Placeholder 3">
            <a:extLst>
              <a:ext uri="{FF2B5EF4-FFF2-40B4-BE49-F238E27FC236}">
                <a16:creationId xmlns:a16="http://schemas.microsoft.com/office/drawing/2014/main" id="{74354D1A-8FAD-D185-0983-901235FD657C}"/>
              </a:ext>
            </a:extLst>
          </p:cNvPr>
          <p:cNvSpPr txBox="1">
            <a:spLocks/>
          </p:cNvSpPr>
          <p:nvPr/>
        </p:nvSpPr>
        <p:spPr>
          <a:xfrm>
            <a:off x="484632"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a:latin typeface="Roboto" panose="02000000000000000000" pitchFamily="2" charset="0"/>
              </a:rPr>
              <a:t>Sign Language Detection using Deep Learning Models</a:t>
            </a:r>
            <a:endParaRPr lang="en-US" dirty="0"/>
          </a:p>
        </p:txBody>
      </p:sp>
    </p:spTree>
    <p:extLst>
      <p:ext uri="{BB962C8B-B14F-4D97-AF65-F5344CB8AC3E}">
        <p14:creationId xmlns:p14="http://schemas.microsoft.com/office/powerpoint/2010/main" val="4182148033"/>
      </p:ext>
    </p:extLst>
  </p:cSld>
  <p:clrMapOvr>
    <a:masterClrMapping/>
  </p:clrMapOvr>
  <p:transition spd="slow" advTm="92007">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2876885" y="174890"/>
            <a:ext cx="8317284" cy="735433"/>
          </a:xfrm>
        </p:spPr>
        <p:txBody>
          <a:bodyPr/>
          <a:lstStyle/>
          <a:p>
            <a:r>
              <a:rPr lang="en-US" dirty="0"/>
              <a:t>Proposed ML model – LSTM (RNN)</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a:xfrm>
            <a:off x="0" y="2311844"/>
            <a:ext cx="1886360" cy="2144668"/>
          </a:xfrm>
        </p:spPr>
      </p:pic>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12</a:t>
            </a:fld>
            <a:endParaRPr lang="en-US" altLang="zh-CN" dirty="0"/>
          </a:p>
        </p:txBody>
      </p:sp>
      <p:pic>
        <p:nvPicPr>
          <p:cNvPr id="3074" name="Picture 2">
            <a:extLst>
              <a:ext uri="{FF2B5EF4-FFF2-40B4-BE49-F238E27FC236}">
                <a16:creationId xmlns:a16="http://schemas.microsoft.com/office/drawing/2014/main" id="{C780A3E1-E06B-5E16-11C3-5DB9EE28D5F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Lst>
          </a:blip>
          <a:srcRect/>
          <a:stretch/>
        </p:blipFill>
        <p:spPr bwMode="auto">
          <a:xfrm>
            <a:off x="4485126" y="4652545"/>
            <a:ext cx="6049260" cy="17163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Diagram 16">
            <a:extLst>
              <a:ext uri="{FF2B5EF4-FFF2-40B4-BE49-F238E27FC236}">
                <a16:creationId xmlns:a16="http://schemas.microsoft.com/office/drawing/2014/main" id="{6E3EED5B-26D1-6B01-61AC-A2A40E80EA29}"/>
              </a:ext>
            </a:extLst>
          </p:cNvPr>
          <p:cNvGraphicFramePr/>
          <p:nvPr>
            <p:extLst>
              <p:ext uri="{D42A27DB-BD31-4B8C-83A1-F6EECF244321}">
                <p14:modId xmlns:p14="http://schemas.microsoft.com/office/powerpoint/2010/main" val="2321187752"/>
              </p:ext>
            </p:extLst>
          </p:nvPr>
        </p:nvGraphicFramePr>
        <p:xfrm>
          <a:off x="4503055" y="892393"/>
          <a:ext cx="4807747" cy="327296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1" name="Footer Placeholder 3">
            <a:extLst>
              <a:ext uri="{FF2B5EF4-FFF2-40B4-BE49-F238E27FC236}">
                <a16:creationId xmlns:a16="http://schemas.microsoft.com/office/drawing/2014/main" id="{F5AECF39-6939-D108-B8C9-991947917E32}"/>
              </a:ext>
            </a:extLst>
          </p:cNvPr>
          <p:cNvSpPr txBox="1">
            <a:spLocks/>
          </p:cNvSpPr>
          <p:nvPr/>
        </p:nvSpPr>
        <p:spPr>
          <a:xfrm>
            <a:off x="484632"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a:latin typeface="Roboto" panose="02000000000000000000" pitchFamily="2" charset="0"/>
              </a:rPr>
              <a:t>Sign Language Detection using Deep Learning Models</a:t>
            </a:r>
            <a:endParaRPr lang="en-US" dirty="0"/>
          </a:p>
        </p:txBody>
      </p:sp>
    </p:spTree>
    <p:extLst>
      <p:ext uri="{BB962C8B-B14F-4D97-AF65-F5344CB8AC3E}">
        <p14:creationId xmlns:p14="http://schemas.microsoft.com/office/powerpoint/2010/main" val="1213893701"/>
      </p:ext>
    </p:extLst>
  </p:cSld>
  <p:clrMapOvr>
    <a:masterClrMapping/>
  </p:clrMapOvr>
  <p:transition spd="slow" advTm="59106">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3469339" y="274955"/>
            <a:ext cx="7691717" cy="735433"/>
          </a:xfrm>
        </p:spPr>
        <p:txBody>
          <a:bodyPr/>
          <a:lstStyle/>
          <a:p>
            <a:pPr algn="ctr"/>
            <a:r>
              <a:rPr lang="en-US" dirty="0"/>
              <a:t>Hyperparameters for the model</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a:xfrm>
            <a:off x="0" y="2311844"/>
            <a:ext cx="1886360" cy="2144668"/>
          </a:xfrm>
        </p:spPr>
      </p:pic>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13</a:t>
            </a:fld>
            <a:endParaRPr lang="en-US" altLang="zh-CN" dirty="0"/>
          </a:p>
        </p:txBody>
      </p:sp>
      <p:sp>
        <p:nvSpPr>
          <p:cNvPr id="21" name="Footer Placeholder 3">
            <a:extLst>
              <a:ext uri="{FF2B5EF4-FFF2-40B4-BE49-F238E27FC236}">
                <a16:creationId xmlns:a16="http://schemas.microsoft.com/office/drawing/2014/main" id="{F5AECF39-6939-D108-B8C9-991947917E32}"/>
              </a:ext>
            </a:extLst>
          </p:cNvPr>
          <p:cNvSpPr txBox="1">
            <a:spLocks/>
          </p:cNvSpPr>
          <p:nvPr/>
        </p:nvSpPr>
        <p:spPr>
          <a:xfrm>
            <a:off x="484632"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a:latin typeface="Roboto" panose="02000000000000000000" pitchFamily="2" charset="0"/>
              </a:rPr>
              <a:t>Sign Language Detection using Deep Learning Models</a:t>
            </a:r>
            <a:endParaRPr lang="en-US" dirty="0"/>
          </a:p>
        </p:txBody>
      </p:sp>
      <p:graphicFrame>
        <p:nvGraphicFramePr>
          <p:cNvPr id="2" name="Diagram 1">
            <a:extLst>
              <a:ext uri="{FF2B5EF4-FFF2-40B4-BE49-F238E27FC236}">
                <a16:creationId xmlns:a16="http://schemas.microsoft.com/office/drawing/2014/main" id="{8DE2FB71-180D-C52D-3F33-2BB3BD451071}"/>
              </a:ext>
            </a:extLst>
          </p:cNvPr>
          <p:cNvGraphicFramePr/>
          <p:nvPr>
            <p:extLst>
              <p:ext uri="{D42A27DB-BD31-4B8C-83A1-F6EECF244321}">
                <p14:modId xmlns:p14="http://schemas.microsoft.com/office/powerpoint/2010/main" val="2572648052"/>
              </p:ext>
            </p:extLst>
          </p:nvPr>
        </p:nvGraphicFramePr>
        <p:xfrm>
          <a:off x="3316190" y="1015440"/>
          <a:ext cx="7998014" cy="50162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49049194"/>
      </p:ext>
    </p:extLst>
  </p:cSld>
  <p:clrMapOvr>
    <a:masterClrMapping/>
  </p:clrMapOvr>
  <p:transition spd="slow" advTm="116343">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507E6F-296B-0C59-EB97-49537DC8BDCC}"/>
              </a:ext>
            </a:extLst>
          </p:cNvPr>
          <p:cNvSpPr>
            <a:spLocks noGrp="1"/>
          </p:cNvSpPr>
          <p:nvPr>
            <p:ph type="title"/>
          </p:nvPr>
        </p:nvSpPr>
        <p:spPr>
          <a:xfrm>
            <a:off x="838200" y="131520"/>
            <a:ext cx="10515600" cy="701675"/>
          </a:xfrm>
        </p:spPr>
        <p:txBody>
          <a:bodyPr/>
          <a:lstStyle/>
          <a:p>
            <a:r>
              <a:rPr lang="en-IN" dirty="0"/>
              <a:t>Code Implementation</a:t>
            </a:r>
          </a:p>
        </p:txBody>
      </p:sp>
      <p:sp>
        <p:nvSpPr>
          <p:cNvPr id="14" name="Slide Number Placeholder 13">
            <a:extLst>
              <a:ext uri="{FF2B5EF4-FFF2-40B4-BE49-F238E27FC236}">
                <a16:creationId xmlns:a16="http://schemas.microsoft.com/office/drawing/2014/main" id="{9CD2F6AA-3D06-C2E8-3AA7-53DB110A98EF}"/>
              </a:ext>
            </a:extLst>
          </p:cNvPr>
          <p:cNvSpPr>
            <a:spLocks noGrp="1"/>
          </p:cNvSpPr>
          <p:nvPr>
            <p:ph type="sldNum" sz="quarter" idx="55"/>
          </p:nvPr>
        </p:nvSpPr>
        <p:spPr/>
        <p:txBody>
          <a:bodyPr/>
          <a:lstStyle/>
          <a:p>
            <a:fld id="{47FEACEE-25B4-4A2D-B147-27296E36371D}" type="slidenum">
              <a:rPr lang="en-US" altLang="zh-CN" noProof="0" smtClean="0"/>
              <a:pPr/>
              <a:t>14</a:t>
            </a:fld>
            <a:endParaRPr lang="en-US" altLang="zh-CN" noProof="0" dirty="0"/>
          </a:p>
        </p:txBody>
      </p:sp>
      <p:sp>
        <p:nvSpPr>
          <p:cNvPr id="19" name="Footer Placeholder 3">
            <a:extLst>
              <a:ext uri="{FF2B5EF4-FFF2-40B4-BE49-F238E27FC236}">
                <a16:creationId xmlns:a16="http://schemas.microsoft.com/office/drawing/2014/main" id="{80D7BCB7-D2BF-C633-5DAE-A75C98C9481E}"/>
              </a:ext>
            </a:extLst>
          </p:cNvPr>
          <p:cNvSpPr>
            <a:spLocks noGrp="1"/>
          </p:cNvSpPr>
          <p:nvPr>
            <p:ph type="ftr" sz="quarter" idx="54"/>
          </p:nvPr>
        </p:nvSpPr>
        <p:spPr>
          <a:xfrm>
            <a:off x="484632" y="6217920"/>
            <a:ext cx="4114800" cy="365125"/>
          </a:xfrm>
        </p:spPr>
        <p:txBody>
          <a:bodyPr/>
          <a:lstStyle/>
          <a:p>
            <a:r>
              <a:rPr lang="en-US" sz="1200" b="1" i="0" dirty="0">
                <a:solidFill>
                  <a:schemeClr val="tx1"/>
                </a:solidFill>
                <a:effectLst/>
                <a:latin typeface="Roboto" panose="02000000000000000000" pitchFamily="2" charset="0"/>
              </a:rPr>
              <a:t>Sign Language Detection using Deep Learning Models</a:t>
            </a:r>
            <a:endParaRPr lang="en-US" dirty="0"/>
          </a:p>
        </p:txBody>
      </p:sp>
      <p:grpSp>
        <p:nvGrpSpPr>
          <p:cNvPr id="7" name="Group 6">
            <a:extLst>
              <a:ext uri="{FF2B5EF4-FFF2-40B4-BE49-F238E27FC236}">
                <a16:creationId xmlns:a16="http://schemas.microsoft.com/office/drawing/2014/main" id="{C40BD939-2056-006E-46B8-9009D4D77978}"/>
              </a:ext>
            </a:extLst>
          </p:cNvPr>
          <p:cNvGrpSpPr/>
          <p:nvPr/>
        </p:nvGrpSpPr>
        <p:grpSpPr>
          <a:xfrm>
            <a:off x="2691502" y="1120072"/>
            <a:ext cx="6808996" cy="2279834"/>
            <a:chOff x="838200" y="2710616"/>
            <a:chExt cx="4866743" cy="1629516"/>
          </a:xfrm>
        </p:grpSpPr>
        <p:pic>
          <p:nvPicPr>
            <p:cNvPr id="3" name="Picture 2">
              <a:extLst>
                <a:ext uri="{FF2B5EF4-FFF2-40B4-BE49-F238E27FC236}">
                  <a16:creationId xmlns:a16="http://schemas.microsoft.com/office/drawing/2014/main" id="{56384E97-5FCD-A76E-367B-AADD6E8902E6}"/>
                </a:ext>
              </a:extLst>
            </p:cNvPr>
            <p:cNvPicPr>
              <a:picLocks noChangeAspect="1"/>
            </p:cNvPicPr>
            <p:nvPr/>
          </p:nvPicPr>
          <p:blipFill>
            <a:blip r:embed="rId2"/>
            <a:srcRect/>
            <a:stretch/>
          </p:blipFill>
          <p:spPr>
            <a:xfrm>
              <a:off x="838200" y="2710616"/>
              <a:ext cx="4866743" cy="1176414"/>
            </a:xfrm>
            <a:prstGeom prst="rect">
              <a:avLst/>
            </a:prstGeom>
          </p:spPr>
        </p:pic>
        <p:sp>
          <p:nvSpPr>
            <p:cNvPr id="2" name="Rectangle 1">
              <a:extLst>
                <a:ext uri="{FF2B5EF4-FFF2-40B4-BE49-F238E27FC236}">
                  <a16:creationId xmlns:a16="http://schemas.microsoft.com/office/drawing/2014/main" id="{9BEE8E41-41F4-E4BF-050C-32753A35E99D}"/>
                </a:ext>
              </a:extLst>
            </p:cNvPr>
            <p:cNvSpPr/>
            <p:nvPr/>
          </p:nvSpPr>
          <p:spPr>
            <a:xfrm>
              <a:off x="902656" y="3940022"/>
              <a:ext cx="4737830" cy="400110"/>
            </a:xfrm>
            <a:prstGeom prst="rect">
              <a:avLst/>
            </a:prstGeom>
            <a:noFill/>
          </p:spPr>
          <p:txBody>
            <a:bodyPr wrap="square" lIns="91440" tIns="45720" rIns="91440" bIns="45720">
              <a:spAutoFit/>
            </a:bodyPr>
            <a:lstStyle/>
            <a:p>
              <a:pPr algn="ctr"/>
              <a:r>
                <a:rPr lang="en-US" sz="2000" dirty="0">
                  <a:ln w="0"/>
                  <a:solidFill>
                    <a:srgbClr val="FF0000"/>
                  </a:solidFill>
                  <a:effectLst>
                    <a:outerShdw blurRad="38100" dist="19050" dir="2700000" algn="tl" rotWithShape="0">
                      <a:schemeClr val="dk1">
                        <a:alpha val="40000"/>
                      </a:schemeClr>
                    </a:outerShdw>
                  </a:effectLst>
                </a:rPr>
                <a:t>Train &amp; Validation set splitting of dataset</a:t>
              </a:r>
              <a:endParaRPr lang="en-US" sz="2000" b="0" cap="none" spc="0" dirty="0">
                <a:ln w="0"/>
                <a:solidFill>
                  <a:srgbClr val="FF0000"/>
                </a:solidFill>
                <a:effectLst>
                  <a:outerShdw blurRad="38100" dist="19050" dir="2700000" algn="tl" rotWithShape="0">
                    <a:schemeClr val="dk1">
                      <a:alpha val="40000"/>
                    </a:schemeClr>
                  </a:outerShdw>
                </a:effectLst>
              </a:endParaRPr>
            </a:p>
          </p:txBody>
        </p:sp>
      </p:grpSp>
      <p:grpSp>
        <p:nvGrpSpPr>
          <p:cNvPr id="9" name="Group 8">
            <a:extLst>
              <a:ext uri="{FF2B5EF4-FFF2-40B4-BE49-F238E27FC236}">
                <a16:creationId xmlns:a16="http://schemas.microsoft.com/office/drawing/2014/main" id="{568A2FF2-059E-D345-2E0C-9E1410556B4F}"/>
              </a:ext>
            </a:extLst>
          </p:cNvPr>
          <p:cNvGrpSpPr/>
          <p:nvPr/>
        </p:nvGrpSpPr>
        <p:grpSpPr>
          <a:xfrm>
            <a:off x="2511429" y="3471599"/>
            <a:ext cx="7169142" cy="2769093"/>
            <a:chOff x="3727085" y="3228349"/>
            <a:chExt cx="4737830" cy="1829995"/>
          </a:xfrm>
        </p:grpSpPr>
        <p:pic>
          <p:nvPicPr>
            <p:cNvPr id="5" name="Picture 4">
              <a:extLst>
                <a:ext uri="{FF2B5EF4-FFF2-40B4-BE49-F238E27FC236}">
                  <a16:creationId xmlns:a16="http://schemas.microsoft.com/office/drawing/2014/main" id="{03250F06-FD8A-F704-D824-C127D6EF0B86}"/>
                </a:ext>
              </a:extLst>
            </p:cNvPr>
            <p:cNvPicPr>
              <a:picLocks noChangeAspect="1"/>
            </p:cNvPicPr>
            <p:nvPr/>
          </p:nvPicPr>
          <p:blipFill>
            <a:blip r:embed="rId3"/>
            <a:srcRect/>
            <a:stretch/>
          </p:blipFill>
          <p:spPr>
            <a:xfrm>
              <a:off x="3727085" y="3228349"/>
              <a:ext cx="4737830" cy="1429885"/>
            </a:xfrm>
            <a:prstGeom prst="rect">
              <a:avLst/>
            </a:prstGeom>
          </p:spPr>
        </p:pic>
        <p:sp>
          <p:nvSpPr>
            <p:cNvPr id="4" name="Rectangle 3">
              <a:extLst>
                <a:ext uri="{FF2B5EF4-FFF2-40B4-BE49-F238E27FC236}">
                  <a16:creationId xmlns:a16="http://schemas.microsoft.com/office/drawing/2014/main" id="{A2DC8D60-CEFE-3B4B-87F2-AFA1959C89A8}"/>
                </a:ext>
              </a:extLst>
            </p:cNvPr>
            <p:cNvSpPr/>
            <p:nvPr/>
          </p:nvSpPr>
          <p:spPr>
            <a:xfrm>
              <a:off x="3727085" y="4658234"/>
              <a:ext cx="4737830" cy="400110"/>
            </a:xfrm>
            <a:prstGeom prst="rect">
              <a:avLst/>
            </a:prstGeom>
            <a:noFill/>
          </p:spPr>
          <p:txBody>
            <a:bodyPr wrap="square" lIns="91440" tIns="45720" rIns="91440" bIns="45720">
              <a:spAutoFit/>
            </a:bodyPr>
            <a:lstStyle/>
            <a:p>
              <a:pPr algn="ctr"/>
              <a:r>
                <a:rPr lang="en-US" sz="2000" dirty="0">
                  <a:ln w="0"/>
                  <a:solidFill>
                    <a:srgbClr val="FF0000"/>
                  </a:solidFill>
                  <a:effectLst>
                    <a:outerShdw blurRad="38100" dist="19050" dir="2700000" algn="tl" rotWithShape="0">
                      <a:schemeClr val="dk1">
                        <a:alpha val="40000"/>
                      </a:schemeClr>
                    </a:outerShdw>
                  </a:effectLst>
                </a:rPr>
                <a:t>Sequential model creation</a:t>
              </a:r>
              <a:endParaRPr lang="en-US" sz="2000" b="0" cap="none" spc="0" dirty="0">
                <a:ln w="0"/>
                <a:solidFill>
                  <a:srgbClr val="FF0000"/>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561149406"/>
      </p:ext>
    </p:extLst>
  </p:cSld>
  <p:clrMapOvr>
    <a:masterClrMapping/>
  </p:clrMapOvr>
  <p:transition spd="slow" advTm="75795">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507E6F-296B-0C59-EB97-49537DC8BDCC}"/>
              </a:ext>
            </a:extLst>
          </p:cNvPr>
          <p:cNvSpPr>
            <a:spLocks noGrp="1"/>
          </p:cNvSpPr>
          <p:nvPr>
            <p:ph type="title"/>
          </p:nvPr>
        </p:nvSpPr>
        <p:spPr>
          <a:xfrm>
            <a:off x="838200" y="274955"/>
            <a:ext cx="10515600" cy="701675"/>
          </a:xfrm>
        </p:spPr>
        <p:txBody>
          <a:bodyPr/>
          <a:lstStyle/>
          <a:p>
            <a:r>
              <a:rPr lang="en-IN" dirty="0"/>
              <a:t>Code Implementation</a:t>
            </a:r>
          </a:p>
        </p:txBody>
      </p:sp>
      <p:sp>
        <p:nvSpPr>
          <p:cNvPr id="14" name="Slide Number Placeholder 13">
            <a:extLst>
              <a:ext uri="{FF2B5EF4-FFF2-40B4-BE49-F238E27FC236}">
                <a16:creationId xmlns:a16="http://schemas.microsoft.com/office/drawing/2014/main" id="{9CD2F6AA-3D06-C2E8-3AA7-53DB110A98EF}"/>
              </a:ext>
            </a:extLst>
          </p:cNvPr>
          <p:cNvSpPr>
            <a:spLocks noGrp="1"/>
          </p:cNvSpPr>
          <p:nvPr>
            <p:ph type="sldNum" sz="quarter" idx="55"/>
          </p:nvPr>
        </p:nvSpPr>
        <p:spPr/>
        <p:txBody>
          <a:bodyPr/>
          <a:lstStyle/>
          <a:p>
            <a:fld id="{47FEACEE-25B4-4A2D-B147-27296E36371D}" type="slidenum">
              <a:rPr lang="en-US" altLang="zh-CN" noProof="0" smtClean="0"/>
              <a:pPr/>
              <a:t>15</a:t>
            </a:fld>
            <a:endParaRPr lang="en-US" altLang="zh-CN" noProof="0" dirty="0"/>
          </a:p>
        </p:txBody>
      </p:sp>
      <p:sp>
        <p:nvSpPr>
          <p:cNvPr id="19" name="Footer Placeholder 3">
            <a:extLst>
              <a:ext uri="{FF2B5EF4-FFF2-40B4-BE49-F238E27FC236}">
                <a16:creationId xmlns:a16="http://schemas.microsoft.com/office/drawing/2014/main" id="{80D7BCB7-D2BF-C633-5DAE-A75C98C9481E}"/>
              </a:ext>
            </a:extLst>
          </p:cNvPr>
          <p:cNvSpPr>
            <a:spLocks noGrp="1"/>
          </p:cNvSpPr>
          <p:nvPr>
            <p:ph type="ftr" sz="quarter" idx="54"/>
          </p:nvPr>
        </p:nvSpPr>
        <p:spPr>
          <a:xfrm>
            <a:off x="484632" y="6217920"/>
            <a:ext cx="4114800" cy="365125"/>
          </a:xfrm>
        </p:spPr>
        <p:txBody>
          <a:bodyPr/>
          <a:lstStyle/>
          <a:p>
            <a:r>
              <a:rPr lang="en-US" sz="1200" b="1" i="0" dirty="0">
                <a:solidFill>
                  <a:schemeClr val="tx1"/>
                </a:solidFill>
                <a:effectLst/>
                <a:latin typeface="Roboto" panose="02000000000000000000" pitchFamily="2" charset="0"/>
              </a:rPr>
              <a:t>Sign Language Detection using Deep Learning Models</a:t>
            </a:r>
            <a:endParaRPr lang="en-US" dirty="0"/>
          </a:p>
        </p:txBody>
      </p:sp>
      <p:pic>
        <p:nvPicPr>
          <p:cNvPr id="7" name="Picture 6">
            <a:extLst>
              <a:ext uri="{FF2B5EF4-FFF2-40B4-BE49-F238E27FC236}">
                <a16:creationId xmlns:a16="http://schemas.microsoft.com/office/drawing/2014/main" id="{E0518BC8-4369-A014-9948-359FD8FEC051}"/>
              </a:ext>
            </a:extLst>
          </p:cNvPr>
          <p:cNvPicPr>
            <a:picLocks noChangeAspect="1"/>
          </p:cNvPicPr>
          <p:nvPr/>
        </p:nvPicPr>
        <p:blipFill>
          <a:blip r:embed="rId2"/>
          <a:srcRect/>
          <a:stretch/>
        </p:blipFill>
        <p:spPr>
          <a:xfrm>
            <a:off x="3902289" y="1208259"/>
            <a:ext cx="4392348" cy="1910955"/>
          </a:xfrm>
          <a:prstGeom prst="rect">
            <a:avLst/>
          </a:prstGeom>
        </p:spPr>
      </p:pic>
      <p:pic>
        <p:nvPicPr>
          <p:cNvPr id="10" name="Picture 9">
            <a:extLst>
              <a:ext uri="{FF2B5EF4-FFF2-40B4-BE49-F238E27FC236}">
                <a16:creationId xmlns:a16="http://schemas.microsoft.com/office/drawing/2014/main" id="{7E90913D-82F5-69C5-A803-B2307E8E0F3B}"/>
              </a:ext>
            </a:extLst>
          </p:cNvPr>
          <p:cNvPicPr>
            <a:picLocks noChangeAspect="1"/>
          </p:cNvPicPr>
          <p:nvPr/>
        </p:nvPicPr>
        <p:blipFill>
          <a:blip r:embed="rId3"/>
          <a:srcRect/>
          <a:stretch/>
        </p:blipFill>
        <p:spPr>
          <a:xfrm>
            <a:off x="3897362" y="3605404"/>
            <a:ext cx="4397275" cy="2181105"/>
          </a:xfrm>
          <a:prstGeom prst="rect">
            <a:avLst/>
          </a:prstGeom>
        </p:spPr>
      </p:pic>
      <p:sp>
        <p:nvSpPr>
          <p:cNvPr id="11" name="Rectangle 10">
            <a:extLst>
              <a:ext uri="{FF2B5EF4-FFF2-40B4-BE49-F238E27FC236}">
                <a16:creationId xmlns:a16="http://schemas.microsoft.com/office/drawing/2014/main" id="{B893DB67-8FE3-D8D1-D1B2-130F8FFDBD00}"/>
              </a:ext>
            </a:extLst>
          </p:cNvPr>
          <p:cNvSpPr/>
          <p:nvPr/>
        </p:nvSpPr>
        <p:spPr>
          <a:xfrm>
            <a:off x="3169632" y="3119214"/>
            <a:ext cx="5852732" cy="400110"/>
          </a:xfrm>
          <a:prstGeom prst="rect">
            <a:avLst/>
          </a:prstGeom>
          <a:noFill/>
        </p:spPr>
        <p:txBody>
          <a:bodyPr wrap="square" lIns="91440" tIns="45720" rIns="91440" bIns="45720">
            <a:spAutoFit/>
          </a:bodyPr>
          <a:lstStyle/>
          <a:p>
            <a:pPr algn="ctr"/>
            <a:r>
              <a:rPr lang="en-US" sz="2000" dirty="0">
                <a:ln w="0"/>
                <a:solidFill>
                  <a:srgbClr val="FF0000"/>
                </a:solidFill>
                <a:effectLst>
                  <a:outerShdw blurRad="38100" dist="19050" dir="2700000" algn="tl" rotWithShape="0">
                    <a:schemeClr val="dk1">
                      <a:alpha val="40000"/>
                    </a:schemeClr>
                  </a:outerShdw>
                </a:effectLst>
              </a:rPr>
              <a:t>Model compilation with loss function and optimizer</a:t>
            </a:r>
            <a:endParaRPr lang="en-US" sz="2000" b="0" cap="none" spc="0" dirty="0">
              <a:ln w="0"/>
              <a:solidFill>
                <a:srgbClr val="FF0000"/>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1C7DBD79-0F7A-D8D2-2D06-EB8D573A85AC}"/>
              </a:ext>
            </a:extLst>
          </p:cNvPr>
          <p:cNvSpPr/>
          <p:nvPr/>
        </p:nvSpPr>
        <p:spPr>
          <a:xfrm>
            <a:off x="2432800" y="5786509"/>
            <a:ext cx="7326397" cy="400110"/>
          </a:xfrm>
          <a:prstGeom prst="rect">
            <a:avLst/>
          </a:prstGeom>
          <a:noFill/>
        </p:spPr>
        <p:txBody>
          <a:bodyPr wrap="square" lIns="91440" tIns="45720" rIns="91440" bIns="45720">
            <a:spAutoFit/>
          </a:bodyPr>
          <a:lstStyle/>
          <a:p>
            <a:pPr algn="ctr"/>
            <a:r>
              <a:rPr lang="en-US" sz="2000" dirty="0">
                <a:ln w="0"/>
                <a:solidFill>
                  <a:srgbClr val="FF0000"/>
                </a:solidFill>
                <a:effectLst>
                  <a:outerShdw blurRad="38100" dist="19050" dir="2700000" algn="tl" rotWithShape="0">
                    <a:schemeClr val="dk1">
                      <a:alpha val="40000"/>
                    </a:schemeClr>
                  </a:outerShdw>
                </a:effectLst>
              </a:rPr>
              <a:t>Training the CNN model with the training and validation dataset</a:t>
            </a:r>
            <a:endParaRPr lang="en-US" sz="20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49616152"/>
      </p:ext>
    </p:extLst>
  </p:cSld>
  <p:clrMapOvr>
    <a:masterClrMapping/>
  </p:clrMapOvr>
  <p:transition spd="slow" advTm="61749">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507E6F-296B-0C59-EB97-49537DC8BDCC}"/>
              </a:ext>
            </a:extLst>
          </p:cNvPr>
          <p:cNvSpPr>
            <a:spLocks noGrp="1"/>
          </p:cNvSpPr>
          <p:nvPr>
            <p:ph type="title"/>
          </p:nvPr>
        </p:nvSpPr>
        <p:spPr>
          <a:xfrm>
            <a:off x="838200" y="243322"/>
            <a:ext cx="10515600" cy="701675"/>
          </a:xfrm>
        </p:spPr>
        <p:txBody>
          <a:bodyPr/>
          <a:lstStyle/>
          <a:p>
            <a:r>
              <a:rPr lang="en-IN" dirty="0"/>
              <a:t>Model Training - Adam Optimizer</a:t>
            </a:r>
          </a:p>
        </p:txBody>
      </p:sp>
      <p:sp>
        <p:nvSpPr>
          <p:cNvPr id="14" name="Slide Number Placeholder 13">
            <a:extLst>
              <a:ext uri="{FF2B5EF4-FFF2-40B4-BE49-F238E27FC236}">
                <a16:creationId xmlns:a16="http://schemas.microsoft.com/office/drawing/2014/main" id="{9CD2F6AA-3D06-C2E8-3AA7-53DB110A98EF}"/>
              </a:ext>
            </a:extLst>
          </p:cNvPr>
          <p:cNvSpPr>
            <a:spLocks noGrp="1"/>
          </p:cNvSpPr>
          <p:nvPr>
            <p:ph type="sldNum" sz="quarter" idx="55"/>
          </p:nvPr>
        </p:nvSpPr>
        <p:spPr/>
        <p:txBody>
          <a:bodyPr/>
          <a:lstStyle/>
          <a:p>
            <a:fld id="{47FEACEE-25B4-4A2D-B147-27296E36371D}" type="slidenum">
              <a:rPr lang="en-US" altLang="zh-CN" noProof="0" smtClean="0"/>
              <a:pPr/>
              <a:t>16</a:t>
            </a:fld>
            <a:endParaRPr lang="en-US" altLang="zh-CN" noProof="0" dirty="0"/>
          </a:p>
        </p:txBody>
      </p:sp>
      <p:sp>
        <p:nvSpPr>
          <p:cNvPr id="19" name="Footer Placeholder 3">
            <a:extLst>
              <a:ext uri="{FF2B5EF4-FFF2-40B4-BE49-F238E27FC236}">
                <a16:creationId xmlns:a16="http://schemas.microsoft.com/office/drawing/2014/main" id="{80D7BCB7-D2BF-C633-5DAE-A75C98C9481E}"/>
              </a:ext>
            </a:extLst>
          </p:cNvPr>
          <p:cNvSpPr>
            <a:spLocks noGrp="1"/>
          </p:cNvSpPr>
          <p:nvPr>
            <p:ph type="ftr" sz="quarter" idx="54"/>
          </p:nvPr>
        </p:nvSpPr>
        <p:spPr>
          <a:xfrm>
            <a:off x="484632" y="6217920"/>
            <a:ext cx="4114800" cy="365125"/>
          </a:xfrm>
        </p:spPr>
        <p:txBody>
          <a:bodyPr/>
          <a:lstStyle/>
          <a:p>
            <a:r>
              <a:rPr lang="en-US" sz="1200" b="1" i="0" dirty="0">
                <a:solidFill>
                  <a:schemeClr val="tx1"/>
                </a:solidFill>
                <a:effectLst/>
                <a:latin typeface="Roboto" panose="02000000000000000000" pitchFamily="2" charset="0"/>
              </a:rPr>
              <a:t>Sign Language Detection using Deep Learning Models</a:t>
            </a:r>
            <a:endParaRPr lang="en-US" dirty="0"/>
          </a:p>
        </p:txBody>
      </p:sp>
      <p:pic>
        <p:nvPicPr>
          <p:cNvPr id="3" name="Picture 2">
            <a:extLst>
              <a:ext uri="{FF2B5EF4-FFF2-40B4-BE49-F238E27FC236}">
                <a16:creationId xmlns:a16="http://schemas.microsoft.com/office/drawing/2014/main" id="{A06CBE61-22BA-2481-FA6F-A466B4C4E6CC}"/>
              </a:ext>
            </a:extLst>
          </p:cNvPr>
          <p:cNvPicPr>
            <a:picLocks noChangeAspect="1"/>
          </p:cNvPicPr>
          <p:nvPr/>
        </p:nvPicPr>
        <p:blipFill>
          <a:blip r:embed="rId2"/>
          <a:srcRect/>
          <a:stretch/>
        </p:blipFill>
        <p:spPr>
          <a:xfrm>
            <a:off x="557324" y="1545031"/>
            <a:ext cx="5438213" cy="4072854"/>
          </a:xfrm>
          <a:prstGeom prst="rect">
            <a:avLst/>
          </a:prstGeom>
        </p:spPr>
      </p:pic>
      <p:pic>
        <p:nvPicPr>
          <p:cNvPr id="5" name="Picture 4">
            <a:extLst>
              <a:ext uri="{FF2B5EF4-FFF2-40B4-BE49-F238E27FC236}">
                <a16:creationId xmlns:a16="http://schemas.microsoft.com/office/drawing/2014/main" id="{07B25A21-2980-0754-9A9E-A4C2A541CC53}"/>
              </a:ext>
            </a:extLst>
          </p:cNvPr>
          <p:cNvPicPr>
            <a:picLocks noChangeAspect="1"/>
          </p:cNvPicPr>
          <p:nvPr/>
        </p:nvPicPr>
        <p:blipFill>
          <a:blip r:embed="rId3"/>
          <a:srcRect/>
          <a:stretch/>
        </p:blipFill>
        <p:spPr>
          <a:xfrm>
            <a:off x="6281943" y="1545031"/>
            <a:ext cx="5267254" cy="4072854"/>
          </a:xfrm>
          <a:prstGeom prst="rect">
            <a:avLst/>
          </a:prstGeom>
        </p:spPr>
      </p:pic>
      <p:sp>
        <p:nvSpPr>
          <p:cNvPr id="4" name="Rectangle 3">
            <a:extLst>
              <a:ext uri="{FF2B5EF4-FFF2-40B4-BE49-F238E27FC236}">
                <a16:creationId xmlns:a16="http://schemas.microsoft.com/office/drawing/2014/main" id="{3595F39F-8318-24F9-0B7B-1DB1F6E689C5}"/>
              </a:ext>
            </a:extLst>
          </p:cNvPr>
          <p:cNvSpPr/>
          <p:nvPr/>
        </p:nvSpPr>
        <p:spPr>
          <a:xfrm>
            <a:off x="1438934" y="5603507"/>
            <a:ext cx="3674992" cy="400110"/>
          </a:xfrm>
          <a:prstGeom prst="rect">
            <a:avLst/>
          </a:prstGeom>
          <a:noFill/>
        </p:spPr>
        <p:txBody>
          <a:bodyPr wrap="square" lIns="91440" tIns="45720" rIns="91440" bIns="45720">
            <a:spAutoFit/>
          </a:bodyPr>
          <a:lstStyle/>
          <a:p>
            <a:pPr algn="ctr"/>
            <a:r>
              <a:rPr lang="en-US" sz="2000" dirty="0">
                <a:ln w="0"/>
                <a:solidFill>
                  <a:srgbClr val="FF0000"/>
                </a:solidFill>
                <a:effectLst>
                  <a:outerShdw blurRad="38100" dist="19050" dir="2700000" algn="tl" rotWithShape="0">
                    <a:schemeClr val="dk1">
                      <a:alpha val="40000"/>
                    </a:schemeClr>
                  </a:outerShdw>
                </a:effectLst>
              </a:rPr>
              <a:t>Initial Epoch</a:t>
            </a:r>
            <a:endParaRPr lang="en-US" sz="2000" b="0" cap="none" spc="0" dirty="0">
              <a:ln w="0"/>
              <a:solidFill>
                <a:srgbClr val="FF0000"/>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9C755FB4-7318-339C-758F-4D79EFE57F70}"/>
              </a:ext>
            </a:extLst>
          </p:cNvPr>
          <p:cNvSpPr/>
          <p:nvPr/>
        </p:nvSpPr>
        <p:spPr>
          <a:xfrm>
            <a:off x="7129656" y="5603003"/>
            <a:ext cx="3571827" cy="400110"/>
          </a:xfrm>
          <a:prstGeom prst="rect">
            <a:avLst/>
          </a:prstGeom>
          <a:noFill/>
        </p:spPr>
        <p:txBody>
          <a:bodyPr wrap="square" lIns="91440" tIns="45720" rIns="91440" bIns="45720">
            <a:spAutoFit/>
          </a:bodyPr>
          <a:lstStyle/>
          <a:p>
            <a:pPr algn="ctr"/>
            <a:r>
              <a:rPr lang="en-US" sz="2000" dirty="0">
                <a:ln w="0"/>
                <a:solidFill>
                  <a:srgbClr val="FF0000"/>
                </a:solidFill>
                <a:effectLst>
                  <a:outerShdw blurRad="38100" dist="19050" dir="2700000" algn="tl" rotWithShape="0">
                    <a:schemeClr val="dk1">
                      <a:alpha val="40000"/>
                    </a:schemeClr>
                  </a:outerShdw>
                </a:effectLst>
              </a:rPr>
              <a:t>Final Epoch</a:t>
            </a:r>
            <a:endParaRPr lang="en-US" sz="20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02443844"/>
      </p:ext>
    </p:extLst>
  </p:cSld>
  <p:clrMapOvr>
    <a:masterClrMapping/>
  </p:clrMapOvr>
  <p:transition spd="slow" advTm="32582">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507E6F-296B-0C59-EB97-49537DC8BDCC}"/>
              </a:ext>
            </a:extLst>
          </p:cNvPr>
          <p:cNvSpPr>
            <a:spLocks noGrp="1"/>
          </p:cNvSpPr>
          <p:nvPr>
            <p:ph type="title"/>
          </p:nvPr>
        </p:nvSpPr>
        <p:spPr>
          <a:xfrm>
            <a:off x="838200" y="243322"/>
            <a:ext cx="10515600" cy="701675"/>
          </a:xfrm>
        </p:spPr>
        <p:txBody>
          <a:bodyPr/>
          <a:lstStyle/>
          <a:p>
            <a:r>
              <a:rPr lang="en-IN" dirty="0"/>
              <a:t>Model Summary</a:t>
            </a:r>
          </a:p>
        </p:txBody>
      </p:sp>
      <p:sp>
        <p:nvSpPr>
          <p:cNvPr id="14" name="Slide Number Placeholder 13">
            <a:extLst>
              <a:ext uri="{FF2B5EF4-FFF2-40B4-BE49-F238E27FC236}">
                <a16:creationId xmlns:a16="http://schemas.microsoft.com/office/drawing/2014/main" id="{9CD2F6AA-3D06-C2E8-3AA7-53DB110A98EF}"/>
              </a:ext>
            </a:extLst>
          </p:cNvPr>
          <p:cNvSpPr>
            <a:spLocks noGrp="1"/>
          </p:cNvSpPr>
          <p:nvPr>
            <p:ph type="sldNum" sz="quarter" idx="55"/>
          </p:nvPr>
        </p:nvSpPr>
        <p:spPr/>
        <p:txBody>
          <a:bodyPr/>
          <a:lstStyle/>
          <a:p>
            <a:fld id="{47FEACEE-25B4-4A2D-B147-27296E36371D}" type="slidenum">
              <a:rPr lang="en-US" altLang="zh-CN" noProof="0" smtClean="0"/>
              <a:pPr/>
              <a:t>17</a:t>
            </a:fld>
            <a:endParaRPr lang="en-US" altLang="zh-CN" noProof="0" dirty="0"/>
          </a:p>
        </p:txBody>
      </p:sp>
      <p:sp>
        <p:nvSpPr>
          <p:cNvPr id="19" name="Footer Placeholder 3">
            <a:extLst>
              <a:ext uri="{FF2B5EF4-FFF2-40B4-BE49-F238E27FC236}">
                <a16:creationId xmlns:a16="http://schemas.microsoft.com/office/drawing/2014/main" id="{80D7BCB7-D2BF-C633-5DAE-A75C98C9481E}"/>
              </a:ext>
            </a:extLst>
          </p:cNvPr>
          <p:cNvSpPr>
            <a:spLocks noGrp="1"/>
          </p:cNvSpPr>
          <p:nvPr>
            <p:ph type="ftr" sz="quarter" idx="54"/>
          </p:nvPr>
        </p:nvSpPr>
        <p:spPr>
          <a:xfrm>
            <a:off x="484632" y="6217920"/>
            <a:ext cx="4114800" cy="365125"/>
          </a:xfrm>
        </p:spPr>
        <p:txBody>
          <a:bodyPr/>
          <a:lstStyle/>
          <a:p>
            <a:r>
              <a:rPr lang="en-US" sz="1200" b="1" i="0" dirty="0">
                <a:solidFill>
                  <a:schemeClr val="tx1"/>
                </a:solidFill>
                <a:effectLst/>
                <a:latin typeface="Roboto" panose="02000000000000000000" pitchFamily="2" charset="0"/>
              </a:rPr>
              <a:t>Sign Language Detection using Deep Learning Models</a:t>
            </a:r>
            <a:endParaRPr lang="en-US" dirty="0"/>
          </a:p>
        </p:txBody>
      </p:sp>
      <p:pic>
        <p:nvPicPr>
          <p:cNvPr id="6" name="Picture 5">
            <a:extLst>
              <a:ext uri="{FF2B5EF4-FFF2-40B4-BE49-F238E27FC236}">
                <a16:creationId xmlns:a16="http://schemas.microsoft.com/office/drawing/2014/main" id="{77615244-66F9-46CC-60C1-828F414D589B}"/>
              </a:ext>
            </a:extLst>
          </p:cNvPr>
          <p:cNvPicPr>
            <a:picLocks noChangeAspect="1"/>
          </p:cNvPicPr>
          <p:nvPr/>
        </p:nvPicPr>
        <p:blipFill>
          <a:blip r:embed="rId2"/>
          <a:stretch>
            <a:fillRect/>
          </a:stretch>
        </p:blipFill>
        <p:spPr>
          <a:xfrm>
            <a:off x="3066787" y="1001865"/>
            <a:ext cx="6058425" cy="5159187"/>
          </a:xfrm>
          <a:prstGeom prst="rect">
            <a:avLst/>
          </a:prstGeom>
        </p:spPr>
      </p:pic>
    </p:spTree>
    <p:extLst>
      <p:ext uri="{BB962C8B-B14F-4D97-AF65-F5344CB8AC3E}">
        <p14:creationId xmlns:p14="http://schemas.microsoft.com/office/powerpoint/2010/main" val="834299725"/>
      </p:ext>
    </p:extLst>
  </p:cSld>
  <p:clrMapOvr>
    <a:masterClrMapping/>
  </p:clrMapOvr>
  <p:transition spd="slow" advTm="3182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2814918" y="221165"/>
            <a:ext cx="9143999" cy="1273317"/>
          </a:xfrm>
        </p:spPr>
        <p:txBody>
          <a:bodyPr/>
          <a:lstStyle/>
          <a:p>
            <a:pPr algn="ctr"/>
            <a:r>
              <a:rPr lang="en-US" dirty="0"/>
              <a:t>Improvisation in </a:t>
            </a:r>
            <a:br>
              <a:rPr lang="en-US" dirty="0"/>
            </a:br>
            <a:r>
              <a:rPr lang="en-US" dirty="0"/>
              <a:t>Proposed Methodology</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a:xfrm>
            <a:off x="0" y="2311844"/>
            <a:ext cx="1886360" cy="2144668"/>
          </a:xfrm>
        </p:spPr>
      </p:pic>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18</a:t>
            </a:fld>
            <a:endParaRPr lang="en-US" altLang="zh-CN" dirty="0"/>
          </a:p>
        </p:txBody>
      </p:sp>
      <p:sp>
        <p:nvSpPr>
          <p:cNvPr id="21" name="Footer Placeholder 3">
            <a:extLst>
              <a:ext uri="{FF2B5EF4-FFF2-40B4-BE49-F238E27FC236}">
                <a16:creationId xmlns:a16="http://schemas.microsoft.com/office/drawing/2014/main" id="{F5AECF39-6939-D108-B8C9-991947917E32}"/>
              </a:ext>
            </a:extLst>
          </p:cNvPr>
          <p:cNvSpPr txBox="1">
            <a:spLocks/>
          </p:cNvSpPr>
          <p:nvPr/>
        </p:nvSpPr>
        <p:spPr>
          <a:xfrm>
            <a:off x="484632" y="627171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a:latin typeface="Roboto" panose="02000000000000000000" pitchFamily="2" charset="0"/>
              </a:rPr>
              <a:t>Sign Language Detection using Deep Learning Models</a:t>
            </a:r>
            <a:endParaRPr lang="en-US" dirty="0"/>
          </a:p>
        </p:txBody>
      </p:sp>
      <p:graphicFrame>
        <p:nvGraphicFramePr>
          <p:cNvPr id="7" name="Diagram 6">
            <a:extLst>
              <a:ext uri="{FF2B5EF4-FFF2-40B4-BE49-F238E27FC236}">
                <a16:creationId xmlns:a16="http://schemas.microsoft.com/office/drawing/2014/main" id="{59C1973B-B87E-6FB1-131B-0F975956D4D6}"/>
              </a:ext>
            </a:extLst>
          </p:cNvPr>
          <p:cNvGraphicFramePr/>
          <p:nvPr>
            <p:extLst>
              <p:ext uri="{D42A27DB-BD31-4B8C-83A1-F6EECF244321}">
                <p14:modId xmlns:p14="http://schemas.microsoft.com/office/powerpoint/2010/main" val="1180396691"/>
              </p:ext>
            </p:extLst>
          </p:nvPr>
        </p:nvGraphicFramePr>
        <p:xfrm>
          <a:off x="2958352" y="1595718"/>
          <a:ext cx="7201647" cy="45426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Graphic 8" descr="Gauge">
            <a:extLst>
              <a:ext uri="{FF2B5EF4-FFF2-40B4-BE49-F238E27FC236}">
                <a16:creationId xmlns:a16="http://schemas.microsoft.com/office/drawing/2014/main" id="{4E147681-41E4-FE70-BB5A-2437A9D2669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32094" y="3406587"/>
            <a:ext cx="797859" cy="797859"/>
          </a:xfrm>
          <a:prstGeom prst="rect">
            <a:avLst/>
          </a:prstGeom>
        </p:spPr>
      </p:pic>
      <p:pic>
        <p:nvPicPr>
          <p:cNvPr id="11" name="Graphic 10" descr="Database">
            <a:extLst>
              <a:ext uri="{FF2B5EF4-FFF2-40B4-BE49-F238E27FC236}">
                <a16:creationId xmlns:a16="http://schemas.microsoft.com/office/drawing/2014/main" id="{CBA99F95-7F04-1B9D-DE95-59A9E457BDF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09365" y="2102223"/>
            <a:ext cx="797859" cy="797859"/>
          </a:xfrm>
          <a:prstGeom prst="rect">
            <a:avLst/>
          </a:prstGeom>
        </p:spPr>
      </p:pic>
      <p:pic>
        <p:nvPicPr>
          <p:cNvPr id="13" name="Graphic 12" descr="Gears">
            <a:extLst>
              <a:ext uri="{FF2B5EF4-FFF2-40B4-BE49-F238E27FC236}">
                <a16:creationId xmlns:a16="http://schemas.microsoft.com/office/drawing/2014/main" id="{069E0A63-94F7-91D3-B901-FBA1A7549F3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209365" y="4863352"/>
            <a:ext cx="797859" cy="797859"/>
          </a:xfrm>
          <a:prstGeom prst="rect">
            <a:avLst/>
          </a:prstGeom>
        </p:spPr>
      </p:pic>
    </p:spTree>
    <p:extLst>
      <p:ext uri="{BB962C8B-B14F-4D97-AF65-F5344CB8AC3E}">
        <p14:creationId xmlns:p14="http://schemas.microsoft.com/office/powerpoint/2010/main" val="2847008713"/>
      </p:ext>
    </p:extLst>
  </p:cSld>
  <p:clrMapOvr>
    <a:masterClrMapping/>
  </p:clrMapOvr>
  <p:transition spd="slow" advTm="79099">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AD319D94-EEF7-89B0-FE6E-2FAA8FB4D216}"/>
              </a:ext>
            </a:extLst>
          </p:cNvPr>
          <p:cNvSpPr txBox="1">
            <a:spLocks/>
          </p:cNvSpPr>
          <p:nvPr/>
        </p:nvSpPr>
        <p:spPr>
          <a:xfrm>
            <a:off x="3197983" y="2784147"/>
            <a:ext cx="5939470"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gn="ctr"/>
            <a:r>
              <a:rPr lang="en-IN" sz="8800">
                <a:solidFill>
                  <a:schemeClr val="tx2">
                    <a:lumMod val="25000"/>
                    <a:lumOff val="75000"/>
                  </a:schemeClr>
                </a:solidFill>
              </a:rPr>
              <a:t>THANK YOU</a:t>
            </a:r>
            <a:endParaRPr lang="en-IN" sz="8800" dirty="0">
              <a:solidFill>
                <a:schemeClr val="tx2">
                  <a:lumMod val="25000"/>
                  <a:lumOff val="75000"/>
                </a:schemeClr>
              </a:solidFill>
            </a:endParaRP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a:xfrm>
            <a:off x="0" y="2311844"/>
            <a:ext cx="1886360" cy="2144668"/>
          </a:xfrm>
        </p:spPr>
      </p:pic>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19</a:t>
            </a:fld>
            <a:endParaRPr lang="en-US" altLang="zh-CN" dirty="0"/>
          </a:p>
        </p:txBody>
      </p:sp>
      <p:sp>
        <p:nvSpPr>
          <p:cNvPr id="21" name="Footer Placeholder 3">
            <a:extLst>
              <a:ext uri="{FF2B5EF4-FFF2-40B4-BE49-F238E27FC236}">
                <a16:creationId xmlns:a16="http://schemas.microsoft.com/office/drawing/2014/main" id="{F5AECF39-6939-D108-B8C9-991947917E32}"/>
              </a:ext>
            </a:extLst>
          </p:cNvPr>
          <p:cNvSpPr txBox="1">
            <a:spLocks/>
          </p:cNvSpPr>
          <p:nvPr/>
        </p:nvSpPr>
        <p:spPr>
          <a:xfrm>
            <a:off x="484632" y="627171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a:latin typeface="Roboto" panose="02000000000000000000" pitchFamily="2" charset="0"/>
              </a:rPr>
              <a:t>Sign Language Detection using Deep Learning Models</a:t>
            </a:r>
            <a:endParaRPr lang="en-US" dirty="0"/>
          </a:p>
        </p:txBody>
      </p:sp>
      <p:sp>
        <p:nvSpPr>
          <p:cNvPr id="3" name="Title 2">
            <a:extLst>
              <a:ext uri="{FF2B5EF4-FFF2-40B4-BE49-F238E27FC236}">
                <a16:creationId xmlns:a16="http://schemas.microsoft.com/office/drawing/2014/main" id="{1312C180-F65A-04B6-8583-DF087066E452}"/>
              </a:ext>
            </a:extLst>
          </p:cNvPr>
          <p:cNvSpPr>
            <a:spLocks noGrp="1"/>
          </p:cNvSpPr>
          <p:nvPr>
            <p:ph type="title"/>
          </p:nvPr>
        </p:nvSpPr>
        <p:spPr>
          <a:xfrm>
            <a:off x="3126265" y="2721396"/>
            <a:ext cx="5939470" cy="1325563"/>
          </a:xfrm>
        </p:spPr>
        <p:txBody>
          <a:bodyPr/>
          <a:lstStyle/>
          <a:p>
            <a:pPr algn="ctr"/>
            <a:r>
              <a:rPr lang="en-IN" sz="8800" dirty="0"/>
              <a:t>THANK YOU</a:t>
            </a:r>
          </a:p>
        </p:txBody>
      </p:sp>
      <p:sp>
        <p:nvSpPr>
          <p:cNvPr id="6" name="TextBox 5">
            <a:extLst>
              <a:ext uri="{FF2B5EF4-FFF2-40B4-BE49-F238E27FC236}">
                <a16:creationId xmlns:a16="http://schemas.microsoft.com/office/drawing/2014/main" id="{BC350E03-AEEB-6E62-D563-823ABE19EEBC}"/>
              </a:ext>
            </a:extLst>
          </p:cNvPr>
          <p:cNvSpPr txBox="1"/>
          <p:nvPr/>
        </p:nvSpPr>
        <p:spPr>
          <a:xfrm>
            <a:off x="3126265" y="4456512"/>
            <a:ext cx="7694135" cy="923330"/>
          </a:xfrm>
          <a:prstGeom prst="rect">
            <a:avLst/>
          </a:prstGeom>
        </p:spPr>
        <p:txBody>
          <a:bodyPr wrap="square" rtlCol="0">
            <a:spAutoFit/>
          </a:bodyPr>
          <a:lstStyle/>
          <a:p>
            <a:pPr marL="0" indent="0" algn="ctr">
              <a:lnSpc>
                <a:spcPct val="100000"/>
              </a:lnSpc>
              <a:spcBef>
                <a:spcPts val="0"/>
              </a:spcBef>
              <a:buFontTx/>
              <a:buNone/>
            </a:pPr>
            <a:r>
              <a:rPr lang="en-IN" sz="1800" b="1" dirty="0">
                <a:solidFill>
                  <a:srgbClr val="98432A"/>
                </a:solidFill>
                <a:latin typeface="Posterama" panose="020B0504020200020000" pitchFamily="34" charset="0"/>
                <a:ea typeface="微软雅黑"/>
                <a:cs typeface="Posterama" panose="020B0504020200020000" pitchFamily="34" charset="0"/>
              </a:rPr>
              <a:t>Presentation Link : </a:t>
            </a:r>
            <a:r>
              <a:rPr lang="en-IN" sz="1800" dirty="0">
                <a:solidFill>
                  <a:schemeClr val="accent4">
                    <a:lumMod val="75000"/>
                  </a:schemeClr>
                </a:solidFill>
                <a:latin typeface="Posterama" panose="020B0504020200020000" pitchFamily="34" charset="0"/>
                <a:ea typeface="微软雅黑"/>
                <a:cs typeface="Posterama" panose="020B0504020200020000" pitchFamily="34" charset="0"/>
                <a:hlinkClick r:id="rId4">
                  <a:extLst>
                    <a:ext uri="{A12FA001-AC4F-418D-AE19-62706E023703}">
                      <ahyp:hlinkClr xmlns:ahyp="http://schemas.microsoft.com/office/drawing/2018/hyperlinkcolor" val="tx"/>
                    </a:ext>
                  </a:extLst>
                </a:hlinkClick>
              </a:rPr>
              <a:t>https://drive.google.com/file/d/1kIW23H0CoLm0ucOKvTyG3y_opLlY_adN/view?usp=sharing</a:t>
            </a:r>
            <a:endParaRPr lang="en-IN" sz="1800" dirty="0">
              <a:solidFill>
                <a:schemeClr val="accent4">
                  <a:lumMod val="75000"/>
                </a:schemeClr>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984779513"/>
      </p:ext>
    </p:extLst>
  </p:cSld>
  <p:clrMapOvr>
    <a:masterClrMapping/>
  </p:clrMapOvr>
  <p:transition spd="slow" advTm="427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sz="5400" dirty="0"/>
              <a:t>Content</a:t>
            </a:r>
            <a:endParaRPr lang="en-US" sz="5400"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Problem Statement</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Objective of the proposed model</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7339878" y="2871618"/>
            <a:ext cx="1914694" cy="1205736"/>
          </a:xfrm>
        </p:spPr>
        <p:txBody>
          <a:bodyPr/>
          <a:lstStyle/>
          <a:p>
            <a:pPr>
              <a:lnSpc>
                <a:spcPct val="100000"/>
              </a:lnSpc>
              <a:spcBef>
                <a:spcPts val="0"/>
              </a:spcBef>
            </a:pPr>
            <a:r>
              <a:rPr lang="en-US" dirty="0"/>
              <a:t>Journal References</a:t>
            </a:r>
          </a:p>
          <a:p>
            <a:pPr>
              <a:lnSpc>
                <a:spcPct val="100000"/>
              </a:lnSpc>
              <a:spcBef>
                <a:spcPts val="0"/>
              </a:spcBef>
            </a:pPr>
            <a:r>
              <a:rPr lang="en-US" dirty="0"/>
              <a:t>&amp;</a:t>
            </a:r>
          </a:p>
          <a:p>
            <a:pPr>
              <a:lnSpc>
                <a:spcPct val="100000"/>
              </a:lnSpc>
              <a:spcBef>
                <a:spcPts val="0"/>
              </a:spcBef>
            </a:pPr>
            <a:r>
              <a:rPr lang="en-US" dirty="0"/>
              <a:t>Literature Review</a:t>
            </a:r>
          </a:p>
          <a:p>
            <a:pPr>
              <a:lnSpc>
                <a:spcPct val="100000"/>
              </a:lnSpc>
              <a:spcBef>
                <a:spcPts val="0"/>
              </a:spcBef>
            </a:pPr>
            <a:endParaRPr lang="en-US"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 Dataset Acquisition &amp; Description</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8365668" y="4631270"/>
            <a:ext cx="1914694" cy="1075689"/>
          </a:xfrm>
        </p:spPr>
        <p:txBody>
          <a:bodyPr/>
          <a:lstStyle/>
          <a:p>
            <a:pPr>
              <a:spcBef>
                <a:spcPts val="0"/>
              </a:spcBef>
            </a:pPr>
            <a:r>
              <a:rPr lang="en-US" dirty="0"/>
              <a:t>Methodology </a:t>
            </a:r>
          </a:p>
          <a:p>
            <a:pPr>
              <a:spcBef>
                <a:spcPts val="0"/>
              </a:spcBef>
            </a:pPr>
            <a:r>
              <a:rPr lang="en-US" dirty="0"/>
              <a:t>&amp;</a:t>
            </a:r>
          </a:p>
          <a:p>
            <a:pPr>
              <a:spcBef>
                <a:spcPts val="0"/>
              </a:spcBef>
            </a:pPr>
            <a:r>
              <a:rPr lang="en-US" dirty="0"/>
              <a:t>Proposed ML model</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a:xfrm>
            <a:off x="485679" y="6217919"/>
            <a:ext cx="4114800" cy="365125"/>
          </a:xfrm>
        </p:spPr>
        <p:txBody>
          <a:bodyPr/>
          <a:lstStyle/>
          <a:p>
            <a:r>
              <a:rPr lang="en-US" sz="1200" b="1" i="0" dirty="0">
                <a:solidFill>
                  <a:schemeClr val="tx1"/>
                </a:solidFill>
                <a:effectLst/>
                <a:latin typeface="Roboto" panose="02000000000000000000" pitchFamily="2" charset="0"/>
              </a:rPr>
              <a:t>Sign Language Detection using Deep Learning Model</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
        <p:nvSpPr>
          <p:cNvPr id="2" name="Text Placeholder 8">
            <a:extLst>
              <a:ext uri="{FF2B5EF4-FFF2-40B4-BE49-F238E27FC236}">
                <a16:creationId xmlns:a16="http://schemas.microsoft.com/office/drawing/2014/main" id="{BF976828-23A9-E9B8-9561-4D88A700325C}"/>
              </a:ext>
            </a:extLst>
          </p:cNvPr>
          <p:cNvSpPr txBox="1">
            <a:spLocks/>
          </p:cNvSpPr>
          <p:nvPr/>
        </p:nvSpPr>
        <p:spPr>
          <a:xfrm>
            <a:off x="5261979" y="2861261"/>
            <a:ext cx="1904890" cy="1054728"/>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dirty="0"/>
              <a:t>Code Implementation</a:t>
            </a:r>
          </a:p>
          <a:p>
            <a:pPr>
              <a:lnSpc>
                <a:spcPct val="100000"/>
              </a:lnSpc>
              <a:spcBef>
                <a:spcPts val="0"/>
              </a:spcBef>
            </a:pPr>
            <a:r>
              <a:rPr lang="en-US" dirty="0"/>
              <a:t>&amp;</a:t>
            </a:r>
          </a:p>
          <a:p>
            <a:pPr>
              <a:lnSpc>
                <a:spcPct val="100000"/>
              </a:lnSpc>
              <a:spcBef>
                <a:spcPts val="0"/>
              </a:spcBef>
            </a:pPr>
            <a:r>
              <a:rPr lang="en-US" dirty="0"/>
              <a:t>Result</a:t>
            </a:r>
          </a:p>
        </p:txBody>
      </p:sp>
      <p:sp>
        <p:nvSpPr>
          <p:cNvPr id="3" name="Text Placeholder 8">
            <a:extLst>
              <a:ext uri="{FF2B5EF4-FFF2-40B4-BE49-F238E27FC236}">
                <a16:creationId xmlns:a16="http://schemas.microsoft.com/office/drawing/2014/main" id="{740C41D8-8405-EC3F-8258-0CBA374E6C6F}"/>
              </a:ext>
            </a:extLst>
          </p:cNvPr>
          <p:cNvSpPr txBox="1">
            <a:spLocks/>
          </p:cNvSpPr>
          <p:nvPr/>
        </p:nvSpPr>
        <p:spPr>
          <a:xfrm>
            <a:off x="6318547" y="4622305"/>
            <a:ext cx="1904890" cy="1054728"/>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Improvisation in Methodology</a:t>
            </a:r>
          </a:p>
        </p:txBody>
      </p:sp>
    </p:spTree>
    <p:extLst>
      <p:ext uri="{BB962C8B-B14F-4D97-AF65-F5344CB8AC3E}">
        <p14:creationId xmlns:p14="http://schemas.microsoft.com/office/powerpoint/2010/main" val="2775535166"/>
      </p:ext>
    </p:extLst>
  </p:cSld>
  <p:clrMapOvr>
    <a:masterClrMapping/>
  </p:clrMapOvr>
  <p:transition spd="slow" advTm="5011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140493"/>
            <a:ext cx="4290342" cy="782406"/>
          </a:xfrm>
        </p:spPr>
        <p:txBody>
          <a:bodyPr/>
          <a:lstStyle/>
          <a:p>
            <a:r>
              <a:rPr lang="en-US" sz="4000" dirty="0"/>
              <a:t>Problem Statement</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150018"/>
            <a:ext cx="4806497" cy="2449580"/>
          </a:xfrm>
        </p:spPr>
        <p:txBody>
          <a:bodyPr/>
          <a:lstStyle/>
          <a:p>
            <a:r>
              <a:rPr lang="en-US" b="0" i="0" dirty="0">
                <a:solidFill>
                  <a:schemeClr val="tx2">
                    <a:lumMod val="90000"/>
                    <a:lumOff val="10000"/>
                  </a:schemeClr>
                </a:solidFill>
                <a:effectLst/>
                <a:latin typeface="Söhne"/>
              </a:rPr>
              <a:t>Sign language which is used by speech-impaired people is not known to common people. When speech impaired people need to get services at public institutions from a public servant, communication barrier occurs as the public servant may not understand their need as they communicate through sign language. Due to this access or offer of public services to speech-impaired people are limited. So, in order to break the barrier, there is a need to develop a system where both can understand and promote effective communication.</a:t>
            </a:r>
            <a:endParaRPr lang="en-US" dirty="0">
              <a:solidFill>
                <a:schemeClr val="tx2">
                  <a:lumMod val="90000"/>
                  <a:lumOff val="10000"/>
                </a:schemeClr>
              </a:solidFill>
            </a:endParaRP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sz="1200" b="1" i="0" dirty="0">
                <a:solidFill>
                  <a:schemeClr val="tx1"/>
                </a:solidFill>
                <a:effectLst/>
                <a:latin typeface="Roboto" panose="02000000000000000000" pitchFamily="2" charset="0"/>
              </a:rPr>
              <a:t>Sign Language Detection using Deep Learning Model</a:t>
            </a:r>
            <a:endParaRPr lang="en-US" dirty="0"/>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p:transition spd="slow" advTm="66098">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p:txBody>
          <a:bodyPr/>
          <a:lstStyle/>
          <a:p>
            <a:r>
              <a:rPr lang="en-US" dirty="0"/>
              <a:t>Objective of the Project </a:t>
            </a:r>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p:txBody>
          <a:bodyPr/>
          <a:lstStyle/>
          <a:p>
            <a:r>
              <a:rPr lang="en-IN" b="1" i="0" dirty="0">
                <a:effectLst/>
                <a:latin typeface="Söhne"/>
              </a:rPr>
              <a:t>Social Impact</a:t>
            </a:r>
            <a:endParaRPr lang="en-US" dirty="0"/>
          </a:p>
        </p:txBody>
      </p:sp>
      <p:sp>
        <p:nvSpPr>
          <p:cNvPr id="50" name="Text Placeholder 49">
            <a:extLst>
              <a:ext uri="{FF2B5EF4-FFF2-40B4-BE49-F238E27FC236}">
                <a16:creationId xmlns:a16="http://schemas.microsoft.com/office/drawing/2014/main" id="{0532F467-8DBE-D445-0CF7-D5D242DAD663}"/>
              </a:ext>
            </a:extLst>
          </p:cNvPr>
          <p:cNvSpPr>
            <a:spLocks noGrp="1"/>
          </p:cNvSpPr>
          <p:nvPr>
            <p:ph type="body" sz="quarter" idx="32"/>
          </p:nvPr>
        </p:nvSpPr>
        <p:spPr/>
        <p:txBody>
          <a:bodyPr/>
          <a:lstStyle/>
          <a:p>
            <a:pPr lvl="0"/>
            <a:r>
              <a:rPr lang="en-US" sz="1400" b="0" i="0" dirty="0">
                <a:solidFill>
                  <a:schemeClr val="tx2">
                    <a:lumMod val="90000"/>
                    <a:lumOff val="10000"/>
                  </a:schemeClr>
                </a:solidFill>
                <a:effectLst/>
                <a:latin typeface="Söhne"/>
              </a:rPr>
              <a:t>Emphasizing the significance of addressing communication barriers for individuals with hearing impairments and how our project contributes to a more inclusive society.</a:t>
            </a:r>
            <a:endParaRPr lang="en-US" sz="1400" dirty="0">
              <a:solidFill>
                <a:schemeClr val="tx2">
                  <a:lumMod val="90000"/>
                  <a:lumOff val="10000"/>
                </a:schemeClr>
              </a:solidFill>
            </a:endParaRPr>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p:txBody>
          <a:bodyPr/>
          <a:lstStyle/>
          <a:p>
            <a:r>
              <a:rPr lang="en-IN" b="1" i="0" dirty="0">
                <a:effectLst/>
                <a:latin typeface="Söhne"/>
              </a:rPr>
              <a:t>Technological Innovation</a:t>
            </a:r>
            <a:endParaRPr lang="en-US" dirty="0"/>
          </a:p>
        </p:txBody>
      </p:sp>
      <p:sp>
        <p:nvSpPr>
          <p:cNvPr id="52" name="Text Placeholder 51">
            <a:extLst>
              <a:ext uri="{FF2B5EF4-FFF2-40B4-BE49-F238E27FC236}">
                <a16:creationId xmlns:a16="http://schemas.microsoft.com/office/drawing/2014/main" id="{BACB9342-C47E-6729-46BE-F10DBB78182A}"/>
              </a:ext>
            </a:extLst>
          </p:cNvPr>
          <p:cNvSpPr>
            <a:spLocks noGrp="1"/>
          </p:cNvSpPr>
          <p:nvPr>
            <p:ph type="body" sz="quarter" idx="50"/>
          </p:nvPr>
        </p:nvSpPr>
        <p:spPr/>
        <p:txBody>
          <a:bodyPr/>
          <a:lstStyle/>
          <a:p>
            <a:r>
              <a:rPr lang="en-US" sz="1400" b="0" i="0" dirty="0">
                <a:solidFill>
                  <a:schemeClr val="tx2">
                    <a:lumMod val="90000"/>
                    <a:lumOff val="10000"/>
                  </a:schemeClr>
                </a:solidFill>
                <a:effectLst/>
                <a:latin typeface="Söhne"/>
              </a:rPr>
              <a:t>Demonstrating the application of advanced technologies, specifically TensorFlow Object Detection and Python, in real-time sign language recognition.</a:t>
            </a:r>
            <a:endParaRPr lang="en-US" sz="1400" dirty="0">
              <a:solidFill>
                <a:schemeClr val="tx2">
                  <a:lumMod val="90000"/>
                  <a:lumOff val="10000"/>
                </a:schemeClr>
              </a:solidFill>
            </a:endParaRPr>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p:txBody>
          <a:bodyPr/>
          <a:lstStyle/>
          <a:p>
            <a:r>
              <a:rPr lang="en-IN" b="1" i="0" dirty="0">
                <a:effectLst/>
                <a:latin typeface="Söhne"/>
              </a:rPr>
              <a:t>Challenges and Solutions</a:t>
            </a:r>
            <a:endParaRPr lang="en-US" dirty="0"/>
          </a:p>
        </p:txBody>
      </p:sp>
      <p:sp>
        <p:nvSpPr>
          <p:cNvPr id="54" name="Text Placeholder 53">
            <a:extLst>
              <a:ext uri="{FF2B5EF4-FFF2-40B4-BE49-F238E27FC236}">
                <a16:creationId xmlns:a16="http://schemas.microsoft.com/office/drawing/2014/main" id="{DDCD388C-8374-D810-DCE5-554B7E05F55A}"/>
              </a:ext>
            </a:extLst>
          </p:cNvPr>
          <p:cNvSpPr>
            <a:spLocks noGrp="1"/>
          </p:cNvSpPr>
          <p:nvPr>
            <p:ph type="body" sz="quarter" idx="51"/>
          </p:nvPr>
        </p:nvSpPr>
        <p:spPr/>
        <p:txBody>
          <a:bodyPr/>
          <a:lstStyle/>
          <a:p>
            <a:pPr lvl="0"/>
            <a:r>
              <a:rPr lang="en-US" sz="1400" b="0" i="0" dirty="0">
                <a:solidFill>
                  <a:schemeClr val="tx2">
                    <a:lumMod val="90000"/>
                    <a:lumOff val="10000"/>
                  </a:schemeClr>
                </a:solidFill>
                <a:effectLst/>
                <a:latin typeface="Söhne"/>
              </a:rPr>
              <a:t>Discussing the complexities and limitations associated with interpreting diverse sign gestures in real-time and presenting solutions to overcome these challenges.</a:t>
            </a:r>
            <a:endParaRPr lang="en-US" sz="1400" dirty="0">
              <a:solidFill>
                <a:schemeClr val="tx2">
                  <a:lumMod val="90000"/>
                  <a:lumOff val="10000"/>
                </a:schemeClr>
              </a:solidFill>
            </a:endParaRPr>
          </a:p>
        </p:txBody>
      </p:sp>
      <p:sp>
        <p:nvSpPr>
          <p:cNvPr id="46" name="Text Placeholder 45">
            <a:extLst>
              <a:ext uri="{FF2B5EF4-FFF2-40B4-BE49-F238E27FC236}">
                <a16:creationId xmlns:a16="http://schemas.microsoft.com/office/drawing/2014/main" id="{B87AFF1A-EF07-5FBF-C582-29AE302A47D5}"/>
              </a:ext>
            </a:extLst>
          </p:cNvPr>
          <p:cNvSpPr>
            <a:spLocks noGrp="1"/>
          </p:cNvSpPr>
          <p:nvPr>
            <p:ph type="body" sz="quarter" idx="48"/>
          </p:nvPr>
        </p:nvSpPr>
        <p:spPr/>
        <p:txBody>
          <a:bodyPr/>
          <a:lstStyle/>
          <a:p>
            <a:r>
              <a:rPr lang="en-IN" b="1" i="0" dirty="0">
                <a:effectLst/>
                <a:latin typeface="Söhne"/>
              </a:rPr>
              <a:t>Practical Implementation</a:t>
            </a:r>
            <a:endParaRPr lang="en-US" dirty="0"/>
          </a:p>
        </p:txBody>
      </p:sp>
      <p:sp>
        <p:nvSpPr>
          <p:cNvPr id="56" name="Text Placeholder 55">
            <a:extLst>
              <a:ext uri="{FF2B5EF4-FFF2-40B4-BE49-F238E27FC236}">
                <a16:creationId xmlns:a16="http://schemas.microsoft.com/office/drawing/2014/main" id="{E62055F1-67DB-9D6D-ABE2-20C3B2514A43}"/>
              </a:ext>
            </a:extLst>
          </p:cNvPr>
          <p:cNvSpPr>
            <a:spLocks noGrp="1"/>
          </p:cNvSpPr>
          <p:nvPr>
            <p:ph type="body" sz="quarter" idx="52"/>
          </p:nvPr>
        </p:nvSpPr>
        <p:spPr/>
        <p:txBody>
          <a:bodyPr/>
          <a:lstStyle/>
          <a:p>
            <a:pPr lvl="0"/>
            <a:r>
              <a:rPr lang="en-US" sz="1400" b="0" i="0" dirty="0">
                <a:solidFill>
                  <a:schemeClr val="tx2">
                    <a:lumMod val="90000"/>
                    <a:lumOff val="10000"/>
                  </a:schemeClr>
                </a:solidFill>
                <a:effectLst/>
                <a:latin typeface="Söhne"/>
              </a:rPr>
              <a:t>Showcasing the system's practical implementation, including the training process, real-time processing, and user interface design.</a:t>
            </a:r>
            <a:endParaRPr lang="en-US" sz="1400" dirty="0">
              <a:solidFill>
                <a:schemeClr val="tx2">
                  <a:lumMod val="90000"/>
                  <a:lumOff val="10000"/>
                </a:schemeClr>
              </a:solidFill>
            </a:endParaRPr>
          </a:p>
        </p:txBody>
      </p:sp>
      <p:sp>
        <p:nvSpPr>
          <p:cNvPr id="48" name="Text Placeholder 47">
            <a:extLst>
              <a:ext uri="{FF2B5EF4-FFF2-40B4-BE49-F238E27FC236}">
                <a16:creationId xmlns:a16="http://schemas.microsoft.com/office/drawing/2014/main" id="{9303DF4A-6DF5-9082-4ABE-2B0D5433359A}"/>
              </a:ext>
            </a:extLst>
          </p:cNvPr>
          <p:cNvSpPr>
            <a:spLocks noGrp="1"/>
          </p:cNvSpPr>
          <p:nvPr>
            <p:ph type="body" sz="quarter" idx="49"/>
          </p:nvPr>
        </p:nvSpPr>
        <p:spPr/>
        <p:txBody>
          <a:bodyPr/>
          <a:lstStyle/>
          <a:p>
            <a:r>
              <a:rPr lang="en-IN" b="1" i="0" dirty="0">
                <a:effectLst/>
                <a:latin typeface="Söhne"/>
              </a:rPr>
              <a:t>Engagement and Feedback</a:t>
            </a:r>
            <a:endParaRPr lang="en-US" dirty="0"/>
          </a:p>
        </p:txBody>
      </p:sp>
      <p:sp>
        <p:nvSpPr>
          <p:cNvPr id="58" name="Text Placeholder 57">
            <a:extLst>
              <a:ext uri="{FF2B5EF4-FFF2-40B4-BE49-F238E27FC236}">
                <a16:creationId xmlns:a16="http://schemas.microsoft.com/office/drawing/2014/main" id="{0930742F-3693-100E-944F-A04AB5320145}"/>
              </a:ext>
            </a:extLst>
          </p:cNvPr>
          <p:cNvSpPr>
            <a:spLocks noGrp="1"/>
          </p:cNvSpPr>
          <p:nvPr>
            <p:ph type="body" sz="quarter" idx="53"/>
          </p:nvPr>
        </p:nvSpPr>
        <p:spPr/>
        <p:txBody>
          <a:bodyPr/>
          <a:lstStyle/>
          <a:p>
            <a:pPr lvl="0"/>
            <a:r>
              <a:rPr lang="en-US" sz="1400" b="0" i="0" dirty="0">
                <a:solidFill>
                  <a:schemeClr val="tx2">
                    <a:lumMod val="90000"/>
                    <a:lumOff val="10000"/>
                  </a:schemeClr>
                </a:solidFill>
                <a:effectLst/>
                <a:latin typeface="Söhne"/>
              </a:rPr>
              <a:t>Encouraging audience engagement through discussions on potential applications, ethical considerations, and feedback mechanisms for continual improvement.</a:t>
            </a:r>
            <a:endParaRPr lang="en-US" sz="1400" dirty="0">
              <a:solidFill>
                <a:schemeClr val="tx2">
                  <a:lumMod val="90000"/>
                  <a:lumOff val="10000"/>
                </a:schemeClr>
              </a:solidFill>
            </a:endParaRPr>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845392" y="2066625"/>
            <a:ext cx="10515600" cy="85953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4" name="Footer Placeholder 3">
            <a:extLst>
              <a:ext uri="{FF2B5EF4-FFF2-40B4-BE49-F238E27FC236}">
                <a16:creationId xmlns:a16="http://schemas.microsoft.com/office/drawing/2014/main" id="{DEFD68CE-EF5C-4046-41F5-3763D028DAE5}"/>
              </a:ext>
            </a:extLst>
          </p:cNvPr>
          <p:cNvSpPr>
            <a:spLocks noGrp="1"/>
          </p:cNvSpPr>
          <p:nvPr>
            <p:ph type="ftr" sz="quarter" idx="54"/>
          </p:nvPr>
        </p:nvSpPr>
        <p:spPr/>
        <p:txBody>
          <a:bodyPr/>
          <a:lstStyle/>
          <a:p>
            <a:r>
              <a:rPr lang="en-US" sz="1200" b="1" i="0" dirty="0">
                <a:solidFill>
                  <a:schemeClr val="tx1"/>
                </a:solidFill>
                <a:effectLst/>
                <a:latin typeface="Roboto" panose="02000000000000000000" pitchFamily="2" charset="0"/>
              </a:rPr>
              <a:t>Sign Language Detection using Deep Learning Model</a:t>
            </a:r>
            <a:endParaRPr lang="en-US" dirty="0"/>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a:lstStyle/>
          <a:p>
            <a:fld id="{47FEACEE-25B4-4A2D-B147-27296E36371D}" type="slidenum">
              <a:rPr lang="en-US" altLang="zh-CN" noProof="0" smtClean="0"/>
              <a:pPr/>
              <a:t>4</a:t>
            </a:fld>
            <a:endParaRPr lang="en-US" altLang="zh-CN" noProof="0" dirty="0"/>
          </a:p>
        </p:txBody>
      </p:sp>
    </p:spTree>
    <p:extLst>
      <p:ext uri="{BB962C8B-B14F-4D97-AF65-F5344CB8AC3E}">
        <p14:creationId xmlns:p14="http://schemas.microsoft.com/office/powerpoint/2010/main" val="2624021206"/>
      </p:ext>
    </p:extLst>
  </p:cSld>
  <p:clrMapOvr>
    <a:masterClrMapping/>
  </p:clrMapOvr>
  <p:transition spd="slow" advTm="117595">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847BF58-DA32-DCBE-01EF-B1353DA13E0B}"/>
              </a:ext>
            </a:extLst>
          </p:cNvPr>
          <p:cNvSpPr>
            <a:spLocks noGrp="1"/>
          </p:cNvSpPr>
          <p:nvPr>
            <p:ph type="title"/>
          </p:nvPr>
        </p:nvSpPr>
        <p:spPr>
          <a:xfrm>
            <a:off x="838200" y="208604"/>
            <a:ext cx="10515600" cy="755463"/>
          </a:xfrm>
        </p:spPr>
        <p:txBody>
          <a:bodyPr/>
          <a:lstStyle/>
          <a:p>
            <a:r>
              <a:rPr lang="en-US" dirty="0"/>
              <a:t>Journal References</a:t>
            </a:r>
            <a:endParaRPr lang="en-IN" dirty="0"/>
          </a:p>
        </p:txBody>
      </p:sp>
      <p:sp>
        <p:nvSpPr>
          <p:cNvPr id="14" name="Slide Number Placeholder 13">
            <a:extLst>
              <a:ext uri="{FF2B5EF4-FFF2-40B4-BE49-F238E27FC236}">
                <a16:creationId xmlns:a16="http://schemas.microsoft.com/office/drawing/2014/main" id="{173D6469-F5C8-14FE-4618-32543D074B05}"/>
              </a:ext>
            </a:extLst>
          </p:cNvPr>
          <p:cNvSpPr>
            <a:spLocks noGrp="1"/>
          </p:cNvSpPr>
          <p:nvPr>
            <p:ph type="sldNum" sz="quarter" idx="55"/>
          </p:nvPr>
        </p:nvSpPr>
        <p:spPr/>
        <p:txBody>
          <a:bodyPr/>
          <a:lstStyle/>
          <a:p>
            <a:fld id="{47FEACEE-25B4-4A2D-B147-27296E36371D}" type="slidenum">
              <a:rPr lang="en-US" altLang="zh-CN" noProof="0" smtClean="0"/>
              <a:pPr/>
              <a:t>5</a:t>
            </a:fld>
            <a:endParaRPr lang="en-US" altLang="zh-CN" noProof="0" dirty="0"/>
          </a:p>
        </p:txBody>
      </p:sp>
      <p:graphicFrame>
        <p:nvGraphicFramePr>
          <p:cNvPr id="15" name="Table 14">
            <a:extLst>
              <a:ext uri="{FF2B5EF4-FFF2-40B4-BE49-F238E27FC236}">
                <a16:creationId xmlns:a16="http://schemas.microsoft.com/office/drawing/2014/main" id="{278CD728-959A-CEF9-2888-B816F1715081}"/>
              </a:ext>
            </a:extLst>
          </p:cNvPr>
          <p:cNvGraphicFramePr>
            <a:graphicFrameLocks noGrp="1"/>
          </p:cNvGraphicFramePr>
          <p:nvPr>
            <p:extLst>
              <p:ext uri="{D42A27DB-BD31-4B8C-83A1-F6EECF244321}">
                <p14:modId xmlns:p14="http://schemas.microsoft.com/office/powerpoint/2010/main" val="1309772199"/>
              </p:ext>
            </p:extLst>
          </p:nvPr>
        </p:nvGraphicFramePr>
        <p:xfrm>
          <a:off x="1161063" y="933051"/>
          <a:ext cx="9869873" cy="5182753"/>
        </p:xfrm>
        <a:graphic>
          <a:graphicData uri="http://schemas.openxmlformats.org/drawingml/2006/table">
            <a:tbl>
              <a:tblPr>
                <a:tableStyleId>{21E4AEA4-8DFA-4A89-87EB-49C32662AFE0}</a:tableStyleId>
              </a:tblPr>
              <a:tblGrid>
                <a:gridCol w="2848423">
                  <a:extLst>
                    <a:ext uri="{9D8B030D-6E8A-4147-A177-3AD203B41FA5}">
                      <a16:colId xmlns:a16="http://schemas.microsoft.com/office/drawing/2014/main" val="3509088668"/>
                    </a:ext>
                  </a:extLst>
                </a:gridCol>
                <a:gridCol w="2848423">
                  <a:extLst>
                    <a:ext uri="{9D8B030D-6E8A-4147-A177-3AD203B41FA5}">
                      <a16:colId xmlns:a16="http://schemas.microsoft.com/office/drawing/2014/main" val="1160069560"/>
                    </a:ext>
                  </a:extLst>
                </a:gridCol>
                <a:gridCol w="2848423">
                  <a:extLst>
                    <a:ext uri="{9D8B030D-6E8A-4147-A177-3AD203B41FA5}">
                      <a16:colId xmlns:a16="http://schemas.microsoft.com/office/drawing/2014/main" val="2884041300"/>
                    </a:ext>
                  </a:extLst>
                </a:gridCol>
                <a:gridCol w="1324604">
                  <a:extLst>
                    <a:ext uri="{9D8B030D-6E8A-4147-A177-3AD203B41FA5}">
                      <a16:colId xmlns:a16="http://schemas.microsoft.com/office/drawing/2014/main" val="949100686"/>
                    </a:ext>
                  </a:extLst>
                </a:gridCol>
              </a:tblGrid>
              <a:tr h="233425">
                <a:tc>
                  <a:txBody>
                    <a:bodyPr/>
                    <a:lstStyle/>
                    <a:p>
                      <a:pPr algn="ctr" fontAlgn="b"/>
                      <a:r>
                        <a:rPr lang="en-IN" sz="1400" b="1" dirty="0">
                          <a:effectLst/>
                        </a:rPr>
                        <a:t>Journal Name</a:t>
                      </a:r>
                    </a:p>
                  </a:txBody>
                  <a:tcPr marL="11697" marR="11697" marT="5849" marB="5849" anchor="b">
                    <a:solidFill>
                      <a:schemeClr val="accent4">
                        <a:lumMod val="40000"/>
                        <a:lumOff val="60000"/>
                      </a:schemeClr>
                    </a:solidFill>
                  </a:tcPr>
                </a:tc>
                <a:tc>
                  <a:txBody>
                    <a:bodyPr/>
                    <a:lstStyle/>
                    <a:p>
                      <a:pPr algn="ctr" fontAlgn="b"/>
                      <a:r>
                        <a:rPr lang="en-IN" sz="1400" b="1" dirty="0">
                          <a:effectLst/>
                        </a:rPr>
                        <a:t>Author of Journal</a:t>
                      </a:r>
                    </a:p>
                  </a:txBody>
                  <a:tcPr marL="11697" marR="11697" marT="5849" marB="5849" anchor="b">
                    <a:solidFill>
                      <a:schemeClr val="accent4">
                        <a:lumMod val="40000"/>
                        <a:lumOff val="60000"/>
                      </a:schemeClr>
                    </a:solidFill>
                  </a:tcPr>
                </a:tc>
                <a:tc>
                  <a:txBody>
                    <a:bodyPr/>
                    <a:lstStyle/>
                    <a:p>
                      <a:pPr algn="ctr" fontAlgn="b"/>
                      <a:r>
                        <a:rPr lang="en-IN" sz="1400" b="1" dirty="0">
                          <a:effectLst/>
                        </a:rPr>
                        <a:t>Link to the Journal</a:t>
                      </a:r>
                    </a:p>
                  </a:txBody>
                  <a:tcPr marL="11697" marR="11697" marT="5849" marB="5849" anchor="b">
                    <a:solidFill>
                      <a:schemeClr val="accent4">
                        <a:lumMod val="40000"/>
                        <a:lumOff val="60000"/>
                      </a:schemeClr>
                    </a:solidFill>
                  </a:tcPr>
                </a:tc>
                <a:tc>
                  <a:txBody>
                    <a:bodyPr/>
                    <a:lstStyle/>
                    <a:p>
                      <a:pPr algn="ctr" fontAlgn="b"/>
                      <a:r>
                        <a:rPr lang="en-IN" sz="1400" b="1" dirty="0">
                          <a:effectLst/>
                        </a:rPr>
                        <a:t>Year</a:t>
                      </a:r>
                    </a:p>
                  </a:txBody>
                  <a:tcPr marL="11697" marR="11697" marT="5849" marB="5849" anchor="b">
                    <a:solidFill>
                      <a:schemeClr val="accent4">
                        <a:lumMod val="40000"/>
                        <a:lumOff val="60000"/>
                      </a:schemeClr>
                    </a:solidFill>
                  </a:tcPr>
                </a:tc>
                <a:extLst>
                  <a:ext uri="{0D108BD9-81ED-4DB2-BD59-A6C34878D82A}">
                    <a16:rowId xmlns:a16="http://schemas.microsoft.com/office/drawing/2014/main" val="2455084805"/>
                  </a:ext>
                </a:extLst>
              </a:tr>
              <a:tr h="989866">
                <a:tc>
                  <a:txBody>
                    <a:bodyPr/>
                    <a:lstStyle/>
                    <a:p>
                      <a:pPr algn="ctr" fontAlgn="base"/>
                      <a:r>
                        <a:rPr lang="en-IN" sz="1400" dirty="0">
                          <a:effectLst/>
                        </a:rPr>
                        <a:t>ResearchGate</a:t>
                      </a:r>
                    </a:p>
                  </a:txBody>
                  <a:tcPr marL="11697" marR="11697" marT="5849" marB="5849" anchor="ctr">
                    <a:solidFill>
                      <a:srgbClr val="DEECFC"/>
                    </a:solidFill>
                  </a:tcPr>
                </a:tc>
                <a:tc>
                  <a:txBody>
                    <a:bodyPr/>
                    <a:lstStyle/>
                    <a:p>
                      <a:pPr algn="ctr" fontAlgn="base"/>
                      <a:r>
                        <a:rPr lang="en-IN" sz="1200" dirty="0">
                          <a:effectLst/>
                        </a:rPr>
                        <a:t>Anup Lal Yadav , </a:t>
                      </a:r>
                    </a:p>
                    <a:p>
                      <a:pPr algn="ctr" fontAlgn="base"/>
                      <a:r>
                        <a:rPr lang="en-IN" sz="1200" dirty="0">
                          <a:effectLst/>
                        </a:rPr>
                        <a:t>Gurpartap Singh , </a:t>
                      </a:r>
                    </a:p>
                    <a:p>
                      <a:pPr algn="ctr" fontAlgn="base"/>
                      <a:r>
                        <a:rPr lang="en-IN" sz="1200" dirty="0">
                          <a:effectLst/>
                        </a:rPr>
                        <a:t>Satbir S Sehgal</a:t>
                      </a:r>
                    </a:p>
                    <a:p>
                      <a:pPr algn="ctr" fontAlgn="base"/>
                      <a:endParaRPr lang="en-IN" sz="1200" dirty="0">
                        <a:effectLst/>
                      </a:endParaRPr>
                    </a:p>
                  </a:txBody>
                  <a:tcPr marL="11697" marR="11697" marT="5849" marB="5849" anchor="ctr">
                    <a:solidFill>
                      <a:srgbClr val="DEECFC"/>
                    </a:solidFill>
                  </a:tcPr>
                </a:tc>
                <a:tc>
                  <a:txBody>
                    <a:bodyPr/>
                    <a:lstStyle/>
                    <a:p>
                      <a:pPr algn="ctr" fontAlgn="base"/>
                      <a:r>
                        <a:rPr lang="en-US" sz="1100" b="0" u="none" strike="noStrike" dirty="0">
                          <a:solidFill>
                            <a:srgbClr val="0070C0"/>
                          </a:solidFill>
                          <a:effectLst/>
                          <a:hlinkClick r:id="rId2">
                            <a:extLst>
                              <a:ext uri="{A12FA001-AC4F-418D-AE19-62706E023703}">
                                <ahyp:hlinkClr xmlns:ahyp="http://schemas.microsoft.com/office/drawing/2018/hyperlinkcolor" val="tx"/>
                              </a:ext>
                            </a:extLst>
                          </a:hlinkClick>
                        </a:rPr>
                        <a:t>Sign language recognition Using Python</a:t>
                      </a:r>
                      <a:endParaRPr lang="en-US" sz="1100" dirty="0">
                        <a:solidFill>
                          <a:srgbClr val="0070C0"/>
                        </a:solidFill>
                        <a:effectLst/>
                      </a:endParaRPr>
                    </a:p>
                  </a:txBody>
                  <a:tcPr marL="11697" marR="11697" marT="5849" marB="5849" anchor="ctr">
                    <a:solidFill>
                      <a:srgbClr val="DEECFC"/>
                    </a:solidFill>
                  </a:tcPr>
                </a:tc>
                <a:tc>
                  <a:txBody>
                    <a:bodyPr/>
                    <a:lstStyle/>
                    <a:p>
                      <a:pPr algn="ctr" fontAlgn="base"/>
                      <a:r>
                        <a:rPr lang="en-IN" sz="1100" dirty="0">
                          <a:effectLst/>
                        </a:rPr>
                        <a:t>2022</a:t>
                      </a:r>
                    </a:p>
                  </a:txBody>
                  <a:tcPr marL="11697" marR="11697" marT="5849" marB="5849" anchor="ctr">
                    <a:solidFill>
                      <a:srgbClr val="DEECFC"/>
                    </a:solidFill>
                  </a:tcPr>
                </a:tc>
                <a:extLst>
                  <a:ext uri="{0D108BD9-81ED-4DB2-BD59-A6C34878D82A}">
                    <a16:rowId xmlns:a16="http://schemas.microsoft.com/office/drawing/2014/main" val="2493039255"/>
                  </a:ext>
                </a:extLst>
              </a:tr>
              <a:tr h="849555">
                <a:tc>
                  <a:txBody>
                    <a:bodyPr/>
                    <a:lstStyle/>
                    <a:p>
                      <a:pPr algn="ctr" fontAlgn="base"/>
                      <a:r>
                        <a:rPr lang="en-US" sz="1400" dirty="0">
                          <a:effectLst/>
                        </a:rPr>
                        <a:t>International Journal of Research in Advent Technology</a:t>
                      </a:r>
                    </a:p>
                  </a:txBody>
                  <a:tcPr marL="11697" marR="11697" marT="5849" marB="5849" anchor="ctr">
                    <a:solidFill>
                      <a:srgbClr val="DEECFC"/>
                    </a:solidFill>
                  </a:tcPr>
                </a:tc>
                <a:tc>
                  <a:txBody>
                    <a:bodyPr/>
                    <a:lstStyle/>
                    <a:p>
                      <a:pPr algn="ctr" fontAlgn="base"/>
                      <a:r>
                        <a:rPr lang="en-IN" sz="1200" dirty="0">
                          <a:effectLst/>
                        </a:rPr>
                        <a:t>Dr. M. Arathi , K. Mahimanvitha</a:t>
                      </a:r>
                    </a:p>
                  </a:txBody>
                  <a:tcPr marL="11697" marR="11697" marT="5849" marB="5849" anchor="ctr">
                    <a:solidFill>
                      <a:srgbClr val="DEECFC"/>
                    </a:solidFill>
                  </a:tcPr>
                </a:tc>
                <a:tc>
                  <a:txBody>
                    <a:bodyPr/>
                    <a:lstStyle/>
                    <a:p>
                      <a:pPr algn="ctr" fontAlgn="base"/>
                      <a:r>
                        <a:rPr lang="en-US" sz="1100" b="0" u="none" strike="noStrike">
                          <a:solidFill>
                            <a:srgbClr val="0070C0"/>
                          </a:solidFill>
                          <a:effectLst/>
                          <a:hlinkClick r:id="rId3">
                            <a:extLst>
                              <a:ext uri="{A12FA001-AC4F-418D-AE19-62706E023703}">
                                <ahyp:hlinkClr xmlns:ahyp="http://schemas.microsoft.com/office/drawing/2018/hyperlinkcolor" val="tx"/>
                              </a:ext>
                            </a:extLst>
                          </a:hlinkClick>
                        </a:rPr>
                        <a:t>Real-time Sign Language Recognition using Deep Learning</a:t>
                      </a:r>
                      <a:endParaRPr lang="en-US" sz="1100">
                        <a:solidFill>
                          <a:srgbClr val="0070C0"/>
                        </a:solidFill>
                        <a:effectLst/>
                      </a:endParaRPr>
                    </a:p>
                  </a:txBody>
                  <a:tcPr marL="11697" marR="11697" marT="5849" marB="5849" anchor="ctr">
                    <a:solidFill>
                      <a:srgbClr val="DEECFC"/>
                    </a:solidFill>
                  </a:tcPr>
                </a:tc>
                <a:tc>
                  <a:txBody>
                    <a:bodyPr/>
                    <a:lstStyle/>
                    <a:p>
                      <a:pPr algn="ctr" fontAlgn="base"/>
                      <a:r>
                        <a:rPr lang="en-IN" sz="1100" dirty="0">
                          <a:effectLst/>
                        </a:rPr>
                        <a:t>2023</a:t>
                      </a:r>
                    </a:p>
                  </a:txBody>
                  <a:tcPr marL="11697" marR="11697" marT="5849" marB="5849" anchor="ctr">
                    <a:solidFill>
                      <a:srgbClr val="DEECFC"/>
                    </a:solidFill>
                  </a:tcPr>
                </a:tc>
                <a:extLst>
                  <a:ext uri="{0D108BD9-81ED-4DB2-BD59-A6C34878D82A}">
                    <a16:rowId xmlns:a16="http://schemas.microsoft.com/office/drawing/2014/main" val="208946436"/>
                  </a:ext>
                </a:extLst>
              </a:tr>
              <a:tr h="849555">
                <a:tc>
                  <a:txBody>
                    <a:bodyPr/>
                    <a:lstStyle/>
                    <a:p>
                      <a:pPr algn="ctr" fontAlgn="base"/>
                      <a:r>
                        <a:rPr lang="en-US" sz="1400" dirty="0">
                          <a:effectLst/>
                        </a:rPr>
                        <a:t>International Journal of Creative Research Thoughts</a:t>
                      </a:r>
                    </a:p>
                  </a:txBody>
                  <a:tcPr marL="11697" marR="11697" marT="5849" marB="5849" anchor="ctr">
                    <a:solidFill>
                      <a:srgbClr val="DEECFC"/>
                    </a:solidFill>
                  </a:tcPr>
                </a:tc>
                <a:tc>
                  <a:txBody>
                    <a:bodyPr/>
                    <a:lstStyle/>
                    <a:p>
                      <a:pPr algn="ctr" fontAlgn="base"/>
                      <a:r>
                        <a:rPr lang="en-IN" sz="1200" dirty="0">
                          <a:effectLst/>
                        </a:rPr>
                        <a:t>Ravindra Bula, Dipalee Golekar, </a:t>
                      </a:r>
                    </a:p>
                    <a:p>
                      <a:pPr algn="ctr" fontAlgn="base"/>
                      <a:r>
                        <a:rPr lang="en-IN" sz="1200" dirty="0">
                          <a:effectLst/>
                        </a:rPr>
                        <a:t>Rutuja Hole, Sidheshwar Katare, </a:t>
                      </a:r>
                    </a:p>
                    <a:p>
                      <a:pPr algn="ctr" fontAlgn="base"/>
                      <a:r>
                        <a:rPr lang="en-IN" sz="1200" dirty="0">
                          <a:effectLst/>
                        </a:rPr>
                        <a:t>S. R. Bhujbal</a:t>
                      </a:r>
                    </a:p>
                  </a:txBody>
                  <a:tcPr marL="11697" marR="11697" marT="5849" marB="5849" anchor="ctr">
                    <a:solidFill>
                      <a:srgbClr val="DEECFC"/>
                    </a:solidFill>
                  </a:tcPr>
                </a:tc>
                <a:tc>
                  <a:txBody>
                    <a:bodyPr/>
                    <a:lstStyle/>
                    <a:p>
                      <a:pPr algn="ctr" fontAlgn="base"/>
                      <a:r>
                        <a:rPr lang="en-US" sz="1100" b="0" u="none" strike="noStrike" dirty="0">
                          <a:solidFill>
                            <a:srgbClr val="0070C0"/>
                          </a:solidFill>
                          <a:effectLst/>
                          <a:hlinkClick r:id="rId4">
                            <a:extLst>
                              <a:ext uri="{A12FA001-AC4F-418D-AE19-62706E023703}">
                                <ahyp:hlinkClr xmlns:ahyp="http://schemas.microsoft.com/office/drawing/2018/hyperlinkcolor" val="tx"/>
                              </a:ext>
                            </a:extLst>
                          </a:hlinkClick>
                        </a:rPr>
                        <a:t>Real-Time Sign Language Recognition using Image Processing</a:t>
                      </a:r>
                      <a:endParaRPr lang="en-US" sz="1100" dirty="0">
                        <a:solidFill>
                          <a:srgbClr val="0070C0"/>
                        </a:solidFill>
                        <a:effectLst/>
                      </a:endParaRPr>
                    </a:p>
                  </a:txBody>
                  <a:tcPr marL="11697" marR="11697" marT="5849" marB="5849" anchor="ctr">
                    <a:solidFill>
                      <a:srgbClr val="DEECFC"/>
                    </a:solidFill>
                  </a:tcPr>
                </a:tc>
                <a:tc>
                  <a:txBody>
                    <a:bodyPr/>
                    <a:lstStyle/>
                    <a:p>
                      <a:pPr algn="ctr" fontAlgn="base"/>
                      <a:r>
                        <a:rPr lang="en-IN" sz="1100" dirty="0">
                          <a:effectLst/>
                        </a:rPr>
                        <a:t>2022</a:t>
                      </a:r>
                    </a:p>
                  </a:txBody>
                  <a:tcPr marL="11697" marR="11697" marT="5849" marB="5849" anchor="ctr">
                    <a:solidFill>
                      <a:srgbClr val="DEECFC"/>
                    </a:solidFill>
                  </a:tcPr>
                </a:tc>
                <a:extLst>
                  <a:ext uri="{0D108BD9-81ED-4DB2-BD59-A6C34878D82A}">
                    <a16:rowId xmlns:a16="http://schemas.microsoft.com/office/drawing/2014/main" val="3777927591"/>
                  </a:ext>
                </a:extLst>
              </a:tr>
              <a:tr h="1130176">
                <a:tc>
                  <a:txBody>
                    <a:bodyPr/>
                    <a:lstStyle/>
                    <a:p>
                      <a:pPr algn="ctr" fontAlgn="base"/>
                      <a:r>
                        <a:rPr lang="en-IN" sz="1400" dirty="0">
                          <a:effectLst/>
                        </a:rPr>
                        <a:t>arXiv – Cornell University</a:t>
                      </a:r>
                    </a:p>
                  </a:txBody>
                  <a:tcPr marL="11697" marR="11697" marT="5849" marB="5849" anchor="ctr">
                    <a:solidFill>
                      <a:srgbClr val="DEECFC"/>
                    </a:solidFill>
                  </a:tcPr>
                </a:tc>
                <a:tc>
                  <a:txBody>
                    <a:bodyPr/>
                    <a:lstStyle/>
                    <a:p>
                      <a:pPr algn="ctr" fontAlgn="base"/>
                      <a:r>
                        <a:rPr lang="en-IN" sz="1200" dirty="0">
                          <a:effectLst/>
                        </a:rPr>
                        <a:t>Sharvani Srivastava, Amisha Gangwar, </a:t>
                      </a:r>
                    </a:p>
                    <a:p>
                      <a:pPr algn="ctr" fontAlgn="base"/>
                      <a:r>
                        <a:rPr lang="en-IN" sz="1200" dirty="0">
                          <a:effectLst/>
                        </a:rPr>
                        <a:t>Richa Mishra, Sudhakar Singh</a:t>
                      </a:r>
                    </a:p>
                  </a:txBody>
                  <a:tcPr marL="11697" marR="11697" marT="5849" marB="5849" anchor="ctr">
                    <a:solidFill>
                      <a:srgbClr val="DEECFC"/>
                    </a:solidFill>
                  </a:tcPr>
                </a:tc>
                <a:tc>
                  <a:txBody>
                    <a:bodyPr/>
                    <a:lstStyle/>
                    <a:p>
                      <a:pPr algn="ctr" fontAlgn="base"/>
                      <a:r>
                        <a:rPr lang="en-US" sz="1100" b="0" u="none" strike="noStrike" dirty="0">
                          <a:solidFill>
                            <a:srgbClr val="0070C0"/>
                          </a:solidFill>
                          <a:effectLst/>
                          <a:hlinkClick r:id="rId5">
                            <a:extLst>
                              <a:ext uri="{A12FA001-AC4F-418D-AE19-62706E023703}">
                                <ahyp:hlinkClr xmlns:ahyp="http://schemas.microsoft.com/office/drawing/2018/hyperlinkcolor" val="tx"/>
                              </a:ext>
                            </a:extLst>
                          </a:hlinkClick>
                        </a:rPr>
                        <a:t>Real-Time Sign Language Recognition using a Hybrid CNN-LSTM Model</a:t>
                      </a:r>
                      <a:endParaRPr lang="en-US" sz="1100" dirty="0">
                        <a:solidFill>
                          <a:srgbClr val="0070C0"/>
                        </a:solidFill>
                        <a:effectLst/>
                      </a:endParaRPr>
                    </a:p>
                  </a:txBody>
                  <a:tcPr marL="11697" marR="11697" marT="5849" marB="5849" anchor="ctr">
                    <a:solidFill>
                      <a:srgbClr val="DEECFC"/>
                    </a:solidFill>
                  </a:tcPr>
                </a:tc>
                <a:tc>
                  <a:txBody>
                    <a:bodyPr/>
                    <a:lstStyle/>
                    <a:p>
                      <a:pPr algn="ctr" fontAlgn="base"/>
                      <a:r>
                        <a:rPr lang="en-IN" sz="1100" dirty="0">
                          <a:effectLst/>
                        </a:rPr>
                        <a:t>2022</a:t>
                      </a:r>
                    </a:p>
                  </a:txBody>
                  <a:tcPr marL="11697" marR="11697" marT="5849" marB="5849" anchor="ctr">
                    <a:solidFill>
                      <a:srgbClr val="DEECFC"/>
                    </a:solidFill>
                  </a:tcPr>
                </a:tc>
                <a:extLst>
                  <a:ext uri="{0D108BD9-81ED-4DB2-BD59-A6C34878D82A}">
                    <a16:rowId xmlns:a16="http://schemas.microsoft.com/office/drawing/2014/main" val="1956755303"/>
                  </a:ext>
                </a:extLst>
              </a:tr>
              <a:tr h="1130176">
                <a:tc>
                  <a:txBody>
                    <a:bodyPr/>
                    <a:lstStyle/>
                    <a:p>
                      <a:pPr algn="ctr" fontAlgn="base"/>
                      <a:r>
                        <a:rPr lang="en-US" sz="1400" dirty="0">
                          <a:effectLst/>
                        </a:rPr>
                        <a:t>International Research Journal of Engineering and Technology</a:t>
                      </a:r>
                    </a:p>
                  </a:txBody>
                  <a:tcPr marL="11697" marR="11697" marT="5849" marB="5849" anchor="ctr">
                    <a:solidFill>
                      <a:srgbClr val="DEECFC"/>
                    </a:solidFill>
                  </a:tcPr>
                </a:tc>
                <a:tc>
                  <a:txBody>
                    <a:bodyPr/>
                    <a:lstStyle/>
                    <a:p>
                      <a:pPr algn="ctr" fontAlgn="base"/>
                      <a:r>
                        <a:rPr lang="en-IN" sz="1200" dirty="0">
                          <a:effectLst/>
                        </a:rPr>
                        <a:t>Sahil Rawal , Dhara Sampat , </a:t>
                      </a:r>
                    </a:p>
                    <a:p>
                      <a:pPr algn="ctr" fontAlgn="base"/>
                      <a:r>
                        <a:rPr lang="en-IN" sz="1200" dirty="0">
                          <a:effectLst/>
                        </a:rPr>
                        <a:t>Priyank Sanghvi</a:t>
                      </a:r>
                    </a:p>
                  </a:txBody>
                  <a:tcPr marL="11697" marR="11697" marT="5849" marB="5849" anchor="ctr">
                    <a:solidFill>
                      <a:srgbClr val="DEECFC"/>
                    </a:solidFill>
                  </a:tcPr>
                </a:tc>
                <a:tc>
                  <a:txBody>
                    <a:bodyPr/>
                    <a:lstStyle/>
                    <a:p>
                      <a:pPr algn="ctr" fontAlgn="base"/>
                      <a:r>
                        <a:rPr lang="en-US" sz="1100" b="0" u="none" strike="noStrike" dirty="0">
                          <a:solidFill>
                            <a:srgbClr val="0070C0"/>
                          </a:solidFill>
                          <a:effectLst/>
                          <a:hlinkClick r:id="rId6">
                            <a:extLst>
                              <a:ext uri="{A12FA001-AC4F-418D-AE19-62706E023703}">
                                <ahyp:hlinkClr xmlns:ahyp="http://schemas.microsoft.com/office/drawing/2018/hyperlinkcolor" val="tx"/>
                              </a:ext>
                            </a:extLst>
                          </a:hlinkClick>
                        </a:rPr>
                        <a:t>Real-Time American Sign Language Recognition using Convolutional Neural Networks</a:t>
                      </a:r>
                      <a:endParaRPr lang="en-US" sz="1100" dirty="0">
                        <a:solidFill>
                          <a:srgbClr val="0070C0"/>
                        </a:solidFill>
                        <a:effectLst/>
                      </a:endParaRPr>
                    </a:p>
                  </a:txBody>
                  <a:tcPr marL="11697" marR="11697" marT="5849" marB="5849" anchor="ctr">
                    <a:solidFill>
                      <a:srgbClr val="DEECFC"/>
                    </a:solidFill>
                  </a:tcPr>
                </a:tc>
                <a:tc>
                  <a:txBody>
                    <a:bodyPr/>
                    <a:lstStyle/>
                    <a:p>
                      <a:pPr algn="ctr" fontAlgn="base"/>
                      <a:r>
                        <a:rPr lang="en-IN" sz="1100" dirty="0">
                          <a:effectLst/>
                        </a:rPr>
                        <a:t>2022</a:t>
                      </a:r>
                    </a:p>
                  </a:txBody>
                  <a:tcPr marL="11697" marR="11697" marT="5849" marB="5849" anchor="ctr">
                    <a:solidFill>
                      <a:srgbClr val="DEECFC"/>
                    </a:solidFill>
                  </a:tcPr>
                </a:tc>
                <a:extLst>
                  <a:ext uri="{0D108BD9-81ED-4DB2-BD59-A6C34878D82A}">
                    <a16:rowId xmlns:a16="http://schemas.microsoft.com/office/drawing/2014/main" val="2631424134"/>
                  </a:ext>
                </a:extLst>
              </a:tr>
            </a:tbl>
          </a:graphicData>
        </a:graphic>
      </p:graphicFrame>
      <p:sp>
        <p:nvSpPr>
          <p:cNvPr id="16" name="Footer Placeholder 3">
            <a:extLst>
              <a:ext uri="{FF2B5EF4-FFF2-40B4-BE49-F238E27FC236}">
                <a16:creationId xmlns:a16="http://schemas.microsoft.com/office/drawing/2014/main" id="{16BAE428-5B16-0932-49BE-26E41D3167FC}"/>
              </a:ext>
            </a:extLst>
          </p:cNvPr>
          <p:cNvSpPr>
            <a:spLocks noGrp="1"/>
          </p:cNvSpPr>
          <p:nvPr>
            <p:ph type="ftr" sz="quarter" idx="54"/>
          </p:nvPr>
        </p:nvSpPr>
        <p:spPr>
          <a:xfrm>
            <a:off x="484632" y="6217920"/>
            <a:ext cx="4114800" cy="365125"/>
          </a:xfrm>
        </p:spPr>
        <p:txBody>
          <a:bodyPr/>
          <a:lstStyle/>
          <a:p>
            <a:r>
              <a:rPr lang="en-US" sz="1200" b="1" i="0" dirty="0">
                <a:solidFill>
                  <a:schemeClr val="tx1"/>
                </a:solidFill>
                <a:effectLst/>
                <a:latin typeface="Roboto" panose="02000000000000000000" pitchFamily="2" charset="0"/>
              </a:rPr>
              <a:t>Sign Language Detection using Deep Learning Model</a:t>
            </a:r>
            <a:endParaRPr lang="en-US" dirty="0"/>
          </a:p>
        </p:txBody>
      </p:sp>
    </p:spTree>
    <p:extLst>
      <p:ext uri="{BB962C8B-B14F-4D97-AF65-F5344CB8AC3E}">
        <p14:creationId xmlns:p14="http://schemas.microsoft.com/office/powerpoint/2010/main" val="2361606635"/>
      </p:ext>
    </p:extLst>
  </p:cSld>
  <p:clrMapOvr>
    <a:masterClrMapping/>
  </p:clrMapOvr>
  <p:transition spd="slow" advTm="10033">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507E6F-296B-0C59-EB97-49537DC8BDCC}"/>
              </a:ext>
            </a:extLst>
          </p:cNvPr>
          <p:cNvSpPr>
            <a:spLocks noGrp="1"/>
          </p:cNvSpPr>
          <p:nvPr>
            <p:ph type="title"/>
          </p:nvPr>
        </p:nvSpPr>
        <p:spPr>
          <a:xfrm>
            <a:off x="838200" y="350837"/>
            <a:ext cx="10515600" cy="701675"/>
          </a:xfrm>
        </p:spPr>
        <p:txBody>
          <a:bodyPr/>
          <a:lstStyle/>
          <a:p>
            <a:r>
              <a:rPr lang="en-US" dirty="0"/>
              <a:t>Literature Review (Journals paper 1 &amp; 2)</a:t>
            </a:r>
            <a:endParaRPr lang="en-IN" dirty="0"/>
          </a:p>
        </p:txBody>
      </p:sp>
      <p:sp>
        <p:nvSpPr>
          <p:cNvPr id="14" name="Slide Number Placeholder 13">
            <a:extLst>
              <a:ext uri="{FF2B5EF4-FFF2-40B4-BE49-F238E27FC236}">
                <a16:creationId xmlns:a16="http://schemas.microsoft.com/office/drawing/2014/main" id="{9CD2F6AA-3D06-C2E8-3AA7-53DB110A98EF}"/>
              </a:ext>
            </a:extLst>
          </p:cNvPr>
          <p:cNvSpPr>
            <a:spLocks noGrp="1"/>
          </p:cNvSpPr>
          <p:nvPr>
            <p:ph type="sldNum" sz="quarter" idx="55"/>
          </p:nvPr>
        </p:nvSpPr>
        <p:spPr/>
        <p:txBody>
          <a:bodyPr/>
          <a:lstStyle/>
          <a:p>
            <a:fld id="{47FEACEE-25B4-4A2D-B147-27296E36371D}" type="slidenum">
              <a:rPr lang="en-US" altLang="zh-CN" noProof="0" smtClean="0"/>
              <a:pPr/>
              <a:t>6</a:t>
            </a:fld>
            <a:endParaRPr lang="en-US" altLang="zh-CN" noProof="0" dirty="0"/>
          </a:p>
        </p:txBody>
      </p:sp>
      <p:sp>
        <p:nvSpPr>
          <p:cNvPr id="16" name="TextBox 15">
            <a:extLst>
              <a:ext uri="{FF2B5EF4-FFF2-40B4-BE49-F238E27FC236}">
                <a16:creationId xmlns:a16="http://schemas.microsoft.com/office/drawing/2014/main" id="{5A364023-17F9-415F-4FEE-E5B4F2768271}"/>
              </a:ext>
            </a:extLst>
          </p:cNvPr>
          <p:cNvSpPr txBox="1"/>
          <p:nvPr/>
        </p:nvSpPr>
        <p:spPr>
          <a:xfrm>
            <a:off x="663388" y="1263640"/>
            <a:ext cx="5055556" cy="3693319"/>
          </a:xfrm>
          <a:prstGeom prst="rect">
            <a:avLst/>
          </a:prstGeom>
          <a:noFill/>
        </p:spPr>
        <p:txBody>
          <a:bodyPr wrap="square">
            <a:spAutoFit/>
          </a:bodyPr>
          <a:lstStyle/>
          <a:p>
            <a:pPr algn="just"/>
            <a:r>
              <a:rPr lang="en-US" b="1" i="0" dirty="0">
                <a:solidFill>
                  <a:schemeClr val="tx2">
                    <a:lumMod val="90000"/>
                    <a:lumOff val="10000"/>
                  </a:schemeClr>
                </a:solidFill>
                <a:effectLst/>
                <a:latin typeface="Söhne"/>
              </a:rPr>
              <a:t>The first paper</a:t>
            </a:r>
            <a:r>
              <a:rPr lang="en-US" b="0" i="0" dirty="0">
                <a:solidFill>
                  <a:schemeClr val="tx2">
                    <a:lumMod val="90000"/>
                    <a:lumOff val="10000"/>
                  </a:schemeClr>
                </a:solidFill>
                <a:effectLst/>
                <a:latin typeface="Söhne"/>
              </a:rPr>
              <a:t>, "Sign language recognition Using Python," found on ResearchGate, discusses the implementation of sign language recognition algorithms using the Python programming language. This paper likely delves into various Python libraries and techniques, such as OpenCV and machine learning frameworks like TensorFlow or PyTorch. It covers preprocessing methods for image or video data, feature extraction, and classification algorithms tailored for recognizing sign language gestures. This paper serves as a foundational resource for developers interested in creating sign language recognition systems using Python.</a:t>
            </a:r>
            <a:endParaRPr lang="en-IN" dirty="0">
              <a:solidFill>
                <a:schemeClr val="tx2">
                  <a:lumMod val="90000"/>
                  <a:lumOff val="10000"/>
                </a:schemeClr>
              </a:solidFill>
            </a:endParaRPr>
          </a:p>
        </p:txBody>
      </p:sp>
      <p:sp>
        <p:nvSpPr>
          <p:cNvPr id="18" name="TextBox 17">
            <a:extLst>
              <a:ext uri="{FF2B5EF4-FFF2-40B4-BE49-F238E27FC236}">
                <a16:creationId xmlns:a16="http://schemas.microsoft.com/office/drawing/2014/main" id="{73A5101F-67A7-183D-70E7-20D270E06834}"/>
              </a:ext>
            </a:extLst>
          </p:cNvPr>
          <p:cNvSpPr txBox="1"/>
          <p:nvPr/>
        </p:nvSpPr>
        <p:spPr>
          <a:xfrm>
            <a:off x="6167718" y="1263640"/>
            <a:ext cx="5360894" cy="4524315"/>
          </a:xfrm>
          <a:prstGeom prst="rect">
            <a:avLst/>
          </a:prstGeom>
          <a:noFill/>
        </p:spPr>
        <p:txBody>
          <a:bodyPr wrap="square">
            <a:spAutoFit/>
          </a:bodyPr>
          <a:lstStyle/>
          <a:p>
            <a:pPr algn="just"/>
            <a:r>
              <a:rPr lang="en-US" b="1" i="0" dirty="0">
                <a:solidFill>
                  <a:schemeClr val="tx2">
                    <a:lumMod val="90000"/>
                    <a:lumOff val="10000"/>
                  </a:schemeClr>
                </a:solidFill>
                <a:effectLst/>
                <a:latin typeface="Söhne"/>
              </a:rPr>
              <a:t>The second paper</a:t>
            </a:r>
            <a:r>
              <a:rPr lang="en-US" b="0" i="0" dirty="0">
                <a:solidFill>
                  <a:schemeClr val="tx2">
                    <a:lumMod val="90000"/>
                    <a:lumOff val="10000"/>
                  </a:schemeClr>
                </a:solidFill>
                <a:effectLst/>
                <a:latin typeface="Söhne"/>
              </a:rPr>
              <a:t>, "Real-time Sign Language Recognition using Deep Learning," published in the International Journal of Research in Advent Technology, focuses on employing deep learning techniques for real-time sign language recognition. The paper likely utilizes advanced neural network architectures, such as convolutional neural networks (CNNs) or recurrent neural networks (RNNs), to process temporal sequences of hand gestures.</a:t>
            </a:r>
          </a:p>
          <a:p>
            <a:pPr algn="just"/>
            <a:r>
              <a:rPr lang="en-US" b="0" i="0" dirty="0">
                <a:solidFill>
                  <a:schemeClr val="tx2">
                    <a:lumMod val="90000"/>
                    <a:lumOff val="10000"/>
                  </a:schemeClr>
                </a:solidFill>
                <a:effectLst/>
                <a:latin typeface="Söhne"/>
              </a:rPr>
              <a:t>Then use TensorFlow and Keras to build an LSTM model which is able to recognize and predict the action from the live video</a:t>
            </a:r>
            <a:r>
              <a:rPr lang="en-US" dirty="0">
                <a:solidFill>
                  <a:schemeClr val="tx2">
                    <a:lumMod val="90000"/>
                    <a:lumOff val="10000"/>
                  </a:schemeClr>
                </a:solidFill>
                <a:latin typeface="Söhne"/>
              </a:rPr>
              <a:t>.</a:t>
            </a:r>
            <a:r>
              <a:rPr lang="en-US" b="0" i="0" dirty="0">
                <a:solidFill>
                  <a:schemeClr val="tx2">
                    <a:lumMod val="90000"/>
                    <a:lumOff val="10000"/>
                  </a:schemeClr>
                </a:solidFill>
                <a:effectLst/>
                <a:latin typeface="Söhne"/>
              </a:rPr>
              <a:t> Emphasis is placed on achieving high accuracy and low latency suitable for real-time applications, with a focus on capturing live video streams, preprocessing the data, and feeding it into the deep learning model for gesture classification.</a:t>
            </a:r>
            <a:endParaRPr lang="en-IN" dirty="0">
              <a:solidFill>
                <a:schemeClr val="tx2">
                  <a:lumMod val="90000"/>
                  <a:lumOff val="10000"/>
                </a:schemeClr>
              </a:solidFill>
            </a:endParaRPr>
          </a:p>
        </p:txBody>
      </p:sp>
      <p:sp>
        <p:nvSpPr>
          <p:cNvPr id="19" name="Footer Placeholder 3">
            <a:extLst>
              <a:ext uri="{FF2B5EF4-FFF2-40B4-BE49-F238E27FC236}">
                <a16:creationId xmlns:a16="http://schemas.microsoft.com/office/drawing/2014/main" id="{80D7BCB7-D2BF-C633-5DAE-A75C98C9481E}"/>
              </a:ext>
            </a:extLst>
          </p:cNvPr>
          <p:cNvSpPr>
            <a:spLocks noGrp="1"/>
          </p:cNvSpPr>
          <p:nvPr>
            <p:ph type="ftr" sz="quarter" idx="54"/>
          </p:nvPr>
        </p:nvSpPr>
        <p:spPr>
          <a:xfrm>
            <a:off x="484632" y="6217920"/>
            <a:ext cx="4114800" cy="365125"/>
          </a:xfrm>
        </p:spPr>
        <p:txBody>
          <a:bodyPr/>
          <a:lstStyle/>
          <a:p>
            <a:r>
              <a:rPr lang="en-US" sz="1200" b="1" i="0" dirty="0">
                <a:solidFill>
                  <a:schemeClr val="tx1"/>
                </a:solidFill>
                <a:effectLst/>
                <a:latin typeface="Roboto" panose="02000000000000000000" pitchFamily="2" charset="0"/>
              </a:rPr>
              <a:t>Sign Language Detection using Deep Learning Models</a:t>
            </a:r>
            <a:endParaRPr lang="en-US" dirty="0"/>
          </a:p>
        </p:txBody>
      </p:sp>
    </p:spTree>
    <p:extLst>
      <p:ext uri="{BB962C8B-B14F-4D97-AF65-F5344CB8AC3E}">
        <p14:creationId xmlns:p14="http://schemas.microsoft.com/office/powerpoint/2010/main" val="2272637877"/>
      </p:ext>
    </p:extLst>
  </p:cSld>
  <p:clrMapOvr>
    <a:masterClrMapping/>
  </p:clrMapOvr>
  <p:transition spd="slow" advTm="64441">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507E6F-296B-0C59-EB97-49537DC8BDCC}"/>
              </a:ext>
            </a:extLst>
          </p:cNvPr>
          <p:cNvSpPr>
            <a:spLocks noGrp="1"/>
          </p:cNvSpPr>
          <p:nvPr>
            <p:ph type="title"/>
          </p:nvPr>
        </p:nvSpPr>
        <p:spPr>
          <a:xfrm>
            <a:off x="838200" y="350837"/>
            <a:ext cx="10515600" cy="701675"/>
          </a:xfrm>
        </p:spPr>
        <p:txBody>
          <a:bodyPr/>
          <a:lstStyle/>
          <a:p>
            <a:r>
              <a:rPr lang="en-US" dirty="0"/>
              <a:t>Literature Review (Journals paper 3 &amp; 4)</a:t>
            </a:r>
            <a:endParaRPr lang="en-IN" dirty="0"/>
          </a:p>
        </p:txBody>
      </p:sp>
      <p:sp>
        <p:nvSpPr>
          <p:cNvPr id="14" name="Slide Number Placeholder 13">
            <a:extLst>
              <a:ext uri="{FF2B5EF4-FFF2-40B4-BE49-F238E27FC236}">
                <a16:creationId xmlns:a16="http://schemas.microsoft.com/office/drawing/2014/main" id="{9CD2F6AA-3D06-C2E8-3AA7-53DB110A98EF}"/>
              </a:ext>
            </a:extLst>
          </p:cNvPr>
          <p:cNvSpPr>
            <a:spLocks noGrp="1"/>
          </p:cNvSpPr>
          <p:nvPr>
            <p:ph type="sldNum" sz="quarter" idx="55"/>
          </p:nvPr>
        </p:nvSpPr>
        <p:spPr/>
        <p:txBody>
          <a:bodyPr/>
          <a:lstStyle/>
          <a:p>
            <a:fld id="{47FEACEE-25B4-4A2D-B147-27296E36371D}" type="slidenum">
              <a:rPr lang="en-US" altLang="zh-CN" noProof="0" smtClean="0"/>
              <a:pPr/>
              <a:t>7</a:t>
            </a:fld>
            <a:endParaRPr lang="en-US" altLang="zh-CN" noProof="0" dirty="0"/>
          </a:p>
        </p:txBody>
      </p:sp>
      <p:sp>
        <p:nvSpPr>
          <p:cNvPr id="16" name="TextBox 15">
            <a:extLst>
              <a:ext uri="{FF2B5EF4-FFF2-40B4-BE49-F238E27FC236}">
                <a16:creationId xmlns:a16="http://schemas.microsoft.com/office/drawing/2014/main" id="{5A364023-17F9-415F-4FEE-E5B4F2768271}"/>
              </a:ext>
            </a:extLst>
          </p:cNvPr>
          <p:cNvSpPr txBox="1"/>
          <p:nvPr/>
        </p:nvSpPr>
        <p:spPr>
          <a:xfrm>
            <a:off x="654961" y="1301891"/>
            <a:ext cx="5055556" cy="3970318"/>
          </a:xfrm>
          <a:prstGeom prst="rect">
            <a:avLst/>
          </a:prstGeom>
          <a:noFill/>
        </p:spPr>
        <p:txBody>
          <a:bodyPr wrap="square">
            <a:spAutoFit/>
          </a:bodyPr>
          <a:lstStyle/>
          <a:p>
            <a:pPr algn="just"/>
            <a:r>
              <a:rPr lang="en-US" b="1" i="0" dirty="0">
                <a:solidFill>
                  <a:schemeClr val="tx2">
                    <a:lumMod val="90000"/>
                    <a:lumOff val="10000"/>
                  </a:schemeClr>
                </a:solidFill>
                <a:effectLst/>
                <a:latin typeface="Söhne"/>
              </a:rPr>
              <a:t>The third paper</a:t>
            </a:r>
            <a:r>
              <a:rPr lang="en-US" b="0" i="0" dirty="0">
                <a:solidFill>
                  <a:schemeClr val="tx2">
                    <a:lumMod val="90000"/>
                    <a:lumOff val="10000"/>
                  </a:schemeClr>
                </a:solidFill>
                <a:effectLst/>
                <a:latin typeface="Söhne"/>
              </a:rPr>
              <a:t>, "Real-Time Sign Language Recognition using Image Processing," featured in the International Journal of Creative Research Thoughts, likely captures hand gestures through a camera or video input and preprocesses the images using various techniques such as edge detection, contour analysis, or color segmentation. The data used for this system includes 6000 Image of English letters. Subsequently, pattern recognition algorithms (SLR), possibly machine learning classifiers, are applied to recognize and interpret the gestures. The aim is to develop efficient algorithms that can operate in real-time with minimal computational overhead.</a:t>
            </a:r>
            <a:endParaRPr lang="en-IN" dirty="0">
              <a:solidFill>
                <a:schemeClr val="tx2">
                  <a:lumMod val="90000"/>
                  <a:lumOff val="10000"/>
                </a:schemeClr>
              </a:solidFill>
            </a:endParaRPr>
          </a:p>
        </p:txBody>
      </p:sp>
      <p:sp>
        <p:nvSpPr>
          <p:cNvPr id="18" name="TextBox 17">
            <a:extLst>
              <a:ext uri="{FF2B5EF4-FFF2-40B4-BE49-F238E27FC236}">
                <a16:creationId xmlns:a16="http://schemas.microsoft.com/office/drawing/2014/main" id="{73A5101F-67A7-183D-70E7-20D270E06834}"/>
              </a:ext>
            </a:extLst>
          </p:cNvPr>
          <p:cNvSpPr txBox="1"/>
          <p:nvPr/>
        </p:nvSpPr>
        <p:spPr>
          <a:xfrm>
            <a:off x="6281510" y="1305341"/>
            <a:ext cx="4912659" cy="4247317"/>
          </a:xfrm>
          <a:prstGeom prst="rect">
            <a:avLst/>
          </a:prstGeom>
          <a:noFill/>
        </p:spPr>
        <p:txBody>
          <a:bodyPr wrap="square">
            <a:spAutoFit/>
          </a:bodyPr>
          <a:lstStyle/>
          <a:p>
            <a:pPr algn="just"/>
            <a:r>
              <a:rPr lang="en-US" b="1" i="0" dirty="0">
                <a:solidFill>
                  <a:schemeClr val="tx2">
                    <a:lumMod val="90000"/>
                    <a:lumOff val="10000"/>
                  </a:schemeClr>
                </a:solidFill>
                <a:effectLst/>
                <a:latin typeface="Söhne"/>
              </a:rPr>
              <a:t>The fourth paper</a:t>
            </a:r>
            <a:r>
              <a:rPr lang="en-US" b="0" i="0" dirty="0">
                <a:solidFill>
                  <a:schemeClr val="tx2">
                    <a:lumMod val="90000"/>
                    <a:lumOff val="10000"/>
                  </a:schemeClr>
                </a:solidFill>
                <a:effectLst/>
                <a:latin typeface="Söhne"/>
              </a:rPr>
              <a:t>, "Real-Time Sign Language Recognition using a Hybrid CNN-LSTM Model," published on arXiv, a novel approach to real-time sign language recognition is proposed using a hybrid convolutional neural network (CNN) - long short-term memory (LSTM) model. This hybrid architecture aims to capture both spatial and temporal dependencies in sign language gestures, enhancing recognition accuracy. CNNs are employed to extract spatial features from hand gesture images, while LSTMs capture temporal dynamics in the sequence of gestures. This integration enables the model to effectively recognize complex sign language gestures in real-time scenarios.</a:t>
            </a:r>
            <a:endParaRPr lang="en-IN" dirty="0">
              <a:solidFill>
                <a:schemeClr val="tx2">
                  <a:lumMod val="90000"/>
                  <a:lumOff val="10000"/>
                </a:schemeClr>
              </a:solidFill>
            </a:endParaRPr>
          </a:p>
        </p:txBody>
      </p:sp>
      <p:sp>
        <p:nvSpPr>
          <p:cNvPr id="19" name="Footer Placeholder 3">
            <a:extLst>
              <a:ext uri="{FF2B5EF4-FFF2-40B4-BE49-F238E27FC236}">
                <a16:creationId xmlns:a16="http://schemas.microsoft.com/office/drawing/2014/main" id="{80D7BCB7-D2BF-C633-5DAE-A75C98C9481E}"/>
              </a:ext>
            </a:extLst>
          </p:cNvPr>
          <p:cNvSpPr>
            <a:spLocks noGrp="1"/>
          </p:cNvSpPr>
          <p:nvPr>
            <p:ph type="ftr" sz="quarter" idx="54"/>
          </p:nvPr>
        </p:nvSpPr>
        <p:spPr>
          <a:xfrm>
            <a:off x="484632" y="6217920"/>
            <a:ext cx="4114800" cy="365125"/>
          </a:xfrm>
        </p:spPr>
        <p:txBody>
          <a:bodyPr/>
          <a:lstStyle/>
          <a:p>
            <a:r>
              <a:rPr lang="en-US" sz="1200" b="1" i="0" dirty="0">
                <a:solidFill>
                  <a:schemeClr val="tx1"/>
                </a:solidFill>
                <a:effectLst/>
                <a:latin typeface="Roboto" panose="02000000000000000000" pitchFamily="2" charset="0"/>
              </a:rPr>
              <a:t>Sign Language Detection using Deep Learning Models</a:t>
            </a:r>
            <a:endParaRPr lang="en-US" dirty="0"/>
          </a:p>
        </p:txBody>
      </p:sp>
    </p:spTree>
    <p:extLst>
      <p:ext uri="{BB962C8B-B14F-4D97-AF65-F5344CB8AC3E}">
        <p14:creationId xmlns:p14="http://schemas.microsoft.com/office/powerpoint/2010/main" val="2242021154"/>
      </p:ext>
    </p:extLst>
  </p:cSld>
  <p:clrMapOvr>
    <a:masterClrMapping/>
  </p:clrMapOvr>
  <p:transition spd="slow" advTm="72339">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507E6F-296B-0C59-EB97-49537DC8BDCC}"/>
              </a:ext>
            </a:extLst>
          </p:cNvPr>
          <p:cNvSpPr>
            <a:spLocks noGrp="1"/>
          </p:cNvSpPr>
          <p:nvPr>
            <p:ph type="title"/>
          </p:nvPr>
        </p:nvSpPr>
        <p:spPr>
          <a:xfrm>
            <a:off x="838200" y="350837"/>
            <a:ext cx="10515600" cy="701675"/>
          </a:xfrm>
        </p:spPr>
        <p:txBody>
          <a:bodyPr/>
          <a:lstStyle/>
          <a:p>
            <a:r>
              <a:rPr lang="en-US" dirty="0"/>
              <a:t>Literature Review (Journals paper 5)</a:t>
            </a:r>
            <a:endParaRPr lang="en-IN" dirty="0"/>
          </a:p>
        </p:txBody>
      </p:sp>
      <p:sp>
        <p:nvSpPr>
          <p:cNvPr id="14" name="Slide Number Placeholder 13">
            <a:extLst>
              <a:ext uri="{FF2B5EF4-FFF2-40B4-BE49-F238E27FC236}">
                <a16:creationId xmlns:a16="http://schemas.microsoft.com/office/drawing/2014/main" id="{9CD2F6AA-3D06-C2E8-3AA7-53DB110A98EF}"/>
              </a:ext>
            </a:extLst>
          </p:cNvPr>
          <p:cNvSpPr>
            <a:spLocks noGrp="1"/>
          </p:cNvSpPr>
          <p:nvPr>
            <p:ph type="sldNum" sz="quarter" idx="55"/>
          </p:nvPr>
        </p:nvSpPr>
        <p:spPr/>
        <p:txBody>
          <a:bodyPr/>
          <a:lstStyle/>
          <a:p>
            <a:fld id="{47FEACEE-25B4-4A2D-B147-27296E36371D}" type="slidenum">
              <a:rPr lang="en-US" altLang="zh-CN" noProof="0" smtClean="0"/>
              <a:pPr/>
              <a:t>8</a:t>
            </a:fld>
            <a:endParaRPr lang="en-US" altLang="zh-CN" noProof="0" dirty="0"/>
          </a:p>
        </p:txBody>
      </p:sp>
      <p:sp>
        <p:nvSpPr>
          <p:cNvPr id="16" name="TextBox 15">
            <a:extLst>
              <a:ext uri="{FF2B5EF4-FFF2-40B4-BE49-F238E27FC236}">
                <a16:creationId xmlns:a16="http://schemas.microsoft.com/office/drawing/2014/main" id="{5A364023-17F9-415F-4FEE-E5B4F2768271}"/>
              </a:ext>
            </a:extLst>
          </p:cNvPr>
          <p:cNvSpPr txBox="1"/>
          <p:nvPr/>
        </p:nvSpPr>
        <p:spPr>
          <a:xfrm>
            <a:off x="1604682" y="1305341"/>
            <a:ext cx="8982636" cy="4247317"/>
          </a:xfrm>
          <a:prstGeom prst="rect">
            <a:avLst/>
          </a:prstGeom>
          <a:noFill/>
        </p:spPr>
        <p:txBody>
          <a:bodyPr wrap="square">
            <a:spAutoFit/>
          </a:bodyPr>
          <a:lstStyle/>
          <a:p>
            <a:pPr algn="just"/>
            <a:endParaRPr lang="en-US" b="1" i="0" dirty="0">
              <a:solidFill>
                <a:schemeClr val="tx2">
                  <a:lumMod val="90000"/>
                  <a:lumOff val="10000"/>
                </a:schemeClr>
              </a:solidFill>
              <a:effectLst/>
              <a:latin typeface="Söhne"/>
            </a:endParaRPr>
          </a:p>
          <a:p>
            <a:pPr algn="just"/>
            <a:r>
              <a:rPr lang="en-US" b="1" i="0" dirty="0">
                <a:solidFill>
                  <a:schemeClr val="tx2">
                    <a:lumMod val="90000"/>
                    <a:lumOff val="10000"/>
                  </a:schemeClr>
                </a:solidFill>
                <a:effectLst/>
                <a:latin typeface="Söhne"/>
              </a:rPr>
              <a:t>The fifth paper, </a:t>
            </a:r>
            <a:r>
              <a:rPr lang="en-US" i="0" dirty="0">
                <a:solidFill>
                  <a:schemeClr val="tx2">
                    <a:lumMod val="90000"/>
                    <a:lumOff val="10000"/>
                  </a:schemeClr>
                </a:solidFill>
                <a:effectLst/>
                <a:latin typeface="Söhne"/>
              </a:rPr>
              <a:t>"Real-Time American Sign Language Recognition using Convolutional Neural Networks," published in the International Research Journal of Engineering and Technology, presents a pivotal contribution to real-time communication accessibility for the hearing impaired. By employing Convolutional Neural Networks (CNNs), the study addresses the pressing need for accurate and efficient recognition of American Sign Language (ASL) gestures. The significance of this work lies in its tailored application of CNNs to ASL recognition, leveraging their prowess in hierarchical feature learning from visual data. Emphasis is placed on achieving real-time performance crucial for interactive applications. The paper likely delves into dataset characteristics, methodologies for data collection and annotation, and strategies for addressing dataset biases. Evaluation metrics, including accuracy and latency, are employed to assess model performance, possibly comparing results with state-of-the-art approaches. Overall, the paper advances assistive technologies by demonstrating the feasibility of CNN-based ASL recognition systems, fostering inclusivity and enhancing communication opportunities for the deaf and hard of hearing community.</a:t>
            </a:r>
            <a:endParaRPr lang="en-IN" dirty="0">
              <a:solidFill>
                <a:schemeClr val="tx2">
                  <a:lumMod val="90000"/>
                  <a:lumOff val="10000"/>
                </a:schemeClr>
              </a:solidFill>
            </a:endParaRPr>
          </a:p>
        </p:txBody>
      </p:sp>
      <p:sp>
        <p:nvSpPr>
          <p:cNvPr id="19" name="Footer Placeholder 3">
            <a:extLst>
              <a:ext uri="{FF2B5EF4-FFF2-40B4-BE49-F238E27FC236}">
                <a16:creationId xmlns:a16="http://schemas.microsoft.com/office/drawing/2014/main" id="{80D7BCB7-D2BF-C633-5DAE-A75C98C9481E}"/>
              </a:ext>
            </a:extLst>
          </p:cNvPr>
          <p:cNvSpPr>
            <a:spLocks noGrp="1"/>
          </p:cNvSpPr>
          <p:nvPr>
            <p:ph type="ftr" sz="quarter" idx="54"/>
          </p:nvPr>
        </p:nvSpPr>
        <p:spPr>
          <a:xfrm>
            <a:off x="484632" y="6217920"/>
            <a:ext cx="4114800" cy="365125"/>
          </a:xfrm>
        </p:spPr>
        <p:txBody>
          <a:bodyPr/>
          <a:lstStyle/>
          <a:p>
            <a:r>
              <a:rPr lang="en-US" sz="1200" b="1" i="0" dirty="0">
                <a:solidFill>
                  <a:schemeClr val="tx1"/>
                </a:solidFill>
                <a:effectLst/>
                <a:latin typeface="Roboto" panose="02000000000000000000" pitchFamily="2" charset="0"/>
              </a:rPr>
              <a:t>Sign Language Detection using Deep Learning Models</a:t>
            </a:r>
            <a:endParaRPr lang="en-US" dirty="0"/>
          </a:p>
        </p:txBody>
      </p:sp>
    </p:spTree>
    <p:extLst>
      <p:ext uri="{BB962C8B-B14F-4D97-AF65-F5344CB8AC3E}">
        <p14:creationId xmlns:p14="http://schemas.microsoft.com/office/powerpoint/2010/main" val="1126214778"/>
      </p:ext>
    </p:extLst>
  </p:cSld>
  <p:clrMapOvr>
    <a:masterClrMapping/>
  </p:clrMapOvr>
  <p:transition spd="slow" advTm="3283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A2D27B-443E-A773-82E7-0CDC5E2BEF62}"/>
              </a:ext>
            </a:extLst>
          </p:cNvPr>
          <p:cNvSpPr>
            <a:spLocks noGrp="1"/>
          </p:cNvSpPr>
          <p:nvPr>
            <p:ph type="title"/>
          </p:nvPr>
        </p:nvSpPr>
        <p:spPr>
          <a:xfrm>
            <a:off x="3004739" y="542049"/>
            <a:ext cx="4772590" cy="720316"/>
          </a:xfrm>
        </p:spPr>
        <p:txBody>
          <a:bodyPr/>
          <a:lstStyle/>
          <a:p>
            <a:r>
              <a:rPr lang="en-US" dirty="0"/>
              <a:t>Dataset Description</a:t>
            </a:r>
            <a:endParaRPr lang="en-IN" dirty="0"/>
          </a:p>
        </p:txBody>
      </p:sp>
      <p:sp>
        <p:nvSpPr>
          <p:cNvPr id="8" name="Slide Number Placeholder 7">
            <a:extLst>
              <a:ext uri="{FF2B5EF4-FFF2-40B4-BE49-F238E27FC236}">
                <a16:creationId xmlns:a16="http://schemas.microsoft.com/office/drawing/2014/main" id="{4F60A322-D1BF-9847-BC02-A44B3520055A}"/>
              </a:ext>
            </a:extLst>
          </p:cNvPr>
          <p:cNvSpPr>
            <a:spLocks noGrp="1"/>
          </p:cNvSpPr>
          <p:nvPr>
            <p:ph type="sldNum" sz="quarter" idx="55"/>
          </p:nvPr>
        </p:nvSpPr>
        <p:spPr/>
        <p:txBody>
          <a:bodyPr/>
          <a:lstStyle/>
          <a:p>
            <a:fld id="{47FEACEE-25B4-4A2D-B147-27296E36371D}" type="slidenum">
              <a:rPr lang="en-US" altLang="zh-CN" smtClean="0"/>
              <a:pPr/>
              <a:t>9</a:t>
            </a:fld>
            <a:endParaRPr lang="en-US" altLang="zh-CN" dirty="0"/>
          </a:p>
        </p:txBody>
      </p:sp>
      <p:pic>
        <p:nvPicPr>
          <p:cNvPr id="1026" name="Picture 2" descr="Sensors 23 07970 g005">
            <a:extLst>
              <a:ext uri="{FF2B5EF4-FFF2-40B4-BE49-F238E27FC236}">
                <a16:creationId xmlns:a16="http://schemas.microsoft.com/office/drawing/2014/main" id="{48A8A81F-DACB-557C-1E67-9915B2548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8066" y="4104614"/>
            <a:ext cx="3479088" cy="22938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Placeholder 25" descr="Layout of website design sketches on white paper">
            <a:extLst>
              <a:ext uri="{FF2B5EF4-FFF2-40B4-BE49-F238E27FC236}">
                <a16:creationId xmlns:a16="http://schemas.microsoft.com/office/drawing/2014/main" id="{0B561C69-AFC1-F315-B50A-954AE79C508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a:xfrm>
            <a:off x="0" y="2311844"/>
            <a:ext cx="1886360" cy="2144668"/>
          </a:xfrm>
        </p:spPr>
      </p:pic>
      <p:sp>
        <p:nvSpPr>
          <p:cNvPr id="10" name="TextBox 9">
            <a:extLst>
              <a:ext uri="{FF2B5EF4-FFF2-40B4-BE49-F238E27FC236}">
                <a16:creationId xmlns:a16="http://schemas.microsoft.com/office/drawing/2014/main" id="{BC5BA83C-DF5A-9E1B-9241-70324B26EDA1}"/>
              </a:ext>
            </a:extLst>
          </p:cNvPr>
          <p:cNvSpPr txBox="1"/>
          <p:nvPr/>
        </p:nvSpPr>
        <p:spPr>
          <a:xfrm>
            <a:off x="2793111" y="1280723"/>
            <a:ext cx="6299277" cy="3139321"/>
          </a:xfrm>
          <a:prstGeom prst="rect">
            <a:avLst/>
          </a:prstGeom>
        </p:spPr>
        <p:txBody>
          <a:bodyPr wrap="square" rtlCol="0">
            <a:spAutoFit/>
          </a:bodyPr>
          <a:lstStyle/>
          <a:p>
            <a:pPr marL="0" indent="0" algn="just">
              <a:lnSpc>
                <a:spcPct val="100000"/>
              </a:lnSpc>
              <a:spcBef>
                <a:spcPts val="0"/>
              </a:spcBef>
              <a:buFontTx/>
              <a:buNone/>
            </a:pPr>
            <a:r>
              <a:rPr lang="en-US" sz="1800" dirty="0">
                <a:solidFill>
                  <a:schemeClr val="tx2">
                    <a:lumMod val="90000"/>
                    <a:lumOff val="10000"/>
                  </a:schemeClr>
                </a:solidFill>
                <a:latin typeface="Söhne"/>
                <a:ea typeface="微软雅黑"/>
                <a:cs typeface="Posterama" panose="020B0504020200020000" pitchFamily="34" charset="0"/>
              </a:rPr>
              <a:t>The created dataset is made up of signs representing alphabets in Sign Language. For every alphabet, </a:t>
            </a:r>
            <a:r>
              <a:rPr lang="en-US" b="1" dirty="0">
                <a:solidFill>
                  <a:schemeClr val="tx2">
                    <a:lumMod val="90000"/>
                    <a:lumOff val="10000"/>
                  </a:schemeClr>
                </a:solidFill>
                <a:latin typeface="Söhne"/>
                <a:ea typeface="微软雅黑"/>
                <a:cs typeface="Posterama" panose="020B0504020200020000" pitchFamily="34" charset="0"/>
              </a:rPr>
              <a:t>30</a:t>
            </a:r>
            <a:r>
              <a:rPr lang="en-US" sz="1800" b="1" dirty="0">
                <a:solidFill>
                  <a:schemeClr val="tx2">
                    <a:lumMod val="90000"/>
                    <a:lumOff val="10000"/>
                  </a:schemeClr>
                </a:solidFill>
                <a:latin typeface="Söhne"/>
                <a:ea typeface="微软雅黑"/>
                <a:cs typeface="Posterama" panose="020B0504020200020000" pitchFamily="34" charset="0"/>
              </a:rPr>
              <a:t> images </a:t>
            </a:r>
            <a:r>
              <a:rPr lang="en-US" sz="1800" dirty="0">
                <a:solidFill>
                  <a:schemeClr val="tx2">
                    <a:lumMod val="90000"/>
                    <a:lumOff val="10000"/>
                  </a:schemeClr>
                </a:solidFill>
                <a:latin typeface="Söhne"/>
                <a:ea typeface="微软雅黑"/>
                <a:cs typeface="Posterama" panose="020B0504020200020000" pitchFamily="34" charset="0"/>
              </a:rPr>
              <a:t>are captured to make the dataset. The images are captured with every corresponding click providing time to record gesture with a bit of difference every time and a break of few seconds are given between two individual signs, i.e., to change the sign of one alphabet to the sign of a different alphabet. The captured images are stored in their respective folder.</a:t>
            </a:r>
          </a:p>
          <a:p>
            <a:pPr marL="0" indent="0" algn="just">
              <a:lnSpc>
                <a:spcPct val="100000"/>
              </a:lnSpc>
              <a:spcBef>
                <a:spcPts val="0"/>
              </a:spcBef>
              <a:buFontTx/>
              <a:buNone/>
            </a:pPr>
            <a:r>
              <a:rPr lang="en-US" sz="1800" dirty="0">
                <a:solidFill>
                  <a:schemeClr val="tx2">
                    <a:lumMod val="90000"/>
                    <a:lumOff val="10000"/>
                  </a:schemeClr>
                </a:solidFill>
                <a:latin typeface="Söhne"/>
                <a:ea typeface="微软雅黑"/>
                <a:cs typeface="Posterama" panose="020B0504020200020000" pitchFamily="34" charset="0"/>
              </a:rPr>
              <a:t>For data acquisition, dependencies like cv2, i.e., OpenCV, os, and time have been imported.</a:t>
            </a:r>
          </a:p>
          <a:p>
            <a:pPr marL="0" indent="0" algn="just">
              <a:lnSpc>
                <a:spcPct val="100000"/>
              </a:lnSpc>
              <a:spcBef>
                <a:spcPts val="0"/>
              </a:spcBef>
              <a:buFontTx/>
              <a:buNone/>
            </a:pPr>
            <a:endParaRPr lang="en-US" dirty="0">
              <a:solidFill>
                <a:schemeClr val="tx2">
                  <a:lumMod val="90000"/>
                  <a:lumOff val="10000"/>
                </a:schemeClr>
              </a:solidFill>
              <a:latin typeface="Söhne"/>
              <a:ea typeface="微软雅黑"/>
              <a:cs typeface="Posterama" panose="020B0504020200020000" pitchFamily="34" charset="0"/>
            </a:endParaRPr>
          </a:p>
        </p:txBody>
      </p:sp>
      <p:sp>
        <p:nvSpPr>
          <p:cNvPr id="13" name="TextBox 12">
            <a:extLst>
              <a:ext uri="{FF2B5EF4-FFF2-40B4-BE49-F238E27FC236}">
                <a16:creationId xmlns:a16="http://schemas.microsoft.com/office/drawing/2014/main" id="{A4EF0FC5-03F8-81FB-C4E2-1945B1DBD986}"/>
              </a:ext>
            </a:extLst>
          </p:cNvPr>
          <p:cNvSpPr txBox="1"/>
          <p:nvPr/>
        </p:nvSpPr>
        <p:spPr>
          <a:xfrm>
            <a:off x="8953624" y="700086"/>
            <a:ext cx="2699137" cy="369332"/>
          </a:xfrm>
          <a:prstGeom prst="rect">
            <a:avLst/>
          </a:prstGeom>
        </p:spPr>
        <p:txBody>
          <a:bodyPr wrap="square" rtlCol="0">
            <a:spAutoFit/>
          </a:bodyPr>
          <a:lstStyle/>
          <a:p>
            <a:pPr marL="0" indent="0" algn="ctr">
              <a:lnSpc>
                <a:spcPct val="100000"/>
              </a:lnSpc>
              <a:spcBef>
                <a:spcPts val="0"/>
              </a:spcBef>
              <a:buFontTx/>
              <a:buNone/>
            </a:pPr>
            <a:r>
              <a:rPr lang="en-IN" sz="1800" b="1" i="1" dirty="0">
                <a:solidFill>
                  <a:schemeClr val="tx2">
                    <a:lumMod val="90000"/>
                    <a:lumOff val="10000"/>
                  </a:schemeClr>
                </a:solidFill>
                <a:latin typeface="Söhne"/>
                <a:ea typeface="微软雅黑"/>
                <a:cs typeface="Posterama" panose="020B0504020200020000" pitchFamily="34" charset="0"/>
              </a:rPr>
              <a:t>Dataset folder schema</a:t>
            </a:r>
          </a:p>
        </p:txBody>
      </p:sp>
      <p:sp>
        <p:nvSpPr>
          <p:cNvPr id="15" name="Footer Placeholder 3">
            <a:extLst>
              <a:ext uri="{FF2B5EF4-FFF2-40B4-BE49-F238E27FC236}">
                <a16:creationId xmlns:a16="http://schemas.microsoft.com/office/drawing/2014/main" id="{AEE89F11-7990-FFB4-9983-1D825E517404}"/>
              </a:ext>
            </a:extLst>
          </p:cNvPr>
          <p:cNvSpPr txBox="1">
            <a:spLocks/>
          </p:cNvSpPr>
          <p:nvPr/>
        </p:nvSpPr>
        <p:spPr>
          <a:xfrm>
            <a:off x="484632"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a:latin typeface="Roboto" panose="02000000000000000000" pitchFamily="2" charset="0"/>
              </a:rPr>
              <a:t>Sign Language Detection using Deep Learning Models</a:t>
            </a:r>
            <a:endParaRPr lang="en-US" dirty="0"/>
          </a:p>
        </p:txBody>
      </p:sp>
      <p:pic>
        <p:nvPicPr>
          <p:cNvPr id="4" name="Picture 3">
            <a:extLst>
              <a:ext uri="{FF2B5EF4-FFF2-40B4-BE49-F238E27FC236}">
                <a16:creationId xmlns:a16="http://schemas.microsoft.com/office/drawing/2014/main" id="{42A2D0D3-8867-E12C-55BE-E97297A6C4AA}"/>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20000"/>
                    </a14:imgEffect>
                  </a14:imgLayer>
                </a14:imgProps>
              </a:ext>
            </a:extLst>
          </a:blip>
          <a:stretch>
            <a:fillRect/>
          </a:stretch>
        </p:blipFill>
        <p:spPr>
          <a:xfrm>
            <a:off x="9228641" y="1104327"/>
            <a:ext cx="2260097" cy="4851415"/>
          </a:xfrm>
          <a:prstGeom prst="rect">
            <a:avLst/>
          </a:prstGeom>
        </p:spPr>
      </p:pic>
    </p:spTree>
    <p:extLst>
      <p:ext uri="{BB962C8B-B14F-4D97-AF65-F5344CB8AC3E}">
        <p14:creationId xmlns:p14="http://schemas.microsoft.com/office/powerpoint/2010/main" val="270150704"/>
      </p:ext>
    </p:extLst>
  </p:cSld>
  <p:clrMapOvr>
    <a:masterClrMapping/>
  </p:clrMapOvr>
  <p:transition spd="slow" advTm="98194">
    <p:wipe/>
  </p:transition>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AD9BE2-6B3D-4616-B044-300A8177DEA5}">
  <ds:schemaRefs>
    <ds:schemaRef ds:uri="71af3243-3dd4-4a8d-8c0d-dd76da1f02a5"/>
    <ds:schemaRef ds:uri="http://www.w3.org/XML/1998/namespace"/>
    <ds:schemaRef ds:uri="http://purl.org/dc/dcmitype/"/>
    <ds:schemaRef ds:uri="16c05727-aa75-4e4a-9b5f-8a80a1165891"/>
    <ds:schemaRef ds:uri="230e9df3-be65-4c73-a93b-d1236ebd677e"/>
    <ds:schemaRef ds:uri="http://schemas.microsoft.com/office/2006/documentManagement/types"/>
    <ds:schemaRef ds:uri="http://purl.org/dc/terms/"/>
    <ds:schemaRef ds:uri="http://schemas.microsoft.com/sharepoint/v3"/>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4040</TotalTime>
  <Words>1727</Words>
  <Application>Microsoft Office PowerPoint</Application>
  <PresentationFormat>Widescreen</PresentationFormat>
  <Paragraphs>179</Paragraphs>
  <Slides>19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等线</vt:lpstr>
      <vt:lpstr>Abadi</vt:lpstr>
      <vt:lpstr>Arial</vt:lpstr>
      <vt:lpstr>Calibri</vt:lpstr>
      <vt:lpstr>Posterama</vt:lpstr>
      <vt:lpstr>Posterama Text Black</vt:lpstr>
      <vt:lpstr>Posterama Text SemiBold</vt:lpstr>
      <vt:lpstr>Roboto</vt:lpstr>
      <vt:lpstr>Söhne</vt:lpstr>
      <vt:lpstr>Custom​​</vt:lpstr>
      <vt:lpstr>Real Time Sign Language Detection using TensorFlow Object Detection and Python </vt:lpstr>
      <vt:lpstr>Content</vt:lpstr>
      <vt:lpstr>Problem Statement</vt:lpstr>
      <vt:lpstr>Objective of the Project </vt:lpstr>
      <vt:lpstr>Journal References</vt:lpstr>
      <vt:lpstr>Literature Review (Journals paper 1 &amp; 2)</vt:lpstr>
      <vt:lpstr>Literature Review (Journals paper 3 &amp; 4)</vt:lpstr>
      <vt:lpstr>Literature Review (Journals paper 5)</vt:lpstr>
      <vt:lpstr>Dataset Description</vt:lpstr>
      <vt:lpstr>Flow Diagram</vt:lpstr>
      <vt:lpstr>Proposed methodology</vt:lpstr>
      <vt:lpstr>Proposed ML model – LSTM (RNN)</vt:lpstr>
      <vt:lpstr>Hyperparameters for the model</vt:lpstr>
      <vt:lpstr>Code Implementation</vt:lpstr>
      <vt:lpstr>Code Implementation</vt:lpstr>
      <vt:lpstr>Model Training - Adam Optimizer</vt:lpstr>
      <vt:lpstr>Model Summary</vt:lpstr>
      <vt:lpstr>Improvisation in  Proposed Methodology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Sign Language Detection with TensorFlow Object Detection and Python</dc:title>
  <dc:creator>ABHISHEK PANIGRAHI</dc:creator>
  <cp:lastModifiedBy>ABHISHEK PANIGRAHI</cp:lastModifiedBy>
  <cp:revision>100</cp:revision>
  <dcterms:created xsi:type="dcterms:W3CDTF">2024-01-31T17:49:15Z</dcterms:created>
  <dcterms:modified xsi:type="dcterms:W3CDTF">2024-04-29T17:07:33Z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