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3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0" autoAdjust="0"/>
    <p:restoredTop sz="94660"/>
  </p:normalViewPr>
  <p:slideViewPr>
    <p:cSldViewPr snapToGrid="0">
      <p:cViewPr varScale="1">
        <p:scale>
          <a:sx n="82" d="100"/>
          <a:sy n="82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EB5FF-1B47-48E5-B1AB-8FE62F3CDC2C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D7C17-8707-4238-A026-E8BBEF4F3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833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D7C17-8707-4238-A026-E8BBEF4F33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90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ED7C17-8707-4238-A026-E8BBEF4F33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676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60C-D047-857A-69CF-1F0AD4C915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CCF1F-76BC-762F-4A6A-C3B46CA4D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97A8D-DB22-4D7E-A930-E9B1C535F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C37CA-3A07-65C4-E339-D398D1328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BE11-4164-E97B-E694-F57209763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19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2D85C-9638-1AB8-A0F0-ED8EBAD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36452-7ECB-7D31-7E46-521DBDEC9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BE8CF-B15A-B69A-D459-CDA6D9452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EC24A-CDAE-9844-3503-6385260F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BA4FD-3CA9-CB03-15DF-C693225C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5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D7166-4049-0F38-342D-EF4FD6F05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CFC8A-DD21-D339-274E-FA3B0E5540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95F2F-54E2-1C5B-3C57-6F759FAE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2938-E97C-71E8-9232-75B530C34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AAA1D-1782-9187-9FA8-4E1AF4833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FB05-BDCB-5DCC-F95C-05CCE867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E26B-B819-0807-1D4C-FCE82E161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542D9-CD38-6543-BEAC-FBE30DA1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EDD32-AED7-E6F7-5929-9B7CAE2CD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446B-7CAA-FFFA-EE64-8D940348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3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C7DF-D158-DC8A-5480-C3E1D8BE9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B9A4D-E969-810B-5E76-E021ACAB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5804C-3759-0ABE-AADB-E164FCF6F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E6735-F8EC-14FE-0E5D-986442FA0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F876C-74CD-6D75-8156-4F6298D46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1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B184-3CE6-7B8D-CCA5-6B4701390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68F7E-B75A-8995-00EC-24D78B642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33AB0-0501-F62A-2068-A6ED47185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6B8F1-4A58-6452-4A09-EBB4B3DE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0FD9F-F5B7-31F6-AB79-3666059B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FD11F-785E-4B6A-3A45-07EB3D3D8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4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B98E4-5E83-C21F-F2C5-EA3BFD1EE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B1913-8F00-CD19-2594-5FCF332AC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B3911E-A5A7-30DB-5504-2431D3EA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58D24-E20F-D79A-6E6B-219C66D2D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F4454E-96F5-42E9-9859-AA9709C706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6A441-3EAB-84CE-CD77-A0169B1D9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BAA0C-1B75-B738-AB10-F3172CB7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656482-C61E-2D8A-699C-6FDBF2BD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85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19C8-AEA7-8B81-46B2-9A267FC37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4EADC-D09D-9717-26A0-3AFECF1D8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B22F0-7FD6-5AFF-BCEA-5D5C9D010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AFF7E-B2BF-5224-DA03-9F7CBF16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E5FBFC-5790-438D-2A60-DB49583D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6D8FB8-F673-45C7-4277-929A237B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7F94-AE1C-A729-D0CF-46CF60E67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16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06E67-6225-E941-4CE3-EAEB33538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9FF6B-A2B2-92E4-515C-A693C4B01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A4E52-E26F-B2AD-653B-0989AF413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DA183-13A6-3291-FC57-F6CDC7529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18BF4-D04A-4B3A-E12B-BE2C6E1E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7E20DE-1BE9-72A6-0758-0B449DD1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58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EE035-DA2D-DE8F-46DC-27F775F58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BB80B0-F780-6B88-BC41-367BB67087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1A98C-90C2-54C5-3D46-FF6684600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22298-6D45-3B56-C8E5-6468A695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B1E7D-BC29-A2D0-9E9A-99B535C1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ACD50-84F8-CC99-2CE3-60A63BF5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94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5E671-7E05-50DD-5FBC-D1B946858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EC71E-49F8-2290-8BA8-35A1133E6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99101-A876-6A24-3052-D05A43058F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5F5B11-C235-48BA-BCC4-54445C2C7718}" type="datetimeFigureOut">
              <a:rPr lang="en-US" smtClean="0"/>
              <a:t>22/07/2025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ED6F7-0279-F1B1-CE6E-64626769C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D0702-11D1-7E34-3F01-4B3598A69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79F0F4-8DBB-440F-85F3-E3169BD43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8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E5AED4-993A-64E7-75BF-E90DC0CB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9931E3-C55A-8BFE-205B-A82BF2400673}"/>
              </a:ext>
            </a:extLst>
          </p:cNvPr>
          <p:cNvSpPr txBox="1"/>
          <p:nvPr/>
        </p:nvSpPr>
        <p:spPr>
          <a:xfrm>
            <a:off x="1879226" y="1708042"/>
            <a:ext cx="555079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667E43-26C2-3413-D406-D747DADD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92" y="2391508"/>
            <a:ext cx="4230428" cy="34055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C0EE0-35C9-37E1-7812-250699139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5934197"/>
            <a:ext cx="3344608" cy="515477"/>
          </a:xfrm>
          <a:prstGeom prst="rect">
            <a:avLst/>
          </a:prstGeom>
        </p:spPr>
      </p:pic>
      <p:pic>
        <p:nvPicPr>
          <p:cNvPr id="16" name="Picture 15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91D5B361-51FE-A361-2292-E5DCF1A29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24" y="1406768"/>
            <a:ext cx="4540012" cy="4390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31F18-0A62-4762-FAD1-588C64952235}"/>
              </a:ext>
            </a:extLst>
          </p:cNvPr>
          <p:cNvSpPr txBox="1"/>
          <p:nvPr/>
        </p:nvSpPr>
        <p:spPr>
          <a:xfrm>
            <a:off x="4138010" y="5934197"/>
            <a:ext cx="949805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Next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6F048F-ADE3-B826-024F-7BECB06DDF72}"/>
              </a:ext>
            </a:extLst>
          </p:cNvPr>
          <p:cNvSpPr txBox="1"/>
          <p:nvPr/>
        </p:nvSpPr>
        <p:spPr>
          <a:xfrm>
            <a:off x="762002" y="1682673"/>
            <a:ext cx="914398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Combine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4354-2C26-D513-F328-46C47E89073F}"/>
              </a:ext>
            </a:extLst>
          </p:cNvPr>
          <p:cNvSpPr txBox="1"/>
          <p:nvPr/>
        </p:nvSpPr>
        <p:spPr>
          <a:xfrm>
            <a:off x="6677759" y="1145903"/>
            <a:ext cx="17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9D3F1F-32E5-2854-1407-137ABBC7F7B2}"/>
              </a:ext>
            </a:extLst>
          </p:cNvPr>
          <p:cNvSpPr txBox="1"/>
          <p:nvPr/>
        </p:nvSpPr>
        <p:spPr>
          <a:xfrm>
            <a:off x="4272375" y="1207458"/>
            <a:ext cx="464526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5D41CC-D084-1177-CF97-F84C04AC8AAF}"/>
              </a:ext>
            </a:extLst>
          </p:cNvPr>
          <p:cNvSpPr txBox="1"/>
          <p:nvPr/>
        </p:nvSpPr>
        <p:spPr>
          <a:xfrm>
            <a:off x="636666" y="1145903"/>
            <a:ext cx="17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Word limit: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3F1EF3-48A5-AF0B-6629-D1F36450FCF4}"/>
              </a:ext>
            </a:extLst>
          </p:cNvPr>
          <p:cNvSpPr txBox="1"/>
          <p:nvPr/>
        </p:nvSpPr>
        <p:spPr>
          <a:xfrm>
            <a:off x="1941606" y="1207458"/>
            <a:ext cx="9853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5000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8842F47-CD24-C76D-ABE1-BECF4E66B487}"/>
              </a:ext>
            </a:extLst>
          </p:cNvPr>
          <p:cNvSpPr txBox="1"/>
          <p:nvPr/>
        </p:nvSpPr>
        <p:spPr>
          <a:xfrm>
            <a:off x="3060023" y="1207458"/>
            <a:ext cx="1079334" cy="299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09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E5AED4-993A-64E7-75BF-E90DC0CB7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667E43-26C2-3413-D406-D747DADD95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73"/>
          <a:stretch/>
        </p:blipFill>
        <p:spPr>
          <a:xfrm>
            <a:off x="682592" y="2714122"/>
            <a:ext cx="4230428" cy="3082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4C0EE0-35C9-37E1-7812-250699139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2" y="5934197"/>
            <a:ext cx="3344608" cy="515477"/>
          </a:xfrm>
          <a:prstGeom prst="rect">
            <a:avLst/>
          </a:prstGeom>
        </p:spPr>
      </p:pic>
      <p:pic>
        <p:nvPicPr>
          <p:cNvPr id="16" name="Picture 15" descr="A screenshot of a social media post&#10;&#10;AI-generated content may be incorrect.">
            <a:extLst>
              <a:ext uri="{FF2B5EF4-FFF2-40B4-BE49-F238E27FC236}">
                <a16:creationId xmlns:a16="http://schemas.microsoft.com/office/drawing/2014/main" id="{91D5B361-51FE-A361-2292-E5DCF1A298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924" y="1708042"/>
            <a:ext cx="4540012" cy="40890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A31F18-0A62-4762-FAD1-588C64952235}"/>
              </a:ext>
            </a:extLst>
          </p:cNvPr>
          <p:cNvSpPr txBox="1"/>
          <p:nvPr/>
        </p:nvSpPr>
        <p:spPr>
          <a:xfrm>
            <a:off x="693880" y="1827381"/>
            <a:ext cx="961467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Segment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B84354-2C26-D513-F328-46C47E89073F}"/>
              </a:ext>
            </a:extLst>
          </p:cNvPr>
          <p:cNvSpPr txBox="1"/>
          <p:nvPr/>
        </p:nvSpPr>
        <p:spPr>
          <a:xfrm>
            <a:off x="6653924" y="1313341"/>
            <a:ext cx="17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List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C0BB4D-E303-1D93-C4AA-30ECE3C448EE}"/>
              </a:ext>
            </a:extLst>
          </p:cNvPr>
          <p:cNvSpPr txBox="1"/>
          <p:nvPr/>
        </p:nvSpPr>
        <p:spPr>
          <a:xfrm>
            <a:off x="4138010" y="5934197"/>
            <a:ext cx="914399" cy="33855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</a:rPr>
              <a:t>Back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D82E4-1887-DCA4-C801-B938997A85B0}"/>
              </a:ext>
            </a:extLst>
          </p:cNvPr>
          <p:cNvSpPr txBox="1"/>
          <p:nvPr/>
        </p:nvSpPr>
        <p:spPr>
          <a:xfrm>
            <a:off x="645070" y="1172395"/>
            <a:ext cx="17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D140A-6279-972A-8DBD-6FD7C451D2CA}"/>
              </a:ext>
            </a:extLst>
          </p:cNvPr>
          <p:cNvSpPr txBox="1"/>
          <p:nvPr/>
        </p:nvSpPr>
        <p:spPr>
          <a:xfrm>
            <a:off x="1538416" y="1207458"/>
            <a:ext cx="985399" cy="3077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2000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5F949B-0CC6-8057-EB2F-1AE291274735}"/>
              </a:ext>
            </a:extLst>
          </p:cNvPr>
          <p:cNvSpPr txBox="1"/>
          <p:nvPr/>
        </p:nvSpPr>
        <p:spPr>
          <a:xfrm>
            <a:off x="2706442" y="1207458"/>
            <a:ext cx="1079334" cy="299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D2B0DD-B734-A7BC-A4FF-4FBBD44C6BB9}"/>
              </a:ext>
            </a:extLst>
          </p:cNvPr>
          <p:cNvSpPr txBox="1"/>
          <p:nvPr/>
        </p:nvSpPr>
        <p:spPr>
          <a:xfrm>
            <a:off x="762002" y="2420813"/>
            <a:ext cx="1786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424082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CCEEA3-C84E-E5C6-E019-FA6B27152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73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19</Words>
  <Application>Microsoft Office PowerPoint</Application>
  <PresentationFormat>Widescreen</PresentationFormat>
  <Paragraphs>15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CHENG Alex Yu Hoi (鄭諭海)</dc:creator>
  <cp:lastModifiedBy>CHENG Alex Yu Hoi (鄭諭海)</cp:lastModifiedBy>
  <cp:revision>14</cp:revision>
  <dcterms:created xsi:type="dcterms:W3CDTF">2025-07-21T08:50:42Z</dcterms:created>
  <dcterms:modified xsi:type="dcterms:W3CDTF">2025-07-22T07:24:23Z</dcterms:modified>
</cp:coreProperties>
</file>