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8B65-F54E-4E14-8F1A-3FF422584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3B9D8-280B-4F8A-9D0D-24A68BB43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41632-0D80-4B78-BB75-205DD2C5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609E-1573-440D-8E16-528B0FE5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D5FEB-C323-4DB5-9B3F-05A62A8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6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D712-3FBF-4B88-A64E-D3ADA1A5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81991-97C7-4285-A0EA-A8535E7F9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F66E8-A3AB-4E97-BAC0-B97C80D5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1CBFF-F389-4055-ACD9-1CBDE540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D23D0-1C43-4219-8B3D-B4A3D14B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9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E729D-847A-4E30-BD05-C29B09BFA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97F22-6961-44C9-8251-E2C8BEF0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7D6DB-29EC-4317-834E-367C166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638A0-6B8A-45A7-9A69-127906F8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4E8-C9BB-47BB-9675-6E2DE72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EFDA-7CDC-4234-833B-4C123134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7BDD-E7AD-4416-8E55-3EFDBF0A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E4217-E509-4BAB-898D-330840D2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6D769-3E9E-4298-A998-45EA3BB9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CD164-AE22-4425-A285-A423E326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76D98-C1C1-499E-88A2-3663A247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BF87D-6720-42F0-B872-67E2C25C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B6AE8-C119-4A00-9C00-9DC75608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189A2-8793-4A23-B308-5D60EF2D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284FD-7A17-4758-8965-2D806D87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2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401B4-B7A6-4468-B59D-D347B459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BF383-064F-4502-98EC-DD0563534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48059-A1CE-47AC-AB3E-ED090309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B9785-B4E6-415C-8EE4-B1FDEFE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83AA6-7466-4465-B8EB-CD5E8415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40F7E-0E57-47E6-BECA-811F963E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962E-CD6C-43E6-B7A2-B6E06142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7AB42-B764-4035-9A0D-9F33EB4A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C758D-0720-4E4A-A700-068D83E1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15782-0E72-429A-BC6B-8F75CDBB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F83DC-3003-45A4-9FF2-300BC00B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2ECC34-1E1B-44C0-ADE9-5518D93A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7D45E3-80B9-4498-9D5A-A9B06BC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6BC674-07C3-4A61-9ED3-A4DEC343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A5AB-B677-4A83-8955-F9E303D1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F7772-BBF2-4AB2-ACFD-84D085A2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19040-7FDC-4325-B58D-20DBD2A2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5A6EC-23D5-4179-87E5-B559A66B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03643-75A9-461D-AAFC-AF87B0A2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FB868-29F8-4AE6-92E2-57F1B5F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B5E3A-0735-4CFC-91AC-33A71072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A0A3B-1E84-4001-B163-0948F699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609DB-D494-4D9A-8F63-CF16E4B3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1F02D-8DA3-4FA4-A928-AADCAB58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A80DA-DC9D-4211-8A1F-1C759597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ED468-DEFE-4B7F-AE5E-91239EF2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A912C-8371-47A0-A88E-B52DC608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79B2-6681-4206-9518-8AD370F6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17324-577A-4C6E-9D9D-416798E6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E2FDB-F57D-44CE-BFEA-B419E483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5D9D6-1BF0-45DF-B4EE-519E00B8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0E8EF-E957-43CD-9D9F-F6159AC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62FE9-720F-496F-A368-43D79DAA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D376D8-514B-4A59-8910-34ECD5F4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9CD1A-7071-4782-98DF-FC301D5C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48A2F-4EFC-4A8F-B766-C8B1E857D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F32C-C6CE-4653-9903-EE157C0C7CF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B6389-F07F-49F8-9468-BD3B0778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12AF-8E54-422E-8B79-97C080C25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8F01-433F-40E4-9309-6A9F171EE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2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4D819-FDEF-4CB1-BD1E-8AA94324D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123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4B74A-AAF8-4C09-BB6D-A89B29A83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8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Shuyang "Caroline" Li</dc:creator>
  <cp:lastModifiedBy>Shuyang "Caroline" Li</cp:lastModifiedBy>
  <cp:revision>1</cp:revision>
  <dcterms:created xsi:type="dcterms:W3CDTF">2018-06-14T13:38:07Z</dcterms:created>
  <dcterms:modified xsi:type="dcterms:W3CDTF">2018-06-14T13:38:11Z</dcterms:modified>
</cp:coreProperties>
</file>