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070"/>
    <a:srgbClr val="6411A7"/>
    <a:srgbClr val="1D005F"/>
    <a:srgbClr val="010041"/>
    <a:srgbClr val="58009F"/>
    <a:srgbClr val="E1C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EC046-27CD-4ED5-A4B8-21874061E68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50F3-85A5-4146-80A5-D57898D5B9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856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42E1-84EB-EF88-3BD0-F431053CC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E0D-C064-D697-4D11-F010EE33E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6ED6-5E93-20CB-3907-F1AB637F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F1D5-22A9-3F8D-AA1C-A8BB3888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4AC9-33B4-FBC0-93D0-0B399434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717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ED62-C607-041C-41BD-FB1E373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0002C-7AD9-6FC4-D9CE-560F9B4F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A460C-A831-6D35-86BC-2119B198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DFCE-E6D9-9584-7784-53DE6315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53FC2-F29D-2E9A-098E-6A94586F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098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8A70A-3BEE-DF28-2E50-E69AB65F0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0D5C1-E37B-602B-6103-D37F22597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2BF2A-3A69-7C2C-8EC2-FA781780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2DD0-F6CA-0B25-6CC9-F32982D6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0D83B-A00C-A656-BB67-31E80790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223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788F-D43C-0E81-FD18-56F10A6C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39C9D-1708-2A0A-7579-C87CE37F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361A-4E2F-ACBF-2A13-8AAE593A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0A58-BE5E-479C-ADC2-69C474C1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9C3AA-0BE7-DDA3-C9CB-64C9CAA9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06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5470-04D5-A373-29AE-2C4092B4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C9B4F-DF2B-C1C0-6C6B-663C5E3C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616D-05D4-E5E8-5D51-8AF37C87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F469-14E6-2511-06C8-C1627896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19FA4-616F-7955-2524-464B214F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847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696F-A6DA-BE86-A41F-915189F7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DF17-478A-FCE9-590B-2B2E79B37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ACCE8-E57E-BBFA-FBCD-8426021DB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35186-AA6A-61DC-D21E-D6E3AC29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E1CCA-117E-F406-CE0A-315F98D8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41D2D-6DAF-19E8-4E65-4AC9E1B2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253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30A5-EAB0-76B6-0D63-68E845A8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6BC2A-CF51-C3D7-2A51-86089C39A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5A0B1-FF58-790B-FEBE-5EBD80758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F4AE-00A9-5666-4ED6-6B04891EC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1D1D6-953C-C903-CD91-5C15DECED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59995-9D8F-92C4-FB3B-8C8A117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14DB1-DD2C-AEB3-594D-71278DE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4989E-0B16-686A-EC44-8397C35E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43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A1C9-7DA7-97BA-47EE-DF1230AB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B772A-5133-986D-8618-91F93C9F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B943D-19E5-1B18-A26F-85CF8615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09020-D020-86DB-0E02-02AE602D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051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7BD3F-828C-4945-86D7-4B539C53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FC59B-15AC-B687-24EE-646FC7F8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2BAE-85F8-1929-2A09-4DB0EE7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280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033E-BC78-7B59-E167-EED0DBDB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2F12-4B65-5ABC-0F3D-5628336A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BD8B3-686B-9A0E-A22C-11C658F3C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ED734-BD4D-4941-81EA-C60DD7F2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78A2C-1672-DEB9-EF53-46379BF3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3DA4D-F4BE-0EA8-FE50-84054ECD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870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3F63-7A9E-596E-38C2-AFFE3EBB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6D336-21EA-17D6-7D06-E67CA5BC7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92F5-798B-7B35-D640-B77BE2632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19AC-D97B-2E84-E6D2-75AFD34D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1D8E3-D254-A3F2-4249-67F848FD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D6FB9-AA01-594F-B74C-87CA1638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980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041"/>
            </a:gs>
            <a:gs pos="51000">
              <a:srgbClr val="58009F"/>
            </a:gs>
            <a:gs pos="100000">
              <a:srgbClr val="E1C0F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8E7A8-90FB-A522-48A1-B67684446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D4825-6AA7-56BB-CC5B-1D72CED5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6A36-BB7F-EC13-EA36-80571F6CB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795D-4169-91C2-F275-1009FB586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240A-806F-4691-4943-17C6A394F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319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E4D9-0034-35A4-36E9-B261D8CAF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7281"/>
            <a:ext cx="9144000" cy="152268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270000" tIns="270000" rIns="270000" bIns="270000">
            <a:spAutoFit/>
          </a:bodyPr>
          <a:lstStyle/>
          <a:p>
            <a:r>
              <a:rPr lang="af-ZA" dirty="0"/>
              <a:t>     </a:t>
            </a:r>
            <a:r>
              <a:rPr lang="af-ZA" spc="300" dirty="0"/>
              <a:t>Purple Analytics</a:t>
            </a:r>
            <a:endParaRPr lang="en-ZA" spc="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DC6F4-003E-D46F-7FF3-478290B1D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7157" y="3879807"/>
            <a:ext cx="7457686" cy="134088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wrap="square" lIns="180000" tIns="180000" rIns="180000" bIns="180000">
            <a:spAutoFit/>
          </a:bodyPr>
          <a:lstStyle/>
          <a:p>
            <a:r>
              <a:rPr lang="af-ZA" sz="2800" b="1" dirty="0"/>
              <a:t>Restaurant Forecasting Web Application</a:t>
            </a:r>
          </a:p>
          <a:p>
            <a:r>
              <a:rPr lang="en-ZA" dirty="0"/>
              <a:t>Butch Cassidy Group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8EA8EA-7D68-96D6-28A3-E01FBCDB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291" y="2357125"/>
            <a:ext cx="782994" cy="7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9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1B31E151-014A-459A-197C-A6550CAF3D54}"/>
              </a:ext>
            </a:extLst>
          </p:cNvPr>
          <p:cNvSpPr txBox="1">
            <a:spLocks/>
          </p:cNvSpPr>
          <p:nvPr/>
        </p:nvSpPr>
        <p:spPr>
          <a:xfrm>
            <a:off x="2367157" y="3013379"/>
            <a:ext cx="7457686" cy="83124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f-ZA" dirty="0"/>
              <a:t>Thank you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6926AE-85FE-4909-46E4-1B57A3E57804}"/>
              </a:ext>
            </a:extLst>
          </p:cNvPr>
          <p:cNvCxnSpPr>
            <a:cxnSpLocks/>
          </p:cNvCxnSpPr>
          <p:nvPr/>
        </p:nvCxnSpPr>
        <p:spPr>
          <a:xfrm flipV="1">
            <a:off x="4214245" y="3157566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AC2E61-F5C5-9381-278D-90DD2B0800B4}"/>
              </a:ext>
            </a:extLst>
          </p:cNvPr>
          <p:cNvSpPr/>
          <p:nvPr/>
        </p:nvSpPr>
        <p:spPr>
          <a:xfrm>
            <a:off x="8379524" y="3157566"/>
            <a:ext cx="1276346" cy="526256"/>
          </a:xfrm>
          <a:prstGeom prst="roundRect">
            <a:avLst/>
          </a:prstGeom>
          <a:solidFill>
            <a:srgbClr val="2C007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dirty="0"/>
              <a:t>Send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91879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0144 0.00371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00" y="185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mph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5EB8"/>
                                      </p:to>
                                    </p:animClr>
                                    <p:set>
                                      <p:cBhvr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C0070"/>
                                      </p:to>
                                    </p:animClr>
                                    <p:set>
                                      <p:cBhvr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0.00371 L -3.75E-6 -2.25514E-17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-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360000" tIns="360000" rIns="360000" bIns="360000" anchor="ctr" anchorCtr="0"/>
          <a:lstStyle/>
          <a:p>
            <a:pPr marL="514350" indent="-514350">
              <a:buFont typeface="+mj-lt"/>
              <a:buAutoNum type="arabicPeriod"/>
            </a:pPr>
            <a:r>
              <a:rPr lang="af-ZA" b="1" dirty="0"/>
              <a:t>Team Members</a:t>
            </a:r>
          </a:p>
          <a:p>
            <a:pPr marL="514350" indent="-514350">
              <a:buFont typeface="+mj-lt"/>
              <a:buAutoNum type="arabicPeriod"/>
            </a:pPr>
            <a:r>
              <a:rPr lang="af-ZA" b="1" dirty="0"/>
              <a:t>Technology Stack</a:t>
            </a:r>
          </a:p>
          <a:p>
            <a:pPr marL="514350" indent="-514350">
              <a:buFont typeface="+mj-lt"/>
              <a:buAutoNum type="arabicPeriod"/>
            </a:pPr>
            <a:r>
              <a:rPr lang="en-ZA" b="1" dirty="0"/>
              <a:t>Project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ZA" b="1" dirty="0"/>
              <a:t>Solution Walkthrough</a:t>
            </a:r>
          </a:p>
          <a:p>
            <a:pPr marL="514350" indent="-514350">
              <a:buFont typeface="+mj-lt"/>
              <a:buAutoNum type="arabicPeriod"/>
            </a:pPr>
            <a:r>
              <a:rPr lang="en-ZA" b="1" dirty="0"/>
              <a:t>Demo 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Contents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4020919196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360000" tIns="360000" rIns="360000" bIns="360000" anchor="ctr" anchorCtr="0"/>
          <a:lstStyle/>
          <a:p>
            <a:pPr marL="514350" indent="-514350">
              <a:buFont typeface="+mj-lt"/>
              <a:buAutoNum type="arabicPeriod"/>
            </a:pPr>
            <a:r>
              <a:rPr lang="af-ZA" b="1" dirty="0"/>
              <a:t>Chris Langeveldt</a:t>
            </a:r>
            <a:r>
              <a:rPr lang="af-ZA" dirty="0"/>
              <a:t>		| (Bsc III Computer Science)</a:t>
            </a:r>
          </a:p>
          <a:p>
            <a:pPr marL="457200" lvl="1" indent="0">
              <a:buNone/>
            </a:pPr>
            <a:r>
              <a:rPr lang="af-ZA" dirty="0"/>
              <a:t>   Backend –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af-ZA" b="1" dirty="0"/>
              <a:t>Markus Sass</a:t>
            </a:r>
            <a:r>
              <a:rPr lang="af-ZA" dirty="0"/>
              <a:t>			| (Bsc III Computer Science)</a:t>
            </a:r>
          </a:p>
          <a:p>
            <a:pPr marL="457200" lvl="1" indent="0">
              <a:buNone/>
            </a:pPr>
            <a:r>
              <a:rPr lang="af-ZA" dirty="0"/>
              <a:t>   Backend &amp; Frontend</a:t>
            </a:r>
          </a:p>
          <a:p>
            <a:pPr marL="514350" indent="-514350">
              <a:buFont typeface="+mj-lt"/>
              <a:buAutoNum type="arabicPeriod"/>
            </a:pPr>
            <a:r>
              <a:rPr lang="af-ZA" b="1" dirty="0"/>
              <a:t>Willem Wannenburg</a:t>
            </a:r>
            <a:r>
              <a:rPr lang="af-ZA" dirty="0"/>
              <a:t>	| (Bsc III Bioinformatics)</a:t>
            </a:r>
          </a:p>
          <a:p>
            <a:pPr marL="457200" lvl="1" indent="0">
              <a:buNone/>
            </a:pPr>
            <a:r>
              <a:rPr lang="af-ZA" dirty="0"/>
              <a:t>   Frontend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Team Members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224055105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360000" tIns="360000" rIns="360000" bIns="360000" anchor="ctr" anchorCtr="0"/>
          <a:lstStyle/>
          <a:p>
            <a:pPr marL="514350" indent="-514350">
              <a:buFont typeface="+mj-lt"/>
              <a:buAutoNum type="arabicPeriod"/>
            </a:pPr>
            <a:r>
              <a:rPr lang="af-ZA" b="1" dirty="0"/>
              <a:t>Frontend: </a:t>
            </a:r>
            <a:r>
              <a:rPr lang="af-ZA" dirty="0"/>
              <a:t>ReactJS + [Apex Graphs]</a:t>
            </a:r>
          </a:p>
          <a:p>
            <a:pPr marL="514350" indent="-514350">
              <a:buFont typeface="+mj-lt"/>
              <a:buAutoNum type="arabicPeriod"/>
            </a:pPr>
            <a:r>
              <a:rPr lang="af-ZA" b="1" dirty="0"/>
              <a:t>Backend:</a:t>
            </a:r>
            <a:r>
              <a:rPr lang="af-ZA" dirty="0"/>
              <a:t> Python + [Django, Pandas, LightGBM]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Technology Stack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418432422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360000" tIns="360000" rIns="360000" bIns="360000" anchor="ctr" anchorCtr="0"/>
          <a:lstStyle/>
          <a:p>
            <a:pPr marL="0" indent="0" algn="ctr">
              <a:buNone/>
            </a:pPr>
            <a:r>
              <a:rPr lang="af-ZA" b="1" dirty="0"/>
              <a:t>Overview:</a:t>
            </a:r>
          </a:p>
          <a:p>
            <a:r>
              <a:rPr lang="af-ZA" sz="2400" dirty="0"/>
              <a:t>Web application, dashboard for forecasting order quantities, sales and other, smaller metrics.</a:t>
            </a:r>
          </a:p>
          <a:p>
            <a:r>
              <a:rPr lang="af-ZA" sz="2400" dirty="0"/>
              <a:t>Based on a user-system, such that similar restaurants could possibly draw from the models.</a:t>
            </a:r>
          </a:p>
          <a:p>
            <a:r>
              <a:rPr lang="en-ZA" sz="2400" dirty="0"/>
              <a:t>Restaurant owner uploads data, application processes 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Project Description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105587043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25AF-2D93-2592-43E2-0896849E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CCE5D9-B513-A67D-706A-68B275704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5" y="120810"/>
            <a:ext cx="11972650" cy="5811543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33C2D6-9F06-8AA4-B493-BF98C29A6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38"/>
          <a:stretch/>
        </p:blipFill>
        <p:spPr>
          <a:xfrm>
            <a:off x="119822" y="4081528"/>
            <a:ext cx="11917777" cy="2713380"/>
          </a:xfrm>
        </p:spPr>
      </p:pic>
    </p:spTree>
    <p:extLst>
      <p:ext uri="{BB962C8B-B14F-4D97-AF65-F5344CB8AC3E}">
        <p14:creationId xmlns:p14="http://schemas.microsoft.com/office/powerpoint/2010/main" val="61543856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252000" tIns="252000" rIns="252000" bIns="252000" anchor="ctr" anchorCtr="0">
            <a:normAutofit lnSpcReduction="10000"/>
          </a:bodyPr>
          <a:lstStyle/>
          <a:p>
            <a:pPr marL="0" indent="0" algn="ctr">
              <a:buNone/>
            </a:pPr>
            <a:r>
              <a:rPr lang="af-ZA" b="1" dirty="0"/>
              <a:t>Metrics in Application:</a:t>
            </a:r>
            <a:endParaRPr lang="en-ZA" dirty="0"/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Global view of order quantities per day + forecasted for 12 months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Global view of total sales per day + forecasted for 12 months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Items commonly bought together based on a search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Treemap of popular items based on a search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Bar graph of quantity distribution per weekday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Average order value and number of items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Expected number of orders for today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Prediction of sales change for the next day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Project Description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29928093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252000" tIns="252000" rIns="252000" bIns="252000" anchor="ctr" anchorCtr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af-ZA" sz="2400" dirty="0"/>
              <a:t>Light Gradient Boosting Machine – efficient, accurate, ease of use</a:t>
            </a:r>
          </a:p>
          <a:p>
            <a:pPr marL="457200" indent="-457200">
              <a:buFont typeface="+mj-lt"/>
              <a:buAutoNum type="arabicPeriod"/>
            </a:pPr>
            <a:r>
              <a:rPr lang="af-ZA" sz="2400" dirty="0"/>
              <a:t>Data included for predictions</a:t>
            </a:r>
          </a:p>
          <a:p>
            <a:pPr lvl="1"/>
            <a:r>
              <a:rPr lang="af-ZA" sz="2000" dirty="0"/>
              <a:t>Weather – cloud cover, sunshine, max temperature, mean temperature, min temperature, precipitation</a:t>
            </a:r>
          </a:p>
          <a:p>
            <a:pPr lvl="1"/>
            <a:r>
              <a:rPr lang="af-ZA" sz="2000" dirty="0"/>
              <a:t>Holidays</a:t>
            </a:r>
          </a:p>
          <a:p>
            <a:pPr lvl="1"/>
            <a:r>
              <a:rPr lang="af-ZA" sz="2000" dirty="0"/>
              <a:t>Day, Week, Month, Year</a:t>
            </a:r>
          </a:p>
          <a:p>
            <a:pPr lvl="1"/>
            <a:r>
              <a:rPr lang="af-ZA" sz="2000" dirty="0"/>
              <a:t>Day of week</a:t>
            </a:r>
          </a:p>
          <a:p>
            <a:pPr lvl="1"/>
            <a:r>
              <a:rPr lang="af-ZA" sz="2000" dirty="0"/>
              <a:t>Season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Solution Walkthrough</a:t>
            </a:r>
            <a:endParaRPr lang="en-ZA" sz="4400" b="1" dirty="0"/>
          </a:p>
        </p:txBody>
      </p:sp>
      <p:pic>
        <p:nvPicPr>
          <p:cNvPr id="5" name="Picture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6C112C09-B312-E8C0-B92E-6BEB9735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52" y="4033095"/>
            <a:ext cx="3363033" cy="20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4798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252000" tIns="252000" rIns="252000" bIns="252000" anchor="ctr" anchorCtr="0">
            <a:normAutofit/>
          </a:bodyPr>
          <a:lstStyle/>
          <a:p>
            <a:pPr marL="0" indent="0">
              <a:buNone/>
            </a:pPr>
            <a:endParaRPr lang="af-ZA" sz="2400" dirty="0"/>
          </a:p>
          <a:p>
            <a:pPr marL="0" indent="0">
              <a:buNone/>
            </a:pPr>
            <a:endParaRPr lang="af-ZA" sz="2400" dirty="0"/>
          </a:p>
          <a:p>
            <a:pPr marL="0" indent="0">
              <a:buNone/>
            </a:pPr>
            <a:endParaRPr lang="af-ZA" sz="2400" dirty="0"/>
          </a:p>
          <a:p>
            <a:pPr marL="0" indent="0">
              <a:buNone/>
            </a:pPr>
            <a:endParaRPr lang="af-ZA" sz="2400" dirty="0"/>
          </a:p>
          <a:p>
            <a:pPr algn="ctr"/>
            <a:endParaRPr lang="af-ZA" sz="2400" dirty="0"/>
          </a:p>
          <a:p>
            <a:pPr algn="ctr"/>
            <a:endParaRPr lang="af-ZA" sz="2400" dirty="0"/>
          </a:p>
          <a:p>
            <a:pPr marL="0" indent="0" algn="ctr">
              <a:buNone/>
            </a:pPr>
            <a:r>
              <a:rPr lang="af-ZA" sz="2400" dirty="0"/>
              <a:t>Data Trained and Tested on total quantities per day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Solution Walkthrough</a:t>
            </a:r>
            <a:endParaRPr lang="en-ZA" sz="4400" b="1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DB4605D-673F-953E-734F-485B3467D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403555"/>
            <a:ext cx="4982549" cy="2603352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ECEE143C-6821-40B2-4465-5FDE68090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86" y="2671019"/>
            <a:ext cx="3925338" cy="20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3484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     Purple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Analytics</dc:title>
  <dc:creator>Wannenburg, WP, Mr [23560762@sun.ac.za]</dc:creator>
  <cp:lastModifiedBy>Sass, MF, Mr [22548890@sun.ac.za]</cp:lastModifiedBy>
  <cp:revision>6</cp:revision>
  <dcterms:created xsi:type="dcterms:W3CDTF">2022-10-09T16:32:04Z</dcterms:created>
  <dcterms:modified xsi:type="dcterms:W3CDTF">2022-10-09T21:56:49Z</dcterms:modified>
</cp:coreProperties>
</file>