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24"/>
  </p:normalViewPr>
  <p:slideViewPr>
    <p:cSldViewPr snapToGrid="0" snapToObjects="1">
      <p:cViewPr varScale="1">
        <p:scale>
          <a:sx n="80" d="100"/>
          <a:sy n="80" d="100"/>
        </p:scale>
        <p:origin x="1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BF14-3EB6-F442-B160-5AB15F055497}" type="datetimeFigureOut">
              <a:rPr kumimoji="1" lang="zh-CN" altLang="en-US" smtClean="0"/>
              <a:t>2019/4/28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63D91-21BE-6E4D-AB79-440DAC3CD0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87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afternoon,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everyone!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6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ecosystem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multi-party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vehicle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cargos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people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unorganized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lang="en-US" altLang="zh-CN" b="1" dirty="0">
                <a:latin typeface="Times" pitchFamily="2" charset="0"/>
              </a:rPr>
              <a:t>Unorganized drivers cannot get decent pay without an approach to receive enough drive requests.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" pitchFamily="2" charset="0"/>
              </a:rPr>
              <a:t>Therefore,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there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should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be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platform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to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connect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unorganized drivers and customers together.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65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01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Next,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cases.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accounts,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password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,they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account…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23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cargo</a:t>
            </a:r>
            <a:r>
              <a:rPr kumimoji="1" lang="zh-CN" altLang="en-US" dirty="0"/>
              <a:t> </a:t>
            </a:r>
            <a:r>
              <a:rPr lang="en-US" altLang="zh-CN" b="1" dirty="0">
                <a:latin typeface="Times" pitchFamily="2" charset="0"/>
              </a:rPr>
              <a:t>Delivery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or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 Pickup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Service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Manager,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they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can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view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their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company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information.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03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15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each customer, after login, you should choose network and service type first.</a:t>
            </a:r>
          </a:p>
          <a:p>
            <a:r>
              <a:rPr lang="en-US" altLang="zh-CN" dirty="0"/>
              <a:t>There are two service types – cargo delivery and pick up service.</a:t>
            </a:r>
          </a:p>
          <a:p>
            <a:r>
              <a:rPr lang="en-US" altLang="zh-CN" dirty="0"/>
              <a:t>After that, when choosing a company, customers can see the detailed information and reviews of each company.</a:t>
            </a:r>
          </a:p>
          <a:p>
            <a:r>
              <a:rPr lang="en-US" altLang="zh-CN" dirty="0"/>
              <a:t>After selecting a company, customers would be asked to specify their order details, and then provide contact information to place an order.</a:t>
            </a:r>
          </a:p>
          <a:p>
            <a:r>
              <a:rPr lang="en-US" altLang="zh-CN" dirty="0"/>
              <a:t>Once an order is placed, an order request would be sent to the company.</a:t>
            </a:r>
          </a:p>
          <a:p>
            <a:r>
              <a:rPr lang="en-US" altLang="zh-CN" dirty="0"/>
              <a:t>The company manager can either process or cancel an order. </a:t>
            </a:r>
          </a:p>
          <a:p>
            <a:r>
              <a:rPr lang="en-US" altLang="zh-CN"/>
              <a:t>When the manager choose to process an order, the order would be assigned to an available driver.</a:t>
            </a:r>
          </a:p>
          <a:p>
            <a:r>
              <a:rPr lang="en-US" altLang="zh-CN"/>
              <a:t>If </a:t>
            </a:r>
            <a:r>
              <a:rPr lang="en-US" altLang="zh-CN" dirty="0"/>
              <a:t>the order status becomes ‘Processing’, a drive request would be sent to the designated driver.</a:t>
            </a:r>
          </a:p>
          <a:p>
            <a:r>
              <a:rPr lang="en-US" altLang="zh-CN" dirty="0"/>
              <a:t>For each driver, after login, you will see a drive request table, you can change the status of each order to ‘Accept Request’, ‘At Work’ or ‘Finished’.</a:t>
            </a:r>
          </a:p>
          <a:p>
            <a:r>
              <a:rPr lang="en-US" altLang="zh-CN" dirty="0"/>
              <a:t>Every time the order status becomes ‘Finished’, a review request would be sent to the customer.</a:t>
            </a:r>
          </a:p>
          <a:p>
            <a:r>
              <a:rPr lang="en-US" altLang="zh-CN" dirty="0"/>
              <a:t>Each customer can score and comment the company in the </a:t>
            </a:r>
            <a:r>
              <a:rPr lang="en-US" altLang="zh-CN" dirty="0" err="1"/>
              <a:t>OrderHistory</a:t>
            </a:r>
            <a:r>
              <a:rPr lang="en-US" altLang="zh-CN" dirty="0"/>
              <a:t> panel.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3D91-21BE-6E4D-AB79-440DAC3CD0E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8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4/28/19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FF8D3-17B2-F04F-BF8E-0912E5B16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/>
              <a:t>Team Nine Final project</a:t>
            </a:r>
            <a:endParaRPr kumimoji="1"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F8EA9-B8FF-E042-85B8-9970BDF02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/>
          </a:bodyPr>
          <a:lstStyle/>
          <a:p>
            <a:r>
              <a:rPr kumimoji="1" lang="en-US" altLang="zh-CN" sz="2000">
                <a:solidFill>
                  <a:srgbClr val="000000"/>
                </a:solidFill>
              </a:rPr>
              <a:t>Hao Wu,   Jun Xiang,   Hui Huang</a:t>
            </a:r>
            <a:endParaRPr kumimoji="1" lang="zh-CN" altLang="en-US" sz="200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574C47-0D9B-AC4E-86DB-1172344BB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7" y="2824671"/>
            <a:ext cx="3416725" cy="11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D1D4-039B-0A40-8E9D-B846AD6B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>
              <a:latin typeface="Times" pitchFamily="2" charset="0"/>
            </a:endParaRPr>
          </a:p>
          <a:p>
            <a:r>
              <a:rPr lang="en-US" altLang="zh-CN" b="1" dirty="0">
                <a:latin typeface="Times" pitchFamily="2" charset="0"/>
              </a:rPr>
              <a:t>Unorganized drivers are unable to get in touch with customers.</a:t>
            </a:r>
          </a:p>
          <a:p>
            <a:endParaRPr lang="en-US" altLang="zh-CN" b="1" dirty="0">
              <a:latin typeface="Times" pitchFamily="2" charset="0"/>
            </a:endParaRPr>
          </a:p>
          <a:p>
            <a:r>
              <a:rPr lang="en-US" altLang="zh-CN" b="1" dirty="0">
                <a:latin typeface="Times" pitchFamily="2" charset="0"/>
              </a:rPr>
              <a:t>Unorganized drivers cannot get decent pay without an approach to receive enough drive requests.</a:t>
            </a:r>
          </a:p>
          <a:p>
            <a:endParaRPr lang="en-US" altLang="zh-CN" b="1" dirty="0">
              <a:latin typeface="Times" pitchFamily="2" charset="0"/>
            </a:endParaRPr>
          </a:p>
          <a:p>
            <a:r>
              <a:rPr lang="en-US" altLang="zh-CN" b="1" dirty="0">
                <a:latin typeface="Times" pitchFamily="2" charset="0"/>
              </a:rPr>
              <a:t>There should be a platform to connect unorganized drivers and customers together.</a:t>
            </a:r>
          </a:p>
        </p:txBody>
      </p:sp>
    </p:spTree>
    <p:extLst>
      <p:ext uri="{BB962C8B-B14F-4D97-AF65-F5344CB8AC3E}">
        <p14:creationId xmlns:p14="http://schemas.microsoft.com/office/powerpoint/2010/main" val="42031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D1D4-039B-0A40-8E9D-B846AD6B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" pitchFamily="2" charset="0"/>
              </a:rPr>
              <a:t>Customers, Drivers, Cargo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Delivery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Agencies, Pickup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Service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and System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Administrators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will share the same platform.</a:t>
            </a:r>
          </a:p>
          <a:p>
            <a:endParaRPr lang="en-US" altLang="zh-CN" b="1" dirty="0">
              <a:latin typeface="Times" pitchFamily="2" charset="0"/>
            </a:endParaRPr>
          </a:p>
          <a:p>
            <a:endParaRPr lang="en-US" altLang="zh-CN" b="1" dirty="0">
              <a:latin typeface="Times" pitchFamily="2" charset="0"/>
            </a:endParaRPr>
          </a:p>
          <a:p>
            <a:r>
              <a:rPr lang="en-US" altLang="zh-CN" b="1" dirty="0">
                <a:latin typeface="Times" pitchFamily="2" charset="0"/>
              </a:rPr>
              <a:t>Customer will send order request directly to Cargo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Delivery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/ Pickup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Service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Agencies.</a:t>
            </a:r>
          </a:p>
          <a:p>
            <a:endParaRPr lang="en-US" altLang="zh-CN" b="1" dirty="0">
              <a:latin typeface="Times" pitchFamily="2" charset="0"/>
            </a:endParaRPr>
          </a:p>
          <a:p>
            <a:endParaRPr lang="en-US" altLang="zh-CN" b="1" dirty="0">
              <a:latin typeface="Times" pitchFamily="2" charset="0"/>
            </a:endParaRPr>
          </a:p>
          <a:p>
            <a:r>
              <a:rPr lang="en-US" altLang="zh-CN" b="1" dirty="0">
                <a:latin typeface="Times" pitchFamily="2" charset="0"/>
              </a:rPr>
              <a:t>Cargo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Delivery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/ Pickup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Service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select driver and send drive request to it.</a:t>
            </a:r>
            <a:endParaRPr lang="en-US" altLang="zh-CN" dirty="0">
              <a:latin typeface="Times" pitchFamily="2" charset="0"/>
            </a:endParaRPr>
          </a:p>
          <a:p>
            <a:endParaRPr lang="en-US" altLang="zh-CN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8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 cases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EC010B-E784-F44A-B8B2-904C957D83F3}"/>
              </a:ext>
            </a:extLst>
          </p:cNvPr>
          <p:cNvSpPr txBox="1"/>
          <p:nvPr/>
        </p:nvSpPr>
        <p:spPr>
          <a:xfrm>
            <a:off x="984504" y="2313968"/>
            <a:ext cx="3549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All Users</a:t>
            </a:r>
          </a:p>
          <a:p>
            <a:r>
              <a:rPr lang="en-US" altLang="zh-CN" dirty="0">
                <a:latin typeface="Times" pitchFamily="2" charset="0"/>
              </a:rPr>
              <a:t>• Login</a:t>
            </a:r>
          </a:p>
          <a:p>
            <a:r>
              <a:rPr lang="en-US" altLang="zh-CN" dirty="0">
                <a:latin typeface="Times" pitchFamily="2" charset="0"/>
              </a:rPr>
              <a:t>• View/Modify personal information</a:t>
            </a:r>
          </a:p>
          <a:p>
            <a:r>
              <a:rPr lang="en-US" altLang="zh-CN" dirty="0">
                <a:latin typeface="Times" pitchFamily="2" charset="0"/>
              </a:rPr>
              <a:t>• Change password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40F9C-871E-2140-96AB-F3DD2FF4FFD1}"/>
              </a:ext>
            </a:extLst>
          </p:cNvPr>
          <p:cNvSpPr txBox="1"/>
          <p:nvPr/>
        </p:nvSpPr>
        <p:spPr>
          <a:xfrm>
            <a:off x="984504" y="3694827"/>
            <a:ext cx="7745069" cy="2408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Customer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Times" pitchFamily="2" charset="0"/>
              </a:rPr>
              <a:t>• Registration</a:t>
            </a:r>
          </a:p>
          <a:p>
            <a:r>
              <a:rPr lang="en-US" altLang="zh-CN" dirty="0">
                <a:latin typeface="Times" pitchFamily="2" charset="0"/>
              </a:rPr>
              <a:t>• View cargo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delivery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agencies/pickup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service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 details under selected city</a:t>
            </a:r>
          </a:p>
          <a:p>
            <a:r>
              <a:rPr lang="en-US" altLang="zh-CN" dirty="0">
                <a:latin typeface="Times" pitchFamily="2" charset="0"/>
              </a:rPr>
              <a:t>• Place order</a:t>
            </a:r>
          </a:p>
          <a:p>
            <a:r>
              <a:rPr lang="en-US" altLang="zh-CN" dirty="0">
                <a:latin typeface="Times" pitchFamily="2" charset="0"/>
              </a:rPr>
              <a:t>• View order history</a:t>
            </a:r>
          </a:p>
          <a:p>
            <a:r>
              <a:rPr lang="en-US" altLang="zh-CN" dirty="0">
                <a:latin typeface="Times" pitchFamily="2" charset="0"/>
              </a:rPr>
              <a:t>• Write/View reviews</a:t>
            </a:r>
          </a:p>
          <a:p>
            <a:r>
              <a:rPr lang="en-US" altLang="zh-CN" dirty="0">
                <a:latin typeface="Times" pitchFamily="2" charset="0"/>
              </a:rPr>
              <a:t>• Rate cargo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delivery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agencies/pickup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service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6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 cases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EC010B-E784-F44A-B8B2-904C957D83F3}"/>
              </a:ext>
            </a:extLst>
          </p:cNvPr>
          <p:cNvSpPr txBox="1"/>
          <p:nvPr/>
        </p:nvSpPr>
        <p:spPr>
          <a:xfrm>
            <a:off x="984504" y="2313968"/>
            <a:ext cx="6949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Cargo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Delivery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/ Pickup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Service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Agencies Manager</a:t>
            </a:r>
          </a:p>
          <a:p>
            <a:r>
              <a:rPr lang="en-US" altLang="zh-CN" dirty="0">
                <a:latin typeface="Times" pitchFamily="2" charset="0"/>
              </a:rPr>
              <a:t>• View/ Edit cargo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delivery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agencies/pickup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service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 information</a:t>
            </a:r>
          </a:p>
          <a:p>
            <a:r>
              <a:rPr lang="en-US" altLang="zh-CN" dirty="0">
                <a:latin typeface="Times" pitchFamily="2" charset="0"/>
              </a:rPr>
              <a:t>• View/Confirm/Cancel order</a:t>
            </a:r>
          </a:p>
          <a:p>
            <a:r>
              <a:rPr lang="en-US" altLang="zh-CN" dirty="0">
                <a:latin typeface="Times" pitchFamily="2" charset="0"/>
              </a:rPr>
              <a:t>• View all employees</a:t>
            </a:r>
          </a:p>
          <a:p>
            <a:r>
              <a:rPr lang="en-US" altLang="zh-CN" dirty="0">
                <a:latin typeface="Times" pitchFamily="2" charset="0"/>
              </a:rPr>
              <a:t>• View/Add/Remove car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type</a:t>
            </a:r>
          </a:p>
          <a:p>
            <a:r>
              <a:rPr lang="en-US" altLang="zh-CN" dirty="0">
                <a:latin typeface="Times" pitchFamily="2" charset="0"/>
              </a:rPr>
              <a:t>• View/Select available drivers</a:t>
            </a:r>
          </a:p>
          <a:p>
            <a:r>
              <a:rPr lang="en-US" altLang="zh-CN" dirty="0">
                <a:latin typeface="Times" pitchFamily="2" charset="0"/>
              </a:rPr>
              <a:t>• View rate &amp; reviews</a:t>
            </a:r>
          </a:p>
        </p:txBody>
      </p:sp>
    </p:spTree>
    <p:extLst>
      <p:ext uri="{BB962C8B-B14F-4D97-AF65-F5344CB8AC3E}">
        <p14:creationId xmlns:p14="http://schemas.microsoft.com/office/powerpoint/2010/main" val="5277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 cases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EC010B-E784-F44A-B8B2-904C957D83F3}"/>
              </a:ext>
            </a:extLst>
          </p:cNvPr>
          <p:cNvSpPr txBox="1"/>
          <p:nvPr/>
        </p:nvSpPr>
        <p:spPr>
          <a:xfrm>
            <a:off x="984504" y="2313968"/>
            <a:ext cx="3241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Driver</a:t>
            </a:r>
          </a:p>
          <a:p>
            <a:r>
              <a:rPr lang="en-US" altLang="zh-CN" dirty="0">
                <a:latin typeface="Times" pitchFamily="2" charset="0"/>
              </a:rPr>
              <a:t>• View/Edit personal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information</a:t>
            </a:r>
          </a:p>
          <a:p>
            <a:r>
              <a:rPr lang="en-US" altLang="zh-CN" dirty="0">
                <a:latin typeface="Times" pitchFamily="2" charset="0"/>
              </a:rPr>
              <a:t>• View/Confirm/Cancel order</a:t>
            </a:r>
          </a:p>
          <a:p>
            <a:r>
              <a:rPr lang="en-US" altLang="zh-CN" dirty="0">
                <a:latin typeface="Times" pitchFamily="2" charset="0"/>
              </a:rPr>
              <a:t>• Update order status</a:t>
            </a:r>
          </a:p>
          <a:p>
            <a:r>
              <a:rPr lang="en-US" altLang="zh-CN" dirty="0">
                <a:latin typeface="Times" pitchFamily="2" charset="0"/>
              </a:rPr>
              <a:t>• View/Cancel drive request</a:t>
            </a:r>
          </a:p>
          <a:p>
            <a:endParaRPr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A648-CBE6-0B46-B849-40B332F5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 cases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E9BA61-82E2-334E-A020-CFAF6E35011A}"/>
              </a:ext>
            </a:extLst>
          </p:cNvPr>
          <p:cNvSpPr txBox="1"/>
          <p:nvPr/>
        </p:nvSpPr>
        <p:spPr>
          <a:xfrm>
            <a:off x="984504" y="2457343"/>
            <a:ext cx="7437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System Administrator</a:t>
            </a:r>
          </a:p>
          <a:p>
            <a:r>
              <a:rPr lang="en-US" altLang="zh-CN" dirty="0">
                <a:latin typeface="Times" pitchFamily="2" charset="0"/>
              </a:rPr>
              <a:t>• View/Add/Update/Remove network</a:t>
            </a:r>
          </a:p>
          <a:p>
            <a:r>
              <a:rPr lang="en-US" altLang="zh-CN" dirty="0">
                <a:latin typeface="Times" pitchFamily="2" charset="0"/>
              </a:rPr>
              <a:t>• View/Add/Update/Remove cargo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delivery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agencies/pickup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service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agencies .</a:t>
            </a:r>
          </a:p>
          <a:p>
            <a:r>
              <a:rPr lang="en-US" altLang="zh-CN" dirty="0">
                <a:latin typeface="Times" pitchFamily="2" charset="0"/>
              </a:rPr>
              <a:t>• View/Add/Update/Remove customer account</a:t>
            </a:r>
          </a:p>
        </p:txBody>
      </p:sp>
    </p:spTree>
    <p:extLst>
      <p:ext uri="{BB962C8B-B14F-4D97-AF65-F5344CB8AC3E}">
        <p14:creationId xmlns:p14="http://schemas.microsoft.com/office/powerpoint/2010/main" val="29485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CAF2EA-0209-C848-B237-8385CF918B35}"/>
              </a:ext>
            </a:extLst>
          </p:cNvPr>
          <p:cNvSpPr txBox="1"/>
          <p:nvPr/>
        </p:nvSpPr>
        <p:spPr>
          <a:xfrm>
            <a:off x="0" y="0"/>
            <a:ext cx="208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</a:rPr>
              <a:t>Workflow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F714F4E5-CBA2-7949-8D5F-36FA959D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369332"/>
            <a:ext cx="11791950" cy="65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D8FFA4-5171-8949-88D1-792F779CD874}"/>
              </a:ext>
            </a:extLst>
          </p:cNvPr>
          <p:cNvSpPr txBox="1"/>
          <p:nvPr/>
        </p:nvSpPr>
        <p:spPr>
          <a:xfrm>
            <a:off x="0" y="0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</a:rPr>
              <a:t>UML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8F9F7509-5728-6645-B620-4550129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24" y="0"/>
            <a:ext cx="986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8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649</Words>
  <Application>Microsoft Macintosh PowerPoint</Application>
  <PresentationFormat>宽屏</PresentationFormat>
  <Paragraphs>76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Calibri</vt:lpstr>
      <vt:lpstr>Rockwell</vt:lpstr>
      <vt:lpstr>Rockwell Condensed</vt:lpstr>
      <vt:lpstr>Rockwell Extra Bold</vt:lpstr>
      <vt:lpstr>Times</vt:lpstr>
      <vt:lpstr>Wingdings</vt:lpstr>
      <vt:lpstr>木活字</vt:lpstr>
      <vt:lpstr>Team Nine Final project</vt:lpstr>
      <vt:lpstr>Problem Statement</vt:lpstr>
      <vt:lpstr>Approach</vt:lpstr>
      <vt:lpstr>Use cases</vt:lpstr>
      <vt:lpstr>Use cases</vt:lpstr>
      <vt:lpstr>Use cases</vt:lpstr>
      <vt:lpstr>Use cases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Xiang</dc:creator>
  <cp:lastModifiedBy>Wu Harold</cp:lastModifiedBy>
  <cp:revision>28</cp:revision>
  <dcterms:created xsi:type="dcterms:W3CDTF">2019-04-25T17:49:15Z</dcterms:created>
  <dcterms:modified xsi:type="dcterms:W3CDTF">2019-04-28T18:27:29Z</dcterms:modified>
</cp:coreProperties>
</file>