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73" r:id="rId9"/>
    <p:sldId id="272" r:id="rId10"/>
    <p:sldId id="261" r:id="rId11"/>
    <p:sldId id="263" r:id="rId12"/>
    <p:sldId id="27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5"/>
    <p:restoredTop sz="79646"/>
  </p:normalViewPr>
  <p:slideViewPr>
    <p:cSldViewPr snapToGrid="0" snapToObjects="1">
      <p:cViewPr varScale="1">
        <p:scale>
          <a:sx n="75" d="100"/>
          <a:sy n="75" d="100"/>
        </p:scale>
        <p:origin x="120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E12F8-C188-8847-A08F-3992254F00CE}" type="datetimeFigureOut">
              <a:rPr kumimoji="1" lang="zh-CN" altLang="en-US" smtClean="0"/>
              <a:t>2019/3/21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ADC18-C816-5149-BFA3-E78DBC406E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2425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ADC18-C816-5149-BFA3-E78DBC406EA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4150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Now let’s show you the manipulations the administrator do.</a:t>
            </a:r>
          </a:p>
          <a:p>
            <a:r>
              <a:rPr kumimoji="1" lang="en-US" altLang="zh-CN" dirty="0"/>
              <a:t>When you click “administrator” button, the right panel switch to this interface.</a:t>
            </a:r>
          </a:p>
          <a:p>
            <a:r>
              <a:rPr kumimoji="1" lang="en-US" altLang="zh-CN" dirty="0"/>
              <a:t>All the information of children will be showed in the table,  their names, date of birth, age, and registration records, immunization records.</a:t>
            </a:r>
          </a:p>
          <a:p>
            <a:r>
              <a:rPr kumimoji="1" lang="en-US" altLang="zh-CN" dirty="0"/>
              <a:t>The administrator can do two operations, “Assign student to teacher” “assign student and teacher to classroom”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ADC18-C816-5149-BFA3-E78DBC406EA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5289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First, assign students to teachers according to the state regulation rules.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ADC18-C816-5149-BFA3-E78DBC406EA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8548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For instance, For kids age from 6 to 12 months, a group consists of four kids, and assign a teacher to each group.</a:t>
            </a:r>
          </a:p>
          <a:p>
            <a:r>
              <a:rPr kumimoji="1" lang="en-US" altLang="zh-CN" dirty="0"/>
              <a:t>And other kids will also be assigned to different teachers in the same way.</a:t>
            </a:r>
          </a:p>
          <a:p>
            <a:r>
              <a:rPr kumimoji="1" lang="en-US" altLang="zh-CN" dirty="0"/>
              <a:t>Traverse the students list, put the kids age from 6 to 12 months in to a new list, form a group,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ADC18-C816-5149-BFA3-E78DBC406EA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7011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The second function is to assign </a:t>
            </a:r>
            <a:r>
              <a:rPr lang="en-US" altLang="zh-CN" sz="1200" dirty="0">
                <a:ea typeface="ＭＳ Ｐゴシック" panose="020B0600070205080204" pitchFamily="34" charset="-128"/>
              </a:rPr>
              <a:t>students and Teachers to classrooms </a:t>
            </a:r>
            <a:r>
              <a:rPr kumimoji="1" lang="en-US" altLang="zh-CN" dirty="0"/>
              <a:t>according to the state regulation rules.</a:t>
            </a:r>
            <a:endParaRPr lang="en-US" altLang="zh-CN" sz="1200" dirty="0">
              <a:ea typeface="ＭＳ Ｐゴシック" panose="020B0600070205080204" pitchFamily="34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a typeface="ＭＳ Ｐゴシック" panose="020B0600070205080204" pitchFamily="34" charset="-128"/>
              </a:rPr>
              <a:t>Take the same example, </a:t>
            </a:r>
            <a:r>
              <a:rPr kumimoji="1" lang="en-US" altLang="zh-CN" sz="1200" dirty="0">
                <a:ea typeface="ＭＳ Ｐゴシック" panose="020B0600070205080204" pitchFamily="34" charset="-128"/>
              </a:rPr>
              <a:t>for</a:t>
            </a:r>
            <a:r>
              <a:rPr kumimoji="1" lang="en-US" altLang="zh-CN" dirty="0"/>
              <a:t> kids age from 6 to 12 months, a classroom can contain three groups.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ADC18-C816-5149-BFA3-E78DBC406EA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265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 designed the day care model based on </a:t>
            </a:r>
            <a:r>
              <a:rPr lang="en-US" altLang="zh-CN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Model View Controller framework.</a:t>
            </a:r>
          </a:p>
          <a:p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The </a:t>
            </a:r>
            <a:r>
              <a:rPr lang="en" altLang="zh-CN" sz="1200" b="1" i="0" u="none" strike="noStrike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Model View Controller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 (MVC) design pattern specifies that an application consist of a data model, presentation information, and control information.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ADC18-C816-5149-BFA3-E78DBC406EA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5160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 will start with the model.</a:t>
            </a:r>
          </a:p>
          <a:p>
            <a:r>
              <a:rPr kumimoji="1" lang="en-US" altLang="zh-CN" dirty="0"/>
              <a:t>The model we designed consists of Person class, Student class, Teacher Class, Classroom class, and the Immunization and Registration class used to record specific information.</a:t>
            </a:r>
          </a:p>
          <a:p>
            <a:r>
              <a:rPr kumimoji="1" lang="zh-CN" altLang="en-US" dirty="0"/>
              <a:t>介绍每个类的属性和方法。以及他们之间的关系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So that is an introduction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part.</a:t>
            </a:r>
          </a:p>
          <a:p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now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Jun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talk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day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model.</a:t>
            </a:r>
          </a:p>
          <a:p>
            <a:r>
              <a:rPr kumimoji="1" lang="en-US" altLang="zh-CN" dirty="0"/>
              <a:t>Jun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ADC18-C816-5149-BFA3-E78DBC406EA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6399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Ok</a:t>
            </a:r>
            <a:r>
              <a:rPr kumimoji="1" lang="zh-CN" altLang="en-US" dirty="0"/>
              <a:t> </a:t>
            </a:r>
            <a:r>
              <a:rPr kumimoji="1" lang="en-US" altLang="zh-CN" dirty="0"/>
              <a:t>now,</a:t>
            </a:r>
            <a:r>
              <a:rPr kumimoji="1" lang="zh-CN" altLang="en-US" dirty="0"/>
              <a:t> </a:t>
            </a:r>
            <a:r>
              <a:rPr kumimoji="1" lang="en-US" altLang="zh-CN" dirty="0"/>
              <a:t>Let’s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day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Graphical User Interface.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project.</a:t>
            </a: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satisfy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requirements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assignment,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designed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roles: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Manager,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Administrator.</a:t>
            </a:r>
          </a:p>
          <a:p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introduce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operations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manager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do.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partner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Harold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functions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administrator’s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view.</a:t>
            </a:r>
          </a:p>
          <a:p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manager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button.【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切换到下一张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ppt】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ADC18-C816-5149-BFA3-E78DBC406EA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5238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panel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switch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interface.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csv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imported.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Students’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their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birth,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age,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</a:p>
          <a:p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look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bottom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interface,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buttons: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TRACK</a:t>
            </a:r>
          </a:p>
          <a:p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button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MVC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pattern.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button,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send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controller,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end,</a:t>
            </a:r>
            <a:r>
              <a:rPr kumimoji="1" lang="zh-CN" altLang="en-US" dirty="0"/>
              <a:t> 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updated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interface.</a:t>
            </a:r>
          </a:p>
          <a:p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registration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.【</a:t>
            </a:r>
            <a:r>
              <a:rPr kumimoji="1"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切换到下一张</a:t>
            </a:r>
            <a:r>
              <a:rPr kumimoji="1"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ppt】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ADC18-C816-5149-BFA3-E78DBC406EA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8442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registration,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duration of caring children, 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month,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month at the </a:t>
            </a:r>
            <a:r>
              <a:rPr kumimoji="1" lang="en-US" altLang="zh-CN" dirty="0" err="1"/>
              <a:t>textfied</a:t>
            </a:r>
            <a:endParaRPr kumimoji="1" lang="en-US" altLang="zh-CN" dirty="0"/>
          </a:p>
          <a:p>
            <a:r>
              <a:rPr kumimoji="1" lang="en-US" altLang="zh-CN" dirty="0"/>
              <a:t>And click save button, the data will be stored. Then, we can click back button, to return previous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interface,.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ADC18-C816-5149-BFA3-E78DBC406EA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5166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button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would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ADC18-C816-5149-BFA3-E78DBC406EA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8480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similar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way,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immunization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information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through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clicking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immunization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button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data.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ADC18-C816-5149-BFA3-E78DBC406EA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7279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records.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So that is an introduction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manager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do.</a:t>
            </a:r>
          </a:p>
          <a:p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now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Harold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talk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administrator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do.</a:t>
            </a:r>
          </a:p>
          <a:p>
            <a:r>
              <a:rPr kumimoji="1" lang="en-US" altLang="zh-CN"/>
              <a:t>Harold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ADC18-C816-5149-BFA3-E78DBC406EA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958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
二级
三级
四级
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3/21/19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1F2CB-0527-F141-AE22-A4832E6F2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Day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580246-CEC6-CA42-AE93-694AAC897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Team</a:t>
            </a:r>
            <a:r>
              <a:rPr kumimoji="1" lang="zh-CN" altLang="en-US" dirty="0"/>
              <a:t> </a:t>
            </a:r>
            <a:r>
              <a:rPr kumimoji="1" lang="en-US" altLang="zh-CN" dirty="0"/>
              <a:t>3:</a:t>
            </a:r>
            <a:r>
              <a:rPr kumimoji="1" lang="zh-CN" altLang="en-US" dirty="0"/>
              <a:t> </a:t>
            </a:r>
            <a:r>
              <a:rPr kumimoji="1" lang="en-US" altLang="zh-CN" dirty="0"/>
              <a:t>  Hui</a:t>
            </a:r>
            <a:r>
              <a:rPr kumimoji="1" lang="zh-CN" altLang="en-US" dirty="0"/>
              <a:t> </a:t>
            </a:r>
            <a:r>
              <a:rPr kumimoji="1" lang="en-US" altLang="zh-CN" dirty="0"/>
              <a:t>Huang,</a:t>
            </a:r>
            <a:r>
              <a:rPr kumimoji="1" lang="zh-CN" altLang="en-US" dirty="0"/>
              <a:t> </a:t>
            </a:r>
            <a:r>
              <a:rPr kumimoji="1" lang="en-US" altLang="zh-CN" dirty="0"/>
              <a:t>  Jun</a:t>
            </a:r>
            <a:r>
              <a:rPr kumimoji="1" lang="zh-CN" altLang="en-US" dirty="0"/>
              <a:t> </a:t>
            </a:r>
            <a:r>
              <a:rPr kumimoji="1" lang="en-US" altLang="zh-CN" dirty="0"/>
              <a:t>Xiang,  </a:t>
            </a:r>
            <a:r>
              <a:rPr kumimoji="1" lang="zh-CN" altLang="en-US" dirty="0"/>
              <a:t> </a:t>
            </a:r>
            <a:r>
              <a:rPr kumimoji="1" lang="en-US" altLang="zh-CN" dirty="0"/>
              <a:t>Hao</a:t>
            </a:r>
            <a:r>
              <a:rPr kumimoji="1" lang="zh-CN" altLang="en-US" dirty="0"/>
              <a:t> </a:t>
            </a:r>
            <a:r>
              <a:rPr kumimoji="1" lang="en-US" altLang="zh-CN" dirty="0"/>
              <a:t>Wu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8998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14FFBFC-0824-F348-BF8D-E76A14228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69" y="237563"/>
            <a:ext cx="1371600" cy="13716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C2E69D6-5822-BE42-99ED-1BD8EEDA9777}"/>
              </a:ext>
            </a:extLst>
          </p:cNvPr>
          <p:cNvSpPr txBox="1"/>
          <p:nvPr/>
        </p:nvSpPr>
        <p:spPr>
          <a:xfrm>
            <a:off x="627733" y="180222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VIEW</a:t>
            </a:r>
            <a:endParaRPr kumimoji="1"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A244DD-7A47-C748-88D3-E44C3E14B5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155" y="557965"/>
            <a:ext cx="8315085" cy="53766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D3C45C5-5D80-564F-B94A-347B226CC354}"/>
              </a:ext>
            </a:extLst>
          </p:cNvPr>
          <p:cNvSpPr txBox="1"/>
          <p:nvPr/>
        </p:nvSpPr>
        <p:spPr>
          <a:xfrm>
            <a:off x="5200826" y="5934637"/>
            <a:ext cx="3101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/>
              <a:t>Administrator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9013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14FFBFC-0824-F348-BF8D-E76A14228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69" y="237563"/>
            <a:ext cx="1371600" cy="13716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C2E69D6-5822-BE42-99ED-1BD8EEDA9777}"/>
              </a:ext>
            </a:extLst>
          </p:cNvPr>
          <p:cNvSpPr txBox="1"/>
          <p:nvPr/>
        </p:nvSpPr>
        <p:spPr>
          <a:xfrm>
            <a:off x="627733" y="180222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VIEW</a:t>
            </a:r>
            <a:endParaRPr kumimoji="1"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3C45C5-5D80-564F-B94A-347B226CC354}"/>
              </a:ext>
            </a:extLst>
          </p:cNvPr>
          <p:cNvSpPr txBox="1"/>
          <p:nvPr/>
        </p:nvSpPr>
        <p:spPr>
          <a:xfrm>
            <a:off x="3801375" y="5837226"/>
            <a:ext cx="6053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ea typeface="ＭＳ Ｐゴシック" panose="020B0600070205080204" pitchFamily="34" charset="-128"/>
              </a:rPr>
              <a:t>Assign students to Teachers</a:t>
            </a:r>
            <a:endParaRPr kumimoji="1" lang="zh-CN" altLang="en-US" sz="3600" dirty="0"/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C7F90F26-557A-FF48-8FAB-385D1AFB3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97" y="460554"/>
            <a:ext cx="8231778" cy="537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86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B7A92450-DC9C-C443-8F7D-A1190ADE460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209800" y="1996281"/>
          <a:ext cx="7772400" cy="286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151">
                <a:tc>
                  <a:txBody>
                    <a:bodyPr/>
                    <a:lstStyle/>
                    <a:p>
                      <a:r>
                        <a:rPr lang="en-US" sz="1800" dirty="0"/>
                        <a:t>Age (months)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Group </a:t>
                      </a:r>
                      <a:r>
                        <a:rPr lang="en-US" sz="1800" baseline="0" dirty="0"/>
                        <a:t>Size</a:t>
                      </a:r>
                      <a:endParaRPr 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Ratio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Max Groups/Room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r>
                        <a:rPr lang="en-US" sz="1800" dirty="0"/>
                        <a:t>6-12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4:1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r>
                        <a:rPr lang="en-US" sz="1800" dirty="0"/>
                        <a:t>13-24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5:1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r>
                        <a:rPr lang="en-US" sz="1800" dirty="0"/>
                        <a:t>25-35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6:1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r>
                        <a:rPr lang="en-US" sz="1800" dirty="0"/>
                        <a:t>36-47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8:1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r>
                        <a:rPr lang="en-US" sz="1800" dirty="0"/>
                        <a:t>48-59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12:1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r>
                        <a:rPr lang="en-US" sz="1800" dirty="0"/>
                        <a:t>60 on up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15:1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48D8A83-5E2D-9A4D-945D-CDC1B750429B}"/>
              </a:ext>
            </a:extLst>
          </p:cNvPr>
          <p:cNvSpPr txBox="1"/>
          <p:nvPr/>
        </p:nvSpPr>
        <p:spPr>
          <a:xfrm>
            <a:off x="3531516" y="701565"/>
            <a:ext cx="4873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>
                <a:ea typeface="ＭＳ Ｐゴシック" panose="020B0600070205080204" pitchFamily="34" charset="-128"/>
              </a:rPr>
              <a:t>State Regulation Rules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86008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14FFBFC-0824-F348-BF8D-E76A14228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69" y="237563"/>
            <a:ext cx="1371600" cy="13716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C2E69D6-5822-BE42-99ED-1BD8EEDA9777}"/>
              </a:ext>
            </a:extLst>
          </p:cNvPr>
          <p:cNvSpPr txBox="1"/>
          <p:nvPr/>
        </p:nvSpPr>
        <p:spPr>
          <a:xfrm>
            <a:off x="627733" y="180222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VIEW</a:t>
            </a:r>
            <a:endParaRPr kumimoji="1"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3C45C5-5D80-564F-B94A-347B226CC354}"/>
              </a:ext>
            </a:extLst>
          </p:cNvPr>
          <p:cNvSpPr txBox="1"/>
          <p:nvPr/>
        </p:nvSpPr>
        <p:spPr>
          <a:xfrm>
            <a:off x="1727269" y="6094028"/>
            <a:ext cx="9439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ea typeface="ＭＳ Ｐゴシック" panose="020B0600070205080204" pitchFamily="34" charset="-128"/>
              </a:rPr>
              <a:t>Assign students and Teachers to classrooms</a:t>
            </a:r>
            <a:endParaRPr kumimoji="1" lang="en-US" altLang="zh-CN" sz="3600" dirty="0"/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FF1D6217-488E-074A-BDEC-657A59259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596" y="563906"/>
            <a:ext cx="80772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1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613E027-030B-F745-BE37-BFF1CCF93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375" y="4310800"/>
            <a:ext cx="1371600" cy="1371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EF6208F-EACF-4346-BF41-7402E8F83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977" y="4310800"/>
            <a:ext cx="1371600" cy="1371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5B7714-0000-E54E-B3D6-419140C522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436348"/>
            <a:ext cx="1371600" cy="13716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DC67720-0966-5845-B300-4FD6034746F9}"/>
              </a:ext>
            </a:extLst>
          </p:cNvPr>
          <p:cNvSpPr txBox="1"/>
          <p:nvPr/>
        </p:nvSpPr>
        <p:spPr>
          <a:xfrm>
            <a:off x="3298375" y="403954"/>
            <a:ext cx="55952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600" b="1" dirty="0"/>
              <a:t>MVC</a:t>
            </a:r>
            <a:r>
              <a:rPr kumimoji="1" lang="zh-CN" altLang="en-US" sz="6600" b="1" dirty="0"/>
              <a:t> </a:t>
            </a:r>
            <a:r>
              <a:rPr kumimoji="1" lang="en-US" altLang="zh-CN" sz="6600" b="1" dirty="0"/>
              <a:t>Pattern</a:t>
            </a:r>
            <a:endParaRPr kumimoji="1" lang="zh-CN" altLang="en-US" sz="6600" b="1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AD7253AC-D6AD-2949-989A-09715A09E7E5}"/>
              </a:ext>
            </a:extLst>
          </p:cNvPr>
          <p:cNvCxnSpPr>
            <a:cxnSpLocks/>
          </p:cNvCxnSpPr>
          <p:nvPr/>
        </p:nvCxnSpPr>
        <p:spPr>
          <a:xfrm flipV="1">
            <a:off x="3962400" y="3060915"/>
            <a:ext cx="1361268" cy="1053885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E850AC1-EE1F-CA4B-BD47-79337EDD63D6}"/>
              </a:ext>
            </a:extLst>
          </p:cNvPr>
          <p:cNvSpPr txBox="1"/>
          <p:nvPr/>
        </p:nvSpPr>
        <p:spPr>
          <a:xfrm>
            <a:off x="3298375" y="324433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action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013DE5AB-E13B-9B43-A33A-399FA136EDEB}"/>
              </a:ext>
            </a:extLst>
          </p:cNvPr>
          <p:cNvCxnSpPr>
            <a:cxnSpLocks/>
          </p:cNvCxnSpPr>
          <p:nvPr/>
        </p:nvCxnSpPr>
        <p:spPr>
          <a:xfrm flipH="1">
            <a:off x="4197515" y="3356407"/>
            <a:ext cx="1184919" cy="903081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C017986-3097-0749-B6B5-4486D9D6D98D}"/>
              </a:ext>
            </a:extLst>
          </p:cNvPr>
          <p:cNvSpPr txBox="1"/>
          <p:nvPr/>
        </p:nvSpPr>
        <p:spPr>
          <a:xfrm>
            <a:off x="4810107" y="387561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Update</a:t>
            </a:r>
            <a:endParaRPr kumimoji="1"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B5D23B85-0034-864F-B481-E8BDB2F23259}"/>
              </a:ext>
            </a:extLst>
          </p:cNvPr>
          <p:cNvCxnSpPr>
            <a:cxnSpLocks/>
          </p:cNvCxnSpPr>
          <p:nvPr/>
        </p:nvCxnSpPr>
        <p:spPr>
          <a:xfrm flipH="1" flipV="1">
            <a:off x="6809566" y="3356407"/>
            <a:ext cx="900842" cy="954393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3FA522C-4BD8-CA4D-9102-01EFBB4D9B0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943241" y="3122148"/>
            <a:ext cx="1079536" cy="1188652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918408C-1239-2C4E-9938-B02CF9436053}"/>
              </a:ext>
            </a:extLst>
          </p:cNvPr>
          <p:cNvSpPr txBox="1"/>
          <p:nvPr/>
        </p:nvSpPr>
        <p:spPr>
          <a:xfrm>
            <a:off x="6198090" y="388401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Notify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284C867-8CEC-AF49-B3FD-B9B0EE25862B}"/>
              </a:ext>
            </a:extLst>
          </p:cNvPr>
          <p:cNvSpPr txBox="1"/>
          <p:nvPr/>
        </p:nvSpPr>
        <p:spPr>
          <a:xfrm>
            <a:off x="7413172" y="332629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Update</a:t>
            </a:r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709950-9FE8-244F-89DC-6DE6BDDB290A}"/>
              </a:ext>
            </a:extLst>
          </p:cNvPr>
          <p:cNvSpPr/>
          <p:nvPr/>
        </p:nvSpPr>
        <p:spPr>
          <a:xfrm>
            <a:off x="3033199" y="3322681"/>
            <a:ext cx="265176" cy="2651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1</a:t>
            </a:r>
            <a:endParaRPr kumimoji="1" lang="zh-CN" altLang="en-US" sz="14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2D7C386-926F-624A-BDAC-F1287E397889}"/>
              </a:ext>
            </a:extLst>
          </p:cNvPr>
          <p:cNvSpPr/>
          <p:nvPr/>
        </p:nvSpPr>
        <p:spPr>
          <a:xfrm>
            <a:off x="8340959" y="3378372"/>
            <a:ext cx="265176" cy="2651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2</a:t>
            </a:r>
            <a:endParaRPr kumimoji="1" lang="zh-CN" altLang="en-US" sz="14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D11034E-41D8-C744-A821-98FE43269BB6}"/>
              </a:ext>
            </a:extLst>
          </p:cNvPr>
          <p:cNvSpPr/>
          <p:nvPr/>
        </p:nvSpPr>
        <p:spPr>
          <a:xfrm>
            <a:off x="7015243" y="3930700"/>
            <a:ext cx="265176" cy="2651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3</a:t>
            </a:r>
            <a:endParaRPr kumimoji="1" lang="zh-CN" altLang="en-US" sz="1400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B606284-ECC8-6A4A-AAEC-34CC617F90AB}"/>
              </a:ext>
            </a:extLst>
          </p:cNvPr>
          <p:cNvSpPr/>
          <p:nvPr/>
        </p:nvSpPr>
        <p:spPr>
          <a:xfrm>
            <a:off x="4588962" y="3932370"/>
            <a:ext cx="265176" cy="26517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4</a:t>
            </a:r>
            <a:endParaRPr kumimoji="1" lang="zh-CN" altLang="en-US" sz="14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269AFAA-6999-6A48-A8D4-3CCEC84EC9B1}"/>
              </a:ext>
            </a:extLst>
          </p:cNvPr>
          <p:cNvSpPr txBox="1"/>
          <p:nvPr/>
        </p:nvSpPr>
        <p:spPr>
          <a:xfrm>
            <a:off x="3570439" y="587545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VIEW</a:t>
            </a:r>
            <a:endParaRPr kumimoji="1"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F14F19E-0F8E-CB47-B6E6-55F26ABBBF26}"/>
              </a:ext>
            </a:extLst>
          </p:cNvPr>
          <p:cNvSpPr txBox="1"/>
          <p:nvPr/>
        </p:nvSpPr>
        <p:spPr>
          <a:xfrm>
            <a:off x="7483009" y="5875459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MODEL</a:t>
            </a:r>
            <a:endParaRPr kumimoji="1"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1E1F939-C14E-F04A-B217-BAAF094EAB17}"/>
              </a:ext>
            </a:extLst>
          </p:cNvPr>
          <p:cNvSpPr txBox="1"/>
          <p:nvPr/>
        </p:nvSpPr>
        <p:spPr>
          <a:xfrm>
            <a:off x="5156159" y="2013084"/>
            <a:ext cx="1879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CONTROLLER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4117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334A44E-EEDD-C34A-B7BB-FD7614D23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37" y="270815"/>
            <a:ext cx="1371600" cy="13716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2CF24A4-27FC-8042-925E-BDF1380ECE02}"/>
              </a:ext>
            </a:extLst>
          </p:cNvPr>
          <p:cNvSpPr txBox="1"/>
          <p:nvPr/>
        </p:nvSpPr>
        <p:spPr>
          <a:xfrm>
            <a:off x="518537" y="1642415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MODEL</a:t>
            </a:r>
            <a:endParaRPr kumimoji="1"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8BB586-F098-0E4D-9C74-E770F7661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946" y="0"/>
            <a:ext cx="619210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1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14FFBFC-0824-F348-BF8D-E76A14228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69" y="237563"/>
            <a:ext cx="1371600" cy="13716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C2E69D6-5822-BE42-99ED-1BD8EEDA9777}"/>
              </a:ext>
            </a:extLst>
          </p:cNvPr>
          <p:cNvSpPr txBox="1"/>
          <p:nvPr/>
        </p:nvSpPr>
        <p:spPr>
          <a:xfrm>
            <a:off x="627733" y="180222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VIEW</a:t>
            </a:r>
            <a:endParaRPr kumimoji="1"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A244DD-7A47-C748-88D3-E44C3E14B5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245" y="1119950"/>
            <a:ext cx="7421732" cy="43430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D3C45C5-5D80-564F-B94A-347B226CC354}"/>
              </a:ext>
            </a:extLst>
          </p:cNvPr>
          <p:cNvSpPr txBox="1"/>
          <p:nvPr/>
        </p:nvSpPr>
        <p:spPr>
          <a:xfrm>
            <a:off x="5552902" y="5897534"/>
            <a:ext cx="3398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/>
              <a:t>Initial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Interface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710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14FFBFC-0824-F348-BF8D-E76A14228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69" y="237563"/>
            <a:ext cx="1371600" cy="13716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C2E69D6-5822-BE42-99ED-1BD8EEDA9777}"/>
              </a:ext>
            </a:extLst>
          </p:cNvPr>
          <p:cNvSpPr txBox="1"/>
          <p:nvPr/>
        </p:nvSpPr>
        <p:spPr>
          <a:xfrm>
            <a:off x="627733" y="180222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VIEW</a:t>
            </a:r>
            <a:endParaRPr kumimoji="1"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A244DD-7A47-C748-88D3-E44C3E14B5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190" y="261520"/>
            <a:ext cx="7333488" cy="56662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D3C45C5-5D80-564F-B94A-347B226CC354}"/>
              </a:ext>
            </a:extLst>
          </p:cNvPr>
          <p:cNvSpPr txBox="1"/>
          <p:nvPr/>
        </p:nvSpPr>
        <p:spPr>
          <a:xfrm>
            <a:off x="5552902" y="5897534"/>
            <a:ext cx="3796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/>
              <a:t>Student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Manager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7433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14FFBFC-0824-F348-BF8D-E76A14228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69" y="237563"/>
            <a:ext cx="1371600" cy="13716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C2E69D6-5822-BE42-99ED-1BD8EEDA9777}"/>
              </a:ext>
            </a:extLst>
          </p:cNvPr>
          <p:cNvSpPr txBox="1"/>
          <p:nvPr/>
        </p:nvSpPr>
        <p:spPr>
          <a:xfrm>
            <a:off x="627733" y="180222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VIEW</a:t>
            </a:r>
            <a:endParaRPr kumimoji="1"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3C45C5-5D80-564F-B94A-347B226CC354}"/>
              </a:ext>
            </a:extLst>
          </p:cNvPr>
          <p:cNvSpPr txBox="1"/>
          <p:nvPr/>
        </p:nvSpPr>
        <p:spPr>
          <a:xfrm>
            <a:off x="4260571" y="5847658"/>
            <a:ext cx="5372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/>
              <a:t>Add Registration Record</a:t>
            </a:r>
            <a:endParaRPr kumimoji="1" lang="zh-CN" altLang="en-US" sz="3600" dirty="0"/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8CB77BB7-DEA2-5D40-BD35-B721C6F207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738" y="631357"/>
            <a:ext cx="74676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29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14FFBFC-0824-F348-BF8D-E76A14228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69" y="237563"/>
            <a:ext cx="1371600" cy="13716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C2E69D6-5822-BE42-99ED-1BD8EEDA9777}"/>
              </a:ext>
            </a:extLst>
          </p:cNvPr>
          <p:cNvSpPr txBox="1"/>
          <p:nvPr/>
        </p:nvSpPr>
        <p:spPr>
          <a:xfrm>
            <a:off x="627733" y="180222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VIEW</a:t>
            </a:r>
            <a:endParaRPr kumimoji="1"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3C45C5-5D80-564F-B94A-347B226CC354}"/>
              </a:ext>
            </a:extLst>
          </p:cNvPr>
          <p:cNvSpPr txBox="1"/>
          <p:nvPr/>
        </p:nvSpPr>
        <p:spPr>
          <a:xfrm>
            <a:off x="3369257" y="5797781"/>
            <a:ext cx="7322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/>
              <a:t>Track annual registration renewal</a:t>
            </a:r>
            <a:endParaRPr kumimoji="1" lang="zh-CN" altLang="en-US" sz="3600" dirty="0"/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CC1CE182-29D9-D24B-8638-50B44003D4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420" y="425681"/>
            <a:ext cx="76200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88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14FFBFC-0824-F348-BF8D-E76A14228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69" y="237563"/>
            <a:ext cx="1371600" cy="13716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C2E69D6-5822-BE42-99ED-1BD8EEDA9777}"/>
              </a:ext>
            </a:extLst>
          </p:cNvPr>
          <p:cNvSpPr txBox="1"/>
          <p:nvPr/>
        </p:nvSpPr>
        <p:spPr>
          <a:xfrm>
            <a:off x="627733" y="180222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VIEW</a:t>
            </a:r>
            <a:endParaRPr kumimoji="1"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A244DD-7A47-C748-88D3-E44C3E14B5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03" y="508208"/>
            <a:ext cx="7470648" cy="53394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D3C45C5-5D80-564F-B94A-347B226CC354}"/>
              </a:ext>
            </a:extLst>
          </p:cNvPr>
          <p:cNvSpPr txBox="1"/>
          <p:nvPr/>
        </p:nvSpPr>
        <p:spPr>
          <a:xfrm>
            <a:off x="4260571" y="5847658"/>
            <a:ext cx="567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/>
              <a:t>Add immunization Record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59338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14FFBFC-0824-F348-BF8D-E76A14228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69" y="237563"/>
            <a:ext cx="1371600" cy="13716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C2E69D6-5822-BE42-99ED-1BD8EEDA9777}"/>
              </a:ext>
            </a:extLst>
          </p:cNvPr>
          <p:cNvSpPr txBox="1"/>
          <p:nvPr/>
        </p:nvSpPr>
        <p:spPr>
          <a:xfrm>
            <a:off x="627733" y="180222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VIEW</a:t>
            </a:r>
            <a:endParaRPr kumimoji="1"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A244DD-7A47-C748-88D3-E44C3E14B5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623" y="413888"/>
            <a:ext cx="8665593" cy="53766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D3C45C5-5D80-564F-B94A-347B226CC354}"/>
              </a:ext>
            </a:extLst>
          </p:cNvPr>
          <p:cNvSpPr txBox="1"/>
          <p:nvPr/>
        </p:nvSpPr>
        <p:spPr>
          <a:xfrm>
            <a:off x="3369257" y="5797781"/>
            <a:ext cx="7322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/>
              <a:t>Track immunization anniversaries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5193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木活字</Template>
  <TotalTime>574</TotalTime>
  <Words>738</Words>
  <Application>Microsoft Macintosh PowerPoint</Application>
  <PresentationFormat>宽屏</PresentationFormat>
  <Paragraphs>113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方正姚体</vt:lpstr>
      <vt:lpstr>ＭＳ Ｐゴシック</vt:lpstr>
      <vt:lpstr>Calibri</vt:lpstr>
      <vt:lpstr>Rockwell</vt:lpstr>
      <vt:lpstr>Rockwell Condensed</vt:lpstr>
      <vt:lpstr>Rockwell Extra Bold</vt:lpstr>
      <vt:lpstr>Wingdings</vt:lpstr>
      <vt:lpstr>木活字</vt:lpstr>
      <vt:lpstr>The Day care model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Day care model</dc:title>
  <dc:creator>Jun Xiang</dc:creator>
  <cp:lastModifiedBy>武 昊</cp:lastModifiedBy>
  <cp:revision>35</cp:revision>
  <dcterms:created xsi:type="dcterms:W3CDTF">2019-03-19T02:34:14Z</dcterms:created>
  <dcterms:modified xsi:type="dcterms:W3CDTF">2019-03-21T20:34:11Z</dcterms:modified>
</cp:coreProperties>
</file>