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A9ED-646E-43FA-A6A9-E4A501541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0C7C8-2625-49BD-83C1-B7E19198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DBE3-6260-4415-9FE7-FA41506D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E8AC-61EF-45E6-B599-FD3720D0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1D3C-C1BC-4025-9D7E-EFB3B527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6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66-B17B-40BF-890A-A0BBC4B8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6A45F-CCD3-449F-9DEF-07A3F60D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CB90-3E1B-4FED-A6DE-77D1C3F2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E436-41B9-4244-9DA4-D23CF3AC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5FAA-73BD-4CDC-A973-BAD06AD0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D8BDD-378D-4CB3-9BB3-1058FAE52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DDBD5-1383-4B12-B391-BBA91E11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F51C-10CA-47AF-BCD4-BE13BA58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478B0-BBB9-486E-8203-FFC236AB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B314-A8C4-4896-BBF8-B5A2CDD8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8D40-E408-4B7B-AD4F-E793172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F2F6-6F69-432B-9541-0F61CFCE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8314-8A44-43C7-81AF-155F3C1A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A4A5-70BB-4CD0-9755-BA075D53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D29-D0DA-44AB-9DE1-CDFAE90B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6D67-FB74-4573-863F-A3AF97C1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CBE0-7D1F-4366-8EB9-33BF41C9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5736-06DF-4061-953C-64A2360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ABD1-8959-4651-A79D-03773DBA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8A94-A455-4078-A6DF-63700580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03F-611B-4642-90CB-94835473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4CED-1551-4F70-B9F4-50CCB6EB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B5C3-D57E-4284-8EF7-5C69FBDB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9A33-7BAF-4582-9D17-E5B42F5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FE2A4-9102-416C-930A-EC35ACA4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5442-FA3B-4436-A83E-D24A8DEA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34D5-BAC9-4AF2-9A7C-D8B2BB88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F5C90-DAB4-44B7-8FBD-D5644286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32F1-0241-40ED-A556-2A04F8B1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130BA-75EA-4E81-B0AD-29D982AC7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66E2B-D953-49AC-BEEB-7727BD258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86F25-17BB-4922-BC51-E8B0836A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16BD9-FB77-46F7-AD88-8B5A130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7892E-CFDC-4AC3-BD65-BF351BCC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19ED-8FB5-47F5-92E2-7A809B17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9DCB-D1E7-4C9C-865A-A1CDA3F3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976C3-A357-45C2-8B0A-707B136D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ED851-9F1F-471F-9664-2B951669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8B0C9-9134-400E-AEA1-52550D1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1C9F5-8E1B-431F-AF4B-E733D90A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FFB90-01E9-4A90-AD21-DF60E5BD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8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B4D1-2DD7-496E-B860-2B806613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B64F-7B79-433C-A6AC-B923F27B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52EA0-8294-44F2-BE3C-98AA87A1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FDB38-1AEF-4F39-A0F8-A28E5EC5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8CEEA-3596-4F94-8D69-FB4459BF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5BDD-2B6B-4F4A-9527-2DEC068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9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9E63-55A2-413A-AAC5-76D9A8AE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BDEA9-5A0F-427D-91A9-8BFA84B6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5C2C1-EFD2-4970-BF30-809F591A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8E914-BB8C-4496-807F-0F8DC653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79EA-23D8-4CC7-9ECF-A47B4D33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BDEA-BDD8-49EC-B677-ECD563BD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C85F9-EBB0-40CD-91A7-25B24AA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32C0-8BF3-46C0-B5AD-C98C1713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E8404-CB87-4EC7-92F4-6D3085988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008D-934C-4BB0-B235-87BC75EAFEA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C8C0-B6BF-437F-8971-245A22165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1AAF-6F9D-4505-86F6-ECEA16D1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BBC0-8164-45E4-9106-A826A528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49D9-F5AA-4977-84D8-4D1034610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 System Model And Work Flow</a:t>
            </a:r>
          </a:p>
        </p:txBody>
      </p:sp>
    </p:spTree>
    <p:extLst>
      <p:ext uri="{BB962C8B-B14F-4D97-AF65-F5344CB8AC3E}">
        <p14:creationId xmlns:p14="http://schemas.microsoft.com/office/powerpoint/2010/main" val="17199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DAD93-12F9-41EF-844B-D3CFF10F6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277"/>
            <a:ext cx="12210676" cy="6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F22024-E431-47DE-A56B-A084E698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299" y="13252"/>
            <a:ext cx="7357402" cy="68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5766-C056-4D57-9223-D5A6B300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8DA1-23ED-41E7-B3C9-8D2DFCD3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some work  --------------initiate a work request.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Work involves doing something.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request has to be sent from Someone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request needs to be sent to someone</a:t>
            </a:r>
          </a:p>
        </p:txBody>
      </p:sp>
    </p:spTree>
    <p:extLst>
      <p:ext uri="{BB962C8B-B14F-4D97-AF65-F5344CB8AC3E}">
        <p14:creationId xmlns:p14="http://schemas.microsoft.com/office/powerpoint/2010/main" val="75512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2AA6FEC-8412-B943-95C3-BF8DF1DE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85" y="643467"/>
            <a:ext cx="70076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2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Eco System Model And Work Flow</vt:lpstr>
      <vt:lpstr>PowerPoint Presentation</vt:lpstr>
      <vt:lpstr>PowerPoint Presentation</vt:lpstr>
      <vt:lpstr>Work Request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System Model</dc:title>
  <dc:creator>karkhanissanskruti29@gmail.com</dc:creator>
  <cp:lastModifiedBy>karkhanissanskruti29@gmail.com</cp:lastModifiedBy>
  <cp:revision>6</cp:revision>
  <dcterms:created xsi:type="dcterms:W3CDTF">2019-03-24T14:04:32Z</dcterms:created>
  <dcterms:modified xsi:type="dcterms:W3CDTF">2019-03-27T19:57:09Z</dcterms:modified>
</cp:coreProperties>
</file>