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1: Systematic AI Fund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Purpose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 of this work folder.</a:t>
            </a:r>
          </a:p>
          <a:p>
            <a:pPr lvl="0" indent="0" marL="0">
              <a:buNone/>
            </a:pPr>
            <a:r>
              <a:rPr/>
              <a:t>Ideally store a minimum working example data set in data folder.</a:t>
            </a:r>
          </a:p>
          <a:p>
            <a:pPr lvl="0" indent="0" marL="0">
              <a:buNone/>
            </a:pPr>
            <a:r>
              <a:rPr/>
              <a:t>Add binary files in bin, and closed R functions in code. Human Readable settings files (e.g. csv) should be placed in settings/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(combined_rolling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(rolling_return)),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Semi-transparent density plots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Period)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Facet by rolling period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 of Rolling Returns by Period"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Clean theme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br/>
            <a:r>
              <a:rPr>
                <a:latin typeface="Courier"/>
              </a:rPr>
              <a:t>  )</a:t>
            </a:r>
          </a:p>
        </p:txBody>
      </p:sp>
      <p:pic>
        <p:nvPicPr>
          <p:cNvPr descr="READM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***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rolling volatility for the benchmark (BM)</a:t>
            </a:r>
            <a:br/>
            <a:r>
              <a:rPr>
                <a:latin typeface="Courier"/>
              </a:rPr>
              <a:t>BM_volatility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calculate_rolling_volatility</a:t>
            </a:r>
            <a:r>
              <a:rPr>
                <a:latin typeface="Courier"/>
              </a:rPr>
              <a:t>(BM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Returns, BM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date, </a:t>
            </a:r>
            <a:r>
              <a:rPr>
                <a:solidFill>
                  <a:srgbClr val="7D9029"/>
                </a:solidFill>
                <a:latin typeface="Courier"/>
              </a:rPr>
              <a:t>window_size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Volatility_Regime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stratify_volatility_regimes</a:t>
            </a:r>
            <a:r>
              <a:rPr>
                <a:latin typeface="Courier"/>
              </a:rPr>
              <a:t>(Rolling_Volatility))</a:t>
            </a:r>
            <a:br/>
            <a:br/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Merge volatility regimes with combined rolling returns</a:t>
            </a:r>
            <a:br/>
            <a:r>
              <a:rPr>
                <a:latin typeface="Courier"/>
              </a:rPr>
              <a:t>combined_rolling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combined_rolling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(BM_volatility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(date, Volatility_Regime),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(combined_rolling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(Volatility_Regime)),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rolling_return,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Type))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geom_density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Volatility_Regime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Period)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Returns by Volatility Regime"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"Rolling Return"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"Density"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"Type"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54 rows containing non-finite outside the scale range
## (`stat_density()`).</a:t>
            </a:r>
          </a:p>
        </p:txBody>
      </p:sp>
      <p:pic>
        <p:nvPicPr>
          <p:cNvPr descr="READM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Systematic AI Fund</dc:title>
  <dc:creator>Liam Andrew Beattie - 22562435</dc:creator>
  <cp:keywords/>
  <dcterms:created xsi:type="dcterms:W3CDTF">2024-11-25T09:04:43Z</dcterms:created>
  <dcterms:modified xsi:type="dcterms:W3CDTF">2024-11-25T09:04:43Z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2024-11-25</vt:lpwstr>
  </property>
  <property fmtid="{D5CDD505-2E9C-101B-9397-08002B2CF9AE}" pid="3" name="output">
    <vt:lpwstr>powerpoint_presentation</vt:lpwstr>
  </property>
</Properties>
</file>