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PowerPoint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2024-11-25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 of this work folder.</a:t>
            </a:r>
          </a:p>
          <a:p>
            <a:pPr lvl="0" indent="0" marL="0">
              <a:buNone/>
            </a:pPr>
            <a:r>
              <a:rPr/>
              <a:t>Ideally store a minimum working example data set in data folder.</a:t>
            </a:r>
          </a:p>
          <a:p>
            <a:pPr lvl="0" indent="0" marL="0">
              <a:buNone/>
            </a:pPr>
            <a:r>
              <a:rPr/>
              <a:t>Add binary files in bin, and closed R functions in code. Human Readable settings files (e.g. csv) should be placed in settings/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ls</a:t>
            </a:r>
            <a:r>
              <a:rPr>
                <a:latin typeface="Courier"/>
              </a:rPr>
              <a:t>()) </a:t>
            </a:r>
            <a:r>
              <a:rPr i="1">
                <a:solidFill>
                  <a:srgbClr val="60A0B0"/>
                </a:solidFill>
                <a:latin typeface="Courier"/>
              </a:rPr>
              <a:t># Clean your environment: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gc</a:t>
            </a:r>
            <a:r>
              <a:rPr>
                <a:latin typeface="Courier"/>
              </a:rPr>
              <a:t>() </a:t>
            </a:r>
            <a:r>
              <a:rPr i="1">
                <a:solidFill>
                  <a:srgbClr val="60A0B0"/>
                </a:solidFill>
                <a:latin typeface="Courier"/>
              </a:rPr>
              <a:t># garbage collection - It can be useful to call gc after a large object has been removed, as this may prompt R to return memory to the operating system.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used (Mb) gc trigger (Mb) max used (Mb)
## Ncells 486908 26.1    1047937   56   686457 36.7
## Vcells 902049  6.9    8388608   64  1876679 14.4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</a:p>
          <a:p>
            <a:pPr lvl="0" indent="0">
              <a:buNone/>
            </a:pPr>
            <a:r>
              <a:rPr>
                <a:latin typeface="Courier"/>
              </a:rPr>
              <a:t>## ── Attaching core tidyverse packages ──────────────────────── tidyverse 2.0.0 ──
## ✔ dplyr     1.1.4     ✔ readr     2.1.5
## ✔ forcats   1.0.0     ✔ stringr   1.5.1
## ✔ ggplot2   3.5.1     ✔ tibble    3.2.1
## ✔ lubridate 1.9.3     ✔ tidyr     1.3.1
## ✔ purrr     1.0.2     
## ── Conflicts ────────────────────────────────────────── tidyverse_conflicts() ──
## ✖ dplyr::filter() masks stats::filter()
## ✖ dplyr::lag()    masks stats::lag()
## ℹ Use the conflicted package (&lt;http://conflicted.r-lib.org/&gt;) to force all conflicts to become errors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list.files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'code/'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full.names =</a:t>
            </a:r>
            <a:r>
              <a:rPr>
                <a:latin typeface="Courier"/>
              </a:rPr>
              <a:t> T, </a:t>
            </a:r>
            <a:r>
              <a:rPr>
                <a:solidFill>
                  <a:srgbClr val="7D9029"/>
                </a:solidFill>
                <a:latin typeface="Courier"/>
              </a:rPr>
              <a:t>recursive =</a:t>
            </a:r>
            <a:r>
              <a:rPr>
                <a:latin typeface="Courier"/>
              </a:rPr>
              <a:t> 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.[</a:t>
            </a:r>
            <a:r>
              <a:rPr>
                <a:solidFill>
                  <a:srgbClr val="06287E"/>
                </a:solidFill>
                <a:latin typeface="Courier"/>
              </a:rPr>
              <a:t>grepl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'.R'</a:t>
            </a:r>
            <a:r>
              <a:rPr>
                <a:latin typeface="Courier"/>
              </a:rPr>
              <a:t>, .)]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as.list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walk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solidFill>
                  <a:srgbClr val="06287E"/>
                </a:solidFill>
                <a:latin typeface="Courier"/>
              </a:rPr>
              <a:t>source</a:t>
            </a:r>
            <a:r>
              <a:rPr>
                <a:latin typeface="Courier"/>
              </a:rPr>
              <a:t>(.))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PowerPoint Presentation</dc:title>
  <dc:creator>Your Name</dc:creator>
  <cp:keywords/>
  <dcterms:created xsi:type="dcterms:W3CDTF">2024-11-25T07:02:46Z</dcterms:created>
  <dcterms:modified xsi:type="dcterms:W3CDTF">2024-11-25T07:02:46Z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2024-11-25</vt:lpwstr>
  </property>
  <property fmtid="{D5CDD505-2E9C-101B-9397-08002B2CF9AE}" pid="3" name="output">
    <vt:lpwstr>powerpoint_presentation</vt:lpwstr>
  </property>
</Properties>
</file>