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Question 1: Systematic AI Fund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Liam Andrew Beattie - 22562435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2024-11-27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ADME_files/figure-pptx/plotting-return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1193800"/>
            <a:ext cx="4064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ADME_files/figure-pptx/plotting-density-by_rolling_perio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1193800"/>
            <a:ext cx="4064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ADME_files/figure-pptx/plotting-returns-by-vo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1193800"/>
            <a:ext cx="4064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1: Systematic AI Fund</dc:title>
  <dc:creator>Liam Andrew Beattie - 22562435</dc:creator>
  <cp:keywords/>
  <dcterms:created xsi:type="dcterms:W3CDTF">2024-11-27T20:43:32Z</dcterms:created>
  <dcterms:modified xsi:type="dcterms:W3CDTF">2024-11-27T20:43:32Z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2024-11-27</vt:lpwstr>
  </property>
  <property fmtid="{D5CDD505-2E9C-101B-9397-08002B2CF9AE}" pid="3" name="output">
    <vt:lpwstr>powerpoint_presentation</vt:lpwstr>
  </property>
</Properties>
</file>