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4: Portfolio Commentary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Liam Andrew Beattie - 22562435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Relative Risk</a:t>
            </a:r>
          </a:p>
        </p:txBody>
      </p:sp>
      <p:pic>
        <p:nvPicPr>
          <p:cNvPr descr="README_files/figure-pptx/plot-TE-and_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Relative Performance</a:t>
            </a:r>
          </a:p>
        </p:txBody>
      </p:sp>
      <p:pic>
        <p:nvPicPr>
          <p:cNvPr descr="README_files/figure-pptx/cum-returns-Port-and-B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 Positioning</a:t>
            </a:r>
          </a:p>
        </p:txBody>
      </p:sp>
      <p:pic>
        <p:nvPicPr>
          <p:cNvPr descr="README_files/figure-pptx/sector-treemap-curre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holdings spike at the begining of 2020</a:t>
            </a:r>
          </a:p>
        </p:txBody>
      </p:sp>
      <p:pic>
        <p:nvPicPr>
          <p:cNvPr descr="README_files/figure-pptx/sector-composition-over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see that at the beginning of 2020 the Portfolio was dominated by Glencore PLC</a:t>
            </a:r>
          </a:p>
        </p:txBody>
      </p:sp>
      <p:pic>
        <p:nvPicPr>
          <p:cNvPr descr="README_files/figure-pptx/sector-treemap-ats-pik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4: Portfolio Commentary</dc:title>
  <dc:creator>Liam Andrew Beattie - 22562435</dc:creator>
  <cp:keywords/>
  <dcterms:created xsi:type="dcterms:W3CDTF">2024-11-27T20:49:54Z</dcterms:created>
  <dcterms:modified xsi:type="dcterms:W3CDTF">2024-11-27T20:49:54Z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2024-11-27</vt:lpwstr>
  </property>
  <property fmtid="{D5CDD505-2E9C-101B-9397-08002B2CF9AE}" pid="3" name="output">
    <vt:lpwstr>powerpoint_presentation</vt:lpwstr>
  </property>
</Properties>
</file>