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 4 : Portfolio Commentary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Liam Andrew Beattie - 22562435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 4: Portfolio Commentary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SnakeOil Capital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Relative Risk Analysis</a:t>
            </a:r>
          </a:p>
        </p:txBody>
      </p:sp>
      <p:pic>
        <p:nvPicPr>
          <p:cNvPr descr="READM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Graph/Table: Rolling Tracking Error and Downside Risk</a:t>
            </a:r>
          </a:p>
          <a:p>
            <a:pPr lvl="0" indent="0" marL="0">
              <a:buNone/>
            </a:pPr>
            <a:r>
              <a:rPr/>
              <a:t>Purpose: Compare the fund’s risk metrics to the benchmark. Metrics to Show: Rolling tracking error (standard deviation of active returns over time). Rolling downside risk (semi-standard deviation or conditional value-at-risk). Visualization: A dual-line chart where one axis shows tracking error and the other shows downside risk over time. This will illustrate the fund’s consistency and risk compared to the benchmark.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##Relative Performance Graph: Cumulative Returns of Fund vs. Benchmark</a:t>
            </a:r>
          </a:p>
        </p:txBody>
      </p:sp>
      <p:pic>
        <p:nvPicPr>
          <p:cNvPr descr="READM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##Fund Positioning</a:t>
            </a:r>
          </a:p>
        </p:txBody>
      </p:sp>
      <p:pic>
        <p:nvPicPr>
          <p:cNvPr descr="READM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***</a:t>
            </a:r>
          </a:p>
        </p:txBody>
      </p:sp>
      <p:pic>
        <p:nvPicPr>
          <p:cNvPr descr="README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##Performance Attribution Graph/Table: Contribution to Active Return by Stock/Sector</a:t>
            </a:r>
          </a:p>
          <a:p>
            <a:pPr lvl="0" indent="0" marL="0">
              <a:buNone/>
            </a:pPr>
            <a:r>
              <a:rPr/>
              <a:t>Purpose: Break down the relative performance into contributors. Metrics to Show: Attribution of active return (fund return - benchmark return) by stock and by sector. Highlight largest contributors and detractors (positive and negative). Visualization:</a:t>
            </a:r>
          </a:p>
          <a:p>
            <a:pPr lvl="0" indent="0" marL="0">
              <a:buNone/>
            </a:pPr>
            <a:r>
              <a:rPr/>
              <a:t>Bar chart for sectors: Each bar represents a sector’s contribution to active return. Stacked bar chart or waterfall chart for stocks: Show top contributors and detractors.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4 : Portfolio Commentary</dc:title>
  <dc:creator>Liam Andrew Beattie - 22562435</dc:creator>
  <cp:keywords/>
  <dcterms:created xsi:type="dcterms:W3CDTF">2024-11-26T12:33:24Z</dcterms:created>
  <dcterms:modified xsi:type="dcterms:W3CDTF">2024-11-26T12:33:24Z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2024-11-26</vt:lpwstr>
  </property>
  <property fmtid="{D5CDD505-2E9C-101B-9397-08002B2CF9AE}" pid="3" name="output">
    <vt:lpwstr>powerpoint_presentation</vt:lpwstr>
  </property>
</Properties>
</file>