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7"/>
  </p:notesMasterIdLst>
  <p:handoutMasterIdLst>
    <p:handoutMasterId r:id="rId118"/>
  </p:handoutMasterIdLst>
  <p:sldIdLst>
    <p:sldId id="256" r:id="rId2"/>
    <p:sldId id="257" r:id="rId3"/>
    <p:sldId id="289" r:id="rId4"/>
    <p:sldId id="290" r:id="rId5"/>
    <p:sldId id="338" r:id="rId6"/>
    <p:sldId id="372" r:id="rId7"/>
    <p:sldId id="373" r:id="rId8"/>
    <p:sldId id="374" r:id="rId9"/>
    <p:sldId id="340" r:id="rId10"/>
    <p:sldId id="362" r:id="rId11"/>
    <p:sldId id="375" r:id="rId12"/>
    <p:sldId id="272" r:id="rId13"/>
    <p:sldId id="406" r:id="rId14"/>
    <p:sldId id="300" r:id="rId15"/>
    <p:sldId id="301" r:id="rId16"/>
    <p:sldId id="302" r:id="rId17"/>
    <p:sldId id="303" r:id="rId18"/>
    <p:sldId id="304" r:id="rId19"/>
    <p:sldId id="305" r:id="rId20"/>
    <p:sldId id="306" r:id="rId21"/>
    <p:sldId id="307" r:id="rId22"/>
    <p:sldId id="341" r:id="rId23"/>
    <p:sldId id="342" r:id="rId24"/>
    <p:sldId id="343" r:id="rId25"/>
    <p:sldId id="344" r:id="rId26"/>
    <p:sldId id="376" r:id="rId27"/>
    <p:sldId id="346" r:id="rId28"/>
    <p:sldId id="347" r:id="rId29"/>
    <p:sldId id="348" r:id="rId30"/>
    <p:sldId id="349" r:id="rId31"/>
    <p:sldId id="309" r:id="rId32"/>
    <p:sldId id="277" r:id="rId33"/>
    <p:sldId id="278" r:id="rId34"/>
    <p:sldId id="279" r:id="rId35"/>
    <p:sldId id="280" r:id="rId36"/>
    <p:sldId id="281" r:id="rId37"/>
    <p:sldId id="291" r:id="rId38"/>
    <p:sldId id="282" r:id="rId39"/>
    <p:sldId id="283" r:id="rId40"/>
    <p:sldId id="284" r:id="rId41"/>
    <p:sldId id="296" r:id="rId42"/>
    <p:sldId id="405" r:id="rId43"/>
    <p:sldId id="292" r:id="rId44"/>
    <p:sldId id="258" r:id="rId45"/>
    <p:sldId id="261" r:id="rId46"/>
    <p:sldId id="377" r:id="rId47"/>
    <p:sldId id="378" r:id="rId48"/>
    <p:sldId id="260" r:id="rId49"/>
    <p:sldId id="379" r:id="rId50"/>
    <p:sldId id="380" r:id="rId51"/>
    <p:sldId id="381" r:id="rId52"/>
    <p:sldId id="337" r:id="rId53"/>
    <p:sldId id="269" r:id="rId54"/>
    <p:sldId id="270" r:id="rId55"/>
    <p:sldId id="350" r:id="rId56"/>
    <p:sldId id="263" r:id="rId57"/>
    <p:sldId id="274" r:id="rId58"/>
    <p:sldId id="385" r:id="rId59"/>
    <p:sldId id="384" r:id="rId60"/>
    <p:sldId id="383" r:id="rId61"/>
    <p:sldId id="382" r:id="rId62"/>
    <p:sldId id="264" r:id="rId63"/>
    <p:sldId id="386" r:id="rId64"/>
    <p:sldId id="387" r:id="rId65"/>
    <p:sldId id="388" r:id="rId66"/>
    <p:sldId id="395" r:id="rId67"/>
    <p:sldId id="389" r:id="rId68"/>
    <p:sldId id="390" r:id="rId69"/>
    <p:sldId id="403" r:id="rId70"/>
    <p:sldId id="391" r:id="rId71"/>
    <p:sldId id="392" r:id="rId72"/>
    <p:sldId id="396" r:id="rId73"/>
    <p:sldId id="401" r:id="rId74"/>
    <p:sldId id="393" r:id="rId75"/>
    <p:sldId id="275" r:id="rId76"/>
    <p:sldId id="276" r:id="rId77"/>
    <p:sldId id="295" r:id="rId78"/>
    <p:sldId id="310" r:id="rId79"/>
    <p:sldId id="311" r:id="rId80"/>
    <p:sldId id="312" r:id="rId81"/>
    <p:sldId id="313" r:id="rId82"/>
    <p:sldId id="314" r:id="rId83"/>
    <p:sldId id="315" r:id="rId84"/>
    <p:sldId id="316" r:id="rId85"/>
    <p:sldId id="317" r:id="rId86"/>
    <p:sldId id="319" r:id="rId87"/>
    <p:sldId id="320" r:id="rId88"/>
    <p:sldId id="321" r:id="rId89"/>
    <p:sldId id="322" r:id="rId90"/>
    <p:sldId id="323" r:id="rId91"/>
    <p:sldId id="330" r:id="rId92"/>
    <p:sldId id="324" r:id="rId93"/>
    <p:sldId id="404" r:id="rId94"/>
    <p:sldId id="326" r:id="rId95"/>
    <p:sldId id="325" r:id="rId96"/>
    <p:sldId id="397" r:id="rId97"/>
    <p:sldId id="327" r:id="rId98"/>
    <p:sldId id="402" r:id="rId99"/>
    <p:sldId id="331" r:id="rId100"/>
    <p:sldId id="332" r:id="rId101"/>
    <p:sldId id="398" r:id="rId102"/>
    <p:sldId id="333" r:id="rId103"/>
    <p:sldId id="354" r:id="rId104"/>
    <p:sldId id="355" r:id="rId105"/>
    <p:sldId id="356" r:id="rId106"/>
    <p:sldId id="357" r:id="rId107"/>
    <p:sldId id="359" r:id="rId108"/>
    <p:sldId id="360" r:id="rId109"/>
    <p:sldId id="361" r:id="rId110"/>
    <p:sldId id="335" r:id="rId111"/>
    <p:sldId id="351" r:id="rId112"/>
    <p:sldId id="352" r:id="rId113"/>
    <p:sldId id="266" r:id="rId114"/>
    <p:sldId id="353" r:id="rId115"/>
    <p:sldId id="400" r:id="rId116"/>
  </p:sldIdLst>
  <p:sldSz cx="12192000" cy="6858000"/>
  <p:notesSz cx="9942513" cy="67611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294" autoAdjust="0"/>
  </p:normalViewPr>
  <p:slideViewPr>
    <p:cSldViewPr>
      <p:cViewPr varScale="1">
        <p:scale>
          <a:sx n="103" d="100"/>
          <a:sy n="103" d="100"/>
        </p:scale>
        <p:origin x="594" y="108"/>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6CAB80-F5AD-4E84-88E1-51A40A29D626}" type="doc">
      <dgm:prSet loTypeId="urn:microsoft.com/office/officeart/2005/8/layout/orgChart1" loCatId="hierarchy" qsTypeId="urn:microsoft.com/office/officeart/2005/8/quickstyle/simple5" qsCatId="simple" csTypeId="urn:microsoft.com/office/officeart/2005/8/colors/accent5_2" csCatId="accent5" phldr="1"/>
      <dgm:spPr/>
      <dgm:t>
        <a:bodyPr/>
        <a:lstStyle/>
        <a:p>
          <a:endParaRPr lang="en-ZA"/>
        </a:p>
      </dgm:t>
    </dgm:pt>
    <dgm:pt modelId="{9055E4FB-A2D9-43E0-855F-476C7E444D8A}">
      <dgm:prSet phldrT="[Text]">
        <dgm:style>
          <a:lnRef idx="0">
            <a:schemeClr val="accent1"/>
          </a:lnRef>
          <a:fillRef idx="3">
            <a:schemeClr val="accent1"/>
          </a:fillRef>
          <a:effectRef idx="3">
            <a:schemeClr val="accent1"/>
          </a:effectRef>
          <a:fontRef idx="minor">
            <a:schemeClr val="lt1"/>
          </a:fontRef>
        </dgm:style>
      </dgm:prSet>
      <dgm:spPr/>
      <dgm:t>
        <a:bodyPr/>
        <a:lstStyle/>
        <a:p>
          <a:r>
            <a:rPr lang="en-US" b="1" dirty="0">
              <a:effectLst>
                <a:outerShdw blurRad="50800" dist="38100" dir="18900000" algn="bl" rotWithShape="0">
                  <a:prstClr val="black">
                    <a:alpha val="40000"/>
                  </a:prstClr>
                </a:outerShdw>
              </a:effectLst>
            </a:rPr>
            <a:t>Time Series Models</a:t>
          </a:r>
          <a:endParaRPr lang="en-ZA" b="1" dirty="0">
            <a:effectLst>
              <a:outerShdw blurRad="50800" dist="38100" dir="18900000" algn="bl" rotWithShape="0">
                <a:prstClr val="black">
                  <a:alpha val="40000"/>
                </a:prstClr>
              </a:outerShdw>
            </a:effectLst>
          </a:endParaRPr>
        </a:p>
      </dgm:t>
    </dgm:pt>
    <dgm:pt modelId="{B0588B69-2D1B-40E1-AD16-FE141390DCC1}" type="parTrans" cxnId="{28681157-AB4A-4848-8102-0ED6EAA3C663}">
      <dgm:prSet/>
      <dgm:spPr/>
      <dgm:t>
        <a:bodyPr/>
        <a:lstStyle/>
        <a:p>
          <a:endParaRPr lang="en-ZA"/>
        </a:p>
      </dgm:t>
    </dgm:pt>
    <dgm:pt modelId="{5CF25C41-F41D-440E-8057-80E5CFF9EAE2}" type="sibTrans" cxnId="{28681157-AB4A-4848-8102-0ED6EAA3C663}">
      <dgm:prSet/>
      <dgm:spPr/>
      <dgm:t>
        <a:bodyPr/>
        <a:lstStyle/>
        <a:p>
          <a:endParaRPr lang="en-ZA"/>
        </a:p>
      </dgm:t>
    </dgm:pt>
    <dgm:pt modelId="{2CDCDD79-9B6F-4934-9EF1-04AEE90FA1C1}">
      <dgm:prSet phldrT="[Text]"/>
      <dgm:spPr>
        <a:solidFill>
          <a:srgbClr val="008000"/>
        </a:solidFill>
      </dgm:spPr>
      <dgm:t>
        <a:bodyPr/>
        <a:lstStyle/>
        <a:p>
          <a:r>
            <a:rPr lang="en-US" b="1" dirty="0">
              <a:effectLst>
                <a:outerShdw blurRad="50800" dist="38100" dir="18900000" algn="bl" rotWithShape="0">
                  <a:prstClr val="black">
                    <a:alpha val="40000"/>
                  </a:prstClr>
                </a:outerShdw>
              </a:effectLst>
            </a:rPr>
            <a:t>Stationary</a:t>
          </a:r>
          <a:endParaRPr lang="en-ZA" b="1" dirty="0">
            <a:effectLst>
              <a:outerShdw blurRad="50800" dist="38100" dir="18900000" algn="bl" rotWithShape="0">
                <a:prstClr val="black">
                  <a:alpha val="40000"/>
                </a:prstClr>
              </a:outerShdw>
            </a:effectLst>
          </a:endParaRPr>
        </a:p>
      </dgm:t>
    </dgm:pt>
    <dgm:pt modelId="{BA827B7A-62E6-4B1A-9B37-E3AF65643492}" type="parTrans" cxnId="{EA111685-41DD-405D-BF10-932076840A8C}">
      <dgm:prSet/>
      <dgm:spPr/>
      <dgm:t>
        <a:bodyPr/>
        <a:lstStyle/>
        <a:p>
          <a:endParaRPr lang="en-ZA"/>
        </a:p>
      </dgm:t>
    </dgm:pt>
    <dgm:pt modelId="{5F4A5E68-73EA-45D1-B439-3E33BE2F71A1}" type="sibTrans" cxnId="{EA111685-41DD-405D-BF10-932076840A8C}">
      <dgm:prSet/>
      <dgm:spPr/>
      <dgm:t>
        <a:bodyPr/>
        <a:lstStyle/>
        <a:p>
          <a:endParaRPr lang="en-ZA"/>
        </a:p>
      </dgm:t>
    </dgm:pt>
    <dgm:pt modelId="{1DA4A541-7C0C-41E9-9618-5137A0BFBB6B}">
      <dgm:prSet phldrT="[Text]"/>
      <dgm:spPr>
        <a:solidFill>
          <a:schemeClr val="accent2">
            <a:lumMod val="75000"/>
          </a:schemeClr>
        </a:solidFill>
      </dgm:spPr>
      <dgm:t>
        <a:bodyPr/>
        <a:lstStyle/>
        <a:p>
          <a:r>
            <a:rPr lang="en-US" b="1" dirty="0">
              <a:effectLst>
                <a:outerShdw blurRad="50800" dist="38100" dir="18900000" algn="bl" rotWithShape="0">
                  <a:prstClr val="black">
                    <a:alpha val="40000"/>
                  </a:prstClr>
                </a:outerShdw>
              </a:effectLst>
            </a:rPr>
            <a:t>Non-Stationary</a:t>
          </a:r>
          <a:endParaRPr lang="en-ZA" b="1" dirty="0">
            <a:effectLst>
              <a:outerShdw blurRad="50800" dist="38100" dir="18900000" algn="bl" rotWithShape="0">
                <a:prstClr val="black">
                  <a:alpha val="40000"/>
                </a:prstClr>
              </a:outerShdw>
            </a:effectLst>
          </a:endParaRPr>
        </a:p>
      </dgm:t>
    </dgm:pt>
    <dgm:pt modelId="{30EB27AA-3611-419F-8D8F-4120C6BABA3F}" type="parTrans" cxnId="{9A2C8FED-8D84-46C5-B867-39762D04D1B2}">
      <dgm:prSet/>
      <dgm:spPr/>
      <dgm:t>
        <a:bodyPr/>
        <a:lstStyle/>
        <a:p>
          <a:endParaRPr lang="en-ZA"/>
        </a:p>
      </dgm:t>
    </dgm:pt>
    <dgm:pt modelId="{1065C6EB-10D0-4E44-84AA-B8EC1121D723}" type="sibTrans" cxnId="{9A2C8FED-8D84-46C5-B867-39762D04D1B2}">
      <dgm:prSet/>
      <dgm:spPr/>
      <dgm:t>
        <a:bodyPr/>
        <a:lstStyle/>
        <a:p>
          <a:endParaRPr lang="en-ZA"/>
        </a:p>
      </dgm:t>
    </dgm:pt>
    <dgm:pt modelId="{F872A454-9FA7-4ABF-8994-28CE8CA0E041}">
      <dgm:prSet phldrT="[Text]"/>
      <dgm:spPr>
        <a:solidFill>
          <a:srgbClr val="2EA08A"/>
        </a:solidFill>
      </dgm:spPr>
      <dgm:t>
        <a:bodyPr/>
        <a:lstStyle/>
        <a:p>
          <a:r>
            <a:rPr lang="en-US" b="1" dirty="0" err="1">
              <a:effectLst>
                <a:outerShdw blurRad="50800" dist="38100" dir="18900000" algn="bl" rotWithShape="0">
                  <a:prstClr val="black">
                    <a:alpha val="40000"/>
                  </a:prstClr>
                </a:outerShdw>
              </a:effectLst>
            </a:rPr>
            <a:t>Univariate</a:t>
          </a:r>
          <a:endParaRPr lang="en-US" b="1" dirty="0">
            <a:effectLst>
              <a:outerShdw blurRad="50800" dist="38100" dir="18900000" algn="bl" rotWithShape="0">
                <a:prstClr val="black">
                  <a:alpha val="40000"/>
                </a:prstClr>
              </a:outerShdw>
            </a:effectLst>
          </a:endParaRPr>
        </a:p>
        <a:p>
          <a:r>
            <a:rPr lang="en-US" b="1" dirty="0">
              <a:effectLst>
                <a:outerShdw blurRad="50800" dist="38100" dir="18900000" algn="bl" rotWithShape="0">
                  <a:prstClr val="black">
                    <a:alpha val="40000"/>
                  </a:prstClr>
                </a:outerShdw>
              </a:effectLst>
            </a:rPr>
            <a:t>Models</a:t>
          </a:r>
        </a:p>
      </dgm:t>
    </dgm:pt>
    <dgm:pt modelId="{5EF31553-0040-460E-BF15-4D5C8FDB40F6}" type="parTrans" cxnId="{62BC99E3-73D9-40CD-8145-A3737938C13A}">
      <dgm:prSet/>
      <dgm:spPr/>
      <dgm:t>
        <a:bodyPr/>
        <a:lstStyle/>
        <a:p>
          <a:endParaRPr lang="en-ZA"/>
        </a:p>
      </dgm:t>
    </dgm:pt>
    <dgm:pt modelId="{7FB9239B-9B8D-4BF6-9070-BFE0E1E57565}" type="sibTrans" cxnId="{62BC99E3-73D9-40CD-8145-A3737938C13A}">
      <dgm:prSet/>
      <dgm:spPr/>
      <dgm:t>
        <a:bodyPr/>
        <a:lstStyle/>
        <a:p>
          <a:endParaRPr lang="en-ZA"/>
        </a:p>
      </dgm:t>
    </dgm:pt>
    <dgm:pt modelId="{ECF88739-FD97-4BDC-9833-8D8F472CD5C8}">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Multivariate Models</a:t>
          </a:r>
          <a:endParaRPr lang="en-ZA" b="1" dirty="0">
            <a:effectLst>
              <a:outerShdw blurRad="50800" dist="38100" dir="18900000" algn="bl" rotWithShape="0">
                <a:prstClr val="black">
                  <a:alpha val="40000"/>
                </a:prstClr>
              </a:outerShdw>
            </a:effectLst>
          </a:endParaRPr>
        </a:p>
      </dgm:t>
    </dgm:pt>
    <dgm:pt modelId="{401241C3-5820-4413-AEFB-464015A3E924}" type="parTrans" cxnId="{A744F80F-8828-436A-B439-9FB51FF9E3EC}">
      <dgm:prSet/>
      <dgm:spPr/>
      <dgm:t>
        <a:bodyPr/>
        <a:lstStyle/>
        <a:p>
          <a:endParaRPr lang="en-ZA"/>
        </a:p>
      </dgm:t>
    </dgm:pt>
    <dgm:pt modelId="{C1753E1E-33EF-40BD-BF41-3ED421373439}" type="sibTrans" cxnId="{A744F80F-8828-436A-B439-9FB51FF9E3EC}">
      <dgm:prSet/>
      <dgm:spPr/>
      <dgm:t>
        <a:bodyPr/>
        <a:lstStyle/>
        <a:p>
          <a:endParaRPr lang="en-ZA"/>
        </a:p>
      </dgm:t>
    </dgm:pt>
    <dgm:pt modelId="{BD19192A-5139-4417-B179-67A559E15B5E}">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Single Endogenous: ARDL, GARCH</a:t>
          </a:r>
          <a:endParaRPr lang="en-ZA" b="1" dirty="0">
            <a:effectLst>
              <a:outerShdw blurRad="50800" dist="38100" dir="18900000" algn="bl" rotWithShape="0">
                <a:prstClr val="black">
                  <a:alpha val="40000"/>
                </a:prstClr>
              </a:outerShdw>
            </a:effectLst>
          </a:endParaRPr>
        </a:p>
      </dgm:t>
    </dgm:pt>
    <dgm:pt modelId="{A9F3F9D1-FF52-40C6-B496-299925F10C4F}" type="parTrans" cxnId="{D7D2BA76-C9F4-467A-9A8C-0F475D063B2A}">
      <dgm:prSet/>
      <dgm:spPr/>
      <dgm:t>
        <a:bodyPr/>
        <a:lstStyle/>
        <a:p>
          <a:endParaRPr lang="en-ZA"/>
        </a:p>
      </dgm:t>
    </dgm:pt>
    <dgm:pt modelId="{7CD2F7A4-D300-4264-9BD9-91CC85468E01}" type="sibTrans" cxnId="{D7D2BA76-C9F4-467A-9A8C-0F475D063B2A}">
      <dgm:prSet/>
      <dgm:spPr/>
      <dgm:t>
        <a:bodyPr/>
        <a:lstStyle/>
        <a:p>
          <a:endParaRPr lang="en-ZA"/>
        </a:p>
      </dgm:t>
    </dgm:pt>
    <dgm:pt modelId="{8E9DC105-02FE-4D74-B065-D70F64947F81}">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Many Endogenous: </a:t>
          </a:r>
          <a:br>
            <a:rPr lang="en-US" b="1" dirty="0">
              <a:effectLst>
                <a:outerShdw blurRad="50800" dist="38100" dir="18900000" algn="bl" rotWithShape="0">
                  <a:prstClr val="black">
                    <a:alpha val="40000"/>
                  </a:prstClr>
                </a:outerShdw>
              </a:effectLst>
            </a:rPr>
          </a:br>
          <a:r>
            <a:rPr lang="en-US" b="1" dirty="0">
              <a:effectLst>
                <a:outerShdw blurRad="50800" dist="38100" dir="18900000" algn="bl" rotWithShape="0">
                  <a:prstClr val="black">
                    <a:alpha val="40000"/>
                  </a:prstClr>
                </a:outerShdw>
              </a:effectLst>
            </a:rPr>
            <a:t>VAR, SVAR</a:t>
          </a:r>
          <a:endParaRPr lang="en-ZA" b="1" dirty="0">
            <a:effectLst>
              <a:outerShdw blurRad="50800" dist="38100" dir="18900000" algn="bl" rotWithShape="0">
                <a:prstClr val="black">
                  <a:alpha val="40000"/>
                </a:prstClr>
              </a:outerShdw>
            </a:effectLst>
          </a:endParaRPr>
        </a:p>
      </dgm:t>
    </dgm:pt>
    <dgm:pt modelId="{3592B6A8-F35D-4688-9207-9FBCD1505F84}" type="parTrans" cxnId="{834286F9-9C9F-4DBD-9453-A5CDC76B9F1C}">
      <dgm:prSet/>
      <dgm:spPr/>
      <dgm:t>
        <a:bodyPr/>
        <a:lstStyle/>
        <a:p>
          <a:endParaRPr lang="en-ZA"/>
        </a:p>
      </dgm:t>
    </dgm:pt>
    <dgm:pt modelId="{CB9676EB-2F44-49B0-8ADB-9DA5349BBA45}" type="sibTrans" cxnId="{834286F9-9C9F-4DBD-9453-A5CDC76B9F1C}">
      <dgm:prSet/>
      <dgm:spPr/>
      <dgm:t>
        <a:bodyPr/>
        <a:lstStyle/>
        <a:p>
          <a:endParaRPr lang="en-ZA"/>
        </a:p>
      </dgm:t>
    </dgm:pt>
    <dgm:pt modelId="{CD494EB8-22F5-43B4-B97B-06E4A24792AC}">
      <dgm:prSet phldrT="[Text]"/>
      <dgm:spPr>
        <a:solidFill>
          <a:srgbClr val="B77601"/>
        </a:solidFill>
      </dgm:spPr>
      <dgm:t>
        <a:bodyPr/>
        <a:lstStyle/>
        <a:p>
          <a:r>
            <a:rPr lang="en-US" b="1" dirty="0" err="1">
              <a:effectLst>
                <a:outerShdw blurRad="50800" dist="38100" dir="18900000" algn="bl" rotWithShape="0">
                  <a:prstClr val="black">
                    <a:alpha val="40000"/>
                  </a:prstClr>
                </a:outerShdw>
              </a:effectLst>
            </a:rPr>
            <a:t>Univariate</a:t>
          </a:r>
          <a:endParaRPr lang="en-ZA" b="1" dirty="0">
            <a:effectLst>
              <a:outerShdw blurRad="50800" dist="38100" dir="18900000" algn="bl" rotWithShape="0">
                <a:prstClr val="black">
                  <a:alpha val="40000"/>
                </a:prstClr>
              </a:outerShdw>
            </a:effectLst>
          </a:endParaRPr>
        </a:p>
      </dgm:t>
    </dgm:pt>
    <dgm:pt modelId="{DCC6CF14-C330-4987-B2A3-8CBD7B213319}" type="parTrans" cxnId="{D24B42B6-4DD3-4412-9DA1-D7AD65E85E60}">
      <dgm:prSet/>
      <dgm:spPr/>
      <dgm:t>
        <a:bodyPr/>
        <a:lstStyle/>
        <a:p>
          <a:endParaRPr lang="en-ZA"/>
        </a:p>
      </dgm:t>
    </dgm:pt>
    <dgm:pt modelId="{17D02FC3-7803-44A8-8CFA-8662B1B135D8}" type="sibTrans" cxnId="{D24B42B6-4DD3-4412-9DA1-D7AD65E85E60}">
      <dgm:prSet/>
      <dgm:spPr/>
      <dgm:t>
        <a:bodyPr/>
        <a:lstStyle/>
        <a:p>
          <a:endParaRPr lang="en-ZA"/>
        </a:p>
      </dgm:t>
    </dgm:pt>
    <dgm:pt modelId="{59BF403C-BD3F-43E2-B509-DBCA8D5DB006}">
      <dgm:prSet phldrT="[Text]"/>
      <dgm:spPr>
        <a:solidFill>
          <a:srgbClr val="ABA301"/>
        </a:solidFill>
      </dgm:spPr>
      <dgm:t>
        <a:bodyPr/>
        <a:lstStyle/>
        <a:p>
          <a:r>
            <a:rPr lang="en-US" b="1" dirty="0">
              <a:effectLst>
                <a:outerShdw blurRad="50800" dist="38100" dir="18900000" algn="bl" rotWithShape="0">
                  <a:prstClr val="black">
                    <a:alpha val="40000"/>
                  </a:prstClr>
                </a:outerShdw>
              </a:effectLst>
            </a:rPr>
            <a:t>Deterministic Trends</a:t>
          </a:r>
          <a:endParaRPr lang="en-ZA" b="1" dirty="0">
            <a:effectLst>
              <a:outerShdw blurRad="50800" dist="38100" dir="18900000" algn="bl" rotWithShape="0">
                <a:prstClr val="black">
                  <a:alpha val="40000"/>
                </a:prstClr>
              </a:outerShdw>
            </a:effectLst>
          </a:endParaRPr>
        </a:p>
      </dgm:t>
    </dgm:pt>
    <dgm:pt modelId="{8F075648-80C8-4518-876C-F7ACB8DD46CE}" type="parTrans" cxnId="{8745C80A-B03F-4FE0-AB9F-525B0563F193}">
      <dgm:prSet/>
      <dgm:spPr/>
      <dgm:t>
        <a:bodyPr/>
        <a:lstStyle/>
        <a:p>
          <a:endParaRPr lang="en-ZA"/>
        </a:p>
      </dgm:t>
    </dgm:pt>
    <dgm:pt modelId="{07C65866-49EC-41B3-A1EA-750C4476CB96}" type="sibTrans" cxnId="{8745C80A-B03F-4FE0-AB9F-525B0563F193}">
      <dgm:prSet/>
      <dgm:spPr/>
      <dgm:t>
        <a:bodyPr/>
        <a:lstStyle/>
        <a:p>
          <a:endParaRPr lang="en-ZA"/>
        </a:p>
      </dgm:t>
    </dgm:pt>
    <dgm:pt modelId="{C819ECD0-AF40-449F-BA54-4AAC2240C65B}">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Stochastic Trends: ARIMA(</a:t>
          </a:r>
          <a:r>
            <a:rPr lang="en-US" b="1" dirty="0" err="1">
              <a:effectLst>
                <a:outerShdw blurRad="50800" dist="38100" dir="18900000" algn="bl" rotWithShape="0">
                  <a:prstClr val="black">
                    <a:alpha val="40000"/>
                  </a:prstClr>
                </a:outerShdw>
              </a:effectLst>
            </a:rPr>
            <a:t>p,d,q</a:t>
          </a:r>
          <a:r>
            <a:rPr lang="en-US" b="1" dirty="0">
              <a:effectLst>
                <a:outerShdw blurRad="50800" dist="38100" dir="18900000" algn="bl" rotWithShape="0">
                  <a:prstClr val="black">
                    <a:alpha val="40000"/>
                  </a:prstClr>
                </a:outerShdw>
              </a:effectLst>
            </a:rPr>
            <a:t>)</a:t>
          </a:r>
        </a:p>
      </dgm:t>
    </dgm:pt>
    <dgm:pt modelId="{D015C1DA-F594-4133-9CD7-FFE1D7A3B324}" type="parTrans" cxnId="{5B468AF8-6882-460E-A616-4DF4DBB4026A}">
      <dgm:prSet/>
      <dgm:spPr/>
      <dgm:t>
        <a:bodyPr/>
        <a:lstStyle/>
        <a:p>
          <a:endParaRPr lang="en-ZA"/>
        </a:p>
      </dgm:t>
    </dgm:pt>
    <dgm:pt modelId="{EA422A08-82A7-4897-8896-4E9D7C54854B}" type="sibTrans" cxnId="{5B468AF8-6882-460E-A616-4DF4DBB4026A}">
      <dgm:prSet/>
      <dgm:spPr/>
      <dgm:t>
        <a:bodyPr/>
        <a:lstStyle/>
        <a:p>
          <a:endParaRPr lang="en-ZA"/>
        </a:p>
      </dgm:t>
    </dgm:pt>
    <dgm:pt modelId="{60F82F93-411C-4D9C-99AE-FAA561F63650}">
      <dgm:prSet phldrT="[Text]"/>
      <dgm:spPr>
        <a:solidFill>
          <a:srgbClr val="ABA301"/>
        </a:solidFill>
      </dgm:spPr>
      <dgm:t>
        <a:bodyPr/>
        <a:lstStyle/>
        <a:p>
          <a:r>
            <a:rPr lang="en-US" b="1" dirty="0">
              <a:effectLst>
                <a:outerShdw blurRad="50800" dist="38100" dir="18900000" algn="bl" rotWithShape="0">
                  <a:prstClr val="black">
                    <a:alpha val="40000"/>
                  </a:prstClr>
                </a:outerShdw>
              </a:effectLst>
            </a:rPr>
            <a:t>Filters</a:t>
          </a:r>
          <a:endParaRPr lang="en-ZA" b="1" dirty="0">
            <a:effectLst>
              <a:outerShdw blurRad="50800" dist="38100" dir="18900000" algn="bl" rotWithShape="0">
                <a:prstClr val="black">
                  <a:alpha val="40000"/>
                </a:prstClr>
              </a:outerShdw>
            </a:effectLst>
          </a:endParaRPr>
        </a:p>
      </dgm:t>
    </dgm:pt>
    <dgm:pt modelId="{63AB9D0B-642C-4AD6-8B3B-6AA62DC070E5}" type="parTrans" cxnId="{00B6ACDA-D718-4727-BA5A-F2D05DEA3126}">
      <dgm:prSet/>
      <dgm:spPr/>
      <dgm:t>
        <a:bodyPr/>
        <a:lstStyle/>
        <a:p>
          <a:endParaRPr lang="en-ZA"/>
        </a:p>
      </dgm:t>
    </dgm:pt>
    <dgm:pt modelId="{635CF807-E5C0-4752-A4CC-2DFF8DAA13E9}" type="sibTrans" cxnId="{00B6ACDA-D718-4727-BA5A-F2D05DEA3126}">
      <dgm:prSet/>
      <dgm:spPr/>
      <dgm:t>
        <a:bodyPr/>
        <a:lstStyle/>
        <a:p>
          <a:endParaRPr lang="en-ZA"/>
        </a:p>
      </dgm:t>
    </dgm:pt>
    <dgm:pt modelId="{2683F479-527F-4AEA-8529-4A48035F6A16}">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Differencing</a:t>
          </a:r>
        </a:p>
      </dgm:t>
    </dgm:pt>
    <dgm:pt modelId="{03970587-A79A-44FF-96B5-7F7DD208E616}" type="parTrans" cxnId="{33B4551E-FB05-419F-8AEC-431C2747A097}">
      <dgm:prSet/>
      <dgm:spPr/>
      <dgm:t>
        <a:bodyPr/>
        <a:lstStyle/>
        <a:p>
          <a:endParaRPr lang="en-ZA"/>
        </a:p>
      </dgm:t>
    </dgm:pt>
    <dgm:pt modelId="{614423D5-C267-450D-9522-AEB3907FAFC3}" type="sibTrans" cxnId="{33B4551E-FB05-419F-8AEC-431C2747A097}">
      <dgm:prSet/>
      <dgm:spPr/>
      <dgm:t>
        <a:bodyPr/>
        <a:lstStyle/>
        <a:p>
          <a:endParaRPr lang="en-ZA"/>
        </a:p>
      </dgm:t>
    </dgm:pt>
    <dgm:pt modelId="{0458CA8F-73FE-4BD9-85FB-C076BCB4D586}">
      <dgm:prSet phldrT="[Text]"/>
      <dgm:spPr>
        <a:solidFill>
          <a:srgbClr val="2EA08A"/>
        </a:solidFill>
      </dgm:spPr>
      <dgm:t>
        <a:bodyPr/>
        <a:lstStyle/>
        <a:p>
          <a:r>
            <a:rPr lang="en-US" b="1" dirty="0">
              <a:effectLst>
                <a:outerShdw blurRad="50800" dist="38100" dir="18900000" algn="bl" rotWithShape="0">
                  <a:prstClr val="black">
                    <a:alpha val="40000"/>
                  </a:prstClr>
                </a:outerShdw>
              </a:effectLst>
            </a:rPr>
            <a:t>Only E(</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ARMA(</a:t>
          </a:r>
          <a:r>
            <a:rPr lang="en-US" b="1" dirty="0" err="1">
              <a:effectLst>
                <a:outerShdw blurRad="50800" dist="38100" dir="18900000" algn="bl" rotWithShape="0">
                  <a:prstClr val="black">
                    <a:alpha val="40000"/>
                  </a:prstClr>
                </a:outerShdw>
              </a:effectLst>
            </a:rPr>
            <a:t>p,q</a:t>
          </a:r>
          <a:r>
            <a:rPr lang="en-US" b="1" dirty="0">
              <a:effectLst>
                <a:outerShdw blurRad="50800" dist="38100" dir="18900000" algn="bl" rotWithShape="0">
                  <a:prstClr val="black">
                    <a:alpha val="40000"/>
                  </a:prstClr>
                </a:outerShdw>
              </a:effectLst>
            </a:rPr>
            <a:t>)</a:t>
          </a:r>
          <a:endParaRPr lang="en-ZA" b="1" dirty="0">
            <a:effectLst>
              <a:outerShdw blurRad="50800" dist="38100" dir="18900000" algn="bl" rotWithShape="0">
                <a:prstClr val="black">
                  <a:alpha val="40000"/>
                </a:prstClr>
              </a:outerShdw>
            </a:effectLst>
          </a:endParaRPr>
        </a:p>
      </dgm:t>
    </dgm:pt>
    <dgm:pt modelId="{EA8D33C2-80D8-4304-B861-139FFF362C04}" type="parTrans" cxnId="{EDF0CB14-007E-45BB-8445-C92455079A93}">
      <dgm:prSet/>
      <dgm:spPr/>
      <dgm:t>
        <a:bodyPr/>
        <a:lstStyle/>
        <a:p>
          <a:endParaRPr lang="en-ZA"/>
        </a:p>
      </dgm:t>
    </dgm:pt>
    <dgm:pt modelId="{E03B7021-F4B6-4739-B152-FC7D1AC29A61}" type="sibTrans" cxnId="{EDF0CB14-007E-45BB-8445-C92455079A93}">
      <dgm:prSet/>
      <dgm:spPr/>
      <dgm:t>
        <a:bodyPr/>
        <a:lstStyle/>
        <a:p>
          <a:endParaRPr lang="en-ZA"/>
        </a:p>
      </dgm:t>
    </dgm:pt>
    <dgm:pt modelId="{1546840A-5FDB-4EE2-8D23-BDED3BD8A1CA}">
      <dgm:prSet phldrT="[Text]"/>
      <dgm:spPr>
        <a:solidFill>
          <a:srgbClr val="2EA08A"/>
        </a:solidFill>
      </dgm:spPr>
      <dgm:t>
        <a:bodyPr/>
        <a:lstStyle/>
        <a:p>
          <a:r>
            <a:rPr lang="en-US" b="1" dirty="0">
              <a:effectLst>
                <a:outerShdw blurRad="50800" dist="38100" dir="18900000" algn="bl" rotWithShape="0">
                  <a:prstClr val="black">
                    <a:alpha val="40000"/>
                  </a:prstClr>
                </a:outerShdw>
              </a:effectLst>
            </a:rPr>
            <a:t>E(</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&amp; </a:t>
          </a:r>
          <a:r>
            <a:rPr lang="en-US" b="1" dirty="0" err="1">
              <a:effectLst>
                <a:outerShdw blurRad="50800" dist="38100" dir="18900000" algn="bl" rotWithShape="0">
                  <a:prstClr val="black">
                    <a:alpha val="40000"/>
                  </a:prstClr>
                </a:outerShdw>
              </a:effectLst>
            </a:rPr>
            <a:t>Var</a:t>
          </a:r>
          <a:r>
            <a:rPr lang="en-US" b="1" dirty="0">
              <a:effectLst>
                <a:outerShdw blurRad="50800" dist="38100" dir="18900000" algn="bl" rotWithShape="0">
                  <a:prstClr val="black">
                    <a:alpha val="40000"/>
                  </a:prstClr>
                </a:outerShdw>
              </a:effectLst>
            </a:rPr>
            <a:t>(</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ARCH</a:t>
          </a:r>
          <a:endParaRPr lang="en-ZA" b="1" dirty="0">
            <a:effectLst>
              <a:outerShdw blurRad="50800" dist="38100" dir="18900000" algn="bl" rotWithShape="0">
                <a:prstClr val="black">
                  <a:alpha val="40000"/>
                </a:prstClr>
              </a:outerShdw>
            </a:effectLst>
          </a:endParaRPr>
        </a:p>
      </dgm:t>
    </dgm:pt>
    <dgm:pt modelId="{C37B74F6-B3DB-4C4B-8B41-95928FEB02EE}" type="parTrans" cxnId="{10A735D2-B3AB-4D10-A5BF-A407ED510651}">
      <dgm:prSet/>
      <dgm:spPr/>
      <dgm:t>
        <a:bodyPr/>
        <a:lstStyle/>
        <a:p>
          <a:endParaRPr lang="en-ZA"/>
        </a:p>
      </dgm:t>
    </dgm:pt>
    <dgm:pt modelId="{5F054BD2-09D3-4111-8595-662B2E1A767F}" type="sibTrans" cxnId="{10A735D2-B3AB-4D10-A5BF-A407ED510651}">
      <dgm:prSet/>
      <dgm:spPr/>
      <dgm:t>
        <a:bodyPr/>
        <a:lstStyle/>
        <a:p>
          <a:endParaRPr lang="en-ZA"/>
        </a:p>
      </dgm:t>
    </dgm:pt>
    <dgm:pt modelId="{2BE11016-D500-4916-8D64-B1EB2D7C26FE}">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Tests</a:t>
          </a:r>
        </a:p>
      </dgm:t>
    </dgm:pt>
    <dgm:pt modelId="{266FD1F6-AF8B-4D2B-BB02-A2CBE04E3622}" type="parTrans" cxnId="{956D79FB-1727-406F-A2D5-17AD93209241}">
      <dgm:prSet/>
      <dgm:spPr/>
      <dgm:t>
        <a:bodyPr/>
        <a:lstStyle/>
        <a:p>
          <a:endParaRPr lang="en-ZA"/>
        </a:p>
      </dgm:t>
    </dgm:pt>
    <dgm:pt modelId="{62B01055-0C03-490C-BCDE-9B9D768A77AA}" type="sibTrans" cxnId="{956D79FB-1727-406F-A2D5-17AD93209241}">
      <dgm:prSet/>
      <dgm:spPr/>
      <dgm:t>
        <a:bodyPr/>
        <a:lstStyle/>
        <a:p>
          <a:endParaRPr lang="en-ZA"/>
        </a:p>
      </dgm:t>
    </dgm:pt>
    <dgm:pt modelId="{402FC0EC-2929-4639-94A0-E5EEA51BB997}">
      <dgm:prSet phldrT="[Text]"/>
      <dgm:spPr>
        <a:solidFill>
          <a:srgbClr val="A2285C"/>
        </a:solidFill>
      </dgm:spPr>
      <dgm:t>
        <a:bodyPr/>
        <a:lstStyle/>
        <a:p>
          <a:r>
            <a:rPr lang="en-US" b="1" dirty="0">
              <a:effectLst>
                <a:outerShdw blurRad="50800" dist="38100" dir="18900000" algn="bl" rotWithShape="0">
                  <a:prstClr val="black">
                    <a:alpha val="40000"/>
                  </a:prstClr>
                </a:outerShdw>
              </a:effectLst>
            </a:rPr>
            <a:t> Multivariate</a:t>
          </a:r>
        </a:p>
      </dgm:t>
    </dgm:pt>
    <dgm:pt modelId="{46174F45-C69E-48FD-AAFD-E8EBBADEC156}" type="sibTrans" cxnId="{BAFA4B04-2524-4EC2-B3B5-1EB5EFC4A413}">
      <dgm:prSet/>
      <dgm:spPr/>
      <dgm:t>
        <a:bodyPr/>
        <a:lstStyle/>
        <a:p>
          <a:endParaRPr lang="en-ZA"/>
        </a:p>
      </dgm:t>
    </dgm:pt>
    <dgm:pt modelId="{835D0648-36E0-4EB5-A6C7-B426BEB1D961}" type="parTrans" cxnId="{BAFA4B04-2524-4EC2-B3B5-1EB5EFC4A413}">
      <dgm:prSet/>
      <dgm:spPr/>
      <dgm:t>
        <a:bodyPr/>
        <a:lstStyle/>
        <a:p>
          <a:endParaRPr lang="en-ZA"/>
        </a:p>
      </dgm:t>
    </dgm:pt>
    <dgm:pt modelId="{4DA0582B-0C2A-4E58-B370-EAFEC5CD7DBB}">
      <dgm:prSet phldrT="[Text]"/>
      <dgm:spPr>
        <a:solidFill>
          <a:srgbClr val="A2285C"/>
        </a:solidFill>
      </dgm:spPr>
      <dgm:t>
        <a:bodyPr/>
        <a:lstStyle/>
        <a:p>
          <a:r>
            <a:rPr lang="en-US" b="1" dirty="0">
              <a:effectLst>
                <a:outerShdw blurRad="50800" dist="38100" dir="18900000" algn="bl" rotWithShape="0">
                  <a:prstClr val="black">
                    <a:alpha val="40000"/>
                  </a:prstClr>
                </a:outerShdw>
              </a:effectLst>
            </a:rPr>
            <a:t>Cointegration / VECM</a:t>
          </a:r>
        </a:p>
      </dgm:t>
    </dgm:pt>
    <dgm:pt modelId="{FC1B2EB8-92E9-4D25-A027-8EDC2A4E5739}" type="parTrans" cxnId="{DC34402D-3873-489C-9D74-C0CF333090DF}">
      <dgm:prSet/>
      <dgm:spPr/>
      <dgm:t>
        <a:bodyPr/>
        <a:lstStyle/>
        <a:p>
          <a:endParaRPr lang="en-ZA"/>
        </a:p>
      </dgm:t>
    </dgm:pt>
    <dgm:pt modelId="{F79F36C1-8ECB-4557-9CC5-8D9069C731F0}" type="sibTrans" cxnId="{DC34402D-3873-489C-9D74-C0CF333090DF}">
      <dgm:prSet/>
      <dgm:spPr/>
      <dgm:t>
        <a:bodyPr/>
        <a:lstStyle/>
        <a:p>
          <a:endParaRPr lang="en-ZA"/>
        </a:p>
      </dgm:t>
    </dgm:pt>
    <dgm:pt modelId="{E0B9CC06-C6AA-48AC-B431-0FC8858978C7}" type="pres">
      <dgm:prSet presAssocID="{676CAB80-F5AD-4E84-88E1-51A40A29D626}" presName="hierChild1" presStyleCnt="0">
        <dgm:presLayoutVars>
          <dgm:orgChart val="1"/>
          <dgm:chPref val="1"/>
          <dgm:dir/>
          <dgm:animOne val="branch"/>
          <dgm:animLvl val="lvl"/>
          <dgm:resizeHandles/>
        </dgm:presLayoutVars>
      </dgm:prSet>
      <dgm:spPr/>
    </dgm:pt>
    <dgm:pt modelId="{6FC85608-0499-4EBC-9862-00DB86117833}" type="pres">
      <dgm:prSet presAssocID="{9055E4FB-A2D9-43E0-855F-476C7E444D8A}" presName="hierRoot1" presStyleCnt="0">
        <dgm:presLayoutVars>
          <dgm:hierBranch val="init"/>
        </dgm:presLayoutVars>
      </dgm:prSet>
      <dgm:spPr/>
    </dgm:pt>
    <dgm:pt modelId="{7FBC113B-AAD2-41B7-A658-624C48BDB8DB}" type="pres">
      <dgm:prSet presAssocID="{9055E4FB-A2D9-43E0-855F-476C7E444D8A}" presName="rootComposite1" presStyleCnt="0"/>
      <dgm:spPr/>
    </dgm:pt>
    <dgm:pt modelId="{BC501C2E-5274-4A60-AE06-F68AE39260D2}" type="pres">
      <dgm:prSet presAssocID="{9055E4FB-A2D9-43E0-855F-476C7E444D8A}" presName="rootText1" presStyleLbl="node0" presStyleIdx="0" presStyleCnt="1">
        <dgm:presLayoutVars>
          <dgm:chPref val="3"/>
        </dgm:presLayoutVars>
      </dgm:prSet>
      <dgm:spPr/>
    </dgm:pt>
    <dgm:pt modelId="{BF7A7D12-09A7-4FD6-A80D-7665C8A7E1B5}" type="pres">
      <dgm:prSet presAssocID="{9055E4FB-A2D9-43E0-855F-476C7E444D8A}" presName="rootConnector1" presStyleLbl="node1" presStyleIdx="0" presStyleCnt="0"/>
      <dgm:spPr/>
    </dgm:pt>
    <dgm:pt modelId="{E39EE9A6-5275-4A76-9F8A-22917FF85720}" type="pres">
      <dgm:prSet presAssocID="{9055E4FB-A2D9-43E0-855F-476C7E444D8A}" presName="hierChild2" presStyleCnt="0"/>
      <dgm:spPr/>
    </dgm:pt>
    <dgm:pt modelId="{4B08F2F4-705A-41D6-AB67-8E9832438338}" type="pres">
      <dgm:prSet presAssocID="{BA827B7A-62E6-4B1A-9B37-E3AF65643492}" presName="Name37" presStyleLbl="parChTrans1D2" presStyleIdx="0" presStyleCnt="2"/>
      <dgm:spPr/>
    </dgm:pt>
    <dgm:pt modelId="{3EF673D3-C19B-4CB1-B5AC-390716C8A0A4}" type="pres">
      <dgm:prSet presAssocID="{2CDCDD79-9B6F-4934-9EF1-04AEE90FA1C1}" presName="hierRoot2" presStyleCnt="0">
        <dgm:presLayoutVars>
          <dgm:hierBranch val="init"/>
        </dgm:presLayoutVars>
      </dgm:prSet>
      <dgm:spPr/>
    </dgm:pt>
    <dgm:pt modelId="{B1ADC9CF-B0C1-4CF7-ACC9-892F78DE7D80}" type="pres">
      <dgm:prSet presAssocID="{2CDCDD79-9B6F-4934-9EF1-04AEE90FA1C1}" presName="rootComposite" presStyleCnt="0"/>
      <dgm:spPr/>
    </dgm:pt>
    <dgm:pt modelId="{A8242123-B8B9-403E-A821-1BE1DA5348FF}" type="pres">
      <dgm:prSet presAssocID="{2CDCDD79-9B6F-4934-9EF1-04AEE90FA1C1}" presName="rootText" presStyleLbl="node2" presStyleIdx="0" presStyleCnt="2">
        <dgm:presLayoutVars>
          <dgm:chPref val="3"/>
        </dgm:presLayoutVars>
      </dgm:prSet>
      <dgm:spPr/>
    </dgm:pt>
    <dgm:pt modelId="{267A9EFB-7EA2-433E-8241-BD710054FEDC}" type="pres">
      <dgm:prSet presAssocID="{2CDCDD79-9B6F-4934-9EF1-04AEE90FA1C1}" presName="rootConnector" presStyleLbl="node2" presStyleIdx="0" presStyleCnt="2"/>
      <dgm:spPr/>
    </dgm:pt>
    <dgm:pt modelId="{479EE45F-8754-4F19-BD4A-E66801F36ADE}" type="pres">
      <dgm:prSet presAssocID="{2CDCDD79-9B6F-4934-9EF1-04AEE90FA1C1}" presName="hierChild4" presStyleCnt="0"/>
      <dgm:spPr/>
    </dgm:pt>
    <dgm:pt modelId="{3A47829F-82D8-4770-90A9-B80A0A15F7A8}" type="pres">
      <dgm:prSet presAssocID="{5EF31553-0040-460E-BF15-4D5C8FDB40F6}" presName="Name37" presStyleLbl="parChTrans1D3" presStyleIdx="0" presStyleCnt="4"/>
      <dgm:spPr/>
    </dgm:pt>
    <dgm:pt modelId="{2A15F663-A629-4C21-BC9A-E3AEA6FBB629}" type="pres">
      <dgm:prSet presAssocID="{F872A454-9FA7-4ABF-8994-28CE8CA0E041}" presName="hierRoot2" presStyleCnt="0">
        <dgm:presLayoutVars>
          <dgm:hierBranch val="init"/>
        </dgm:presLayoutVars>
      </dgm:prSet>
      <dgm:spPr/>
    </dgm:pt>
    <dgm:pt modelId="{20B8AF89-A71D-402C-A206-C1B78AF03825}" type="pres">
      <dgm:prSet presAssocID="{F872A454-9FA7-4ABF-8994-28CE8CA0E041}" presName="rootComposite" presStyleCnt="0"/>
      <dgm:spPr/>
    </dgm:pt>
    <dgm:pt modelId="{1BF68A85-9DBD-4F07-B773-493EC136BD51}" type="pres">
      <dgm:prSet presAssocID="{F872A454-9FA7-4ABF-8994-28CE8CA0E041}" presName="rootText" presStyleLbl="node3" presStyleIdx="0" presStyleCnt="4">
        <dgm:presLayoutVars>
          <dgm:chPref val="3"/>
        </dgm:presLayoutVars>
      </dgm:prSet>
      <dgm:spPr/>
    </dgm:pt>
    <dgm:pt modelId="{9264E07B-DC73-4DB5-85C7-7B262D26F42A}" type="pres">
      <dgm:prSet presAssocID="{F872A454-9FA7-4ABF-8994-28CE8CA0E041}" presName="rootConnector" presStyleLbl="node3" presStyleIdx="0" presStyleCnt="4"/>
      <dgm:spPr/>
    </dgm:pt>
    <dgm:pt modelId="{412310A5-BD95-4609-90AD-7818FC74E812}" type="pres">
      <dgm:prSet presAssocID="{F872A454-9FA7-4ABF-8994-28CE8CA0E041}" presName="hierChild4" presStyleCnt="0"/>
      <dgm:spPr/>
    </dgm:pt>
    <dgm:pt modelId="{0B8C22CC-4C27-4D67-910B-7801F6CD4526}" type="pres">
      <dgm:prSet presAssocID="{EA8D33C2-80D8-4304-B861-139FFF362C04}" presName="Name37" presStyleLbl="parChTrans1D4" presStyleIdx="0" presStyleCnt="10"/>
      <dgm:spPr/>
    </dgm:pt>
    <dgm:pt modelId="{F90D182C-B61B-4F9F-8A5C-E93E7DC8D71B}" type="pres">
      <dgm:prSet presAssocID="{0458CA8F-73FE-4BD9-85FB-C076BCB4D586}" presName="hierRoot2" presStyleCnt="0">
        <dgm:presLayoutVars>
          <dgm:hierBranch val="init"/>
        </dgm:presLayoutVars>
      </dgm:prSet>
      <dgm:spPr/>
    </dgm:pt>
    <dgm:pt modelId="{C845153A-F162-4DC9-AC66-CECBC7241EB4}" type="pres">
      <dgm:prSet presAssocID="{0458CA8F-73FE-4BD9-85FB-C076BCB4D586}" presName="rootComposite" presStyleCnt="0"/>
      <dgm:spPr/>
    </dgm:pt>
    <dgm:pt modelId="{185B90E4-D7D0-4919-AC86-2ADB456A1611}" type="pres">
      <dgm:prSet presAssocID="{0458CA8F-73FE-4BD9-85FB-C076BCB4D586}" presName="rootText" presStyleLbl="node4" presStyleIdx="0" presStyleCnt="10">
        <dgm:presLayoutVars>
          <dgm:chPref val="3"/>
        </dgm:presLayoutVars>
      </dgm:prSet>
      <dgm:spPr/>
    </dgm:pt>
    <dgm:pt modelId="{460394B8-3807-4074-A51D-65CD3EB8BFDB}" type="pres">
      <dgm:prSet presAssocID="{0458CA8F-73FE-4BD9-85FB-C076BCB4D586}" presName="rootConnector" presStyleLbl="node4" presStyleIdx="0" presStyleCnt="10"/>
      <dgm:spPr/>
    </dgm:pt>
    <dgm:pt modelId="{791AA5E1-6312-4241-88E0-0758940A8E54}" type="pres">
      <dgm:prSet presAssocID="{0458CA8F-73FE-4BD9-85FB-C076BCB4D586}" presName="hierChild4" presStyleCnt="0"/>
      <dgm:spPr/>
    </dgm:pt>
    <dgm:pt modelId="{F8D2F3E8-E1E3-4D14-A423-3B96CEC965BA}" type="pres">
      <dgm:prSet presAssocID="{0458CA8F-73FE-4BD9-85FB-C076BCB4D586}" presName="hierChild5" presStyleCnt="0"/>
      <dgm:spPr/>
    </dgm:pt>
    <dgm:pt modelId="{F1AFE3AD-5869-41FC-8F00-15A3BE3A0567}" type="pres">
      <dgm:prSet presAssocID="{C37B74F6-B3DB-4C4B-8B41-95928FEB02EE}" presName="Name37" presStyleLbl="parChTrans1D4" presStyleIdx="1" presStyleCnt="10"/>
      <dgm:spPr/>
    </dgm:pt>
    <dgm:pt modelId="{D7163223-F11C-40AC-B3E5-2C904315C38B}" type="pres">
      <dgm:prSet presAssocID="{1546840A-5FDB-4EE2-8D23-BDED3BD8A1CA}" presName="hierRoot2" presStyleCnt="0">
        <dgm:presLayoutVars>
          <dgm:hierBranch val="init"/>
        </dgm:presLayoutVars>
      </dgm:prSet>
      <dgm:spPr/>
    </dgm:pt>
    <dgm:pt modelId="{CAA2DEF2-2EE6-41C2-BA03-8780B83C5363}" type="pres">
      <dgm:prSet presAssocID="{1546840A-5FDB-4EE2-8D23-BDED3BD8A1CA}" presName="rootComposite" presStyleCnt="0"/>
      <dgm:spPr/>
    </dgm:pt>
    <dgm:pt modelId="{BF02EC71-29DC-43BC-B027-98D1DD9B128B}" type="pres">
      <dgm:prSet presAssocID="{1546840A-5FDB-4EE2-8D23-BDED3BD8A1CA}" presName="rootText" presStyleLbl="node4" presStyleIdx="1" presStyleCnt="10">
        <dgm:presLayoutVars>
          <dgm:chPref val="3"/>
        </dgm:presLayoutVars>
      </dgm:prSet>
      <dgm:spPr/>
    </dgm:pt>
    <dgm:pt modelId="{66874C54-B30A-41E3-B0C9-948965F657D8}" type="pres">
      <dgm:prSet presAssocID="{1546840A-5FDB-4EE2-8D23-BDED3BD8A1CA}" presName="rootConnector" presStyleLbl="node4" presStyleIdx="1" presStyleCnt="10"/>
      <dgm:spPr/>
    </dgm:pt>
    <dgm:pt modelId="{E7E309FE-2F03-4D7F-BAFB-B93AD4ADBE1F}" type="pres">
      <dgm:prSet presAssocID="{1546840A-5FDB-4EE2-8D23-BDED3BD8A1CA}" presName="hierChild4" presStyleCnt="0"/>
      <dgm:spPr/>
    </dgm:pt>
    <dgm:pt modelId="{6E58897A-FD1D-4FF1-B143-DBAC54063D12}" type="pres">
      <dgm:prSet presAssocID="{1546840A-5FDB-4EE2-8D23-BDED3BD8A1CA}" presName="hierChild5" presStyleCnt="0"/>
      <dgm:spPr/>
    </dgm:pt>
    <dgm:pt modelId="{125F31BD-D14D-4E57-B838-103AF8247902}" type="pres">
      <dgm:prSet presAssocID="{F872A454-9FA7-4ABF-8994-28CE8CA0E041}" presName="hierChild5" presStyleCnt="0"/>
      <dgm:spPr/>
    </dgm:pt>
    <dgm:pt modelId="{2676731F-B8EC-447D-883F-9AE3D06AC77B}" type="pres">
      <dgm:prSet presAssocID="{401241C3-5820-4413-AEFB-464015A3E924}" presName="Name37" presStyleLbl="parChTrans1D3" presStyleIdx="1" presStyleCnt="4"/>
      <dgm:spPr/>
    </dgm:pt>
    <dgm:pt modelId="{B996AC70-8562-4D59-8FFF-050F5869BBBF}" type="pres">
      <dgm:prSet presAssocID="{ECF88739-FD97-4BDC-9833-8D8F472CD5C8}" presName="hierRoot2" presStyleCnt="0">
        <dgm:presLayoutVars>
          <dgm:hierBranch val="init"/>
        </dgm:presLayoutVars>
      </dgm:prSet>
      <dgm:spPr/>
    </dgm:pt>
    <dgm:pt modelId="{E19192DA-72A7-41B7-B80B-95CE2AA514C7}" type="pres">
      <dgm:prSet presAssocID="{ECF88739-FD97-4BDC-9833-8D8F472CD5C8}" presName="rootComposite" presStyleCnt="0"/>
      <dgm:spPr/>
    </dgm:pt>
    <dgm:pt modelId="{A4FAF545-111F-40C2-8E92-C9B7F16B4623}" type="pres">
      <dgm:prSet presAssocID="{ECF88739-FD97-4BDC-9833-8D8F472CD5C8}" presName="rootText" presStyleLbl="node3" presStyleIdx="1" presStyleCnt="4">
        <dgm:presLayoutVars>
          <dgm:chPref val="3"/>
        </dgm:presLayoutVars>
      </dgm:prSet>
      <dgm:spPr/>
    </dgm:pt>
    <dgm:pt modelId="{E8C5DADE-9EA0-4E0F-B6FB-C3069FD80994}" type="pres">
      <dgm:prSet presAssocID="{ECF88739-FD97-4BDC-9833-8D8F472CD5C8}" presName="rootConnector" presStyleLbl="node3" presStyleIdx="1" presStyleCnt="4"/>
      <dgm:spPr/>
    </dgm:pt>
    <dgm:pt modelId="{D155676B-309F-430E-B2BE-7A8385328D25}" type="pres">
      <dgm:prSet presAssocID="{ECF88739-FD97-4BDC-9833-8D8F472CD5C8}" presName="hierChild4" presStyleCnt="0"/>
      <dgm:spPr/>
    </dgm:pt>
    <dgm:pt modelId="{059FF374-5A7C-4568-8509-B71B5A21786B}" type="pres">
      <dgm:prSet presAssocID="{A9F3F9D1-FF52-40C6-B496-299925F10C4F}" presName="Name37" presStyleLbl="parChTrans1D4" presStyleIdx="2" presStyleCnt="10"/>
      <dgm:spPr/>
    </dgm:pt>
    <dgm:pt modelId="{8FFDC1D1-3A3B-4C51-8272-F060F8841A78}" type="pres">
      <dgm:prSet presAssocID="{BD19192A-5139-4417-B179-67A559E15B5E}" presName="hierRoot2" presStyleCnt="0">
        <dgm:presLayoutVars>
          <dgm:hierBranch val="init"/>
        </dgm:presLayoutVars>
      </dgm:prSet>
      <dgm:spPr/>
    </dgm:pt>
    <dgm:pt modelId="{DD656EA2-A5E7-46F9-9674-8B8BD568FFCA}" type="pres">
      <dgm:prSet presAssocID="{BD19192A-5139-4417-B179-67A559E15B5E}" presName="rootComposite" presStyleCnt="0"/>
      <dgm:spPr/>
    </dgm:pt>
    <dgm:pt modelId="{E10538D4-5F6A-42BD-9C9A-3D1AC80C7DB9}" type="pres">
      <dgm:prSet presAssocID="{BD19192A-5139-4417-B179-67A559E15B5E}" presName="rootText" presStyleLbl="node4" presStyleIdx="2" presStyleCnt="10">
        <dgm:presLayoutVars>
          <dgm:chPref val="3"/>
        </dgm:presLayoutVars>
      </dgm:prSet>
      <dgm:spPr/>
    </dgm:pt>
    <dgm:pt modelId="{08B0F24C-12B1-4271-8332-012FA02264E9}" type="pres">
      <dgm:prSet presAssocID="{BD19192A-5139-4417-B179-67A559E15B5E}" presName="rootConnector" presStyleLbl="node4" presStyleIdx="2" presStyleCnt="10"/>
      <dgm:spPr/>
    </dgm:pt>
    <dgm:pt modelId="{B803AD6E-761A-47E7-BDAD-58D35E061108}" type="pres">
      <dgm:prSet presAssocID="{BD19192A-5139-4417-B179-67A559E15B5E}" presName="hierChild4" presStyleCnt="0"/>
      <dgm:spPr/>
    </dgm:pt>
    <dgm:pt modelId="{9433EA23-F3AB-4081-B12D-BF57A4EDFEFD}" type="pres">
      <dgm:prSet presAssocID="{BD19192A-5139-4417-B179-67A559E15B5E}" presName="hierChild5" presStyleCnt="0"/>
      <dgm:spPr/>
    </dgm:pt>
    <dgm:pt modelId="{773486EB-4467-49F8-9663-DF727910A3A0}" type="pres">
      <dgm:prSet presAssocID="{3592B6A8-F35D-4688-9207-9FBCD1505F84}" presName="Name37" presStyleLbl="parChTrans1D4" presStyleIdx="3" presStyleCnt="10"/>
      <dgm:spPr/>
    </dgm:pt>
    <dgm:pt modelId="{BD10D8F6-C269-4CA3-8B75-98E6576513CA}" type="pres">
      <dgm:prSet presAssocID="{8E9DC105-02FE-4D74-B065-D70F64947F81}" presName="hierRoot2" presStyleCnt="0">
        <dgm:presLayoutVars>
          <dgm:hierBranch val="init"/>
        </dgm:presLayoutVars>
      </dgm:prSet>
      <dgm:spPr/>
    </dgm:pt>
    <dgm:pt modelId="{66DBE1B4-3854-4B18-BD52-34EAAA116466}" type="pres">
      <dgm:prSet presAssocID="{8E9DC105-02FE-4D74-B065-D70F64947F81}" presName="rootComposite" presStyleCnt="0"/>
      <dgm:spPr/>
    </dgm:pt>
    <dgm:pt modelId="{40EC3A56-7037-4E36-94B3-80A03FB965EE}" type="pres">
      <dgm:prSet presAssocID="{8E9DC105-02FE-4D74-B065-D70F64947F81}" presName="rootText" presStyleLbl="node4" presStyleIdx="3" presStyleCnt="10">
        <dgm:presLayoutVars>
          <dgm:chPref val="3"/>
        </dgm:presLayoutVars>
      </dgm:prSet>
      <dgm:spPr/>
    </dgm:pt>
    <dgm:pt modelId="{C4D7CA22-EE0D-4E2B-92F8-E85E7393EFC9}" type="pres">
      <dgm:prSet presAssocID="{8E9DC105-02FE-4D74-B065-D70F64947F81}" presName="rootConnector" presStyleLbl="node4" presStyleIdx="3" presStyleCnt="10"/>
      <dgm:spPr/>
    </dgm:pt>
    <dgm:pt modelId="{38264B19-D336-410D-A450-1B6F10654D6F}" type="pres">
      <dgm:prSet presAssocID="{8E9DC105-02FE-4D74-B065-D70F64947F81}" presName="hierChild4" presStyleCnt="0"/>
      <dgm:spPr/>
    </dgm:pt>
    <dgm:pt modelId="{AAEDCE7D-E12E-4BC0-9006-542223A83A12}" type="pres">
      <dgm:prSet presAssocID="{8E9DC105-02FE-4D74-B065-D70F64947F81}" presName="hierChild5" presStyleCnt="0"/>
      <dgm:spPr/>
    </dgm:pt>
    <dgm:pt modelId="{B768AB5E-8837-4A6E-8CB2-BF15BE28EAC3}" type="pres">
      <dgm:prSet presAssocID="{ECF88739-FD97-4BDC-9833-8D8F472CD5C8}" presName="hierChild5" presStyleCnt="0"/>
      <dgm:spPr/>
    </dgm:pt>
    <dgm:pt modelId="{CC0A0757-C65F-494F-BBC2-FECD2DC20F11}" type="pres">
      <dgm:prSet presAssocID="{2CDCDD79-9B6F-4934-9EF1-04AEE90FA1C1}" presName="hierChild5" presStyleCnt="0"/>
      <dgm:spPr/>
    </dgm:pt>
    <dgm:pt modelId="{2D68F0BF-2A11-48CA-B9F0-28071B7630D7}" type="pres">
      <dgm:prSet presAssocID="{30EB27AA-3611-419F-8D8F-4120C6BABA3F}" presName="Name37" presStyleLbl="parChTrans1D2" presStyleIdx="1" presStyleCnt="2"/>
      <dgm:spPr/>
    </dgm:pt>
    <dgm:pt modelId="{39145DBE-84B5-4346-A305-4D90BB66957C}" type="pres">
      <dgm:prSet presAssocID="{1DA4A541-7C0C-41E9-9618-5137A0BFBB6B}" presName="hierRoot2" presStyleCnt="0">
        <dgm:presLayoutVars>
          <dgm:hierBranch val="init"/>
        </dgm:presLayoutVars>
      </dgm:prSet>
      <dgm:spPr/>
    </dgm:pt>
    <dgm:pt modelId="{6230F613-F098-4D09-BE94-FC8642B4C9E3}" type="pres">
      <dgm:prSet presAssocID="{1DA4A541-7C0C-41E9-9618-5137A0BFBB6B}" presName="rootComposite" presStyleCnt="0"/>
      <dgm:spPr/>
    </dgm:pt>
    <dgm:pt modelId="{DC8DE45B-633C-4B8B-A0CA-CF53B5B64241}" type="pres">
      <dgm:prSet presAssocID="{1DA4A541-7C0C-41E9-9618-5137A0BFBB6B}" presName="rootText" presStyleLbl="node2" presStyleIdx="1" presStyleCnt="2">
        <dgm:presLayoutVars>
          <dgm:chPref val="3"/>
        </dgm:presLayoutVars>
      </dgm:prSet>
      <dgm:spPr/>
    </dgm:pt>
    <dgm:pt modelId="{C7955A3D-27E3-4CF3-A05A-5C7173E4F153}" type="pres">
      <dgm:prSet presAssocID="{1DA4A541-7C0C-41E9-9618-5137A0BFBB6B}" presName="rootConnector" presStyleLbl="node2" presStyleIdx="1" presStyleCnt="2"/>
      <dgm:spPr/>
    </dgm:pt>
    <dgm:pt modelId="{5CAFF4AD-374C-4CEF-904C-6A16EA334A65}" type="pres">
      <dgm:prSet presAssocID="{1DA4A541-7C0C-41E9-9618-5137A0BFBB6B}" presName="hierChild4" presStyleCnt="0"/>
      <dgm:spPr/>
    </dgm:pt>
    <dgm:pt modelId="{68861F1B-3950-430A-9C4E-2594ED5C0F12}" type="pres">
      <dgm:prSet presAssocID="{DCC6CF14-C330-4987-B2A3-8CBD7B213319}" presName="Name37" presStyleLbl="parChTrans1D3" presStyleIdx="2" presStyleCnt="4"/>
      <dgm:spPr/>
    </dgm:pt>
    <dgm:pt modelId="{C5089730-99CF-4399-A695-E795F57C17F4}" type="pres">
      <dgm:prSet presAssocID="{CD494EB8-22F5-43B4-B97B-06E4A24792AC}" presName="hierRoot2" presStyleCnt="0">
        <dgm:presLayoutVars>
          <dgm:hierBranch val="init"/>
        </dgm:presLayoutVars>
      </dgm:prSet>
      <dgm:spPr/>
    </dgm:pt>
    <dgm:pt modelId="{5BD435D8-E53A-49BB-A1EB-D99B395FFCC8}" type="pres">
      <dgm:prSet presAssocID="{CD494EB8-22F5-43B4-B97B-06E4A24792AC}" presName="rootComposite" presStyleCnt="0"/>
      <dgm:spPr/>
    </dgm:pt>
    <dgm:pt modelId="{41EA9A69-51A1-4391-BC47-B8A509F3764E}" type="pres">
      <dgm:prSet presAssocID="{CD494EB8-22F5-43B4-B97B-06E4A24792AC}" presName="rootText" presStyleLbl="node3" presStyleIdx="2" presStyleCnt="4">
        <dgm:presLayoutVars>
          <dgm:chPref val="3"/>
        </dgm:presLayoutVars>
      </dgm:prSet>
      <dgm:spPr/>
    </dgm:pt>
    <dgm:pt modelId="{B40A301C-4D05-4F4A-93DB-2139493A7866}" type="pres">
      <dgm:prSet presAssocID="{CD494EB8-22F5-43B4-B97B-06E4A24792AC}" presName="rootConnector" presStyleLbl="node3" presStyleIdx="2" presStyleCnt="4"/>
      <dgm:spPr/>
    </dgm:pt>
    <dgm:pt modelId="{B55EF401-D1BD-47DD-B9D6-A7A99E06D606}" type="pres">
      <dgm:prSet presAssocID="{CD494EB8-22F5-43B4-B97B-06E4A24792AC}" presName="hierChild4" presStyleCnt="0"/>
      <dgm:spPr/>
    </dgm:pt>
    <dgm:pt modelId="{B85ACCA5-661A-4F49-96B8-A3D17C850837}" type="pres">
      <dgm:prSet presAssocID="{8F075648-80C8-4518-876C-F7ACB8DD46CE}" presName="Name37" presStyleLbl="parChTrans1D4" presStyleIdx="4" presStyleCnt="10"/>
      <dgm:spPr/>
    </dgm:pt>
    <dgm:pt modelId="{09CF34A5-C0C1-4287-BF04-0B1591CDB326}" type="pres">
      <dgm:prSet presAssocID="{59BF403C-BD3F-43E2-B509-DBCA8D5DB006}" presName="hierRoot2" presStyleCnt="0">
        <dgm:presLayoutVars>
          <dgm:hierBranch val="init"/>
        </dgm:presLayoutVars>
      </dgm:prSet>
      <dgm:spPr/>
    </dgm:pt>
    <dgm:pt modelId="{D0C142E9-FD78-42D5-9CF3-05B0EC37E95D}" type="pres">
      <dgm:prSet presAssocID="{59BF403C-BD3F-43E2-B509-DBCA8D5DB006}" presName="rootComposite" presStyleCnt="0"/>
      <dgm:spPr/>
    </dgm:pt>
    <dgm:pt modelId="{2D28ED27-6E97-4F64-AD6F-6A76CA12F979}" type="pres">
      <dgm:prSet presAssocID="{59BF403C-BD3F-43E2-B509-DBCA8D5DB006}" presName="rootText" presStyleLbl="node4" presStyleIdx="4" presStyleCnt="10">
        <dgm:presLayoutVars>
          <dgm:chPref val="3"/>
        </dgm:presLayoutVars>
      </dgm:prSet>
      <dgm:spPr/>
    </dgm:pt>
    <dgm:pt modelId="{FAF2D4B6-A166-4175-852E-771AE11AA5C9}" type="pres">
      <dgm:prSet presAssocID="{59BF403C-BD3F-43E2-B509-DBCA8D5DB006}" presName="rootConnector" presStyleLbl="node4" presStyleIdx="4" presStyleCnt="10"/>
      <dgm:spPr/>
    </dgm:pt>
    <dgm:pt modelId="{8D15D5EC-36CC-43B4-9037-B4ABD738EB8C}" type="pres">
      <dgm:prSet presAssocID="{59BF403C-BD3F-43E2-B509-DBCA8D5DB006}" presName="hierChild4" presStyleCnt="0"/>
      <dgm:spPr/>
    </dgm:pt>
    <dgm:pt modelId="{79638DDB-613A-4B5D-84D1-987C2A857150}" type="pres">
      <dgm:prSet presAssocID="{63AB9D0B-642C-4AD6-8B3B-6AA62DC070E5}" presName="Name37" presStyleLbl="parChTrans1D4" presStyleIdx="5" presStyleCnt="10"/>
      <dgm:spPr/>
    </dgm:pt>
    <dgm:pt modelId="{C3282839-F32A-40B6-86CC-1B7FECBFCAE7}" type="pres">
      <dgm:prSet presAssocID="{60F82F93-411C-4D9C-99AE-FAA561F63650}" presName="hierRoot2" presStyleCnt="0">
        <dgm:presLayoutVars>
          <dgm:hierBranch val="init"/>
        </dgm:presLayoutVars>
      </dgm:prSet>
      <dgm:spPr/>
    </dgm:pt>
    <dgm:pt modelId="{0142C378-0AB5-4C3F-8A40-1197A9C1B8A4}" type="pres">
      <dgm:prSet presAssocID="{60F82F93-411C-4D9C-99AE-FAA561F63650}" presName="rootComposite" presStyleCnt="0"/>
      <dgm:spPr/>
    </dgm:pt>
    <dgm:pt modelId="{DD69836C-EE1D-4184-B506-410B9F6F4E05}" type="pres">
      <dgm:prSet presAssocID="{60F82F93-411C-4D9C-99AE-FAA561F63650}" presName="rootText" presStyleLbl="node4" presStyleIdx="5" presStyleCnt="10">
        <dgm:presLayoutVars>
          <dgm:chPref val="3"/>
        </dgm:presLayoutVars>
      </dgm:prSet>
      <dgm:spPr/>
    </dgm:pt>
    <dgm:pt modelId="{E63CDC93-CB97-4DB2-8DF6-5EE594D945F6}" type="pres">
      <dgm:prSet presAssocID="{60F82F93-411C-4D9C-99AE-FAA561F63650}" presName="rootConnector" presStyleLbl="node4" presStyleIdx="5" presStyleCnt="10"/>
      <dgm:spPr/>
    </dgm:pt>
    <dgm:pt modelId="{24883812-37FC-42FA-8E9E-89834DA60EB6}" type="pres">
      <dgm:prSet presAssocID="{60F82F93-411C-4D9C-99AE-FAA561F63650}" presName="hierChild4" presStyleCnt="0"/>
      <dgm:spPr/>
    </dgm:pt>
    <dgm:pt modelId="{E3266AB1-FD29-42E1-B5D9-DD1A5F375B54}" type="pres">
      <dgm:prSet presAssocID="{60F82F93-411C-4D9C-99AE-FAA561F63650}" presName="hierChild5" presStyleCnt="0"/>
      <dgm:spPr/>
    </dgm:pt>
    <dgm:pt modelId="{239B08D9-2F0F-4585-B411-E031769D960A}" type="pres">
      <dgm:prSet presAssocID="{59BF403C-BD3F-43E2-B509-DBCA8D5DB006}" presName="hierChild5" presStyleCnt="0"/>
      <dgm:spPr/>
    </dgm:pt>
    <dgm:pt modelId="{A4E2CE09-46F4-45CC-8933-A87D7745F4B7}" type="pres">
      <dgm:prSet presAssocID="{D015C1DA-F594-4133-9CD7-FFE1D7A3B324}" presName="Name37" presStyleLbl="parChTrans1D4" presStyleIdx="6" presStyleCnt="10"/>
      <dgm:spPr/>
    </dgm:pt>
    <dgm:pt modelId="{A7599402-239F-444A-AA7B-97B509DB24DA}" type="pres">
      <dgm:prSet presAssocID="{C819ECD0-AF40-449F-BA54-4AAC2240C65B}" presName="hierRoot2" presStyleCnt="0">
        <dgm:presLayoutVars>
          <dgm:hierBranch val="init"/>
        </dgm:presLayoutVars>
      </dgm:prSet>
      <dgm:spPr/>
    </dgm:pt>
    <dgm:pt modelId="{6FBAA663-859A-46A6-B3C0-F15CC8A1F775}" type="pres">
      <dgm:prSet presAssocID="{C819ECD0-AF40-449F-BA54-4AAC2240C65B}" presName="rootComposite" presStyleCnt="0"/>
      <dgm:spPr/>
    </dgm:pt>
    <dgm:pt modelId="{CC280E0A-263D-4AAF-82E8-A9DB3F205BD4}" type="pres">
      <dgm:prSet presAssocID="{C819ECD0-AF40-449F-BA54-4AAC2240C65B}" presName="rootText" presStyleLbl="node4" presStyleIdx="6" presStyleCnt="10">
        <dgm:presLayoutVars>
          <dgm:chPref val="3"/>
        </dgm:presLayoutVars>
      </dgm:prSet>
      <dgm:spPr/>
    </dgm:pt>
    <dgm:pt modelId="{8008ED32-D21E-4DF5-B617-9F0CABE0D055}" type="pres">
      <dgm:prSet presAssocID="{C819ECD0-AF40-449F-BA54-4AAC2240C65B}" presName="rootConnector" presStyleLbl="node4" presStyleIdx="6" presStyleCnt="10"/>
      <dgm:spPr/>
    </dgm:pt>
    <dgm:pt modelId="{F0EF8BE7-A751-4A36-B0D0-5109CDE480B5}" type="pres">
      <dgm:prSet presAssocID="{C819ECD0-AF40-449F-BA54-4AAC2240C65B}" presName="hierChild4" presStyleCnt="0"/>
      <dgm:spPr/>
    </dgm:pt>
    <dgm:pt modelId="{911E1A03-DDA7-4FB4-97F2-8F8030DF99E8}" type="pres">
      <dgm:prSet presAssocID="{266FD1F6-AF8B-4D2B-BB02-A2CBE04E3622}" presName="Name37" presStyleLbl="parChTrans1D4" presStyleIdx="7" presStyleCnt="10"/>
      <dgm:spPr/>
    </dgm:pt>
    <dgm:pt modelId="{644FFF28-BF87-42C9-88D5-F759C46C533F}" type="pres">
      <dgm:prSet presAssocID="{2BE11016-D500-4916-8D64-B1EB2D7C26FE}" presName="hierRoot2" presStyleCnt="0">
        <dgm:presLayoutVars>
          <dgm:hierBranch val="init"/>
        </dgm:presLayoutVars>
      </dgm:prSet>
      <dgm:spPr/>
    </dgm:pt>
    <dgm:pt modelId="{A744489B-7F51-45D5-BF3C-E4EA5958F292}" type="pres">
      <dgm:prSet presAssocID="{2BE11016-D500-4916-8D64-B1EB2D7C26FE}" presName="rootComposite" presStyleCnt="0"/>
      <dgm:spPr/>
    </dgm:pt>
    <dgm:pt modelId="{4C769587-6487-4D48-9FD8-054EBF4720CB}" type="pres">
      <dgm:prSet presAssocID="{2BE11016-D500-4916-8D64-B1EB2D7C26FE}" presName="rootText" presStyleLbl="node4" presStyleIdx="7" presStyleCnt="10">
        <dgm:presLayoutVars>
          <dgm:chPref val="3"/>
        </dgm:presLayoutVars>
      </dgm:prSet>
      <dgm:spPr/>
    </dgm:pt>
    <dgm:pt modelId="{00530A53-A57E-4100-9D74-D9A63087AB3A}" type="pres">
      <dgm:prSet presAssocID="{2BE11016-D500-4916-8D64-B1EB2D7C26FE}" presName="rootConnector" presStyleLbl="node4" presStyleIdx="7" presStyleCnt="10"/>
      <dgm:spPr/>
    </dgm:pt>
    <dgm:pt modelId="{AA6489FC-D2B1-4145-83D0-169D272FA2E2}" type="pres">
      <dgm:prSet presAssocID="{2BE11016-D500-4916-8D64-B1EB2D7C26FE}" presName="hierChild4" presStyleCnt="0"/>
      <dgm:spPr/>
    </dgm:pt>
    <dgm:pt modelId="{6E1EE7F0-3641-49CA-874D-E361F9FC6162}" type="pres">
      <dgm:prSet presAssocID="{2BE11016-D500-4916-8D64-B1EB2D7C26FE}" presName="hierChild5" presStyleCnt="0"/>
      <dgm:spPr/>
    </dgm:pt>
    <dgm:pt modelId="{DF059F02-21FD-4EFC-957F-DFBD69A8ACD8}" type="pres">
      <dgm:prSet presAssocID="{03970587-A79A-44FF-96B5-7F7DD208E616}" presName="Name37" presStyleLbl="parChTrans1D4" presStyleIdx="8" presStyleCnt="10"/>
      <dgm:spPr/>
    </dgm:pt>
    <dgm:pt modelId="{E06182EE-EAF3-4CD8-942A-2554927FB497}" type="pres">
      <dgm:prSet presAssocID="{2683F479-527F-4AEA-8529-4A48035F6A16}" presName="hierRoot2" presStyleCnt="0">
        <dgm:presLayoutVars>
          <dgm:hierBranch val="init"/>
        </dgm:presLayoutVars>
      </dgm:prSet>
      <dgm:spPr/>
    </dgm:pt>
    <dgm:pt modelId="{E2AB86CD-7CFF-4185-85A5-9B5A7449F6D6}" type="pres">
      <dgm:prSet presAssocID="{2683F479-527F-4AEA-8529-4A48035F6A16}" presName="rootComposite" presStyleCnt="0"/>
      <dgm:spPr/>
    </dgm:pt>
    <dgm:pt modelId="{F6103A39-6A11-43CE-B06C-C065E3050B20}" type="pres">
      <dgm:prSet presAssocID="{2683F479-527F-4AEA-8529-4A48035F6A16}" presName="rootText" presStyleLbl="node4" presStyleIdx="8" presStyleCnt="10">
        <dgm:presLayoutVars>
          <dgm:chPref val="3"/>
        </dgm:presLayoutVars>
      </dgm:prSet>
      <dgm:spPr/>
    </dgm:pt>
    <dgm:pt modelId="{59206FD3-5291-4F6E-8E9F-83848D9C617B}" type="pres">
      <dgm:prSet presAssocID="{2683F479-527F-4AEA-8529-4A48035F6A16}" presName="rootConnector" presStyleLbl="node4" presStyleIdx="8" presStyleCnt="10"/>
      <dgm:spPr/>
    </dgm:pt>
    <dgm:pt modelId="{50D540EF-81BB-49E6-88DA-0B46D6AB9125}" type="pres">
      <dgm:prSet presAssocID="{2683F479-527F-4AEA-8529-4A48035F6A16}" presName="hierChild4" presStyleCnt="0"/>
      <dgm:spPr/>
    </dgm:pt>
    <dgm:pt modelId="{ACCD1CB9-1458-4FBF-A3D4-E45BFEAD65CF}" type="pres">
      <dgm:prSet presAssocID="{2683F479-527F-4AEA-8529-4A48035F6A16}" presName="hierChild5" presStyleCnt="0"/>
      <dgm:spPr/>
    </dgm:pt>
    <dgm:pt modelId="{D74E9C86-6BD7-489C-820F-1554D4E16750}" type="pres">
      <dgm:prSet presAssocID="{C819ECD0-AF40-449F-BA54-4AAC2240C65B}" presName="hierChild5" presStyleCnt="0"/>
      <dgm:spPr/>
    </dgm:pt>
    <dgm:pt modelId="{FCED87B5-E32D-4546-B98E-4A552845844C}" type="pres">
      <dgm:prSet presAssocID="{CD494EB8-22F5-43B4-B97B-06E4A24792AC}" presName="hierChild5" presStyleCnt="0"/>
      <dgm:spPr/>
    </dgm:pt>
    <dgm:pt modelId="{153ED093-2701-412A-B4AC-B30D5847481B}" type="pres">
      <dgm:prSet presAssocID="{835D0648-36E0-4EB5-A6C7-B426BEB1D961}" presName="Name37" presStyleLbl="parChTrans1D3" presStyleIdx="3" presStyleCnt="4"/>
      <dgm:spPr/>
    </dgm:pt>
    <dgm:pt modelId="{DE2BDD4F-255D-4C23-8D86-B8AAD5ED7CAE}" type="pres">
      <dgm:prSet presAssocID="{402FC0EC-2929-4639-94A0-E5EEA51BB997}" presName="hierRoot2" presStyleCnt="0">
        <dgm:presLayoutVars>
          <dgm:hierBranch val="init"/>
        </dgm:presLayoutVars>
      </dgm:prSet>
      <dgm:spPr/>
    </dgm:pt>
    <dgm:pt modelId="{23436E12-6D01-4AE2-A57A-25D82379CC28}" type="pres">
      <dgm:prSet presAssocID="{402FC0EC-2929-4639-94A0-E5EEA51BB997}" presName="rootComposite" presStyleCnt="0"/>
      <dgm:spPr/>
    </dgm:pt>
    <dgm:pt modelId="{B9F2C107-1A2E-49FC-940F-396E0685C17F}" type="pres">
      <dgm:prSet presAssocID="{402FC0EC-2929-4639-94A0-E5EEA51BB997}" presName="rootText" presStyleLbl="node3" presStyleIdx="3" presStyleCnt="4">
        <dgm:presLayoutVars>
          <dgm:chPref val="3"/>
        </dgm:presLayoutVars>
      </dgm:prSet>
      <dgm:spPr/>
    </dgm:pt>
    <dgm:pt modelId="{CEC66F53-191E-4BCF-9F70-A6902DA5CA8D}" type="pres">
      <dgm:prSet presAssocID="{402FC0EC-2929-4639-94A0-E5EEA51BB997}" presName="rootConnector" presStyleLbl="node3" presStyleIdx="3" presStyleCnt="4"/>
      <dgm:spPr/>
    </dgm:pt>
    <dgm:pt modelId="{C8139B1A-43EF-4E8D-9D89-77D53B325A74}" type="pres">
      <dgm:prSet presAssocID="{402FC0EC-2929-4639-94A0-E5EEA51BB997}" presName="hierChild4" presStyleCnt="0"/>
      <dgm:spPr/>
    </dgm:pt>
    <dgm:pt modelId="{93E4C78E-9EF3-458B-92DB-A74DE89E0F92}" type="pres">
      <dgm:prSet presAssocID="{FC1B2EB8-92E9-4D25-A027-8EDC2A4E5739}" presName="Name37" presStyleLbl="parChTrans1D4" presStyleIdx="9" presStyleCnt="10"/>
      <dgm:spPr/>
    </dgm:pt>
    <dgm:pt modelId="{E4789C96-B379-43FB-8972-9EDA2DB1F310}" type="pres">
      <dgm:prSet presAssocID="{4DA0582B-0C2A-4E58-B370-EAFEC5CD7DBB}" presName="hierRoot2" presStyleCnt="0">
        <dgm:presLayoutVars>
          <dgm:hierBranch val="init"/>
        </dgm:presLayoutVars>
      </dgm:prSet>
      <dgm:spPr/>
    </dgm:pt>
    <dgm:pt modelId="{420B5CF2-3AD5-4CAF-A10C-F23FA06A1B27}" type="pres">
      <dgm:prSet presAssocID="{4DA0582B-0C2A-4E58-B370-EAFEC5CD7DBB}" presName="rootComposite" presStyleCnt="0"/>
      <dgm:spPr/>
    </dgm:pt>
    <dgm:pt modelId="{F0A8C908-3BAB-4556-B298-4307A18D94CD}" type="pres">
      <dgm:prSet presAssocID="{4DA0582B-0C2A-4E58-B370-EAFEC5CD7DBB}" presName="rootText" presStyleLbl="node4" presStyleIdx="9" presStyleCnt="10">
        <dgm:presLayoutVars>
          <dgm:chPref val="3"/>
        </dgm:presLayoutVars>
      </dgm:prSet>
      <dgm:spPr/>
    </dgm:pt>
    <dgm:pt modelId="{8051B385-2F4D-4215-87F5-D0EEAC7ACFDC}" type="pres">
      <dgm:prSet presAssocID="{4DA0582B-0C2A-4E58-B370-EAFEC5CD7DBB}" presName="rootConnector" presStyleLbl="node4" presStyleIdx="9" presStyleCnt="10"/>
      <dgm:spPr/>
    </dgm:pt>
    <dgm:pt modelId="{385DC5B3-ABFC-4816-A7E6-33F3BFA1ACD8}" type="pres">
      <dgm:prSet presAssocID="{4DA0582B-0C2A-4E58-B370-EAFEC5CD7DBB}" presName="hierChild4" presStyleCnt="0"/>
      <dgm:spPr/>
    </dgm:pt>
    <dgm:pt modelId="{0740AA62-7B9F-49BB-85A5-1EC4C649158F}" type="pres">
      <dgm:prSet presAssocID="{4DA0582B-0C2A-4E58-B370-EAFEC5CD7DBB}" presName="hierChild5" presStyleCnt="0"/>
      <dgm:spPr/>
    </dgm:pt>
    <dgm:pt modelId="{B86169AB-C3D1-4D7D-AF92-0B89ECA97555}" type="pres">
      <dgm:prSet presAssocID="{402FC0EC-2929-4639-94A0-E5EEA51BB997}" presName="hierChild5" presStyleCnt="0"/>
      <dgm:spPr/>
    </dgm:pt>
    <dgm:pt modelId="{CF2FC1E6-197F-4A7C-B842-3EA568EF9ACD}" type="pres">
      <dgm:prSet presAssocID="{1DA4A541-7C0C-41E9-9618-5137A0BFBB6B}" presName="hierChild5" presStyleCnt="0"/>
      <dgm:spPr/>
    </dgm:pt>
    <dgm:pt modelId="{7B295BDE-F05B-448E-9913-3522F481FAB3}" type="pres">
      <dgm:prSet presAssocID="{9055E4FB-A2D9-43E0-855F-476C7E444D8A}" presName="hierChild3" presStyleCnt="0"/>
      <dgm:spPr/>
    </dgm:pt>
  </dgm:ptLst>
  <dgm:cxnLst>
    <dgm:cxn modelId="{FA1B8102-CE2D-4272-8550-4CAD27B4F688}" type="presOf" srcId="{402FC0EC-2929-4639-94A0-E5EEA51BB997}" destId="{B9F2C107-1A2E-49FC-940F-396E0685C17F}" srcOrd="0" destOrd="0" presId="urn:microsoft.com/office/officeart/2005/8/layout/orgChart1"/>
    <dgm:cxn modelId="{BAFA4B04-2524-4EC2-B3B5-1EB5EFC4A413}" srcId="{1DA4A541-7C0C-41E9-9618-5137A0BFBB6B}" destId="{402FC0EC-2929-4639-94A0-E5EEA51BB997}" srcOrd="1" destOrd="0" parTransId="{835D0648-36E0-4EB5-A6C7-B426BEB1D961}" sibTransId="{46174F45-C69E-48FD-AAFD-E8EBBADEC156}"/>
    <dgm:cxn modelId="{0EE69806-46CB-4DB9-B2DC-5D23102D2EFD}" type="presOf" srcId="{F872A454-9FA7-4ABF-8994-28CE8CA0E041}" destId="{9264E07B-DC73-4DB5-85C7-7B262D26F42A}" srcOrd="1" destOrd="0" presId="urn:microsoft.com/office/officeart/2005/8/layout/orgChart1"/>
    <dgm:cxn modelId="{8745C80A-B03F-4FE0-AB9F-525B0563F193}" srcId="{CD494EB8-22F5-43B4-B97B-06E4A24792AC}" destId="{59BF403C-BD3F-43E2-B509-DBCA8D5DB006}" srcOrd="0" destOrd="0" parTransId="{8F075648-80C8-4518-876C-F7ACB8DD46CE}" sibTransId="{07C65866-49EC-41B3-A1EA-750C4476CB96}"/>
    <dgm:cxn modelId="{1F27D30C-55F8-456B-B19D-9A9F3C0F18C8}" type="presOf" srcId="{ECF88739-FD97-4BDC-9833-8D8F472CD5C8}" destId="{A4FAF545-111F-40C2-8E92-C9B7F16B4623}" srcOrd="0" destOrd="0" presId="urn:microsoft.com/office/officeart/2005/8/layout/orgChart1"/>
    <dgm:cxn modelId="{F9E7CC0F-0F06-4B74-BAE6-912B9CC58800}" type="presOf" srcId="{2BE11016-D500-4916-8D64-B1EB2D7C26FE}" destId="{4C769587-6487-4D48-9FD8-054EBF4720CB}" srcOrd="0" destOrd="0" presId="urn:microsoft.com/office/officeart/2005/8/layout/orgChart1"/>
    <dgm:cxn modelId="{A744F80F-8828-436A-B439-9FB51FF9E3EC}" srcId="{2CDCDD79-9B6F-4934-9EF1-04AEE90FA1C1}" destId="{ECF88739-FD97-4BDC-9833-8D8F472CD5C8}" srcOrd="1" destOrd="0" parTransId="{401241C3-5820-4413-AEFB-464015A3E924}" sibTransId="{C1753E1E-33EF-40BD-BF41-3ED421373439}"/>
    <dgm:cxn modelId="{EDF0CB14-007E-45BB-8445-C92455079A93}" srcId="{F872A454-9FA7-4ABF-8994-28CE8CA0E041}" destId="{0458CA8F-73FE-4BD9-85FB-C076BCB4D586}" srcOrd="0" destOrd="0" parTransId="{EA8D33C2-80D8-4304-B861-139FFF362C04}" sibTransId="{E03B7021-F4B6-4739-B152-FC7D1AC29A61}"/>
    <dgm:cxn modelId="{33B4551E-FB05-419F-8AEC-431C2747A097}" srcId="{C819ECD0-AF40-449F-BA54-4AAC2240C65B}" destId="{2683F479-527F-4AEA-8529-4A48035F6A16}" srcOrd="1" destOrd="0" parTransId="{03970587-A79A-44FF-96B5-7F7DD208E616}" sibTransId="{614423D5-C267-450D-9522-AEB3907FAFC3}"/>
    <dgm:cxn modelId="{DC83B21F-5FD4-49DE-BF42-44277EC2EB73}" type="presOf" srcId="{C819ECD0-AF40-449F-BA54-4AAC2240C65B}" destId="{8008ED32-D21E-4DF5-B617-9F0CABE0D055}" srcOrd="1" destOrd="0" presId="urn:microsoft.com/office/officeart/2005/8/layout/orgChart1"/>
    <dgm:cxn modelId="{94FD0421-CC98-4E07-B0D9-78BFF2477330}" type="presOf" srcId="{1DA4A541-7C0C-41E9-9618-5137A0BFBB6B}" destId="{C7955A3D-27E3-4CF3-A05A-5C7173E4F153}" srcOrd="1" destOrd="0" presId="urn:microsoft.com/office/officeart/2005/8/layout/orgChart1"/>
    <dgm:cxn modelId="{48076522-4235-4227-A15C-4A77EB0894B1}" type="presOf" srcId="{4DA0582B-0C2A-4E58-B370-EAFEC5CD7DBB}" destId="{8051B385-2F4D-4215-87F5-D0EEAC7ACFDC}" srcOrd="1" destOrd="0" presId="urn:microsoft.com/office/officeart/2005/8/layout/orgChart1"/>
    <dgm:cxn modelId="{B48ED823-4C63-495C-B7FD-F48215CC81F2}" type="presOf" srcId="{63AB9D0B-642C-4AD6-8B3B-6AA62DC070E5}" destId="{79638DDB-613A-4B5D-84D1-987C2A857150}" srcOrd="0" destOrd="0" presId="urn:microsoft.com/office/officeart/2005/8/layout/orgChart1"/>
    <dgm:cxn modelId="{4802602B-E046-40BC-850C-98143BB94A0F}" type="presOf" srcId="{8E9DC105-02FE-4D74-B065-D70F64947F81}" destId="{40EC3A56-7037-4E36-94B3-80A03FB965EE}" srcOrd="0" destOrd="0" presId="urn:microsoft.com/office/officeart/2005/8/layout/orgChart1"/>
    <dgm:cxn modelId="{802B232C-AFB3-4D7B-8BD0-1CCF4A42467D}" type="presOf" srcId="{1546840A-5FDB-4EE2-8D23-BDED3BD8A1CA}" destId="{66874C54-B30A-41E3-B0C9-948965F657D8}" srcOrd="1" destOrd="0" presId="urn:microsoft.com/office/officeart/2005/8/layout/orgChart1"/>
    <dgm:cxn modelId="{DC34402D-3873-489C-9D74-C0CF333090DF}" srcId="{402FC0EC-2929-4639-94A0-E5EEA51BB997}" destId="{4DA0582B-0C2A-4E58-B370-EAFEC5CD7DBB}" srcOrd="0" destOrd="0" parTransId="{FC1B2EB8-92E9-4D25-A027-8EDC2A4E5739}" sibTransId="{F79F36C1-8ECB-4557-9CC5-8D9069C731F0}"/>
    <dgm:cxn modelId="{DBAB222E-69FD-4480-A8C0-A420EDDDD2C5}" type="presOf" srcId="{9055E4FB-A2D9-43E0-855F-476C7E444D8A}" destId="{BC501C2E-5274-4A60-AE06-F68AE39260D2}" srcOrd="0" destOrd="0" presId="urn:microsoft.com/office/officeart/2005/8/layout/orgChart1"/>
    <dgm:cxn modelId="{2ADAFA31-66D9-464C-B1EF-45F24F88613F}" type="presOf" srcId="{2CDCDD79-9B6F-4934-9EF1-04AEE90FA1C1}" destId="{267A9EFB-7EA2-433E-8241-BD710054FEDC}" srcOrd="1" destOrd="0" presId="urn:microsoft.com/office/officeart/2005/8/layout/orgChart1"/>
    <dgm:cxn modelId="{776B3234-18BB-4F3C-989A-D847A7A4C394}" type="presOf" srcId="{402FC0EC-2929-4639-94A0-E5EEA51BB997}" destId="{CEC66F53-191E-4BCF-9F70-A6902DA5CA8D}" srcOrd="1" destOrd="0" presId="urn:microsoft.com/office/officeart/2005/8/layout/orgChart1"/>
    <dgm:cxn modelId="{4BA68737-5F87-41FB-8BC5-772C13253A61}" type="presOf" srcId="{BD19192A-5139-4417-B179-67A559E15B5E}" destId="{08B0F24C-12B1-4271-8332-012FA02264E9}" srcOrd="1" destOrd="0" presId="urn:microsoft.com/office/officeart/2005/8/layout/orgChart1"/>
    <dgm:cxn modelId="{6A92F738-FB5E-45DA-A46F-521BEAF7C93C}" type="presOf" srcId="{EA8D33C2-80D8-4304-B861-139FFF362C04}" destId="{0B8C22CC-4C27-4D67-910B-7801F6CD4526}" srcOrd="0" destOrd="0" presId="urn:microsoft.com/office/officeart/2005/8/layout/orgChart1"/>
    <dgm:cxn modelId="{4884463F-06DD-4237-A32C-2120A0082958}" type="presOf" srcId="{F872A454-9FA7-4ABF-8994-28CE8CA0E041}" destId="{1BF68A85-9DBD-4F07-B773-493EC136BD51}" srcOrd="0" destOrd="0" presId="urn:microsoft.com/office/officeart/2005/8/layout/orgChart1"/>
    <dgm:cxn modelId="{DD53E85C-F2C7-4BA1-9429-89DB4DE8F4AD}" type="presOf" srcId="{835D0648-36E0-4EB5-A6C7-B426BEB1D961}" destId="{153ED093-2701-412A-B4AC-B30D5847481B}" srcOrd="0" destOrd="0" presId="urn:microsoft.com/office/officeart/2005/8/layout/orgChart1"/>
    <dgm:cxn modelId="{4952505E-A6D5-4B5E-8FAB-AB79AE099FD0}" type="presOf" srcId="{DCC6CF14-C330-4987-B2A3-8CBD7B213319}" destId="{68861F1B-3950-430A-9C4E-2594ED5C0F12}" srcOrd="0" destOrd="0" presId="urn:microsoft.com/office/officeart/2005/8/layout/orgChart1"/>
    <dgm:cxn modelId="{8F43EF61-56C8-477D-99BC-143060A33F70}" type="presOf" srcId="{A9F3F9D1-FF52-40C6-B496-299925F10C4F}" destId="{059FF374-5A7C-4568-8509-B71B5A21786B}" srcOrd="0" destOrd="0" presId="urn:microsoft.com/office/officeart/2005/8/layout/orgChart1"/>
    <dgm:cxn modelId="{CC9B4964-F453-4D35-9CA0-4FCF4F810ED6}" type="presOf" srcId="{59BF403C-BD3F-43E2-B509-DBCA8D5DB006}" destId="{FAF2D4B6-A166-4175-852E-771AE11AA5C9}" srcOrd="1" destOrd="0" presId="urn:microsoft.com/office/officeart/2005/8/layout/orgChart1"/>
    <dgm:cxn modelId="{28BF7147-D93A-4E1F-A4A6-CB1AD060ACED}" type="presOf" srcId="{0458CA8F-73FE-4BD9-85FB-C076BCB4D586}" destId="{460394B8-3807-4074-A51D-65CD3EB8BFDB}" srcOrd="1" destOrd="0" presId="urn:microsoft.com/office/officeart/2005/8/layout/orgChart1"/>
    <dgm:cxn modelId="{23971D4B-0A46-45D8-8928-015FED501D2C}" type="presOf" srcId="{9055E4FB-A2D9-43E0-855F-476C7E444D8A}" destId="{BF7A7D12-09A7-4FD6-A80D-7665C8A7E1B5}" srcOrd="1" destOrd="0" presId="urn:microsoft.com/office/officeart/2005/8/layout/orgChart1"/>
    <dgm:cxn modelId="{A223F54D-8507-4FB1-ACE5-220C9A8DC112}" type="presOf" srcId="{03970587-A79A-44FF-96B5-7F7DD208E616}" destId="{DF059F02-21FD-4EFC-957F-DFBD69A8ACD8}" srcOrd="0" destOrd="0" presId="urn:microsoft.com/office/officeart/2005/8/layout/orgChart1"/>
    <dgm:cxn modelId="{846F9171-DD6F-4441-8793-710291C89B45}" type="presOf" srcId="{CD494EB8-22F5-43B4-B97B-06E4A24792AC}" destId="{41EA9A69-51A1-4391-BC47-B8A509F3764E}" srcOrd="0" destOrd="0" presId="urn:microsoft.com/office/officeart/2005/8/layout/orgChart1"/>
    <dgm:cxn modelId="{51C6AC53-BD05-4073-A709-2239E50ABF10}" type="presOf" srcId="{BD19192A-5139-4417-B179-67A559E15B5E}" destId="{E10538D4-5F6A-42BD-9C9A-3D1AC80C7DB9}" srcOrd="0" destOrd="0" presId="urn:microsoft.com/office/officeart/2005/8/layout/orgChart1"/>
    <dgm:cxn modelId="{D7D2BA76-C9F4-467A-9A8C-0F475D063B2A}" srcId="{ECF88739-FD97-4BDC-9833-8D8F472CD5C8}" destId="{BD19192A-5139-4417-B179-67A559E15B5E}" srcOrd="0" destOrd="0" parTransId="{A9F3F9D1-FF52-40C6-B496-299925F10C4F}" sibTransId="{7CD2F7A4-D300-4264-9BD9-91CC85468E01}"/>
    <dgm:cxn modelId="{28681157-AB4A-4848-8102-0ED6EAA3C663}" srcId="{676CAB80-F5AD-4E84-88E1-51A40A29D626}" destId="{9055E4FB-A2D9-43E0-855F-476C7E444D8A}" srcOrd="0" destOrd="0" parTransId="{B0588B69-2D1B-40E1-AD16-FE141390DCC1}" sibTransId="{5CF25C41-F41D-440E-8057-80E5CFF9EAE2}"/>
    <dgm:cxn modelId="{5999C377-6AAA-4069-94E0-B1D88587A4B8}" type="presOf" srcId="{1546840A-5FDB-4EE2-8D23-BDED3BD8A1CA}" destId="{BF02EC71-29DC-43BC-B027-98D1DD9B128B}" srcOrd="0" destOrd="0" presId="urn:microsoft.com/office/officeart/2005/8/layout/orgChart1"/>
    <dgm:cxn modelId="{3EBC185A-1371-4AAA-96FA-681E4E709A3A}" type="presOf" srcId="{0458CA8F-73FE-4BD9-85FB-C076BCB4D586}" destId="{185B90E4-D7D0-4919-AC86-2ADB456A1611}" srcOrd="0" destOrd="0" presId="urn:microsoft.com/office/officeart/2005/8/layout/orgChart1"/>
    <dgm:cxn modelId="{E6E2897F-0DEC-4F68-82A8-086F237D69BC}" type="presOf" srcId="{8E9DC105-02FE-4D74-B065-D70F64947F81}" destId="{C4D7CA22-EE0D-4E2B-92F8-E85E7393EFC9}" srcOrd="1" destOrd="0" presId="urn:microsoft.com/office/officeart/2005/8/layout/orgChart1"/>
    <dgm:cxn modelId="{EA111685-41DD-405D-BF10-932076840A8C}" srcId="{9055E4FB-A2D9-43E0-855F-476C7E444D8A}" destId="{2CDCDD79-9B6F-4934-9EF1-04AEE90FA1C1}" srcOrd="0" destOrd="0" parTransId="{BA827B7A-62E6-4B1A-9B37-E3AF65643492}" sibTransId="{5F4A5E68-73EA-45D1-B439-3E33BE2F71A1}"/>
    <dgm:cxn modelId="{06B17B90-1F44-4342-9FB7-09FF317D4BB2}" type="presOf" srcId="{5EF31553-0040-460E-BF15-4D5C8FDB40F6}" destId="{3A47829F-82D8-4770-90A9-B80A0A15F7A8}" srcOrd="0" destOrd="0" presId="urn:microsoft.com/office/officeart/2005/8/layout/orgChart1"/>
    <dgm:cxn modelId="{F2AA7296-7C09-4456-B1A9-A2192656F7FD}" type="presOf" srcId="{8F075648-80C8-4518-876C-F7ACB8DD46CE}" destId="{B85ACCA5-661A-4F49-96B8-A3D17C850837}" srcOrd="0" destOrd="0" presId="urn:microsoft.com/office/officeart/2005/8/layout/orgChart1"/>
    <dgm:cxn modelId="{F192F49E-5020-4A80-A8DB-960FCA771328}" type="presOf" srcId="{C819ECD0-AF40-449F-BA54-4AAC2240C65B}" destId="{CC280E0A-263D-4AAF-82E8-A9DB3F205BD4}" srcOrd="0" destOrd="0" presId="urn:microsoft.com/office/officeart/2005/8/layout/orgChart1"/>
    <dgm:cxn modelId="{1428FEA7-A5CD-4F42-9143-0CCAD2AAE671}" type="presOf" srcId="{676CAB80-F5AD-4E84-88E1-51A40A29D626}" destId="{E0B9CC06-C6AA-48AC-B431-0FC8858978C7}" srcOrd="0" destOrd="0" presId="urn:microsoft.com/office/officeart/2005/8/layout/orgChart1"/>
    <dgm:cxn modelId="{AA0FECAF-4BE9-4905-B48B-7680289260BB}" type="presOf" srcId="{C37B74F6-B3DB-4C4B-8B41-95928FEB02EE}" destId="{F1AFE3AD-5869-41FC-8F00-15A3BE3A0567}" srcOrd="0" destOrd="0" presId="urn:microsoft.com/office/officeart/2005/8/layout/orgChart1"/>
    <dgm:cxn modelId="{D24B42B6-4DD3-4412-9DA1-D7AD65E85E60}" srcId="{1DA4A541-7C0C-41E9-9618-5137A0BFBB6B}" destId="{CD494EB8-22F5-43B4-B97B-06E4A24792AC}" srcOrd="0" destOrd="0" parTransId="{DCC6CF14-C330-4987-B2A3-8CBD7B213319}" sibTransId="{17D02FC3-7803-44A8-8CFA-8662B1B135D8}"/>
    <dgm:cxn modelId="{6F33A1BD-95EB-42F5-84FC-1D5464CB646C}" type="presOf" srcId="{30EB27AA-3611-419F-8D8F-4120C6BABA3F}" destId="{2D68F0BF-2A11-48CA-B9F0-28071B7630D7}" srcOrd="0" destOrd="0" presId="urn:microsoft.com/office/officeart/2005/8/layout/orgChart1"/>
    <dgm:cxn modelId="{C8F65EC4-9BC0-47B0-A374-9D984A0D84E5}" type="presOf" srcId="{FC1B2EB8-92E9-4D25-A027-8EDC2A4E5739}" destId="{93E4C78E-9EF3-458B-92DB-A74DE89E0F92}" srcOrd="0" destOrd="0" presId="urn:microsoft.com/office/officeart/2005/8/layout/orgChart1"/>
    <dgm:cxn modelId="{0A3B48C4-E281-4270-816F-19FB0CFA10BB}" type="presOf" srcId="{4DA0582B-0C2A-4E58-B370-EAFEC5CD7DBB}" destId="{F0A8C908-3BAB-4556-B298-4307A18D94CD}" srcOrd="0" destOrd="0" presId="urn:microsoft.com/office/officeart/2005/8/layout/orgChart1"/>
    <dgm:cxn modelId="{5AA2CBC5-12A9-455A-9424-25A6C1E63985}" type="presOf" srcId="{401241C3-5820-4413-AEFB-464015A3E924}" destId="{2676731F-B8EC-447D-883F-9AE3D06AC77B}" srcOrd="0" destOrd="0" presId="urn:microsoft.com/office/officeart/2005/8/layout/orgChart1"/>
    <dgm:cxn modelId="{732520C9-7C53-4AA8-93B2-128BDED7172F}" type="presOf" srcId="{60F82F93-411C-4D9C-99AE-FAA561F63650}" destId="{DD69836C-EE1D-4184-B506-410B9F6F4E05}" srcOrd="0" destOrd="0" presId="urn:microsoft.com/office/officeart/2005/8/layout/orgChart1"/>
    <dgm:cxn modelId="{10A735D2-B3AB-4D10-A5BF-A407ED510651}" srcId="{F872A454-9FA7-4ABF-8994-28CE8CA0E041}" destId="{1546840A-5FDB-4EE2-8D23-BDED3BD8A1CA}" srcOrd="1" destOrd="0" parTransId="{C37B74F6-B3DB-4C4B-8B41-95928FEB02EE}" sibTransId="{5F054BD2-09D3-4111-8595-662B2E1A767F}"/>
    <dgm:cxn modelId="{F8FB28D6-27B1-47C9-8487-E1D3813AD92C}" type="presOf" srcId="{59BF403C-BD3F-43E2-B509-DBCA8D5DB006}" destId="{2D28ED27-6E97-4F64-AD6F-6A76CA12F979}" srcOrd="0" destOrd="0" presId="urn:microsoft.com/office/officeart/2005/8/layout/orgChart1"/>
    <dgm:cxn modelId="{BC5E75D6-B823-4238-97B8-49BEAF75DA2F}" type="presOf" srcId="{60F82F93-411C-4D9C-99AE-FAA561F63650}" destId="{E63CDC93-CB97-4DB2-8DF6-5EE594D945F6}" srcOrd="1" destOrd="0" presId="urn:microsoft.com/office/officeart/2005/8/layout/orgChart1"/>
    <dgm:cxn modelId="{D2B0FED7-4889-4368-8D77-989250D640C9}" type="presOf" srcId="{2683F479-527F-4AEA-8529-4A48035F6A16}" destId="{59206FD3-5291-4F6E-8E9F-83848D9C617B}" srcOrd="1" destOrd="0" presId="urn:microsoft.com/office/officeart/2005/8/layout/orgChart1"/>
    <dgm:cxn modelId="{26802FD8-6E5C-444F-9781-E79BFED1BDB1}" type="presOf" srcId="{2683F479-527F-4AEA-8529-4A48035F6A16}" destId="{F6103A39-6A11-43CE-B06C-C065E3050B20}" srcOrd="0" destOrd="0" presId="urn:microsoft.com/office/officeart/2005/8/layout/orgChart1"/>
    <dgm:cxn modelId="{F189A1D9-A254-4508-A161-3652370D0556}" type="presOf" srcId="{D015C1DA-F594-4133-9CD7-FFE1D7A3B324}" destId="{A4E2CE09-46F4-45CC-8933-A87D7745F4B7}" srcOrd="0" destOrd="0" presId="urn:microsoft.com/office/officeart/2005/8/layout/orgChart1"/>
    <dgm:cxn modelId="{00B6ACDA-D718-4727-BA5A-F2D05DEA3126}" srcId="{59BF403C-BD3F-43E2-B509-DBCA8D5DB006}" destId="{60F82F93-411C-4D9C-99AE-FAA561F63650}" srcOrd="0" destOrd="0" parTransId="{63AB9D0B-642C-4AD6-8B3B-6AA62DC070E5}" sibTransId="{635CF807-E5C0-4752-A4CC-2DFF8DAA13E9}"/>
    <dgm:cxn modelId="{9DECC0DB-59D8-40A7-A763-0ED39E1F38A4}" type="presOf" srcId="{266FD1F6-AF8B-4D2B-BB02-A2CBE04E3622}" destId="{911E1A03-DDA7-4FB4-97F2-8F8030DF99E8}" srcOrd="0" destOrd="0" presId="urn:microsoft.com/office/officeart/2005/8/layout/orgChart1"/>
    <dgm:cxn modelId="{E4A400E3-47BF-4C83-B613-33E7CA69C911}" type="presOf" srcId="{ECF88739-FD97-4BDC-9833-8D8F472CD5C8}" destId="{E8C5DADE-9EA0-4E0F-B6FB-C3069FD80994}" srcOrd="1" destOrd="0" presId="urn:microsoft.com/office/officeart/2005/8/layout/orgChart1"/>
    <dgm:cxn modelId="{62BC99E3-73D9-40CD-8145-A3737938C13A}" srcId="{2CDCDD79-9B6F-4934-9EF1-04AEE90FA1C1}" destId="{F872A454-9FA7-4ABF-8994-28CE8CA0E041}" srcOrd="0" destOrd="0" parTransId="{5EF31553-0040-460E-BF15-4D5C8FDB40F6}" sibTransId="{7FB9239B-9B8D-4BF6-9070-BFE0E1E57565}"/>
    <dgm:cxn modelId="{A617F4E9-4613-42BB-BB58-F3D08D47CEF2}" type="presOf" srcId="{3592B6A8-F35D-4688-9207-9FBCD1505F84}" destId="{773486EB-4467-49F8-9663-DF727910A3A0}" srcOrd="0" destOrd="0" presId="urn:microsoft.com/office/officeart/2005/8/layout/orgChart1"/>
    <dgm:cxn modelId="{8E1C61EB-E82F-4867-8DA5-970813C7D05D}" type="presOf" srcId="{2CDCDD79-9B6F-4934-9EF1-04AEE90FA1C1}" destId="{A8242123-B8B9-403E-A821-1BE1DA5348FF}" srcOrd="0" destOrd="0" presId="urn:microsoft.com/office/officeart/2005/8/layout/orgChart1"/>
    <dgm:cxn modelId="{9A2C8FED-8D84-46C5-B867-39762D04D1B2}" srcId="{9055E4FB-A2D9-43E0-855F-476C7E444D8A}" destId="{1DA4A541-7C0C-41E9-9618-5137A0BFBB6B}" srcOrd="1" destOrd="0" parTransId="{30EB27AA-3611-419F-8D8F-4120C6BABA3F}" sibTransId="{1065C6EB-10D0-4E44-84AA-B8EC1121D723}"/>
    <dgm:cxn modelId="{CBF4E7F0-60EB-4E75-A85E-0913DDF56519}" type="presOf" srcId="{CD494EB8-22F5-43B4-B97B-06E4A24792AC}" destId="{B40A301C-4D05-4F4A-93DB-2139493A7866}" srcOrd="1" destOrd="0" presId="urn:microsoft.com/office/officeart/2005/8/layout/orgChart1"/>
    <dgm:cxn modelId="{2A5A15F1-CCBE-4BAE-AF3D-1735AD21F4A5}" type="presOf" srcId="{1DA4A541-7C0C-41E9-9618-5137A0BFBB6B}" destId="{DC8DE45B-633C-4B8B-A0CA-CF53B5B64241}" srcOrd="0" destOrd="0" presId="urn:microsoft.com/office/officeart/2005/8/layout/orgChart1"/>
    <dgm:cxn modelId="{41BB07F3-C4A6-428D-B2B2-C69E353BCF83}" type="presOf" srcId="{2BE11016-D500-4916-8D64-B1EB2D7C26FE}" destId="{00530A53-A57E-4100-9D74-D9A63087AB3A}" srcOrd="1" destOrd="0" presId="urn:microsoft.com/office/officeart/2005/8/layout/orgChart1"/>
    <dgm:cxn modelId="{7E9679F7-EF63-479B-BEA3-86F71D3E9D80}" type="presOf" srcId="{BA827B7A-62E6-4B1A-9B37-E3AF65643492}" destId="{4B08F2F4-705A-41D6-AB67-8E9832438338}" srcOrd="0" destOrd="0" presId="urn:microsoft.com/office/officeart/2005/8/layout/orgChart1"/>
    <dgm:cxn modelId="{5B468AF8-6882-460E-A616-4DF4DBB4026A}" srcId="{CD494EB8-22F5-43B4-B97B-06E4A24792AC}" destId="{C819ECD0-AF40-449F-BA54-4AAC2240C65B}" srcOrd="1" destOrd="0" parTransId="{D015C1DA-F594-4133-9CD7-FFE1D7A3B324}" sibTransId="{EA422A08-82A7-4897-8896-4E9D7C54854B}"/>
    <dgm:cxn modelId="{834286F9-9C9F-4DBD-9453-A5CDC76B9F1C}" srcId="{ECF88739-FD97-4BDC-9833-8D8F472CD5C8}" destId="{8E9DC105-02FE-4D74-B065-D70F64947F81}" srcOrd="1" destOrd="0" parTransId="{3592B6A8-F35D-4688-9207-9FBCD1505F84}" sibTransId="{CB9676EB-2F44-49B0-8ADB-9DA5349BBA45}"/>
    <dgm:cxn modelId="{956D79FB-1727-406F-A2D5-17AD93209241}" srcId="{C819ECD0-AF40-449F-BA54-4AAC2240C65B}" destId="{2BE11016-D500-4916-8D64-B1EB2D7C26FE}" srcOrd="0" destOrd="0" parTransId="{266FD1F6-AF8B-4D2B-BB02-A2CBE04E3622}" sibTransId="{62B01055-0C03-490C-BCDE-9B9D768A77AA}"/>
    <dgm:cxn modelId="{028227D7-1F98-4F8B-8776-EFC2FC8EC7DB}" type="presParOf" srcId="{E0B9CC06-C6AA-48AC-B431-0FC8858978C7}" destId="{6FC85608-0499-4EBC-9862-00DB86117833}" srcOrd="0" destOrd="0" presId="urn:microsoft.com/office/officeart/2005/8/layout/orgChart1"/>
    <dgm:cxn modelId="{AE403E9E-2E5C-4990-9F9F-15DDACB4992F}" type="presParOf" srcId="{6FC85608-0499-4EBC-9862-00DB86117833}" destId="{7FBC113B-AAD2-41B7-A658-624C48BDB8DB}" srcOrd="0" destOrd="0" presId="urn:microsoft.com/office/officeart/2005/8/layout/orgChart1"/>
    <dgm:cxn modelId="{DEAEAD21-9028-4960-99D8-1BBBA44B98DA}" type="presParOf" srcId="{7FBC113B-AAD2-41B7-A658-624C48BDB8DB}" destId="{BC501C2E-5274-4A60-AE06-F68AE39260D2}" srcOrd="0" destOrd="0" presId="urn:microsoft.com/office/officeart/2005/8/layout/orgChart1"/>
    <dgm:cxn modelId="{11BA0BCD-998D-47FA-90F6-01CD34FCF96C}" type="presParOf" srcId="{7FBC113B-AAD2-41B7-A658-624C48BDB8DB}" destId="{BF7A7D12-09A7-4FD6-A80D-7665C8A7E1B5}" srcOrd="1" destOrd="0" presId="urn:microsoft.com/office/officeart/2005/8/layout/orgChart1"/>
    <dgm:cxn modelId="{9DB47A42-D0EF-4FC4-8592-3C172FFE8286}" type="presParOf" srcId="{6FC85608-0499-4EBC-9862-00DB86117833}" destId="{E39EE9A6-5275-4A76-9F8A-22917FF85720}" srcOrd="1" destOrd="0" presId="urn:microsoft.com/office/officeart/2005/8/layout/orgChart1"/>
    <dgm:cxn modelId="{147D982B-8D9B-43AE-B705-5F2CA7DB106A}" type="presParOf" srcId="{E39EE9A6-5275-4A76-9F8A-22917FF85720}" destId="{4B08F2F4-705A-41D6-AB67-8E9832438338}" srcOrd="0" destOrd="0" presId="urn:microsoft.com/office/officeart/2005/8/layout/orgChart1"/>
    <dgm:cxn modelId="{6952F0BB-D29D-4A45-9FE4-2504439810B0}" type="presParOf" srcId="{E39EE9A6-5275-4A76-9F8A-22917FF85720}" destId="{3EF673D3-C19B-4CB1-B5AC-390716C8A0A4}" srcOrd="1" destOrd="0" presId="urn:microsoft.com/office/officeart/2005/8/layout/orgChart1"/>
    <dgm:cxn modelId="{70C35372-B268-4279-8D23-A81601559784}" type="presParOf" srcId="{3EF673D3-C19B-4CB1-B5AC-390716C8A0A4}" destId="{B1ADC9CF-B0C1-4CF7-ACC9-892F78DE7D80}" srcOrd="0" destOrd="0" presId="urn:microsoft.com/office/officeart/2005/8/layout/orgChart1"/>
    <dgm:cxn modelId="{A6785CF6-8020-4A27-8329-AAF629E6921E}" type="presParOf" srcId="{B1ADC9CF-B0C1-4CF7-ACC9-892F78DE7D80}" destId="{A8242123-B8B9-403E-A821-1BE1DA5348FF}" srcOrd="0" destOrd="0" presId="urn:microsoft.com/office/officeart/2005/8/layout/orgChart1"/>
    <dgm:cxn modelId="{27371115-BB93-4312-86A2-B60C1A23E932}" type="presParOf" srcId="{B1ADC9CF-B0C1-4CF7-ACC9-892F78DE7D80}" destId="{267A9EFB-7EA2-433E-8241-BD710054FEDC}" srcOrd="1" destOrd="0" presId="urn:microsoft.com/office/officeart/2005/8/layout/orgChart1"/>
    <dgm:cxn modelId="{18B8B261-9899-4F2D-B4ED-BABB4A815D0C}" type="presParOf" srcId="{3EF673D3-C19B-4CB1-B5AC-390716C8A0A4}" destId="{479EE45F-8754-4F19-BD4A-E66801F36ADE}" srcOrd="1" destOrd="0" presId="urn:microsoft.com/office/officeart/2005/8/layout/orgChart1"/>
    <dgm:cxn modelId="{F536E5BA-F99E-4A34-8402-DE5E45CF4ACB}" type="presParOf" srcId="{479EE45F-8754-4F19-BD4A-E66801F36ADE}" destId="{3A47829F-82D8-4770-90A9-B80A0A15F7A8}" srcOrd="0" destOrd="0" presId="urn:microsoft.com/office/officeart/2005/8/layout/orgChart1"/>
    <dgm:cxn modelId="{D767EDFC-DCDA-4A6A-BF7E-0EB13757C7D5}" type="presParOf" srcId="{479EE45F-8754-4F19-BD4A-E66801F36ADE}" destId="{2A15F663-A629-4C21-BC9A-E3AEA6FBB629}" srcOrd="1" destOrd="0" presId="urn:microsoft.com/office/officeart/2005/8/layout/orgChart1"/>
    <dgm:cxn modelId="{5A301500-5EFE-48AC-A877-76744BC67C38}" type="presParOf" srcId="{2A15F663-A629-4C21-BC9A-E3AEA6FBB629}" destId="{20B8AF89-A71D-402C-A206-C1B78AF03825}" srcOrd="0" destOrd="0" presId="urn:microsoft.com/office/officeart/2005/8/layout/orgChart1"/>
    <dgm:cxn modelId="{120E2668-A61B-4262-869D-1B62B86B0A3D}" type="presParOf" srcId="{20B8AF89-A71D-402C-A206-C1B78AF03825}" destId="{1BF68A85-9DBD-4F07-B773-493EC136BD51}" srcOrd="0" destOrd="0" presId="urn:microsoft.com/office/officeart/2005/8/layout/orgChart1"/>
    <dgm:cxn modelId="{D74D57BC-019E-4048-9E9D-302C6C75F586}" type="presParOf" srcId="{20B8AF89-A71D-402C-A206-C1B78AF03825}" destId="{9264E07B-DC73-4DB5-85C7-7B262D26F42A}" srcOrd="1" destOrd="0" presId="urn:microsoft.com/office/officeart/2005/8/layout/orgChart1"/>
    <dgm:cxn modelId="{F3FE1A33-977E-49F5-9825-C5E9DBA81A16}" type="presParOf" srcId="{2A15F663-A629-4C21-BC9A-E3AEA6FBB629}" destId="{412310A5-BD95-4609-90AD-7818FC74E812}" srcOrd="1" destOrd="0" presId="urn:microsoft.com/office/officeart/2005/8/layout/orgChart1"/>
    <dgm:cxn modelId="{C7723EDA-2FA6-4A0E-9EBF-FEF7FFA3A00F}" type="presParOf" srcId="{412310A5-BD95-4609-90AD-7818FC74E812}" destId="{0B8C22CC-4C27-4D67-910B-7801F6CD4526}" srcOrd="0" destOrd="0" presId="urn:microsoft.com/office/officeart/2005/8/layout/orgChart1"/>
    <dgm:cxn modelId="{3F132FCF-9EAF-49DC-90C6-7D1426A769F7}" type="presParOf" srcId="{412310A5-BD95-4609-90AD-7818FC74E812}" destId="{F90D182C-B61B-4F9F-8A5C-E93E7DC8D71B}" srcOrd="1" destOrd="0" presId="urn:microsoft.com/office/officeart/2005/8/layout/orgChart1"/>
    <dgm:cxn modelId="{4FFBEF7B-38F6-4D28-B93F-ACB64E04D2FB}" type="presParOf" srcId="{F90D182C-B61B-4F9F-8A5C-E93E7DC8D71B}" destId="{C845153A-F162-4DC9-AC66-CECBC7241EB4}" srcOrd="0" destOrd="0" presId="urn:microsoft.com/office/officeart/2005/8/layout/orgChart1"/>
    <dgm:cxn modelId="{BE1645E8-CF60-4D1C-B3E2-772BAB6DC70F}" type="presParOf" srcId="{C845153A-F162-4DC9-AC66-CECBC7241EB4}" destId="{185B90E4-D7D0-4919-AC86-2ADB456A1611}" srcOrd="0" destOrd="0" presId="urn:microsoft.com/office/officeart/2005/8/layout/orgChart1"/>
    <dgm:cxn modelId="{77B35415-BC91-48F7-9DD0-F9EE01E5C4A1}" type="presParOf" srcId="{C845153A-F162-4DC9-AC66-CECBC7241EB4}" destId="{460394B8-3807-4074-A51D-65CD3EB8BFDB}" srcOrd="1" destOrd="0" presId="urn:microsoft.com/office/officeart/2005/8/layout/orgChart1"/>
    <dgm:cxn modelId="{507F5297-EF28-4DBF-81AB-42B40645834A}" type="presParOf" srcId="{F90D182C-B61B-4F9F-8A5C-E93E7DC8D71B}" destId="{791AA5E1-6312-4241-88E0-0758940A8E54}" srcOrd="1" destOrd="0" presId="urn:microsoft.com/office/officeart/2005/8/layout/orgChart1"/>
    <dgm:cxn modelId="{3F20B7EF-DF4B-46C2-A12A-1F404AE67ECC}" type="presParOf" srcId="{F90D182C-B61B-4F9F-8A5C-E93E7DC8D71B}" destId="{F8D2F3E8-E1E3-4D14-A423-3B96CEC965BA}" srcOrd="2" destOrd="0" presId="urn:microsoft.com/office/officeart/2005/8/layout/orgChart1"/>
    <dgm:cxn modelId="{FEBB7715-7414-4046-B953-A3A447D0B940}" type="presParOf" srcId="{412310A5-BD95-4609-90AD-7818FC74E812}" destId="{F1AFE3AD-5869-41FC-8F00-15A3BE3A0567}" srcOrd="2" destOrd="0" presId="urn:microsoft.com/office/officeart/2005/8/layout/orgChart1"/>
    <dgm:cxn modelId="{C6980419-3E8D-430C-B62F-E8B79B763245}" type="presParOf" srcId="{412310A5-BD95-4609-90AD-7818FC74E812}" destId="{D7163223-F11C-40AC-B3E5-2C904315C38B}" srcOrd="3" destOrd="0" presId="urn:microsoft.com/office/officeart/2005/8/layout/orgChart1"/>
    <dgm:cxn modelId="{DD9E7B92-4469-4029-8154-BD3CE2A13420}" type="presParOf" srcId="{D7163223-F11C-40AC-B3E5-2C904315C38B}" destId="{CAA2DEF2-2EE6-41C2-BA03-8780B83C5363}" srcOrd="0" destOrd="0" presId="urn:microsoft.com/office/officeart/2005/8/layout/orgChart1"/>
    <dgm:cxn modelId="{0E39544C-6C5D-4725-B4C4-91F629051936}" type="presParOf" srcId="{CAA2DEF2-2EE6-41C2-BA03-8780B83C5363}" destId="{BF02EC71-29DC-43BC-B027-98D1DD9B128B}" srcOrd="0" destOrd="0" presId="urn:microsoft.com/office/officeart/2005/8/layout/orgChart1"/>
    <dgm:cxn modelId="{887EC3B7-E9C4-434B-BE79-3419F62BA830}" type="presParOf" srcId="{CAA2DEF2-2EE6-41C2-BA03-8780B83C5363}" destId="{66874C54-B30A-41E3-B0C9-948965F657D8}" srcOrd="1" destOrd="0" presId="urn:microsoft.com/office/officeart/2005/8/layout/orgChart1"/>
    <dgm:cxn modelId="{18E75DB4-A2A0-4E8F-B415-40F19AFC04E8}" type="presParOf" srcId="{D7163223-F11C-40AC-B3E5-2C904315C38B}" destId="{E7E309FE-2F03-4D7F-BAFB-B93AD4ADBE1F}" srcOrd="1" destOrd="0" presId="urn:microsoft.com/office/officeart/2005/8/layout/orgChart1"/>
    <dgm:cxn modelId="{FE33DE61-7DAC-41C2-9C1B-751835303BF9}" type="presParOf" srcId="{D7163223-F11C-40AC-B3E5-2C904315C38B}" destId="{6E58897A-FD1D-4FF1-B143-DBAC54063D12}" srcOrd="2" destOrd="0" presId="urn:microsoft.com/office/officeart/2005/8/layout/orgChart1"/>
    <dgm:cxn modelId="{88F8002E-6933-4E97-80C4-80DFA580A6C0}" type="presParOf" srcId="{2A15F663-A629-4C21-BC9A-E3AEA6FBB629}" destId="{125F31BD-D14D-4E57-B838-103AF8247902}" srcOrd="2" destOrd="0" presId="urn:microsoft.com/office/officeart/2005/8/layout/orgChart1"/>
    <dgm:cxn modelId="{088CF048-32BF-46F4-B1C7-EBF8D3F74F27}" type="presParOf" srcId="{479EE45F-8754-4F19-BD4A-E66801F36ADE}" destId="{2676731F-B8EC-447D-883F-9AE3D06AC77B}" srcOrd="2" destOrd="0" presId="urn:microsoft.com/office/officeart/2005/8/layout/orgChart1"/>
    <dgm:cxn modelId="{8A55CADF-2CD0-4BFC-8AE8-E8E52D6B5E20}" type="presParOf" srcId="{479EE45F-8754-4F19-BD4A-E66801F36ADE}" destId="{B996AC70-8562-4D59-8FFF-050F5869BBBF}" srcOrd="3" destOrd="0" presId="urn:microsoft.com/office/officeart/2005/8/layout/orgChart1"/>
    <dgm:cxn modelId="{337D599E-1782-454F-88DE-055A13902149}" type="presParOf" srcId="{B996AC70-8562-4D59-8FFF-050F5869BBBF}" destId="{E19192DA-72A7-41B7-B80B-95CE2AA514C7}" srcOrd="0" destOrd="0" presId="urn:microsoft.com/office/officeart/2005/8/layout/orgChart1"/>
    <dgm:cxn modelId="{0FE6AEF6-BA09-4D02-A2DB-782C6FA8BD41}" type="presParOf" srcId="{E19192DA-72A7-41B7-B80B-95CE2AA514C7}" destId="{A4FAF545-111F-40C2-8E92-C9B7F16B4623}" srcOrd="0" destOrd="0" presId="urn:microsoft.com/office/officeart/2005/8/layout/orgChart1"/>
    <dgm:cxn modelId="{F8FF6126-3235-4B7A-9361-A47D1BE0D9F6}" type="presParOf" srcId="{E19192DA-72A7-41B7-B80B-95CE2AA514C7}" destId="{E8C5DADE-9EA0-4E0F-B6FB-C3069FD80994}" srcOrd="1" destOrd="0" presId="urn:microsoft.com/office/officeart/2005/8/layout/orgChart1"/>
    <dgm:cxn modelId="{BF119F4B-5258-4478-9DCC-3E48FA7BB8D7}" type="presParOf" srcId="{B996AC70-8562-4D59-8FFF-050F5869BBBF}" destId="{D155676B-309F-430E-B2BE-7A8385328D25}" srcOrd="1" destOrd="0" presId="urn:microsoft.com/office/officeart/2005/8/layout/orgChart1"/>
    <dgm:cxn modelId="{854DF12A-1036-46FA-8F68-FA1F1F33B032}" type="presParOf" srcId="{D155676B-309F-430E-B2BE-7A8385328D25}" destId="{059FF374-5A7C-4568-8509-B71B5A21786B}" srcOrd="0" destOrd="0" presId="urn:microsoft.com/office/officeart/2005/8/layout/orgChart1"/>
    <dgm:cxn modelId="{C4B82F63-6541-45BE-BA60-70510ECDC640}" type="presParOf" srcId="{D155676B-309F-430E-B2BE-7A8385328D25}" destId="{8FFDC1D1-3A3B-4C51-8272-F060F8841A78}" srcOrd="1" destOrd="0" presId="urn:microsoft.com/office/officeart/2005/8/layout/orgChart1"/>
    <dgm:cxn modelId="{4AEAFAB3-4BBF-4158-B351-6EBB79263E24}" type="presParOf" srcId="{8FFDC1D1-3A3B-4C51-8272-F060F8841A78}" destId="{DD656EA2-A5E7-46F9-9674-8B8BD568FFCA}" srcOrd="0" destOrd="0" presId="urn:microsoft.com/office/officeart/2005/8/layout/orgChart1"/>
    <dgm:cxn modelId="{2FF8F51E-5439-4331-925A-F8DF28ED6298}" type="presParOf" srcId="{DD656EA2-A5E7-46F9-9674-8B8BD568FFCA}" destId="{E10538D4-5F6A-42BD-9C9A-3D1AC80C7DB9}" srcOrd="0" destOrd="0" presId="urn:microsoft.com/office/officeart/2005/8/layout/orgChart1"/>
    <dgm:cxn modelId="{D8E508C1-2F50-4562-A6D2-C7B025D123CA}" type="presParOf" srcId="{DD656EA2-A5E7-46F9-9674-8B8BD568FFCA}" destId="{08B0F24C-12B1-4271-8332-012FA02264E9}" srcOrd="1" destOrd="0" presId="urn:microsoft.com/office/officeart/2005/8/layout/orgChart1"/>
    <dgm:cxn modelId="{5974054B-8F89-4526-A13A-7CFA3AF5E4FA}" type="presParOf" srcId="{8FFDC1D1-3A3B-4C51-8272-F060F8841A78}" destId="{B803AD6E-761A-47E7-BDAD-58D35E061108}" srcOrd="1" destOrd="0" presId="urn:microsoft.com/office/officeart/2005/8/layout/orgChart1"/>
    <dgm:cxn modelId="{D521634D-9C09-42D9-AA39-D7065D4C8340}" type="presParOf" srcId="{8FFDC1D1-3A3B-4C51-8272-F060F8841A78}" destId="{9433EA23-F3AB-4081-B12D-BF57A4EDFEFD}" srcOrd="2" destOrd="0" presId="urn:microsoft.com/office/officeart/2005/8/layout/orgChart1"/>
    <dgm:cxn modelId="{CFE704A9-3900-4C8A-921F-F47BAC0EDD0E}" type="presParOf" srcId="{D155676B-309F-430E-B2BE-7A8385328D25}" destId="{773486EB-4467-49F8-9663-DF727910A3A0}" srcOrd="2" destOrd="0" presId="urn:microsoft.com/office/officeart/2005/8/layout/orgChart1"/>
    <dgm:cxn modelId="{D727566B-A473-402B-883D-1140472870E9}" type="presParOf" srcId="{D155676B-309F-430E-B2BE-7A8385328D25}" destId="{BD10D8F6-C269-4CA3-8B75-98E6576513CA}" srcOrd="3" destOrd="0" presId="urn:microsoft.com/office/officeart/2005/8/layout/orgChart1"/>
    <dgm:cxn modelId="{E964B125-0B9B-430C-A628-95794A8AF17E}" type="presParOf" srcId="{BD10D8F6-C269-4CA3-8B75-98E6576513CA}" destId="{66DBE1B4-3854-4B18-BD52-34EAAA116466}" srcOrd="0" destOrd="0" presId="urn:microsoft.com/office/officeart/2005/8/layout/orgChart1"/>
    <dgm:cxn modelId="{0B1F1F80-3494-496D-8CEC-573B03722B7E}" type="presParOf" srcId="{66DBE1B4-3854-4B18-BD52-34EAAA116466}" destId="{40EC3A56-7037-4E36-94B3-80A03FB965EE}" srcOrd="0" destOrd="0" presId="urn:microsoft.com/office/officeart/2005/8/layout/orgChart1"/>
    <dgm:cxn modelId="{59A33669-DE59-40A5-9BE2-5478BD5470EE}" type="presParOf" srcId="{66DBE1B4-3854-4B18-BD52-34EAAA116466}" destId="{C4D7CA22-EE0D-4E2B-92F8-E85E7393EFC9}" srcOrd="1" destOrd="0" presId="urn:microsoft.com/office/officeart/2005/8/layout/orgChart1"/>
    <dgm:cxn modelId="{2DE2D32A-B970-4C32-8BEE-42B8407FD5CE}" type="presParOf" srcId="{BD10D8F6-C269-4CA3-8B75-98E6576513CA}" destId="{38264B19-D336-410D-A450-1B6F10654D6F}" srcOrd="1" destOrd="0" presId="urn:microsoft.com/office/officeart/2005/8/layout/orgChart1"/>
    <dgm:cxn modelId="{B6AD47DF-F739-4BE0-A210-79A516A52A2A}" type="presParOf" srcId="{BD10D8F6-C269-4CA3-8B75-98E6576513CA}" destId="{AAEDCE7D-E12E-4BC0-9006-542223A83A12}" srcOrd="2" destOrd="0" presId="urn:microsoft.com/office/officeart/2005/8/layout/orgChart1"/>
    <dgm:cxn modelId="{5BB33CE7-A057-45C7-8471-A542C6E5CA2D}" type="presParOf" srcId="{B996AC70-8562-4D59-8FFF-050F5869BBBF}" destId="{B768AB5E-8837-4A6E-8CB2-BF15BE28EAC3}" srcOrd="2" destOrd="0" presId="urn:microsoft.com/office/officeart/2005/8/layout/orgChart1"/>
    <dgm:cxn modelId="{9D04113B-3D5B-400D-A663-FD638DA8C652}" type="presParOf" srcId="{3EF673D3-C19B-4CB1-B5AC-390716C8A0A4}" destId="{CC0A0757-C65F-494F-BBC2-FECD2DC20F11}" srcOrd="2" destOrd="0" presId="urn:microsoft.com/office/officeart/2005/8/layout/orgChart1"/>
    <dgm:cxn modelId="{79EA415D-40B6-4100-96D2-459AD66766A4}" type="presParOf" srcId="{E39EE9A6-5275-4A76-9F8A-22917FF85720}" destId="{2D68F0BF-2A11-48CA-B9F0-28071B7630D7}" srcOrd="2" destOrd="0" presId="urn:microsoft.com/office/officeart/2005/8/layout/orgChart1"/>
    <dgm:cxn modelId="{7588720A-B784-43D7-A4BF-930A99803ABA}" type="presParOf" srcId="{E39EE9A6-5275-4A76-9F8A-22917FF85720}" destId="{39145DBE-84B5-4346-A305-4D90BB66957C}" srcOrd="3" destOrd="0" presId="urn:microsoft.com/office/officeart/2005/8/layout/orgChart1"/>
    <dgm:cxn modelId="{B915147B-8B32-4EF2-AB4B-1E65894D5C84}" type="presParOf" srcId="{39145DBE-84B5-4346-A305-4D90BB66957C}" destId="{6230F613-F098-4D09-BE94-FC8642B4C9E3}" srcOrd="0" destOrd="0" presId="urn:microsoft.com/office/officeart/2005/8/layout/orgChart1"/>
    <dgm:cxn modelId="{255BD355-A306-4E45-812A-E20A287BEA83}" type="presParOf" srcId="{6230F613-F098-4D09-BE94-FC8642B4C9E3}" destId="{DC8DE45B-633C-4B8B-A0CA-CF53B5B64241}" srcOrd="0" destOrd="0" presId="urn:microsoft.com/office/officeart/2005/8/layout/orgChart1"/>
    <dgm:cxn modelId="{06ED8DF1-2740-421E-8664-478E8403069E}" type="presParOf" srcId="{6230F613-F098-4D09-BE94-FC8642B4C9E3}" destId="{C7955A3D-27E3-4CF3-A05A-5C7173E4F153}" srcOrd="1" destOrd="0" presId="urn:microsoft.com/office/officeart/2005/8/layout/orgChart1"/>
    <dgm:cxn modelId="{B723D36A-0F6A-47BB-9C0C-C3FB9A715832}" type="presParOf" srcId="{39145DBE-84B5-4346-A305-4D90BB66957C}" destId="{5CAFF4AD-374C-4CEF-904C-6A16EA334A65}" srcOrd="1" destOrd="0" presId="urn:microsoft.com/office/officeart/2005/8/layout/orgChart1"/>
    <dgm:cxn modelId="{56C23DBB-0C8C-4A5A-A4E8-20487F154FCC}" type="presParOf" srcId="{5CAFF4AD-374C-4CEF-904C-6A16EA334A65}" destId="{68861F1B-3950-430A-9C4E-2594ED5C0F12}" srcOrd="0" destOrd="0" presId="urn:microsoft.com/office/officeart/2005/8/layout/orgChart1"/>
    <dgm:cxn modelId="{1BA886A9-9DEC-446C-92EF-2B6712ACFFAC}" type="presParOf" srcId="{5CAFF4AD-374C-4CEF-904C-6A16EA334A65}" destId="{C5089730-99CF-4399-A695-E795F57C17F4}" srcOrd="1" destOrd="0" presId="urn:microsoft.com/office/officeart/2005/8/layout/orgChart1"/>
    <dgm:cxn modelId="{937F1219-105C-4971-9483-6353069A00E6}" type="presParOf" srcId="{C5089730-99CF-4399-A695-E795F57C17F4}" destId="{5BD435D8-E53A-49BB-A1EB-D99B395FFCC8}" srcOrd="0" destOrd="0" presId="urn:microsoft.com/office/officeart/2005/8/layout/orgChart1"/>
    <dgm:cxn modelId="{EC024F8F-9985-418A-A01E-6F055C4026EA}" type="presParOf" srcId="{5BD435D8-E53A-49BB-A1EB-D99B395FFCC8}" destId="{41EA9A69-51A1-4391-BC47-B8A509F3764E}" srcOrd="0" destOrd="0" presId="urn:microsoft.com/office/officeart/2005/8/layout/orgChart1"/>
    <dgm:cxn modelId="{E3173992-9CE1-42E0-A7D9-7538C30EE02A}" type="presParOf" srcId="{5BD435D8-E53A-49BB-A1EB-D99B395FFCC8}" destId="{B40A301C-4D05-4F4A-93DB-2139493A7866}" srcOrd="1" destOrd="0" presId="urn:microsoft.com/office/officeart/2005/8/layout/orgChart1"/>
    <dgm:cxn modelId="{B1B59A87-3AC6-4B6C-8EE8-01817B36F941}" type="presParOf" srcId="{C5089730-99CF-4399-A695-E795F57C17F4}" destId="{B55EF401-D1BD-47DD-B9D6-A7A99E06D606}" srcOrd="1" destOrd="0" presId="urn:microsoft.com/office/officeart/2005/8/layout/orgChart1"/>
    <dgm:cxn modelId="{74C1AAEC-2608-4108-99DE-3E9021AAE464}" type="presParOf" srcId="{B55EF401-D1BD-47DD-B9D6-A7A99E06D606}" destId="{B85ACCA5-661A-4F49-96B8-A3D17C850837}" srcOrd="0" destOrd="0" presId="urn:microsoft.com/office/officeart/2005/8/layout/orgChart1"/>
    <dgm:cxn modelId="{826C8AEA-5C43-42CA-A1A9-9D3EFA3C3F3A}" type="presParOf" srcId="{B55EF401-D1BD-47DD-B9D6-A7A99E06D606}" destId="{09CF34A5-C0C1-4287-BF04-0B1591CDB326}" srcOrd="1" destOrd="0" presId="urn:microsoft.com/office/officeart/2005/8/layout/orgChart1"/>
    <dgm:cxn modelId="{7665BC5D-68D2-4705-A13A-B9B85BAE1DF8}" type="presParOf" srcId="{09CF34A5-C0C1-4287-BF04-0B1591CDB326}" destId="{D0C142E9-FD78-42D5-9CF3-05B0EC37E95D}" srcOrd="0" destOrd="0" presId="urn:microsoft.com/office/officeart/2005/8/layout/orgChart1"/>
    <dgm:cxn modelId="{983ECC0D-E54E-4D4C-A6B8-0DDC2FE291E4}" type="presParOf" srcId="{D0C142E9-FD78-42D5-9CF3-05B0EC37E95D}" destId="{2D28ED27-6E97-4F64-AD6F-6A76CA12F979}" srcOrd="0" destOrd="0" presId="urn:microsoft.com/office/officeart/2005/8/layout/orgChart1"/>
    <dgm:cxn modelId="{3A719A0A-A5B6-4709-AA28-9672D37A829A}" type="presParOf" srcId="{D0C142E9-FD78-42D5-9CF3-05B0EC37E95D}" destId="{FAF2D4B6-A166-4175-852E-771AE11AA5C9}" srcOrd="1" destOrd="0" presId="urn:microsoft.com/office/officeart/2005/8/layout/orgChart1"/>
    <dgm:cxn modelId="{2BAB672E-62A6-48D6-B038-BEEBF3B10540}" type="presParOf" srcId="{09CF34A5-C0C1-4287-BF04-0B1591CDB326}" destId="{8D15D5EC-36CC-43B4-9037-B4ABD738EB8C}" srcOrd="1" destOrd="0" presId="urn:microsoft.com/office/officeart/2005/8/layout/orgChart1"/>
    <dgm:cxn modelId="{62F41AFF-52D9-4139-89B0-34CDD35C6EF6}" type="presParOf" srcId="{8D15D5EC-36CC-43B4-9037-B4ABD738EB8C}" destId="{79638DDB-613A-4B5D-84D1-987C2A857150}" srcOrd="0" destOrd="0" presId="urn:microsoft.com/office/officeart/2005/8/layout/orgChart1"/>
    <dgm:cxn modelId="{7E408945-6B59-452C-8A84-6B67A2B8691F}" type="presParOf" srcId="{8D15D5EC-36CC-43B4-9037-B4ABD738EB8C}" destId="{C3282839-F32A-40B6-86CC-1B7FECBFCAE7}" srcOrd="1" destOrd="0" presId="urn:microsoft.com/office/officeart/2005/8/layout/orgChart1"/>
    <dgm:cxn modelId="{E13FF4F3-4E90-4156-94DB-FE129C2FFEEF}" type="presParOf" srcId="{C3282839-F32A-40B6-86CC-1B7FECBFCAE7}" destId="{0142C378-0AB5-4C3F-8A40-1197A9C1B8A4}" srcOrd="0" destOrd="0" presId="urn:microsoft.com/office/officeart/2005/8/layout/orgChart1"/>
    <dgm:cxn modelId="{A4C289CF-10C0-4DAA-8094-4CE3E543C920}" type="presParOf" srcId="{0142C378-0AB5-4C3F-8A40-1197A9C1B8A4}" destId="{DD69836C-EE1D-4184-B506-410B9F6F4E05}" srcOrd="0" destOrd="0" presId="urn:microsoft.com/office/officeart/2005/8/layout/orgChart1"/>
    <dgm:cxn modelId="{1464DA98-BAC8-4DB1-ABD4-47DC4F373C9F}" type="presParOf" srcId="{0142C378-0AB5-4C3F-8A40-1197A9C1B8A4}" destId="{E63CDC93-CB97-4DB2-8DF6-5EE594D945F6}" srcOrd="1" destOrd="0" presId="urn:microsoft.com/office/officeart/2005/8/layout/orgChart1"/>
    <dgm:cxn modelId="{F289EBF6-616F-4FEB-8667-19B3728BE067}" type="presParOf" srcId="{C3282839-F32A-40B6-86CC-1B7FECBFCAE7}" destId="{24883812-37FC-42FA-8E9E-89834DA60EB6}" srcOrd="1" destOrd="0" presId="urn:microsoft.com/office/officeart/2005/8/layout/orgChart1"/>
    <dgm:cxn modelId="{DECF554D-A270-4AEB-8586-479E3064CBAE}" type="presParOf" srcId="{C3282839-F32A-40B6-86CC-1B7FECBFCAE7}" destId="{E3266AB1-FD29-42E1-B5D9-DD1A5F375B54}" srcOrd="2" destOrd="0" presId="urn:microsoft.com/office/officeart/2005/8/layout/orgChart1"/>
    <dgm:cxn modelId="{5305AE41-464F-43CC-AFA2-E39993B6CF18}" type="presParOf" srcId="{09CF34A5-C0C1-4287-BF04-0B1591CDB326}" destId="{239B08D9-2F0F-4585-B411-E031769D960A}" srcOrd="2" destOrd="0" presId="urn:microsoft.com/office/officeart/2005/8/layout/orgChart1"/>
    <dgm:cxn modelId="{F75660C7-3F52-4C68-B990-785326EB2C2A}" type="presParOf" srcId="{B55EF401-D1BD-47DD-B9D6-A7A99E06D606}" destId="{A4E2CE09-46F4-45CC-8933-A87D7745F4B7}" srcOrd="2" destOrd="0" presId="urn:microsoft.com/office/officeart/2005/8/layout/orgChart1"/>
    <dgm:cxn modelId="{78191359-1DDB-4863-B024-CA59348A2BE7}" type="presParOf" srcId="{B55EF401-D1BD-47DD-B9D6-A7A99E06D606}" destId="{A7599402-239F-444A-AA7B-97B509DB24DA}" srcOrd="3" destOrd="0" presId="urn:microsoft.com/office/officeart/2005/8/layout/orgChart1"/>
    <dgm:cxn modelId="{52542A25-1D78-4711-9D49-9C4391852033}" type="presParOf" srcId="{A7599402-239F-444A-AA7B-97B509DB24DA}" destId="{6FBAA663-859A-46A6-B3C0-F15CC8A1F775}" srcOrd="0" destOrd="0" presId="urn:microsoft.com/office/officeart/2005/8/layout/orgChart1"/>
    <dgm:cxn modelId="{1F89DC3B-E354-4CFD-A7B4-9EC755DA78F3}" type="presParOf" srcId="{6FBAA663-859A-46A6-B3C0-F15CC8A1F775}" destId="{CC280E0A-263D-4AAF-82E8-A9DB3F205BD4}" srcOrd="0" destOrd="0" presId="urn:microsoft.com/office/officeart/2005/8/layout/orgChart1"/>
    <dgm:cxn modelId="{BCD21E9A-DED7-4722-B64D-40B929F09F83}" type="presParOf" srcId="{6FBAA663-859A-46A6-B3C0-F15CC8A1F775}" destId="{8008ED32-D21E-4DF5-B617-9F0CABE0D055}" srcOrd="1" destOrd="0" presId="urn:microsoft.com/office/officeart/2005/8/layout/orgChart1"/>
    <dgm:cxn modelId="{F325D470-9F7A-40D9-B366-423F9C8E0484}" type="presParOf" srcId="{A7599402-239F-444A-AA7B-97B509DB24DA}" destId="{F0EF8BE7-A751-4A36-B0D0-5109CDE480B5}" srcOrd="1" destOrd="0" presId="urn:microsoft.com/office/officeart/2005/8/layout/orgChart1"/>
    <dgm:cxn modelId="{DE809C77-3371-4AAE-9BDA-5CA48B508A3B}" type="presParOf" srcId="{F0EF8BE7-A751-4A36-B0D0-5109CDE480B5}" destId="{911E1A03-DDA7-4FB4-97F2-8F8030DF99E8}" srcOrd="0" destOrd="0" presId="urn:microsoft.com/office/officeart/2005/8/layout/orgChart1"/>
    <dgm:cxn modelId="{F88A1056-7207-45D6-82BD-31AFFA3AB988}" type="presParOf" srcId="{F0EF8BE7-A751-4A36-B0D0-5109CDE480B5}" destId="{644FFF28-BF87-42C9-88D5-F759C46C533F}" srcOrd="1" destOrd="0" presId="urn:microsoft.com/office/officeart/2005/8/layout/orgChart1"/>
    <dgm:cxn modelId="{78E2FDC5-7DCB-43ED-8DF8-FDA9DCB29D67}" type="presParOf" srcId="{644FFF28-BF87-42C9-88D5-F759C46C533F}" destId="{A744489B-7F51-45D5-BF3C-E4EA5958F292}" srcOrd="0" destOrd="0" presId="urn:microsoft.com/office/officeart/2005/8/layout/orgChart1"/>
    <dgm:cxn modelId="{83B613F1-BF89-4C35-9486-24F0956823F5}" type="presParOf" srcId="{A744489B-7F51-45D5-BF3C-E4EA5958F292}" destId="{4C769587-6487-4D48-9FD8-054EBF4720CB}" srcOrd="0" destOrd="0" presId="urn:microsoft.com/office/officeart/2005/8/layout/orgChart1"/>
    <dgm:cxn modelId="{04C8BF23-8EFC-4821-B55F-4AA6AF09057D}" type="presParOf" srcId="{A744489B-7F51-45D5-BF3C-E4EA5958F292}" destId="{00530A53-A57E-4100-9D74-D9A63087AB3A}" srcOrd="1" destOrd="0" presId="urn:microsoft.com/office/officeart/2005/8/layout/orgChart1"/>
    <dgm:cxn modelId="{92A8269D-F37D-40E9-88EA-69A3E6DAE4A2}" type="presParOf" srcId="{644FFF28-BF87-42C9-88D5-F759C46C533F}" destId="{AA6489FC-D2B1-4145-83D0-169D272FA2E2}" srcOrd="1" destOrd="0" presId="urn:microsoft.com/office/officeart/2005/8/layout/orgChart1"/>
    <dgm:cxn modelId="{86137096-8559-4AB9-A589-0DBC3CD2619E}" type="presParOf" srcId="{644FFF28-BF87-42C9-88D5-F759C46C533F}" destId="{6E1EE7F0-3641-49CA-874D-E361F9FC6162}" srcOrd="2" destOrd="0" presId="urn:microsoft.com/office/officeart/2005/8/layout/orgChart1"/>
    <dgm:cxn modelId="{97409A05-E3FC-4940-A074-A50C126E003C}" type="presParOf" srcId="{F0EF8BE7-A751-4A36-B0D0-5109CDE480B5}" destId="{DF059F02-21FD-4EFC-957F-DFBD69A8ACD8}" srcOrd="2" destOrd="0" presId="urn:microsoft.com/office/officeart/2005/8/layout/orgChart1"/>
    <dgm:cxn modelId="{DCE5DC3A-7211-43EA-9C4F-819249B1ED3E}" type="presParOf" srcId="{F0EF8BE7-A751-4A36-B0D0-5109CDE480B5}" destId="{E06182EE-EAF3-4CD8-942A-2554927FB497}" srcOrd="3" destOrd="0" presId="urn:microsoft.com/office/officeart/2005/8/layout/orgChart1"/>
    <dgm:cxn modelId="{3E12A10E-1EA7-4454-BCE6-6529076CE584}" type="presParOf" srcId="{E06182EE-EAF3-4CD8-942A-2554927FB497}" destId="{E2AB86CD-7CFF-4185-85A5-9B5A7449F6D6}" srcOrd="0" destOrd="0" presId="urn:microsoft.com/office/officeart/2005/8/layout/orgChart1"/>
    <dgm:cxn modelId="{B7413902-BA27-43F4-8885-372890D29252}" type="presParOf" srcId="{E2AB86CD-7CFF-4185-85A5-9B5A7449F6D6}" destId="{F6103A39-6A11-43CE-B06C-C065E3050B20}" srcOrd="0" destOrd="0" presId="urn:microsoft.com/office/officeart/2005/8/layout/orgChart1"/>
    <dgm:cxn modelId="{3EA84324-7A01-4D73-B6F8-AE4E5DE0F5E6}" type="presParOf" srcId="{E2AB86CD-7CFF-4185-85A5-9B5A7449F6D6}" destId="{59206FD3-5291-4F6E-8E9F-83848D9C617B}" srcOrd="1" destOrd="0" presId="urn:microsoft.com/office/officeart/2005/8/layout/orgChart1"/>
    <dgm:cxn modelId="{3B8D8DF9-866F-4810-BCAD-F113E71AA44A}" type="presParOf" srcId="{E06182EE-EAF3-4CD8-942A-2554927FB497}" destId="{50D540EF-81BB-49E6-88DA-0B46D6AB9125}" srcOrd="1" destOrd="0" presId="urn:microsoft.com/office/officeart/2005/8/layout/orgChart1"/>
    <dgm:cxn modelId="{9A4370A4-9A66-4CC9-8944-47AA555F8052}" type="presParOf" srcId="{E06182EE-EAF3-4CD8-942A-2554927FB497}" destId="{ACCD1CB9-1458-4FBF-A3D4-E45BFEAD65CF}" srcOrd="2" destOrd="0" presId="urn:microsoft.com/office/officeart/2005/8/layout/orgChart1"/>
    <dgm:cxn modelId="{7592C28E-CD30-4EC0-ABEB-B45C99F68004}" type="presParOf" srcId="{A7599402-239F-444A-AA7B-97B509DB24DA}" destId="{D74E9C86-6BD7-489C-820F-1554D4E16750}" srcOrd="2" destOrd="0" presId="urn:microsoft.com/office/officeart/2005/8/layout/orgChart1"/>
    <dgm:cxn modelId="{646FFCB6-5F0C-47E9-B1B7-FABBE5E374E7}" type="presParOf" srcId="{C5089730-99CF-4399-A695-E795F57C17F4}" destId="{FCED87B5-E32D-4546-B98E-4A552845844C}" srcOrd="2" destOrd="0" presId="urn:microsoft.com/office/officeart/2005/8/layout/orgChart1"/>
    <dgm:cxn modelId="{020A6F06-59C5-4A83-ADA4-07FC5A1B158F}" type="presParOf" srcId="{5CAFF4AD-374C-4CEF-904C-6A16EA334A65}" destId="{153ED093-2701-412A-B4AC-B30D5847481B}" srcOrd="2" destOrd="0" presId="urn:microsoft.com/office/officeart/2005/8/layout/orgChart1"/>
    <dgm:cxn modelId="{655ECEEE-A033-4BCA-918E-0C864A951C5F}" type="presParOf" srcId="{5CAFF4AD-374C-4CEF-904C-6A16EA334A65}" destId="{DE2BDD4F-255D-4C23-8D86-B8AAD5ED7CAE}" srcOrd="3" destOrd="0" presId="urn:microsoft.com/office/officeart/2005/8/layout/orgChart1"/>
    <dgm:cxn modelId="{A012E127-222C-4B90-9AFE-27FC10282815}" type="presParOf" srcId="{DE2BDD4F-255D-4C23-8D86-B8AAD5ED7CAE}" destId="{23436E12-6D01-4AE2-A57A-25D82379CC28}" srcOrd="0" destOrd="0" presId="urn:microsoft.com/office/officeart/2005/8/layout/orgChart1"/>
    <dgm:cxn modelId="{69AA0E7B-76F7-491E-BF9D-CBD82C2C4D41}" type="presParOf" srcId="{23436E12-6D01-4AE2-A57A-25D82379CC28}" destId="{B9F2C107-1A2E-49FC-940F-396E0685C17F}" srcOrd="0" destOrd="0" presId="urn:microsoft.com/office/officeart/2005/8/layout/orgChart1"/>
    <dgm:cxn modelId="{4A464190-C5DD-433E-AB87-3A9B44CF27D0}" type="presParOf" srcId="{23436E12-6D01-4AE2-A57A-25D82379CC28}" destId="{CEC66F53-191E-4BCF-9F70-A6902DA5CA8D}" srcOrd="1" destOrd="0" presId="urn:microsoft.com/office/officeart/2005/8/layout/orgChart1"/>
    <dgm:cxn modelId="{51C738D1-1452-4CD2-A371-461C958F1AD3}" type="presParOf" srcId="{DE2BDD4F-255D-4C23-8D86-B8AAD5ED7CAE}" destId="{C8139B1A-43EF-4E8D-9D89-77D53B325A74}" srcOrd="1" destOrd="0" presId="urn:microsoft.com/office/officeart/2005/8/layout/orgChart1"/>
    <dgm:cxn modelId="{00201683-D5CE-4078-A7EF-73FEFE83B860}" type="presParOf" srcId="{C8139B1A-43EF-4E8D-9D89-77D53B325A74}" destId="{93E4C78E-9EF3-458B-92DB-A74DE89E0F92}" srcOrd="0" destOrd="0" presId="urn:microsoft.com/office/officeart/2005/8/layout/orgChart1"/>
    <dgm:cxn modelId="{BF60B38E-A2A1-4FCF-B25F-D2348613F1E0}" type="presParOf" srcId="{C8139B1A-43EF-4E8D-9D89-77D53B325A74}" destId="{E4789C96-B379-43FB-8972-9EDA2DB1F310}" srcOrd="1" destOrd="0" presId="urn:microsoft.com/office/officeart/2005/8/layout/orgChart1"/>
    <dgm:cxn modelId="{497700C4-190D-4970-87B4-2649145A2748}" type="presParOf" srcId="{E4789C96-B379-43FB-8972-9EDA2DB1F310}" destId="{420B5CF2-3AD5-4CAF-A10C-F23FA06A1B27}" srcOrd="0" destOrd="0" presId="urn:microsoft.com/office/officeart/2005/8/layout/orgChart1"/>
    <dgm:cxn modelId="{7BC62228-561B-4DC8-91BF-99A59CAA743C}" type="presParOf" srcId="{420B5CF2-3AD5-4CAF-A10C-F23FA06A1B27}" destId="{F0A8C908-3BAB-4556-B298-4307A18D94CD}" srcOrd="0" destOrd="0" presId="urn:microsoft.com/office/officeart/2005/8/layout/orgChart1"/>
    <dgm:cxn modelId="{6C12BDC5-0F49-4FEC-8AE5-DE04731BBCFE}" type="presParOf" srcId="{420B5CF2-3AD5-4CAF-A10C-F23FA06A1B27}" destId="{8051B385-2F4D-4215-87F5-D0EEAC7ACFDC}" srcOrd="1" destOrd="0" presId="urn:microsoft.com/office/officeart/2005/8/layout/orgChart1"/>
    <dgm:cxn modelId="{32748DBA-7CA9-4A26-82B1-319F5459C670}" type="presParOf" srcId="{E4789C96-B379-43FB-8972-9EDA2DB1F310}" destId="{385DC5B3-ABFC-4816-A7E6-33F3BFA1ACD8}" srcOrd="1" destOrd="0" presId="urn:microsoft.com/office/officeart/2005/8/layout/orgChart1"/>
    <dgm:cxn modelId="{B19E3F3E-68C8-47C9-8C06-BBBC1EF61BD6}" type="presParOf" srcId="{E4789C96-B379-43FB-8972-9EDA2DB1F310}" destId="{0740AA62-7B9F-49BB-85A5-1EC4C649158F}" srcOrd="2" destOrd="0" presId="urn:microsoft.com/office/officeart/2005/8/layout/orgChart1"/>
    <dgm:cxn modelId="{1410DA76-CDB7-4ED0-9186-92B14F2CD5BA}" type="presParOf" srcId="{DE2BDD4F-255D-4C23-8D86-B8AAD5ED7CAE}" destId="{B86169AB-C3D1-4D7D-AF92-0B89ECA97555}" srcOrd="2" destOrd="0" presId="urn:microsoft.com/office/officeart/2005/8/layout/orgChart1"/>
    <dgm:cxn modelId="{954300E1-EB4F-44CB-8713-88DD64F47D51}" type="presParOf" srcId="{39145DBE-84B5-4346-A305-4D90BB66957C}" destId="{CF2FC1E6-197F-4A7C-B842-3EA568EF9ACD}" srcOrd="2" destOrd="0" presId="urn:microsoft.com/office/officeart/2005/8/layout/orgChart1"/>
    <dgm:cxn modelId="{64A4EB1A-BBE9-4BEA-B9CB-341E8FD2F9BF}" type="presParOf" srcId="{6FC85608-0499-4EBC-9862-00DB86117833}" destId="{7B295BDE-F05B-448E-9913-3522F481FAB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76CAB80-F5AD-4E84-88E1-51A40A29D626}" type="doc">
      <dgm:prSet loTypeId="urn:microsoft.com/office/officeart/2005/8/layout/orgChart1" loCatId="hierarchy" qsTypeId="urn:microsoft.com/office/officeart/2005/8/quickstyle/simple5" qsCatId="simple" csTypeId="urn:microsoft.com/office/officeart/2005/8/colors/accent5_2" csCatId="accent5" phldr="1"/>
      <dgm:spPr/>
      <dgm:t>
        <a:bodyPr/>
        <a:lstStyle/>
        <a:p>
          <a:endParaRPr lang="en-ZA"/>
        </a:p>
      </dgm:t>
    </dgm:pt>
    <dgm:pt modelId="{9055E4FB-A2D9-43E0-855F-476C7E444D8A}">
      <dgm:prSet phldrT="[Text]">
        <dgm:style>
          <a:lnRef idx="0">
            <a:schemeClr val="accent1"/>
          </a:lnRef>
          <a:fillRef idx="3">
            <a:schemeClr val="accent1"/>
          </a:fillRef>
          <a:effectRef idx="3">
            <a:schemeClr val="accent1"/>
          </a:effectRef>
          <a:fontRef idx="minor">
            <a:schemeClr val="lt1"/>
          </a:fontRef>
        </dgm:style>
      </dgm:prSet>
      <dgm:spPr/>
      <dgm:t>
        <a:bodyPr/>
        <a:lstStyle/>
        <a:p>
          <a:r>
            <a:rPr lang="en-US" b="1" dirty="0">
              <a:effectLst>
                <a:outerShdw blurRad="50800" dist="38100" dir="18900000" algn="bl" rotWithShape="0">
                  <a:prstClr val="black">
                    <a:alpha val="40000"/>
                  </a:prstClr>
                </a:outerShdw>
              </a:effectLst>
            </a:rPr>
            <a:t>Time Series Models</a:t>
          </a:r>
          <a:endParaRPr lang="en-ZA" b="1" dirty="0">
            <a:effectLst>
              <a:outerShdw blurRad="50800" dist="38100" dir="18900000" algn="bl" rotWithShape="0">
                <a:prstClr val="black">
                  <a:alpha val="40000"/>
                </a:prstClr>
              </a:outerShdw>
            </a:effectLst>
          </a:endParaRPr>
        </a:p>
      </dgm:t>
    </dgm:pt>
    <dgm:pt modelId="{B0588B69-2D1B-40E1-AD16-FE141390DCC1}" type="parTrans" cxnId="{28681157-AB4A-4848-8102-0ED6EAA3C663}">
      <dgm:prSet/>
      <dgm:spPr/>
      <dgm:t>
        <a:bodyPr/>
        <a:lstStyle/>
        <a:p>
          <a:endParaRPr lang="en-ZA"/>
        </a:p>
      </dgm:t>
    </dgm:pt>
    <dgm:pt modelId="{5CF25C41-F41D-440E-8057-80E5CFF9EAE2}" type="sibTrans" cxnId="{28681157-AB4A-4848-8102-0ED6EAA3C663}">
      <dgm:prSet/>
      <dgm:spPr/>
      <dgm:t>
        <a:bodyPr/>
        <a:lstStyle/>
        <a:p>
          <a:endParaRPr lang="en-ZA"/>
        </a:p>
      </dgm:t>
    </dgm:pt>
    <dgm:pt modelId="{2CDCDD79-9B6F-4934-9EF1-04AEE90FA1C1}">
      <dgm:prSet phldrT="[Text]"/>
      <dgm:spPr>
        <a:solidFill>
          <a:srgbClr val="008000"/>
        </a:solidFill>
      </dgm:spPr>
      <dgm:t>
        <a:bodyPr/>
        <a:lstStyle/>
        <a:p>
          <a:r>
            <a:rPr lang="en-US" b="1" dirty="0">
              <a:effectLst>
                <a:outerShdw blurRad="50800" dist="38100" dir="18900000" algn="bl" rotWithShape="0">
                  <a:prstClr val="black">
                    <a:alpha val="40000"/>
                  </a:prstClr>
                </a:outerShdw>
              </a:effectLst>
            </a:rPr>
            <a:t>Stationary</a:t>
          </a:r>
          <a:endParaRPr lang="en-ZA" b="1" dirty="0">
            <a:effectLst>
              <a:outerShdw blurRad="50800" dist="38100" dir="18900000" algn="bl" rotWithShape="0">
                <a:prstClr val="black">
                  <a:alpha val="40000"/>
                </a:prstClr>
              </a:outerShdw>
            </a:effectLst>
          </a:endParaRPr>
        </a:p>
      </dgm:t>
    </dgm:pt>
    <dgm:pt modelId="{BA827B7A-62E6-4B1A-9B37-E3AF65643492}" type="parTrans" cxnId="{EA111685-41DD-405D-BF10-932076840A8C}">
      <dgm:prSet/>
      <dgm:spPr/>
      <dgm:t>
        <a:bodyPr/>
        <a:lstStyle/>
        <a:p>
          <a:endParaRPr lang="en-ZA"/>
        </a:p>
      </dgm:t>
    </dgm:pt>
    <dgm:pt modelId="{5F4A5E68-73EA-45D1-B439-3E33BE2F71A1}" type="sibTrans" cxnId="{EA111685-41DD-405D-BF10-932076840A8C}">
      <dgm:prSet/>
      <dgm:spPr/>
      <dgm:t>
        <a:bodyPr/>
        <a:lstStyle/>
        <a:p>
          <a:endParaRPr lang="en-ZA"/>
        </a:p>
      </dgm:t>
    </dgm:pt>
    <dgm:pt modelId="{1DA4A541-7C0C-41E9-9618-5137A0BFBB6B}">
      <dgm:prSet phldrT="[Text]"/>
      <dgm:spPr>
        <a:solidFill>
          <a:schemeClr val="accent2">
            <a:lumMod val="75000"/>
          </a:schemeClr>
        </a:solidFill>
      </dgm:spPr>
      <dgm:t>
        <a:bodyPr/>
        <a:lstStyle/>
        <a:p>
          <a:r>
            <a:rPr lang="en-US" b="1" dirty="0">
              <a:effectLst>
                <a:outerShdw blurRad="50800" dist="38100" dir="18900000" algn="bl" rotWithShape="0">
                  <a:prstClr val="black">
                    <a:alpha val="40000"/>
                  </a:prstClr>
                </a:outerShdw>
              </a:effectLst>
            </a:rPr>
            <a:t>Non-Stationary</a:t>
          </a:r>
          <a:endParaRPr lang="en-ZA" b="1" dirty="0">
            <a:effectLst>
              <a:outerShdw blurRad="50800" dist="38100" dir="18900000" algn="bl" rotWithShape="0">
                <a:prstClr val="black">
                  <a:alpha val="40000"/>
                </a:prstClr>
              </a:outerShdw>
            </a:effectLst>
          </a:endParaRPr>
        </a:p>
      </dgm:t>
    </dgm:pt>
    <dgm:pt modelId="{30EB27AA-3611-419F-8D8F-4120C6BABA3F}" type="parTrans" cxnId="{9A2C8FED-8D84-46C5-B867-39762D04D1B2}">
      <dgm:prSet/>
      <dgm:spPr/>
      <dgm:t>
        <a:bodyPr/>
        <a:lstStyle/>
        <a:p>
          <a:endParaRPr lang="en-ZA"/>
        </a:p>
      </dgm:t>
    </dgm:pt>
    <dgm:pt modelId="{1065C6EB-10D0-4E44-84AA-B8EC1121D723}" type="sibTrans" cxnId="{9A2C8FED-8D84-46C5-B867-39762D04D1B2}">
      <dgm:prSet/>
      <dgm:spPr/>
      <dgm:t>
        <a:bodyPr/>
        <a:lstStyle/>
        <a:p>
          <a:endParaRPr lang="en-ZA"/>
        </a:p>
      </dgm:t>
    </dgm:pt>
    <dgm:pt modelId="{F872A454-9FA7-4ABF-8994-28CE8CA0E041}">
      <dgm:prSet phldrT="[Text]"/>
      <dgm:spPr>
        <a:solidFill>
          <a:srgbClr val="2EA08A"/>
        </a:solidFill>
      </dgm:spPr>
      <dgm:t>
        <a:bodyPr/>
        <a:lstStyle/>
        <a:p>
          <a:r>
            <a:rPr lang="en-US" b="1" dirty="0" err="1">
              <a:effectLst>
                <a:outerShdw blurRad="50800" dist="38100" dir="18900000" algn="bl" rotWithShape="0">
                  <a:prstClr val="black">
                    <a:alpha val="40000"/>
                  </a:prstClr>
                </a:outerShdw>
              </a:effectLst>
            </a:rPr>
            <a:t>Univariate</a:t>
          </a:r>
          <a:endParaRPr lang="en-US" b="1" dirty="0">
            <a:effectLst>
              <a:outerShdw blurRad="50800" dist="38100" dir="18900000" algn="bl" rotWithShape="0">
                <a:prstClr val="black">
                  <a:alpha val="40000"/>
                </a:prstClr>
              </a:outerShdw>
            </a:effectLst>
          </a:endParaRPr>
        </a:p>
        <a:p>
          <a:r>
            <a:rPr lang="en-US" b="1" dirty="0">
              <a:effectLst>
                <a:outerShdw blurRad="50800" dist="38100" dir="18900000" algn="bl" rotWithShape="0">
                  <a:prstClr val="black">
                    <a:alpha val="40000"/>
                  </a:prstClr>
                </a:outerShdw>
              </a:effectLst>
            </a:rPr>
            <a:t>Models</a:t>
          </a:r>
        </a:p>
      </dgm:t>
    </dgm:pt>
    <dgm:pt modelId="{5EF31553-0040-460E-BF15-4D5C8FDB40F6}" type="parTrans" cxnId="{62BC99E3-73D9-40CD-8145-A3737938C13A}">
      <dgm:prSet/>
      <dgm:spPr/>
      <dgm:t>
        <a:bodyPr/>
        <a:lstStyle/>
        <a:p>
          <a:endParaRPr lang="en-ZA"/>
        </a:p>
      </dgm:t>
    </dgm:pt>
    <dgm:pt modelId="{7FB9239B-9B8D-4BF6-9070-BFE0E1E57565}" type="sibTrans" cxnId="{62BC99E3-73D9-40CD-8145-A3737938C13A}">
      <dgm:prSet/>
      <dgm:spPr/>
      <dgm:t>
        <a:bodyPr/>
        <a:lstStyle/>
        <a:p>
          <a:endParaRPr lang="en-ZA"/>
        </a:p>
      </dgm:t>
    </dgm:pt>
    <dgm:pt modelId="{ECF88739-FD97-4BDC-9833-8D8F472CD5C8}">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Multivariate Models</a:t>
          </a:r>
          <a:endParaRPr lang="en-ZA" b="1" dirty="0">
            <a:effectLst>
              <a:outerShdw blurRad="50800" dist="38100" dir="18900000" algn="bl" rotWithShape="0">
                <a:prstClr val="black">
                  <a:alpha val="40000"/>
                </a:prstClr>
              </a:outerShdw>
            </a:effectLst>
          </a:endParaRPr>
        </a:p>
      </dgm:t>
    </dgm:pt>
    <dgm:pt modelId="{401241C3-5820-4413-AEFB-464015A3E924}" type="parTrans" cxnId="{A744F80F-8828-436A-B439-9FB51FF9E3EC}">
      <dgm:prSet/>
      <dgm:spPr/>
      <dgm:t>
        <a:bodyPr/>
        <a:lstStyle/>
        <a:p>
          <a:endParaRPr lang="en-ZA"/>
        </a:p>
      </dgm:t>
    </dgm:pt>
    <dgm:pt modelId="{C1753E1E-33EF-40BD-BF41-3ED421373439}" type="sibTrans" cxnId="{A744F80F-8828-436A-B439-9FB51FF9E3EC}">
      <dgm:prSet/>
      <dgm:spPr/>
      <dgm:t>
        <a:bodyPr/>
        <a:lstStyle/>
        <a:p>
          <a:endParaRPr lang="en-ZA"/>
        </a:p>
      </dgm:t>
    </dgm:pt>
    <dgm:pt modelId="{BD19192A-5139-4417-B179-67A559E15B5E}">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Single Endogenous: ARDL, GARCH</a:t>
          </a:r>
          <a:endParaRPr lang="en-ZA" b="1" dirty="0">
            <a:effectLst>
              <a:outerShdw blurRad="50800" dist="38100" dir="18900000" algn="bl" rotWithShape="0">
                <a:prstClr val="black">
                  <a:alpha val="40000"/>
                </a:prstClr>
              </a:outerShdw>
            </a:effectLst>
          </a:endParaRPr>
        </a:p>
      </dgm:t>
    </dgm:pt>
    <dgm:pt modelId="{A9F3F9D1-FF52-40C6-B496-299925F10C4F}" type="parTrans" cxnId="{D7D2BA76-C9F4-467A-9A8C-0F475D063B2A}">
      <dgm:prSet/>
      <dgm:spPr/>
      <dgm:t>
        <a:bodyPr/>
        <a:lstStyle/>
        <a:p>
          <a:endParaRPr lang="en-ZA"/>
        </a:p>
      </dgm:t>
    </dgm:pt>
    <dgm:pt modelId="{7CD2F7A4-D300-4264-9BD9-91CC85468E01}" type="sibTrans" cxnId="{D7D2BA76-C9F4-467A-9A8C-0F475D063B2A}">
      <dgm:prSet/>
      <dgm:spPr/>
      <dgm:t>
        <a:bodyPr/>
        <a:lstStyle/>
        <a:p>
          <a:endParaRPr lang="en-ZA"/>
        </a:p>
      </dgm:t>
    </dgm:pt>
    <dgm:pt modelId="{8E9DC105-02FE-4D74-B065-D70F64947F81}">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Many Endogenous: </a:t>
          </a:r>
          <a:br>
            <a:rPr lang="en-US" b="1" dirty="0">
              <a:effectLst>
                <a:outerShdw blurRad="50800" dist="38100" dir="18900000" algn="bl" rotWithShape="0">
                  <a:prstClr val="black">
                    <a:alpha val="40000"/>
                  </a:prstClr>
                </a:outerShdw>
              </a:effectLst>
            </a:rPr>
          </a:br>
          <a:r>
            <a:rPr lang="en-US" b="1" dirty="0">
              <a:effectLst>
                <a:outerShdw blurRad="50800" dist="38100" dir="18900000" algn="bl" rotWithShape="0">
                  <a:prstClr val="black">
                    <a:alpha val="40000"/>
                  </a:prstClr>
                </a:outerShdw>
              </a:effectLst>
            </a:rPr>
            <a:t>VAR, SVAR</a:t>
          </a:r>
          <a:endParaRPr lang="en-ZA" b="1" dirty="0">
            <a:effectLst>
              <a:outerShdw blurRad="50800" dist="38100" dir="18900000" algn="bl" rotWithShape="0">
                <a:prstClr val="black">
                  <a:alpha val="40000"/>
                </a:prstClr>
              </a:outerShdw>
            </a:effectLst>
          </a:endParaRPr>
        </a:p>
      </dgm:t>
    </dgm:pt>
    <dgm:pt modelId="{3592B6A8-F35D-4688-9207-9FBCD1505F84}" type="parTrans" cxnId="{834286F9-9C9F-4DBD-9453-A5CDC76B9F1C}">
      <dgm:prSet/>
      <dgm:spPr/>
      <dgm:t>
        <a:bodyPr/>
        <a:lstStyle/>
        <a:p>
          <a:endParaRPr lang="en-ZA"/>
        </a:p>
      </dgm:t>
    </dgm:pt>
    <dgm:pt modelId="{CB9676EB-2F44-49B0-8ADB-9DA5349BBA45}" type="sibTrans" cxnId="{834286F9-9C9F-4DBD-9453-A5CDC76B9F1C}">
      <dgm:prSet/>
      <dgm:spPr/>
      <dgm:t>
        <a:bodyPr/>
        <a:lstStyle/>
        <a:p>
          <a:endParaRPr lang="en-ZA"/>
        </a:p>
      </dgm:t>
    </dgm:pt>
    <dgm:pt modelId="{CD494EB8-22F5-43B4-B97B-06E4A24792AC}">
      <dgm:prSet phldrT="[Text]"/>
      <dgm:spPr>
        <a:solidFill>
          <a:srgbClr val="B77601"/>
        </a:solidFill>
      </dgm:spPr>
      <dgm:t>
        <a:bodyPr/>
        <a:lstStyle/>
        <a:p>
          <a:r>
            <a:rPr lang="en-US" b="1" dirty="0" err="1">
              <a:effectLst>
                <a:outerShdw blurRad="50800" dist="38100" dir="18900000" algn="bl" rotWithShape="0">
                  <a:prstClr val="black">
                    <a:alpha val="40000"/>
                  </a:prstClr>
                </a:outerShdw>
              </a:effectLst>
            </a:rPr>
            <a:t>Univariate</a:t>
          </a:r>
          <a:endParaRPr lang="en-ZA" b="1" dirty="0">
            <a:effectLst>
              <a:outerShdw blurRad="50800" dist="38100" dir="18900000" algn="bl" rotWithShape="0">
                <a:prstClr val="black">
                  <a:alpha val="40000"/>
                </a:prstClr>
              </a:outerShdw>
            </a:effectLst>
          </a:endParaRPr>
        </a:p>
      </dgm:t>
    </dgm:pt>
    <dgm:pt modelId="{DCC6CF14-C330-4987-B2A3-8CBD7B213319}" type="parTrans" cxnId="{D24B42B6-4DD3-4412-9DA1-D7AD65E85E60}">
      <dgm:prSet/>
      <dgm:spPr/>
      <dgm:t>
        <a:bodyPr/>
        <a:lstStyle/>
        <a:p>
          <a:endParaRPr lang="en-ZA"/>
        </a:p>
      </dgm:t>
    </dgm:pt>
    <dgm:pt modelId="{17D02FC3-7803-44A8-8CFA-8662B1B135D8}" type="sibTrans" cxnId="{D24B42B6-4DD3-4412-9DA1-D7AD65E85E60}">
      <dgm:prSet/>
      <dgm:spPr/>
      <dgm:t>
        <a:bodyPr/>
        <a:lstStyle/>
        <a:p>
          <a:endParaRPr lang="en-ZA"/>
        </a:p>
      </dgm:t>
    </dgm:pt>
    <dgm:pt modelId="{59BF403C-BD3F-43E2-B509-DBCA8D5DB006}">
      <dgm:prSet phldrT="[Text]"/>
      <dgm:spPr>
        <a:solidFill>
          <a:srgbClr val="ABA301"/>
        </a:solidFill>
      </dgm:spPr>
      <dgm:t>
        <a:bodyPr/>
        <a:lstStyle/>
        <a:p>
          <a:r>
            <a:rPr lang="en-US" b="1" dirty="0">
              <a:effectLst>
                <a:outerShdw blurRad="50800" dist="38100" dir="18900000" algn="bl" rotWithShape="0">
                  <a:prstClr val="black">
                    <a:alpha val="40000"/>
                  </a:prstClr>
                </a:outerShdw>
              </a:effectLst>
            </a:rPr>
            <a:t>Deterministic Trends &amp; Filters</a:t>
          </a:r>
          <a:endParaRPr lang="en-ZA" b="1" dirty="0">
            <a:effectLst>
              <a:outerShdw blurRad="50800" dist="38100" dir="18900000" algn="bl" rotWithShape="0">
                <a:prstClr val="black">
                  <a:alpha val="40000"/>
                </a:prstClr>
              </a:outerShdw>
            </a:effectLst>
          </a:endParaRPr>
        </a:p>
      </dgm:t>
    </dgm:pt>
    <dgm:pt modelId="{8F075648-80C8-4518-876C-F7ACB8DD46CE}" type="parTrans" cxnId="{8745C80A-B03F-4FE0-AB9F-525B0563F193}">
      <dgm:prSet/>
      <dgm:spPr/>
      <dgm:t>
        <a:bodyPr/>
        <a:lstStyle/>
        <a:p>
          <a:endParaRPr lang="en-ZA"/>
        </a:p>
      </dgm:t>
    </dgm:pt>
    <dgm:pt modelId="{07C65866-49EC-41B3-A1EA-750C4476CB96}" type="sibTrans" cxnId="{8745C80A-B03F-4FE0-AB9F-525B0563F193}">
      <dgm:prSet/>
      <dgm:spPr/>
      <dgm:t>
        <a:bodyPr/>
        <a:lstStyle/>
        <a:p>
          <a:endParaRPr lang="en-ZA"/>
        </a:p>
      </dgm:t>
    </dgm:pt>
    <dgm:pt modelId="{C819ECD0-AF40-449F-BA54-4AAC2240C65B}">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Stochastic Trends: ARIMA(</a:t>
          </a:r>
          <a:r>
            <a:rPr lang="en-US" b="1" dirty="0" err="1">
              <a:effectLst>
                <a:outerShdw blurRad="50800" dist="38100" dir="18900000" algn="bl" rotWithShape="0">
                  <a:prstClr val="black">
                    <a:alpha val="40000"/>
                  </a:prstClr>
                </a:outerShdw>
              </a:effectLst>
            </a:rPr>
            <a:t>p,d,q</a:t>
          </a:r>
          <a:r>
            <a:rPr lang="en-US" b="1" dirty="0">
              <a:effectLst>
                <a:outerShdw blurRad="50800" dist="38100" dir="18900000" algn="bl" rotWithShape="0">
                  <a:prstClr val="black">
                    <a:alpha val="40000"/>
                  </a:prstClr>
                </a:outerShdw>
              </a:effectLst>
            </a:rPr>
            <a:t>)</a:t>
          </a:r>
        </a:p>
      </dgm:t>
    </dgm:pt>
    <dgm:pt modelId="{D015C1DA-F594-4133-9CD7-FFE1D7A3B324}" type="parTrans" cxnId="{5B468AF8-6882-460E-A616-4DF4DBB4026A}">
      <dgm:prSet/>
      <dgm:spPr/>
      <dgm:t>
        <a:bodyPr/>
        <a:lstStyle/>
        <a:p>
          <a:endParaRPr lang="en-ZA"/>
        </a:p>
      </dgm:t>
    </dgm:pt>
    <dgm:pt modelId="{EA422A08-82A7-4897-8896-4E9D7C54854B}" type="sibTrans" cxnId="{5B468AF8-6882-460E-A616-4DF4DBB4026A}">
      <dgm:prSet/>
      <dgm:spPr/>
      <dgm:t>
        <a:bodyPr/>
        <a:lstStyle/>
        <a:p>
          <a:endParaRPr lang="en-ZA"/>
        </a:p>
      </dgm:t>
    </dgm:pt>
    <dgm:pt modelId="{2683F479-527F-4AEA-8529-4A48035F6A16}">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Differencing</a:t>
          </a:r>
        </a:p>
      </dgm:t>
    </dgm:pt>
    <dgm:pt modelId="{03970587-A79A-44FF-96B5-7F7DD208E616}" type="parTrans" cxnId="{33B4551E-FB05-419F-8AEC-431C2747A097}">
      <dgm:prSet/>
      <dgm:spPr/>
      <dgm:t>
        <a:bodyPr/>
        <a:lstStyle/>
        <a:p>
          <a:endParaRPr lang="en-ZA"/>
        </a:p>
      </dgm:t>
    </dgm:pt>
    <dgm:pt modelId="{614423D5-C267-450D-9522-AEB3907FAFC3}" type="sibTrans" cxnId="{33B4551E-FB05-419F-8AEC-431C2747A097}">
      <dgm:prSet/>
      <dgm:spPr/>
      <dgm:t>
        <a:bodyPr/>
        <a:lstStyle/>
        <a:p>
          <a:endParaRPr lang="en-ZA"/>
        </a:p>
      </dgm:t>
    </dgm:pt>
    <dgm:pt modelId="{0458CA8F-73FE-4BD9-85FB-C076BCB4D586}">
      <dgm:prSet phldrT="[Text]"/>
      <dgm:spPr>
        <a:solidFill>
          <a:srgbClr val="2EA08A"/>
        </a:solidFill>
      </dgm:spPr>
      <dgm:t>
        <a:bodyPr/>
        <a:lstStyle/>
        <a:p>
          <a:r>
            <a:rPr lang="en-US" b="1" dirty="0">
              <a:effectLst>
                <a:outerShdw blurRad="50800" dist="38100" dir="18900000" algn="bl" rotWithShape="0">
                  <a:prstClr val="black">
                    <a:alpha val="40000"/>
                  </a:prstClr>
                </a:outerShdw>
              </a:effectLst>
            </a:rPr>
            <a:t>Only E(</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ARMA(</a:t>
          </a:r>
          <a:r>
            <a:rPr lang="en-US" b="1" dirty="0" err="1">
              <a:effectLst>
                <a:outerShdw blurRad="50800" dist="38100" dir="18900000" algn="bl" rotWithShape="0">
                  <a:prstClr val="black">
                    <a:alpha val="40000"/>
                  </a:prstClr>
                </a:outerShdw>
              </a:effectLst>
            </a:rPr>
            <a:t>p,q</a:t>
          </a:r>
          <a:r>
            <a:rPr lang="en-US" b="1" dirty="0">
              <a:effectLst>
                <a:outerShdw blurRad="50800" dist="38100" dir="18900000" algn="bl" rotWithShape="0">
                  <a:prstClr val="black">
                    <a:alpha val="40000"/>
                  </a:prstClr>
                </a:outerShdw>
              </a:effectLst>
            </a:rPr>
            <a:t>)</a:t>
          </a:r>
          <a:endParaRPr lang="en-ZA" b="1" dirty="0">
            <a:effectLst>
              <a:outerShdw blurRad="50800" dist="38100" dir="18900000" algn="bl" rotWithShape="0">
                <a:prstClr val="black">
                  <a:alpha val="40000"/>
                </a:prstClr>
              </a:outerShdw>
            </a:effectLst>
          </a:endParaRPr>
        </a:p>
      </dgm:t>
    </dgm:pt>
    <dgm:pt modelId="{EA8D33C2-80D8-4304-B861-139FFF362C04}" type="parTrans" cxnId="{EDF0CB14-007E-45BB-8445-C92455079A93}">
      <dgm:prSet/>
      <dgm:spPr/>
      <dgm:t>
        <a:bodyPr/>
        <a:lstStyle/>
        <a:p>
          <a:endParaRPr lang="en-ZA"/>
        </a:p>
      </dgm:t>
    </dgm:pt>
    <dgm:pt modelId="{E03B7021-F4B6-4739-B152-FC7D1AC29A61}" type="sibTrans" cxnId="{EDF0CB14-007E-45BB-8445-C92455079A93}">
      <dgm:prSet/>
      <dgm:spPr/>
      <dgm:t>
        <a:bodyPr/>
        <a:lstStyle/>
        <a:p>
          <a:endParaRPr lang="en-ZA"/>
        </a:p>
      </dgm:t>
    </dgm:pt>
    <dgm:pt modelId="{1546840A-5FDB-4EE2-8D23-BDED3BD8A1CA}">
      <dgm:prSet phldrT="[Text]"/>
      <dgm:spPr>
        <a:solidFill>
          <a:srgbClr val="2EA08A"/>
        </a:solidFill>
      </dgm:spPr>
      <dgm:t>
        <a:bodyPr/>
        <a:lstStyle/>
        <a:p>
          <a:r>
            <a:rPr lang="en-US" b="1" dirty="0">
              <a:effectLst>
                <a:outerShdw blurRad="50800" dist="38100" dir="18900000" algn="bl" rotWithShape="0">
                  <a:prstClr val="black">
                    <a:alpha val="40000"/>
                  </a:prstClr>
                </a:outerShdw>
              </a:effectLst>
            </a:rPr>
            <a:t>E(</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&amp; </a:t>
          </a:r>
          <a:r>
            <a:rPr lang="en-US" b="1" dirty="0" err="1">
              <a:effectLst>
                <a:outerShdw blurRad="50800" dist="38100" dir="18900000" algn="bl" rotWithShape="0">
                  <a:prstClr val="black">
                    <a:alpha val="40000"/>
                  </a:prstClr>
                </a:outerShdw>
              </a:effectLst>
            </a:rPr>
            <a:t>Var</a:t>
          </a:r>
          <a:r>
            <a:rPr lang="en-US" b="1" dirty="0">
              <a:effectLst>
                <a:outerShdw blurRad="50800" dist="38100" dir="18900000" algn="bl" rotWithShape="0">
                  <a:prstClr val="black">
                    <a:alpha val="40000"/>
                  </a:prstClr>
                </a:outerShdw>
              </a:effectLst>
            </a:rPr>
            <a:t>(</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ARCH</a:t>
          </a:r>
          <a:endParaRPr lang="en-ZA" b="1" dirty="0">
            <a:effectLst>
              <a:outerShdw blurRad="50800" dist="38100" dir="18900000" algn="bl" rotWithShape="0">
                <a:prstClr val="black">
                  <a:alpha val="40000"/>
                </a:prstClr>
              </a:outerShdw>
            </a:effectLst>
          </a:endParaRPr>
        </a:p>
      </dgm:t>
    </dgm:pt>
    <dgm:pt modelId="{C37B74F6-B3DB-4C4B-8B41-95928FEB02EE}" type="parTrans" cxnId="{10A735D2-B3AB-4D10-A5BF-A407ED510651}">
      <dgm:prSet/>
      <dgm:spPr/>
      <dgm:t>
        <a:bodyPr/>
        <a:lstStyle/>
        <a:p>
          <a:endParaRPr lang="en-ZA"/>
        </a:p>
      </dgm:t>
    </dgm:pt>
    <dgm:pt modelId="{5F054BD2-09D3-4111-8595-662B2E1A767F}" type="sibTrans" cxnId="{10A735D2-B3AB-4D10-A5BF-A407ED510651}">
      <dgm:prSet/>
      <dgm:spPr/>
      <dgm:t>
        <a:bodyPr/>
        <a:lstStyle/>
        <a:p>
          <a:endParaRPr lang="en-ZA"/>
        </a:p>
      </dgm:t>
    </dgm:pt>
    <dgm:pt modelId="{2BE11016-D500-4916-8D64-B1EB2D7C26FE}">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Tests</a:t>
          </a:r>
        </a:p>
      </dgm:t>
    </dgm:pt>
    <dgm:pt modelId="{266FD1F6-AF8B-4D2B-BB02-A2CBE04E3622}" type="parTrans" cxnId="{956D79FB-1727-406F-A2D5-17AD93209241}">
      <dgm:prSet/>
      <dgm:spPr/>
      <dgm:t>
        <a:bodyPr/>
        <a:lstStyle/>
        <a:p>
          <a:endParaRPr lang="en-ZA"/>
        </a:p>
      </dgm:t>
    </dgm:pt>
    <dgm:pt modelId="{62B01055-0C03-490C-BCDE-9B9D768A77AA}" type="sibTrans" cxnId="{956D79FB-1727-406F-A2D5-17AD93209241}">
      <dgm:prSet/>
      <dgm:spPr/>
      <dgm:t>
        <a:bodyPr/>
        <a:lstStyle/>
        <a:p>
          <a:endParaRPr lang="en-ZA"/>
        </a:p>
      </dgm:t>
    </dgm:pt>
    <dgm:pt modelId="{402FC0EC-2929-4639-94A0-E5EEA51BB997}">
      <dgm:prSet phldrT="[Text]"/>
      <dgm:spPr>
        <a:solidFill>
          <a:srgbClr val="A2285C"/>
        </a:solidFill>
      </dgm:spPr>
      <dgm:t>
        <a:bodyPr/>
        <a:lstStyle/>
        <a:p>
          <a:r>
            <a:rPr lang="en-US" b="1" dirty="0">
              <a:effectLst>
                <a:outerShdw blurRad="50800" dist="38100" dir="18900000" algn="bl" rotWithShape="0">
                  <a:prstClr val="black">
                    <a:alpha val="40000"/>
                  </a:prstClr>
                </a:outerShdw>
              </a:effectLst>
            </a:rPr>
            <a:t> Multivariate</a:t>
          </a:r>
        </a:p>
      </dgm:t>
    </dgm:pt>
    <dgm:pt modelId="{46174F45-C69E-48FD-AAFD-E8EBBADEC156}" type="sibTrans" cxnId="{BAFA4B04-2524-4EC2-B3B5-1EB5EFC4A413}">
      <dgm:prSet/>
      <dgm:spPr/>
      <dgm:t>
        <a:bodyPr/>
        <a:lstStyle/>
        <a:p>
          <a:endParaRPr lang="en-ZA"/>
        </a:p>
      </dgm:t>
    </dgm:pt>
    <dgm:pt modelId="{835D0648-36E0-4EB5-A6C7-B426BEB1D961}" type="parTrans" cxnId="{BAFA4B04-2524-4EC2-B3B5-1EB5EFC4A413}">
      <dgm:prSet/>
      <dgm:spPr/>
      <dgm:t>
        <a:bodyPr/>
        <a:lstStyle/>
        <a:p>
          <a:endParaRPr lang="en-ZA"/>
        </a:p>
      </dgm:t>
    </dgm:pt>
    <dgm:pt modelId="{4DA0582B-0C2A-4E58-B370-EAFEC5CD7DBB}">
      <dgm:prSet phldrT="[Text]"/>
      <dgm:spPr>
        <a:solidFill>
          <a:srgbClr val="A2285C"/>
        </a:solidFill>
      </dgm:spPr>
      <dgm:t>
        <a:bodyPr/>
        <a:lstStyle/>
        <a:p>
          <a:r>
            <a:rPr lang="en-US" b="1" dirty="0">
              <a:effectLst>
                <a:outerShdw blurRad="50800" dist="38100" dir="18900000" algn="bl" rotWithShape="0">
                  <a:prstClr val="black">
                    <a:alpha val="40000"/>
                  </a:prstClr>
                </a:outerShdw>
              </a:effectLst>
            </a:rPr>
            <a:t>Cointegration / VECM, ARDL</a:t>
          </a:r>
        </a:p>
      </dgm:t>
    </dgm:pt>
    <dgm:pt modelId="{FC1B2EB8-92E9-4D25-A027-8EDC2A4E5739}" type="parTrans" cxnId="{DC34402D-3873-489C-9D74-C0CF333090DF}">
      <dgm:prSet/>
      <dgm:spPr/>
      <dgm:t>
        <a:bodyPr/>
        <a:lstStyle/>
        <a:p>
          <a:endParaRPr lang="en-ZA"/>
        </a:p>
      </dgm:t>
    </dgm:pt>
    <dgm:pt modelId="{F79F36C1-8ECB-4557-9CC5-8D9069C731F0}" type="sibTrans" cxnId="{DC34402D-3873-489C-9D74-C0CF333090DF}">
      <dgm:prSet/>
      <dgm:spPr/>
      <dgm:t>
        <a:bodyPr/>
        <a:lstStyle/>
        <a:p>
          <a:endParaRPr lang="en-ZA"/>
        </a:p>
      </dgm:t>
    </dgm:pt>
    <dgm:pt modelId="{E0B9CC06-C6AA-48AC-B431-0FC8858978C7}" type="pres">
      <dgm:prSet presAssocID="{676CAB80-F5AD-4E84-88E1-51A40A29D626}" presName="hierChild1" presStyleCnt="0">
        <dgm:presLayoutVars>
          <dgm:orgChart val="1"/>
          <dgm:chPref val="1"/>
          <dgm:dir/>
          <dgm:animOne val="branch"/>
          <dgm:animLvl val="lvl"/>
          <dgm:resizeHandles/>
        </dgm:presLayoutVars>
      </dgm:prSet>
      <dgm:spPr/>
    </dgm:pt>
    <dgm:pt modelId="{6FC85608-0499-4EBC-9862-00DB86117833}" type="pres">
      <dgm:prSet presAssocID="{9055E4FB-A2D9-43E0-855F-476C7E444D8A}" presName="hierRoot1" presStyleCnt="0">
        <dgm:presLayoutVars>
          <dgm:hierBranch val="init"/>
        </dgm:presLayoutVars>
      </dgm:prSet>
      <dgm:spPr/>
    </dgm:pt>
    <dgm:pt modelId="{7FBC113B-AAD2-41B7-A658-624C48BDB8DB}" type="pres">
      <dgm:prSet presAssocID="{9055E4FB-A2D9-43E0-855F-476C7E444D8A}" presName="rootComposite1" presStyleCnt="0"/>
      <dgm:spPr/>
    </dgm:pt>
    <dgm:pt modelId="{BC501C2E-5274-4A60-AE06-F68AE39260D2}" type="pres">
      <dgm:prSet presAssocID="{9055E4FB-A2D9-43E0-855F-476C7E444D8A}" presName="rootText1" presStyleLbl="node0" presStyleIdx="0" presStyleCnt="1">
        <dgm:presLayoutVars>
          <dgm:chPref val="3"/>
        </dgm:presLayoutVars>
      </dgm:prSet>
      <dgm:spPr/>
    </dgm:pt>
    <dgm:pt modelId="{BF7A7D12-09A7-4FD6-A80D-7665C8A7E1B5}" type="pres">
      <dgm:prSet presAssocID="{9055E4FB-A2D9-43E0-855F-476C7E444D8A}" presName="rootConnector1" presStyleLbl="node1" presStyleIdx="0" presStyleCnt="0"/>
      <dgm:spPr/>
    </dgm:pt>
    <dgm:pt modelId="{E39EE9A6-5275-4A76-9F8A-22917FF85720}" type="pres">
      <dgm:prSet presAssocID="{9055E4FB-A2D9-43E0-855F-476C7E444D8A}" presName="hierChild2" presStyleCnt="0"/>
      <dgm:spPr/>
    </dgm:pt>
    <dgm:pt modelId="{4B08F2F4-705A-41D6-AB67-8E9832438338}" type="pres">
      <dgm:prSet presAssocID="{BA827B7A-62E6-4B1A-9B37-E3AF65643492}" presName="Name37" presStyleLbl="parChTrans1D2" presStyleIdx="0" presStyleCnt="2"/>
      <dgm:spPr/>
    </dgm:pt>
    <dgm:pt modelId="{3EF673D3-C19B-4CB1-B5AC-390716C8A0A4}" type="pres">
      <dgm:prSet presAssocID="{2CDCDD79-9B6F-4934-9EF1-04AEE90FA1C1}" presName="hierRoot2" presStyleCnt="0">
        <dgm:presLayoutVars>
          <dgm:hierBranch val="init"/>
        </dgm:presLayoutVars>
      </dgm:prSet>
      <dgm:spPr/>
    </dgm:pt>
    <dgm:pt modelId="{B1ADC9CF-B0C1-4CF7-ACC9-892F78DE7D80}" type="pres">
      <dgm:prSet presAssocID="{2CDCDD79-9B6F-4934-9EF1-04AEE90FA1C1}" presName="rootComposite" presStyleCnt="0"/>
      <dgm:spPr/>
    </dgm:pt>
    <dgm:pt modelId="{A8242123-B8B9-403E-A821-1BE1DA5348FF}" type="pres">
      <dgm:prSet presAssocID="{2CDCDD79-9B6F-4934-9EF1-04AEE90FA1C1}" presName="rootText" presStyleLbl="node2" presStyleIdx="0" presStyleCnt="2">
        <dgm:presLayoutVars>
          <dgm:chPref val="3"/>
        </dgm:presLayoutVars>
      </dgm:prSet>
      <dgm:spPr/>
    </dgm:pt>
    <dgm:pt modelId="{267A9EFB-7EA2-433E-8241-BD710054FEDC}" type="pres">
      <dgm:prSet presAssocID="{2CDCDD79-9B6F-4934-9EF1-04AEE90FA1C1}" presName="rootConnector" presStyleLbl="node2" presStyleIdx="0" presStyleCnt="2"/>
      <dgm:spPr/>
    </dgm:pt>
    <dgm:pt modelId="{479EE45F-8754-4F19-BD4A-E66801F36ADE}" type="pres">
      <dgm:prSet presAssocID="{2CDCDD79-9B6F-4934-9EF1-04AEE90FA1C1}" presName="hierChild4" presStyleCnt="0"/>
      <dgm:spPr/>
    </dgm:pt>
    <dgm:pt modelId="{3A47829F-82D8-4770-90A9-B80A0A15F7A8}" type="pres">
      <dgm:prSet presAssocID="{5EF31553-0040-460E-BF15-4D5C8FDB40F6}" presName="Name37" presStyleLbl="parChTrans1D3" presStyleIdx="0" presStyleCnt="4"/>
      <dgm:spPr/>
    </dgm:pt>
    <dgm:pt modelId="{2A15F663-A629-4C21-BC9A-E3AEA6FBB629}" type="pres">
      <dgm:prSet presAssocID="{F872A454-9FA7-4ABF-8994-28CE8CA0E041}" presName="hierRoot2" presStyleCnt="0">
        <dgm:presLayoutVars>
          <dgm:hierBranch val="init"/>
        </dgm:presLayoutVars>
      </dgm:prSet>
      <dgm:spPr/>
    </dgm:pt>
    <dgm:pt modelId="{20B8AF89-A71D-402C-A206-C1B78AF03825}" type="pres">
      <dgm:prSet presAssocID="{F872A454-9FA7-4ABF-8994-28CE8CA0E041}" presName="rootComposite" presStyleCnt="0"/>
      <dgm:spPr/>
    </dgm:pt>
    <dgm:pt modelId="{1BF68A85-9DBD-4F07-B773-493EC136BD51}" type="pres">
      <dgm:prSet presAssocID="{F872A454-9FA7-4ABF-8994-28CE8CA0E041}" presName="rootText" presStyleLbl="node3" presStyleIdx="0" presStyleCnt="4">
        <dgm:presLayoutVars>
          <dgm:chPref val="3"/>
        </dgm:presLayoutVars>
      </dgm:prSet>
      <dgm:spPr/>
    </dgm:pt>
    <dgm:pt modelId="{9264E07B-DC73-4DB5-85C7-7B262D26F42A}" type="pres">
      <dgm:prSet presAssocID="{F872A454-9FA7-4ABF-8994-28CE8CA0E041}" presName="rootConnector" presStyleLbl="node3" presStyleIdx="0" presStyleCnt="4"/>
      <dgm:spPr/>
    </dgm:pt>
    <dgm:pt modelId="{412310A5-BD95-4609-90AD-7818FC74E812}" type="pres">
      <dgm:prSet presAssocID="{F872A454-9FA7-4ABF-8994-28CE8CA0E041}" presName="hierChild4" presStyleCnt="0"/>
      <dgm:spPr/>
    </dgm:pt>
    <dgm:pt modelId="{0B8C22CC-4C27-4D67-910B-7801F6CD4526}" type="pres">
      <dgm:prSet presAssocID="{EA8D33C2-80D8-4304-B861-139FFF362C04}" presName="Name37" presStyleLbl="parChTrans1D4" presStyleIdx="0" presStyleCnt="9"/>
      <dgm:spPr/>
    </dgm:pt>
    <dgm:pt modelId="{F90D182C-B61B-4F9F-8A5C-E93E7DC8D71B}" type="pres">
      <dgm:prSet presAssocID="{0458CA8F-73FE-4BD9-85FB-C076BCB4D586}" presName="hierRoot2" presStyleCnt="0">
        <dgm:presLayoutVars>
          <dgm:hierBranch val="init"/>
        </dgm:presLayoutVars>
      </dgm:prSet>
      <dgm:spPr/>
    </dgm:pt>
    <dgm:pt modelId="{C845153A-F162-4DC9-AC66-CECBC7241EB4}" type="pres">
      <dgm:prSet presAssocID="{0458CA8F-73FE-4BD9-85FB-C076BCB4D586}" presName="rootComposite" presStyleCnt="0"/>
      <dgm:spPr/>
    </dgm:pt>
    <dgm:pt modelId="{185B90E4-D7D0-4919-AC86-2ADB456A1611}" type="pres">
      <dgm:prSet presAssocID="{0458CA8F-73FE-4BD9-85FB-C076BCB4D586}" presName="rootText" presStyleLbl="node4" presStyleIdx="0" presStyleCnt="9">
        <dgm:presLayoutVars>
          <dgm:chPref val="3"/>
        </dgm:presLayoutVars>
      </dgm:prSet>
      <dgm:spPr/>
    </dgm:pt>
    <dgm:pt modelId="{460394B8-3807-4074-A51D-65CD3EB8BFDB}" type="pres">
      <dgm:prSet presAssocID="{0458CA8F-73FE-4BD9-85FB-C076BCB4D586}" presName="rootConnector" presStyleLbl="node4" presStyleIdx="0" presStyleCnt="9"/>
      <dgm:spPr/>
    </dgm:pt>
    <dgm:pt modelId="{791AA5E1-6312-4241-88E0-0758940A8E54}" type="pres">
      <dgm:prSet presAssocID="{0458CA8F-73FE-4BD9-85FB-C076BCB4D586}" presName="hierChild4" presStyleCnt="0"/>
      <dgm:spPr/>
    </dgm:pt>
    <dgm:pt modelId="{F8D2F3E8-E1E3-4D14-A423-3B96CEC965BA}" type="pres">
      <dgm:prSet presAssocID="{0458CA8F-73FE-4BD9-85FB-C076BCB4D586}" presName="hierChild5" presStyleCnt="0"/>
      <dgm:spPr/>
    </dgm:pt>
    <dgm:pt modelId="{F1AFE3AD-5869-41FC-8F00-15A3BE3A0567}" type="pres">
      <dgm:prSet presAssocID="{C37B74F6-B3DB-4C4B-8B41-95928FEB02EE}" presName="Name37" presStyleLbl="parChTrans1D4" presStyleIdx="1" presStyleCnt="9"/>
      <dgm:spPr/>
    </dgm:pt>
    <dgm:pt modelId="{D7163223-F11C-40AC-B3E5-2C904315C38B}" type="pres">
      <dgm:prSet presAssocID="{1546840A-5FDB-4EE2-8D23-BDED3BD8A1CA}" presName="hierRoot2" presStyleCnt="0">
        <dgm:presLayoutVars>
          <dgm:hierBranch val="init"/>
        </dgm:presLayoutVars>
      </dgm:prSet>
      <dgm:spPr/>
    </dgm:pt>
    <dgm:pt modelId="{CAA2DEF2-2EE6-41C2-BA03-8780B83C5363}" type="pres">
      <dgm:prSet presAssocID="{1546840A-5FDB-4EE2-8D23-BDED3BD8A1CA}" presName="rootComposite" presStyleCnt="0"/>
      <dgm:spPr/>
    </dgm:pt>
    <dgm:pt modelId="{BF02EC71-29DC-43BC-B027-98D1DD9B128B}" type="pres">
      <dgm:prSet presAssocID="{1546840A-5FDB-4EE2-8D23-BDED3BD8A1CA}" presName="rootText" presStyleLbl="node4" presStyleIdx="1" presStyleCnt="9">
        <dgm:presLayoutVars>
          <dgm:chPref val="3"/>
        </dgm:presLayoutVars>
      </dgm:prSet>
      <dgm:spPr/>
    </dgm:pt>
    <dgm:pt modelId="{66874C54-B30A-41E3-B0C9-948965F657D8}" type="pres">
      <dgm:prSet presAssocID="{1546840A-5FDB-4EE2-8D23-BDED3BD8A1CA}" presName="rootConnector" presStyleLbl="node4" presStyleIdx="1" presStyleCnt="9"/>
      <dgm:spPr/>
    </dgm:pt>
    <dgm:pt modelId="{E7E309FE-2F03-4D7F-BAFB-B93AD4ADBE1F}" type="pres">
      <dgm:prSet presAssocID="{1546840A-5FDB-4EE2-8D23-BDED3BD8A1CA}" presName="hierChild4" presStyleCnt="0"/>
      <dgm:spPr/>
    </dgm:pt>
    <dgm:pt modelId="{6E58897A-FD1D-4FF1-B143-DBAC54063D12}" type="pres">
      <dgm:prSet presAssocID="{1546840A-5FDB-4EE2-8D23-BDED3BD8A1CA}" presName="hierChild5" presStyleCnt="0"/>
      <dgm:spPr/>
    </dgm:pt>
    <dgm:pt modelId="{125F31BD-D14D-4E57-B838-103AF8247902}" type="pres">
      <dgm:prSet presAssocID="{F872A454-9FA7-4ABF-8994-28CE8CA0E041}" presName="hierChild5" presStyleCnt="0"/>
      <dgm:spPr/>
    </dgm:pt>
    <dgm:pt modelId="{2676731F-B8EC-447D-883F-9AE3D06AC77B}" type="pres">
      <dgm:prSet presAssocID="{401241C3-5820-4413-AEFB-464015A3E924}" presName="Name37" presStyleLbl="parChTrans1D3" presStyleIdx="1" presStyleCnt="4"/>
      <dgm:spPr/>
    </dgm:pt>
    <dgm:pt modelId="{B996AC70-8562-4D59-8FFF-050F5869BBBF}" type="pres">
      <dgm:prSet presAssocID="{ECF88739-FD97-4BDC-9833-8D8F472CD5C8}" presName="hierRoot2" presStyleCnt="0">
        <dgm:presLayoutVars>
          <dgm:hierBranch val="init"/>
        </dgm:presLayoutVars>
      </dgm:prSet>
      <dgm:spPr/>
    </dgm:pt>
    <dgm:pt modelId="{E19192DA-72A7-41B7-B80B-95CE2AA514C7}" type="pres">
      <dgm:prSet presAssocID="{ECF88739-FD97-4BDC-9833-8D8F472CD5C8}" presName="rootComposite" presStyleCnt="0"/>
      <dgm:spPr/>
    </dgm:pt>
    <dgm:pt modelId="{A4FAF545-111F-40C2-8E92-C9B7F16B4623}" type="pres">
      <dgm:prSet presAssocID="{ECF88739-FD97-4BDC-9833-8D8F472CD5C8}" presName="rootText" presStyleLbl="node3" presStyleIdx="1" presStyleCnt="4">
        <dgm:presLayoutVars>
          <dgm:chPref val="3"/>
        </dgm:presLayoutVars>
      </dgm:prSet>
      <dgm:spPr/>
    </dgm:pt>
    <dgm:pt modelId="{E8C5DADE-9EA0-4E0F-B6FB-C3069FD80994}" type="pres">
      <dgm:prSet presAssocID="{ECF88739-FD97-4BDC-9833-8D8F472CD5C8}" presName="rootConnector" presStyleLbl="node3" presStyleIdx="1" presStyleCnt="4"/>
      <dgm:spPr/>
    </dgm:pt>
    <dgm:pt modelId="{D155676B-309F-430E-B2BE-7A8385328D25}" type="pres">
      <dgm:prSet presAssocID="{ECF88739-FD97-4BDC-9833-8D8F472CD5C8}" presName="hierChild4" presStyleCnt="0"/>
      <dgm:spPr/>
    </dgm:pt>
    <dgm:pt modelId="{059FF374-5A7C-4568-8509-B71B5A21786B}" type="pres">
      <dgm:prSet presAssocID="{A9F3F9D1-FF52-40C6-B496-299925F10C4F}" presName="Name37" presStyleLbl="parChTrans1D4" presStyleIdx="2" presStyleCnt="9"/>
      <dgm:spPr/>
    </dgm:pt>
    <dgm:pt modelId="{8FFDC1D1-3A3B-4C51-8272-F060F8841A78}" type="pres">
      <dgm:prSet presAssocID="{BD19192A-5139-4417-B179-67A559E15B5E}" presName="hierRoot2" presStyleCnt="0">
        <dgm:presLayoutVars>
          <dgm:hierBranch val="init"/>
        </dgm:presLayoutVars>
      </dgm:prSet>
      <dgm:spPr/>
    </dgm:pt>
    <dgm:pt modelId="{DD656EA2-A5E7-46F9-9674-8B8BD568FFCA}" type="pres">
      <dgm:prSet presAssocID="{BD19192A-5139-4417-B179-67A559E15B5E}" presName="rootComposite" presStyleCnt="0"/>
      <dgm:spPr/>
    </dgm:pt>
    <dgm:pt modelId="{E10538D4-5F6A-42BD-9C9A-3D1AC80C7DB9}" type="pres">
      <dgm:prSet presAssocID="{BD19192A-5139-4417-B179-67A559E15B5E}" presName="rootText" presStyleLbl="node4" presStyleIdx="2" presStyleCnt="9">
        <dgm:presLayoutVars>
          <dgm:chPref val="3"/>
        </dgm:presLayoutVars>
      </dgm:prSet>
      <dgm:spPr/>
    </dgm:pt>
    <dgm:pt modelId="{08B0F24C-12B1-4271-8332-012FA02264E9}" type="pres">
      <dgm:prSet presAssocID="{BD19192A-5139-4417-B179-67A559E15B5E}" presName="rootConnector" presStyleLbl="node4" presStyleIdx="2" presStyleCnt="9"/>
      <dgm:spPr/>
    </dgm:pt>
    <dgm:pt modelId="{B803AD6E-761A-47E7-BDAD-58D35E061108}" type="pres">
      <dgm:prSet presAssocID="{BD19192A-5139-4417-B179-67A559E15B5E}" presName="hierChild4" presStyleCnt="0"/>
      <dgm:spPr/>
    </dgm:pt>
    <dgm:pt modelId="{9433EA23-F3AB-4081-B12D-BF57A4EDFEFD}" type="pres">
      <dgm:prSet presAssocID="{BD19192A-5139-4417-B179-67A559E15B5E}" presName="hierChild5" presStyleCnt="0"/>
      <dgm:spPr/>
    </dgm:pt>
    <dgm:pt modelId="{773486EB-4467-49F8-9663-DF727910A3A0}" type="pres">
      <dgm:prSet presAssocID="{3592B6A8-F35D-4688-9207-9FBCD1505F84}" presName="Name37" presStyleLbl="parChTrans1D4" presStyleIdx="3" presStyleCnt="9"/>
      <dgm:spPr/>
    </dgm:pt>
    <dgm:pt modelId="{BD10D8F6-C269-4CA3-8B75-98E6576513CA}" type="pres">
      <dgm:prSet presAssocID="{8E9DC105-02FE-4D74-B065-D70F64947F81}" presName="hierRoot2" presStyleCnt="0">
        <dgm:presLayoutVars>
          <dgm:hierBranch val="init"/>
        </dgm:presLayoutVars>
      </dgm:prSet>
      <dgm:spPr/>
    </dgm:pt>
    <dgm:pt modelId="{66DBE1B4-3854-4B18-BD52-34EAAA116466}" type="pres">
      <dgm:prSet presAssocID="{8E9DC105-02FE-4D74-B065-D70F64947F81}" presName="rootComposite" presStyleCnt="0"/>
      <dgm:spPr/>
    </dgm:pt>
    <dgm:pt modelId="{40EC3A56-7037-4E36-94B3-80A03FB965EE}" type="pres">
      <dgm:prSet presAssocID="{8E9DC105-02FE-4D74-B065-D70F64947F81}" presName="rootText" presStyleLbl="node4" presStyleIdx="3" presStyleCnt="9">
        <dgm:presLayoutVars>
          <dgm:chPref val="3"/>
        </dgm:presLayoutVars>
      </dgm:prSet>
      <dgm:spPr/>
    </dgm:pt>
    <dgm:pt modelId="{C4D7CA22-EE0D-4E2B-92F8-E85E7393EFC9}" type="pres">
      <dgm:prSet presAssocID="{8E9DC105-02FE-4D74-B065-D70F64947F81}" presName="rootConnector" presStyleLbl="node4" presStyleIdx="3" presStyleCnt="9"/>
      <dgm:spPr/>
    </dgm:pt>
    <dgm:pt modelId="{38264B19-D336-410D-A450-1B6F10654D6F}" type="pres">
      <dgm:prSet presAssocID="{8E9DC105-02FE-4D74-B065-D70F64947F81}" presName="hierChild4" presStyleCnt="0"/>
      <dgm:spPr/>
    </dgm:pt>
    <dgm:pt modelId="{AAEDCE7D-E12E-4BC0-9006-542223A83A12}" type="pres">
      <dgm:prSet presAssocID="{8E9DC105-02FE-4D74-B065-D70F64947F81}" presName="hierChild5" presStyleCnt="0"/>
      <dgm:spPr/>
    </dgm:pt>
    <dgm:pt modelId="{B768AB5E-8837-4A6E-8CB2-BF15BE28EAC3}" type="pres">
      <dgm:prSet presAssocID="{ECF88739-FD97-4BDC-9833-8D8F472CD5C8}" presName="hierChild5" presStyleCnt="0"/>
      <dgm:spPr/>
    </dgm:pt>
    <dgm:pt modelId="{CC0A0757-C65F-494F-BBC2-FECD2DC20F11}" type="pres">
      <dgm:prSet presAssocID="{2CDCDD79-9B6F-4934-9EF1-04AEE90FA1C1}" presName="hierChild5" presStyleCnt="0"/>
      <dgm:spPr/>
    </dgm:pt>
    <dgm:pt modelId="{2D68F0BF-2A11-48CA-B9F0-28071B7630D7}" type="pres">
      <dgm:prSet presAssocID="{30EB27AA-3611-419F-8D8F-4120C6BABA3F}" presName="Name37" presStyleLbl="parChTrans1D2" presStyleIdx="1" presStyleCnt="2"/>
      <dgm:spPr/>
    </dgm:pt>
    <dgm:pt modelId="{39145DBE-84B5-4346-A305-4D90BB66957C}" type="pres">
      <dgm:prSet presAssocID="{1DA4A541-7C0C-41E9-9618-5137A0BFBB6B}" presName="hierRoot2" presStyleCnt="0">
        <dgm:presLayoutVars>
          <dgm:hierBranch val="init"/>
        </dgm:presLayoutVars>
      </dgm:prSet>
      <dgm:spPr/>
    </dgm:pt>
    <dgm:pt modelId="{6230F613-F098-4D09-BE94-FC8642B4C9E3}" type="pres">
      <dgm:prSet presAssocID="{1DA4A541-7C0C-41E9-9618-5137A0BFBB6B}" presName="rootComposite" presStyleCnt="0"/>
      <dgm:spPr/>
    </dgm:pt>
    <dgm:pt modelId="{DC8DE45B-633C-4B8B-A0CA-CF53B5B64241}" type="pres">
      <dgm:prSet presAssocID="{1DA4A541-7C0C-41E9-9618-5137A0BFBB6B}" presName="rootText" presStyleLbl="node2" presStyleIdx="1" presStyleCnt="2">
        <dgm:presLayoutVars>
          <dgm:chPref val="3"/>
        </dgm:presLayoutVars>
      </dgm:prSet>
      <dgm:spPr/>
    </dgm:pt>
    <dgm:pt modelId="{C7955A3D-27E3-4CF3-A05A-5C7173E4F153}" type="pres">
      <dgm:prSet presAssocID="{1DA4A541-7C0C-41E9-9618-5137A0BFBB6B}" presName="rootConnector" presStyleLbl="node2" presStyleIdx="1" presStyleCnt="2"/>
      <dgm:spPr/>
    </dgm:pt>
    <dgm:pt modelId="{5CAFF4AD-374C-4CEF-904C-6A16EA334A65}" type="pres">
      <dgm:prSet presAssocID="{1DA4A541-7C0C-41E9-9618-5137A0BFBB6B}" presName="hierChild4" presStyleCnt="0"/>
      <dgm:spPr/>
    </dgm:pt>
    <dgm:pt modelId="{68861F1B-3950-430A-9C4E-2594ED5C0F12}" type="pres">
      <dgm:prSet presAssocID="{DCC6CF14-C330-4987-B2A3-8CBD7B213319}" presName="Name37" presStyleLbl="parChTrans1D3" presStyleIdx="2" presStyleCnt="4"/>
      <dgm:spPr/>
    </dgm:pt>
    <dgm:pt modelId="{C5089730-99CF-4399-A695-E795F57C17F4}" type="pres">
      <dgm:prSet presAssocID="{CD494EB8-22F5-43B4-B97B-06E4A24792AC}" presName="hierRoot2" presStyleCnt="0">
        <dgm:presLayoutVars>
          <dgm:hierBranch val="init"/>
        </dgm:presLayoutVars>
      </dgm:prSet>
      <dgm:spPr/>
    </dgm:pt>
    <dgm:pt modelId="{5BD435D8-E53A-49BB-A1EB-D99B395FFCC8}" type="pres">
      <dgm:prSet presAssocID="{CD494EB8-22F5-43B4-B97B-06E4A24792AC}" presName="rootComposite" presStyleCnt="0"/>
      <dgm:spPr/>
    </dgm:pt>
    <dgm:pt modelId="{41EA9A69-51A1-4391-BC47-B8A509F3764E}" type="pres">
      <dgm:prSet presAssocID="{CD494EB8-22F5-43B4-B97B-06E4A24792AC}" presName="rootText" presStyleLbl="node3" presStyleIdx="2" presStyleCnt="4">
        <dgm:presLayoutVars>
          <dgm:chPref val="3"/>
        </dgm:presLayoutVars>
      </dgm:prSet>
      <dgm:spPr/>
    </dgm:pt>
    <dgm:pt modelId="{B40A301C-4D05-4F4A-93DB-2139493A7866}" type="pres">
      <dgm:prSet presAssocID="{CD494EB8-22F5-43B4-B97B-06E4A24792AC}" presName="rootConnector" presStyleLbl="node3" presStyleIdx="2" presStyleCnt="4"/>
      <dgm:spPr/>
    </dgm:pt>
    <dgm:pt modelId="{B55EF401-D1BD-47DD-B9D6-A7A99E06D606}" type="pres">
      <dgm:prSet presAssocID="{CD494EB8-22F5-43B4-B97B-06E4A24792AC}" presName="hierChild4" presStyleCnt="0"/>
      <dgm:spPr/>
    </dgm:pt>
    <dgm:pt modelId="{B85ACCA5-661A-4F49-96B8-A3D17C850837}" type="pres">
      <dgm:prSet presAssocID="{8F075648-80C8-4518-876C-F7ACB8DD46CE}" presName="Name37" presStyleLbl="parChTrans1D4" presStyleIdx="4" presStyleCnt="9"/>
      <dgm:spPr/>
    </dgm:pt>
    <dgm:pt modelId="{09CF34A5-C0C1-4287-BF04-0B1591CDB326}" type="pres">
      <dgm:prSet presAssocID="{59BF403C-BD3F-43E2-B509-DBCA8D5DB006}" presName="hierRoot2" presStyleCnt="0">
        <dgm:presLayoutVars>
          <dgm:hierBranch val="hang"/>
        </dgm:presLayoutVars>
      </dgm:prSet>
      <dgm:spPr/>
    </dgm:pt>
    <dgm:pt modelId="{D0C142E9-FD78-42D5-9CF3-05B0EC37E95D}" type="pres">
      <dgm:prSet presAssocID="{59BF403C-BD3F-43E2-B509-DBCA8D5DB006}" presName="rootComposite" presStyleCnt="0"/>
      <dgm:spPr/>
    </dgm:pt>
    <dgm:pt modelId="{2D28ED27-6E97-4F64-AD6F-6A76CA12F979}" type="pres">
      <dgm:prSet presAssocID="{59BF403C-BD3F-43E2-B509-DBCA8D5DB006}" presName="rootText" presStyleLbl="node4" presStyleIdx="4" presStyleCnt="9">
        <dgm:presLayoutVars>
          <dgm:chPref val="3"/>
        </dgm:presLayoutVars>
      </dgm:prSet>
      <dgm:spPr/>
    </dgm:pt>
    <dgm:pt modelId="{FAF2D4B6-A166-4175-852E-771AE11AA5C9}" type="pres">
      <dgm:prSet presAssocID="{59BF403C-BD3F-43E2-B509-DBCA8D5DB006}" presName="rootConnector" presStyleLbl="node4" presStyleIdx="4" presStyleCnt="9"/>
      <dgm:spPr/>
    </dgm:pt>
    <dgm:pt modelId="{8D15D5EC-36CC-43B4-9037-B4ABD738EB8C}" type="pres">
      <dgm:prSet presAssocID="{59BF403C-BD3F-43E2-B509-DBCA8D5DB006}" presName="hierChild4" presStyleCnt="0"/>
      <dgm:spPr/>
    </dgm:pt>
    <dgm:pt modelId="{239B08D9-2F0F-4585-B411-E031769D960A}" type="pres">
      <dgm:prSet presAssocID="{59BF403C-BD3F-43E2-B509-DBCA8D5DB006}" presName="hierChild5" presStyleCnt="0"/>
      <dgm:spPr/>
    </dgm:pt>
    <dgm:pt modelId="{A4E2CE09-46F4-45CC-8933-A87D7745F4B7}" type="pres">
      <dgm:prSet presAssocID="{D015C1DA-F594-4133-9CD7-FFE1D7A3B324}" presName="Name37" presStyleLbl="parChTrans1D4" presStyleIdx="5" presStyleCnt="9"/>
      <dgm:spPr/>
    </dgm:pt>
    <dgm:pt modelId="{A7599402-239F-444A-AA7B-97B509DB24DA}" type="pres">
      <dgm:prSet presAssocID="{C819ECD0-AF40-449F-BA54-4AAC2240C65B}" presName="hierRoot2" presStyleCnt="0">
        <dgm:presLayoutVars>
          <dgm:hierBranch val="init"/>
        </dgm:presLayoutVars>
      </dgm:prSet>
      <dgm:spPr/>
    </dgm:pt>
    <dgm:pt modelId="{6FBAA663-859A-46A6-B3C0-F15CC8A1F775}" type="pres">
      <dgm:prSet presAssocID="{C819ECD0-AF40-449F-BA54-4AAC2240C65B}" presName="rootComposite" presStyleCnt="0"/>
      <dgm:spPr/>
    </dgm:pt>
    <dgm:pt modelId="{CC280E0A-263D-4AAF-82E8-A9DB3F205BD4}" type="pres">
      <dgm:prSet presAssocID="{C819ECD0-AF40-449F-BA54-4AAC2240C65B}" presName="rootText" presStyleLbl="node4" presStyleIdx="5" presStyleCnt="9">
        <dgm:presLayoutVars>
          <dgm:chPref val="3"/>
        </dgm:presLayoutVars>
      </dgm:prSet>
      <dgm:spPr/>
    </dgm:pt>
    <dgm:pt modelId="{8008ED32-D21E-4DF5-B617-9F0CABE0D055}" type="pres">
      <dgm:prSet presAssocID="{C819ECD0-AF40-449F-BA54-4AAC2240C65B}" presName="rootConnector" presStyleLbl="node4" presStyleIdx="5" presStyleCnt="9"/>
      <dgm:spPr/>
    </dgm:pt>
    <dgm:pt modelId="{F0EF8BE7-A751-4A36-B0D0-5109CDE480B5}" type="pres">
      <dgm:prSet presAssocID="{C819ECD0-AF40-449F-BA54-4AAC2240C65B}" presName="hierChild4" presStyleCnt="0"/>
      <dgm:spPr/>
    </dgm:pt>
    <dgm:pt modelId="{911E1A03-DDA7-4FB4-97F2-8F8030DF99E8}" type="pres">
      <dgm:prSet presAssocID="{266FD1F6-AF8B-4D2B-BB02-A2CBE04E3622}" presName="Name37" presStyleLbl="parChTrans1D4" presStyleIdx="6" presStyleCnt="9"/>
      <dgm:spPr/>
    </dgm:pt>
    <dgm:pt modelId="{644FFF28-BF87-42C9-88D5-F759C46C533F}" type="pres">
      <dgm:prSet presAssocID="{2BE11016-D500-4916-8D64-B1EB2D7C26FE}" presName="hierRoot2" presStyleCnt="0">
        <dgm:presLayoutVars>
          <dgm:hierBranch val="hang"/>
        </dgm:presLayoutVars>
      </dgm:prSet>
      <dgm:spPr/>
    </dgm:pt>
    <dgm:pt modelId="{A744489B-7F51-45D5-BF3C-E4EA5958F292}" type="pres">
      <dgm:prSet presAssocID="{2BE11016-D500-4916-8D64-B1EB2D7C26FE}" presName="rootComposite" presStyleCnt="0"/>
      <dgm:spPr/>
    </dgm:pt>
    <dgm:pt modelId="{4C769587-6487-4D48-9FD8-054EBF4720CB}" type="pres">
      <dgm:prSet presAssocID="{2BE11016-D500-4916-8D64-B1EB2D7C26FE}" presName="rootText" presStyleLbl="node4" presStyleIdx="6" presStyleCnt="9">
        <dgm:presLayoutVars>
          <dgm:chPref val="3"/>
        </dgm:presLayoutVars>
      </dgm:prSet>
      <dgm:spPr/>
    </dgm:pt>
    <dgm:pt modelId="{00530A53-A57E-4100-9D74-D9A63087AB3A}" type="pres">
      <dgm:prSet presAssocID="{2BE11016-D500-4916-8D64-B1EB2D7C26FE}" presName="rootConnector" presStyleLbl="node4" presStyleIdx="6" presStyleCnt="9"/>
      <dgm:spPr/>
    </dgm:pt>
    <dgm:pt modelId="{AA6489FC-D2B1-4145-83D0-169D272FA2E2}" type="pres">
      <dgm:prSet presAssocID="{2BE11016-D500-4916-8D64-B1EB2D7C26FE}" presName="hierChild4" presStyleCnt="0"/>
      <dgm:spPr/>
    </dgm:pt>
    <dgm:pt modelId="{6E1EE7F0-3641-49CA-874D-E361F9FC6162}" type="pres">
      <dgm:prSet presAssocID="{2BE11016-D500-4916-8D64-B1EB2D7C26FE}" presName="hierChild5" presStyleCnt="0"/>
      <dgm:spPr/>
    </dgm:pt>
    <dgm:pt modelId="{DF059F02-21FD-4EFC-957F-DFBD69A8ACD8}" type="pres">
      <dgm:prSet presAssocID="{03970587-A79A-44FF-96B5-7F7DD208E616}" presName="Name37" presStyleLbl="parChTrans1D4" presStyleIdx="7" presStyleCnt="9"/>
      <dgm:spPr/>
    </dgm:pt>
    <dgm:pt modelId="{E06182EE-EAF3-4CD8-942A-2554927FB497}" type="pres">
      <dgm:prSet presAssocID="{2683F479-527F-4AEA-8529-4A48035F6A16}" presName="hierRoot2" presStyleCnt="0">
        <dgm:presLayoutVars>
          <dgm:hierBranch val="init"/>
        </dgm:presLayoutVars>
      </dgm:prSet>
      <dgm:spPr/>
    </dgm:pt>
    <dgm:pt modelId="{E2AB86CD-7CFF-4185-85A5-9B5A7449F6D6}" type="pres">
      <dgm:prSet presAssocID="{2683F479-527F-4AEA-8529-4A48035F6A16}" presName="rootComposite" presStyleCnt="0"/>
      <dgm:spPr/>
    </dgm:pt>
    <dgm:pt modelId="{F6103A39-6A11-43CE-B06C-C065E3050B20}" type="pres">
      <dgm:prSet presAssocID="{2683F479-527F-4AEA-8529-4A48035F6A16}" presName="rootText" presStyleLbl="node4" presStyleIdx="7" presStyleCnt="9">
        <dgm:presLayoutVars>
          <dgm:chPref val="3"/>
        </dgm:presLayoutVars>
      </dgm:prSet>
      <dgm:spPr/>
    </dgm:pt>
    <dgm:pt modelId="{59206FD3-5291-4F6E-8E9F-83848D9C617B}" type="pres">
      <dgm:prSet presAssocID="{2683F479-527F-4AEA-8529-4A48035F6A16}" presName="rootConnector" presStyleLbl="node4" presStyleIdx="7" presStyleCnt="9"/>
      <dgm:spPr/>
    </dgm:pt>
    <dgm:pt modelId="{50D540EF-81BB-49E6-88DA-0B46D6AB9125}" type="pres">
      <dgm:prSet presAssocID="{2683F479-527F-4AEA-8529-4A48035F6A16}" presName="hierChild4" presStyleCnt="0"/>
      <dgm:spPr/>
    </dgm:pt>
    <dgm:pt modelId="{ACCD1CB9-1458-4FBF-A3D4-E45BFEAD65CF}" type="pres">
      <dgm:prSet presAssocID="{2683F479-527F-4AEA-8529-4A48035F6A16}" presName="hierChild5" presStyleCnt="0"/>
      <dgm:spPr/>
    </dgm:pt>
    <dgm:pt modelId="{D74E9C86-6BD7-489C-820F-1554D4E16750}" type="pres">
      <dgm:prSet presAssocID="{C819ECD0-AF40-449F-BA54-4AAC2240C65B}" presName="hierChild5" presStyleCnt="0"/>
      <dgm:spPr/>
    </dgm:pt>
    <dgm:pt modelId="{FCED87B5-E32D-4546-B98E-4A552845844C}" type="pres">
      <dgm:prSet presAssocID="{CD494EB8-22F5-43B4-B97B-06E4A24792AC}" presName="hierChild5" presStyleCnt="0"/>
      <dgm:spPr/>
    </dgm:pt>
    <dgm:pt modelId="{153ED093-2701-412A-B4AC-B30D5847481B}" type="pres">
      <dgm:prSet presAssocID="{835D0648-36E0-4EB5-A6C7-B426BEB1D961}" presName="Name37" presStyleLbl="parChTrans1D3" presStyleIdx="3" presStyleCnt="4"/>
      <dgm:spPr/>
    </dgm:pt>
    <dgm:pt modelId="{DE2BDD4F-255D-4C23-8D86-B8AAD5ED7CAE}" type="pres">
      <dgm:prSet presAssocID="{402FC0EC-2929-4639-94A0-E5EEA51BB997}" presName="hierRoot2" presStyleCnt="0">
        <dgm:presLayoutVars>
          <dgm:hierBranch val="init"/>
        </dgm:presLayoutVars>
      </dgm:prSet>
      <dgm:spPr/>
    </dgm:pt>
    <dgm:pt modelId="{23436E12-6D01-4AE2-A57A-25D82379CC28}" type="pres">
      <dgm:prSet presAssocID="{402FC0EC-2929-4639-94A0-E5EEA51BB997}" presName="rootComposite" presStyleCnt="0"/>
      <dgm:spPr/>
    </dgm:pt>
    <dgm:pt modelId="{B9F2C107-1A2E-49FC-940F-396E0685C17F}" type="pres">
      <dgm:prSet presAssocID="{402FC0EC-2929-4639-94A0-E5EEA51BB997}" presName="rootText" presStyleLbl="node3" presStyleIdx="3" presStyleCnt="4">
        <dgm:presLayoutVars>
          <dgm:chPref val="3"/>
        </dgm:presLayoutVars>
      </dgm:prSet>
      <dgm:spPr/>
    </dgm:pt>
    <dgm:pt modelId="{CEC66F53-191E-4BCF-9F70-A6902DA5CA8D}" type="pres">
      <dgm:prSet presAssocID="{402FC0EC-2929-4639-94A0-E5EEA51BB997}" presName="rootConnector" presStyleLbl="node3" presStyleIdx="3" presStyleCnt="4"/>
      <dgm:spPr/>
    </dgm:pt>
    <dgm:pt modelId="{C8139B1A-43EF-4E8D-9D89-77D53B325A74}" type="pres">
      <dgm:prSet presAssocID="{402FC0EC-2929-4639-94A0-E5EEA51BB997}" presName="hierChild4" presStyleCnt="0"/>
      <dgm:spPr/>
    </dgm:pt>
    <dgm:pt modelId="{93E4C78E-9EF3-458B-92DB-A74DE89E0F92}" type="pres">
      <dgm:prSet presAssocID="{FC1B2EB8-92E9-4D25-A027-8EDC2A4E5739}" presName="Name37" presStyleLbl="parChTrans1D4" presStyleIdx="8" presStyleCnt="9"/>
      <dgm:spPr/>
    </dgm:pt>
    <dgm:pt modelId="{E4789C96-B379-43FB-8972-9EDA2DB1F310}" type="pres">
      <dgm:prSet presAssocID="{4DA0582B-0C2A-4E58-B370-EAFEC5CD7DBB}" presName="hierRoot2" presStyleCnt="0">
        <dgm:presLayoutVars>
          <dgm:hierBranch val="init"/>
        </dgm:presLayoutVars>
      </dgm:prSet>
      <dgm:spPr/>
    </dgm:pt>
    <dgm:pt modelId="{420B5CF2-3AD5-4CAF-A10C-F23FA06A1B27}" type="pres">
      <dgm:prSet presAssocID="{4DA0582B-0C2A-4E58-B370-EAFEC5CD7DBB}" presName="rootComposite" presStyleCnt="0"/>
      <dgm:spPr/>
    </dgm:pt>
    <dgm:pt modelId="{F0A8C908-3BAB-4556-B298-4307A18D94CD}" type="pres">
      <dgm:prSet presAssocID="{4DA0582B-0C2A-4E58-B370-EAFEC5CD7DBB}" presName="rootText" presStyleLbl="node4" presStyleIdx="8" presStyleCnt="9">
        <dgm:presLayoutVars>
          <dgm:chPref val="3"/>
        </dgm:presLayoutVars>
      </dgm:prSet>
      <dgm:spPr/>
    </dgm:pt>
    <dgm:pt modelId="{8051B385-2F4D-4215-87F5-D0EEAC7ACFDC}" type="pres">
      <dgm:prSet presAssocID="{4DA0582B-0C2A-4E58-B370-EAFEC5CD7DBB}" presName="rootConnector" presStyleLbl="node4" presStyleIdx="8" presStyleCnt="9"/>
      <dgm:spPr/>
    </dgm:pt>
    <dgm:pt modelId="{385DC5B3-ABFC-4816-A7E6-33F3BFA1ACD8}" type="pres">
      <dgm:prSet presAssocID="{4DA0582B-0C2A-4E58-B370-EAFEC5CD7DBB}" presName="hierChild4" presStyleCnt="0"/>
      <dgm:spPr/>
    </dgm:pt>
    <dgm:pt modelId="{0740AA62-7B9F-49BB-85A5-1EC4C649158F}" type="pres">
      <dgm:prSet presAssocID="{4DA0582B-0C2A-4E58-B370-EAFEC5CD7DBB}" presName="hierChild5" presStyleCnt="0"/>
      <dgm:spPr/>
    </dgm:pt>
    <dgm:pt modelId="{B86169AB-C3D1-4D7D-AF92-0B89ECA97555}" type="pres">
      <dgm:prSet presAssocID="{402FC0EC-2929-4639-94A0-E5EEA51BB997}" presName="hierChild5" presStyleCnt="0"/>
      <dgm:spPr/>
    </dgm:pt>
    <dgm:pt modelId="{CF2FC1E6-197F-4A7C-B842-3EA568EF9ACD}" type="pres">
      <dgm:prSet presAssocID="{1DA4A541-7C0C-41E9-9618-5137A0BFBB6B}" presName="hierChild5" presStyleCnt="0"/>
      <dgm:spPr/>
    </dgm:pt>
    <dgm:pt modelId="{7B295BDE-F05B-448E-9913-3522F481FAB3}" type="pres">
      <dgm:prSet presAssocID="{9055E4FB-A2D9-43E0-855F-476C7E444D8A}" presName="hierChild3" presStyleCnt="0"/>
      <dgm:spPr/>
    </dgm:pt>
  </dgm:ptLst>
  <dgm:cxnLst>
    <dgm:cxn modelId="{53888F00-BCB0-4AEC-856C-F5FD6C57CC7B}" type="presOf" srcId="{9055E4FB-A2D9-43E0-855F-476C7E444D8A}" destId="{BC501C2E-5274-4A60-AE06-F68AE39260D2}" srcOrd="0" destOrd="0" presId="urn:microsoft.com/office/officeart/2005/8/layout/orgChart1"/>
    <dgm:cxn modelId="{BAFA4B04-2524-4EC2-B3B5-1EB5EFC4A413}" srcId="{1DA4A541-7C0C-41E9-9618-5137A0BFBB6B}" destId="{402FC0EC-2929-4639-94A0-E5EEA51BB997}" srcOrd="1" destOrd="0" parTransId="{835D0648-36E0-4EB5-A6C7-B426BEB1D961}" sibTransId="{46174F45-C69E-48FD-AAFD-E8EBBADEC156}"/>
    <dgm:cxn modelId="{642B4D06-4ACA-4E72-9900-7E4A770123C8}" type="presOf" srcId="{03970587-A79A-44FF-96B5-7F7DD208E616}" destId="{DF059F02-21FD-4EFC-957F-DFBD69A8ACD8}" srcOrd="0" destOrd="0" presId="urn:microsoft.com/office/officeart/2005/8/layout/orgChart1"/>
    <dgm:cxn modelId="{8745C80A-B03F-4FE0-AB9F-525B0563F193}" srcId="{CD494EB8-22F5-43B4-B97B-06E4A24792AC}" destId="{59BF403C-BD3F-43E2-B509-DBCA8D5DB006}" srcOrd="0" destOrd="0" parTransId="{8F075648-80C8-4518-876C-F7ACB8DD46CE}" sibTransId="{07C65866-49EC-41B3-A1EA-750C4476CB96}"/>
    <dgm:cxn modelId="{5FBF200B-4509-4E97-BDDE-6B4190C952D5}" type="presOf" srcId="{F872A454-9FA7-4ABF-8994-28CE8CA0E041}" destId="{1BF68A85-9DBD-4F07-B773-493EC136BD51}" srcOrd="0" destOrd="0" presId="urn:microsoft.com/office/officeart/2005/8/layout/orgChart1"/>
    <dgm:cxn modelId="{41E8480C-97EE-4725-B1AA-8478919E41DD}" type="presOf" srcId="{BD19192A-5139-4417-B179-67A559E15B5E}" destId="{E10538D4-5F6A-42BD-9C9A-3D1AC80C7DB9}" srcOrd="0" destOrd="0" presId="urn:microsoft.com/office/officeart/2005/8/layout/orgChart1"/>
    <dgm:cxn modelId="{A744F80F-8828-436A-B439-9FB51FF9E3EC}" srcId="{2CDCDD79-9B6F-4934-9EF1-04AEE90FA1C1}" destId="{ECF88739-FD97-4BDC-9833-8D8F472CD5C8}" srcOrd="1" destOrd="0" parTransId="{401241C3-5820-4413-AEFB-464015A3E924}" sibTransId="{C1753E1E-33EF-40BD-BF41-3ED421373439}"/>
    <dgm:cxn modelId="{EF574612-3E18-4257-A3DA-F0FC6101CE7C}" type="presOf" srcId="{CD494EB8-22F5-43B4-B97B-06E4A24792AC}" destId="{B40A301C-4D05-4F4A-93DB-2139493A7866}" srcOrd="1" destOrd="0" presId="urn:microsoft.com/office/officeart/2005/8/layout/orgChart1"/>
    <dgm:cxn modelId="{EDF0CB14-007E-45BB-8445-C92455079A93}" srcId="{F872A454-9FA7-4ABF-8994-28CE8CA0E041}" destId="{0458CA8F-73FE-4BD9-85FB-C076BCB4D586}" srcOrd="0" destOrd="0" parTransId="{EA8D33C2-80D8-4304-B861-139FFF362C04}" sibTransId="{E03B7021-F4B6-4739-B152-FC7D1AC29A61}"/>
    <dgm:cxn modelId="{19B5C216-E874-4EED-8A5B-2420984877CF}" type="presOf" srcId="{266FD1F6-AF8B-4D2B-BB02-A2CBE04E3622}" destId="{911E1A03-DDA7-4FB4-97F2-8F8030DF99E8}" srcOrd="0" destOrd="0" presId="urn:microsoft.com/office/officeart/2005/8/layout/orgChart1"/>
    <dgm:cxn modelId="{7C0CF117-5E75-4A6A-8321-ED65E7B05288}" type="presOf" srcId="{676CAB80-F5AD-4E84-88E1-51A40A29D626}" destId="{E0B9CC06-C6AA-48AC-B431-0FC8858978C7}" srcOrd="0" destOrd="0" presId="urn:microsoft.com/office/officeart/2005/8/layout/orgChart1"/>
    <dgm:cxn modelId="{0976EC1B-555E-471C-80A5-47A779D07C96}" type="presOf" srcId="{DCC6CF14-C330-4987-B2A3-8CBD7B213319}" destId="{68861F1B-3950-430A-9C4E-2594ED5C0F12}" srcOrd="0" destOrd="0" presId="urn:microsoft.com/office/officeart/2005/8/layout/orgChart1"/>
    <dgm:cxn modelId="{D18C301D-09CA-4403-9D4E-B70004FCFAA6}" type="presOf" srcId="{BD19192A-5139-4417-B179-67A559E15B5E}" destId="{08B0F24C-12B1-4271-8332-012FA02264E9}" srcOrd="1" destOrd="0" presId="urn:microsoft.com/office/officeart/2005/8/layout/orgChart1"/>
    <dgm:cxn modelId="{D854C41D-C89D-4AA5-B134-FE361F54F18E}" type="presOf" srcId="{C819ECD0-AF40-449F-BA54-4AAC2240C65B}" destId="{8008ED32-D21E-4DF5-B617-9F0CABE0D055}" srcOrd="1" destOrd="0" presId="urn:microsoft.com/office/officeart/2005/8/layout/orgChart1"/>
    <dgm:cxn modelId="{33B4551E-FB05-419F-8AEC-431C2747A097}" srcId="{C819ECD0-AF40-449F-BA54-4AAC2240C65B}" destId="{2683F479-527F-4AEA-8529-4A48035F6A16}" srcOrd="1" destOrd="0" parTransId="{03970587-A79A-44FF-96B5-7F7DD208E616}" sibTransId="{614423D5-C267-450D-9522-AEB3907FAFC3}"/>
    <dgm:cxn modelId="{A7DED41F-CCAB-4EEF-8D48-0F593DE602A1}" type="presOf" srcId="{EA8D33C2-80D8-4304-B861-139FFF362C04}" destId="{0B8C22CC-4C27-4D67-910B-7801F6CD4526}" srcOrd="0" destOrd="0" presId="urn:microsoft.com/office/officeart/2005/8/layout/orgChart1"/>
    <dgm:cxn modelId="{8F347D27-2800-453D-BA11-BB0D20FFDF76}" type="presOf" srcId="{ECF88739-FD97-4BDC-9833-8D8F472CD5C8}" destId="{E8C5DADE-9EA0-4E0F-B6FB-C3069FD80994}" srcOrd="1" destOrd="0" presId="urn:microsoft.com/office/officeart/2005/8/layout/orgChart1"/>
    <dgm:cxn modelId="{8AFE522B-9089-43D3-8BF3-4C6C9059F147}" type="presOf" srcId="{3592B6A8-F35D-4688-9207-9FBCD1505F84}" destId="{773486EB-4467-49F8-9663-DF727910A3A0}" srcOrd="0" destOrd="0" presId="urn:microsoft.com/office/officeart/2005/8/layout/orgChart1"/>
    <dgm:cxn modelId="{802E6D2C-4EB1-4009-9D1C-8C2374213A68}" type="presOf" srcId="{2CDCDD79-9B6F-4934-9EF1-04AEE90FA1C1}" destId="{A8242123-B8B9-403E-A821-1BE1DA5348FF}" srcOrd="0" destOrd="0" presId="urn:microsoft.com/office/officeart/2005/8/layout/orgChart1"/>
    <dgm:cxn modelId="{DC34402D-3873-489C-9D74-C0CF333090DF}" srcId="{402FC0EC-2929-4639-94A0-E5EEA51BB997}" destId="{4DA0582B-0C2A-4E58-B370-EAFEC5CD7DBB}" srcOrd="0" destOrd="0" parTransId="{FC1B2EB8-92E9-4D25-A027-8EDC2A4E5739}" sibTransId="{F79F36C1-8ECB-4557-9CC5-8D9069C731F0}"/>
    <dgm:cxn modelId="{6947C73E-5001-4BC0-9C6C-EF6AC660FE7C}" type="presOf" srcId="{8F075648-80C8-4518-876C-F7ACB8DD46CE}" destId="{B85ACCA5-661A-4F49-96B8-A3D17C850837}" srcOrd="0" destOrd="0" presId="urn:microsoft.com/office/officeart/2005/8/layout/orgChart1"/>
    <dgm:cxn modelId="{44A90847-1727-466F-AD3C-B9104CD49AD5}" type="presOf" srcId="{0458CA8F-73FE-4BD9-85FB-C076BCB4D586}" destId="{185B90E4-D7D0-4919-AC86-2ADB456A1611}" srcOrd="0" destOrd="0" presId="urn:microsoft.com/office/officeart/2005/8/layout/orgChart1"/>
    <dgm:cxn modelId="{DBC6AC69-8465-484B-A484-0992AC9A2F92}" type="presOf" srcId="{C819ECD0-AF40-449F-BA54-4AAC2240C65B}" destId="{CC280E0A-263D-4AAF-82E8-A9DB3F205BD4}" srcOrd="0" destOrd="0" presId="urn:microsoft.com/office/officeart/2005/8/layout/orgChart1"/>
    <dgm:cxn modelId="{FF1BA64C-A330-4C6C-9B0A-FE342C7AF045}" type="presOf" srcId="{59BF403C-BD3F-43E2-B509-DBCA8D5DB006}" destId="{2D28ED27-6E97-4F64-AD6F-6A76CA12F979}" srcOrd="0" destOrd="0" presId="urn:microsoft.com/office/officeart/2005/8/layout/orgChart1"/>
    <dgm:cxn modelId="{430EE34C-36F7-4089-AC2E-7E672FE60D4A}" type="presOf" srcId="{2BE11016-D500-4916-8D64-B1EB2D7C26FE}" destId="{4C769587-6487-4D48-9FD8-054EBF4720CB}" srcOrd="0" destOrd="0" presId="urn:microsoft.com/office/officeart/2005/8/layout/orgChart1"/>
    <dgm:cxn modelId="{06D7464F-DF87-4C35-9383-123BBB6C3009}" type="presOf" srcId="{A9F3F9D1-FF52-40C6-B496-299925F10C4F}" destId="{059FF374-5A7C-4568-8509-B71B5A21786B}" srcOrd="0" destOrd="0" presId="urn:microsoft.com/office/officeart/2005/8/layout/orgChart1"/>
    <dgm:cxn modelId="{DD444672-41B3-426A-8A4B-CEE9C5748192}" type="presOf" srcId="{30EB27AA-3611-419F-8D8F-4120C6BABA3F}" destId="{2D68F0BF-2A11-48CA-B9F0-28071B7630D7}" srcOrd="0" destOrd="0" presId="urn:microsoft.com/office/officeart/2005/8/layout/orgChart1"/>
    <dgm:cxn modelId="{F3FE5D75-5CF4-4C71-AA45-FD13E7A55480}" type="presOf" srcId="{402FC0EC-2929-4639-94A0-E5EEA51BB997}" destId="{CEC66F53-191E-4BCF-9F70-A6902DA5CA8D}" srcOrd="1" destOrd="0" presId="urn:microsoft.com/office/officeart/2005/8/layout/orgChart1"/>
    <dgm:cxn modelId="{F5EFAD76-0BA1-467B-A872-9AE3AF2AC8B4}" type="presOf" srcId="{ECF88739-FD97-4BDC-9833-8D8F472CD5C8}" destId="{A4FAF545-111F-40C2-8E92-C9B7F16B4623}" srcOrd="0" destOrd="0" presId="urn:microsoft.com/office/officeart/2005/8/layout/orgChart1"/>
    <dgm:cxn modelId="{D7D2BA76-C9F4-467A-9A8C-0F475D063B2A}" srcId="{ECF88739-FD97-4BDC-9833-8D8F472CD5C8}" destId="{BD19192A-5139-4417-B179-67A559E15B5E}" srcOrd="0" destOrd="0" parTransId="{A9F3F9D1-FF52-40C6-B496-299925F10C4F}" sibTransId="{7CD2F7A4-D300-4264-9BD9-91CC85468E01}"/>
    <dgm:cxn modelId="{28681157-AB4A-4848-8102-0ED6EAA3C663}" srcId="{676CAB80-F5AD-4E84-88E1-51A40A29D626}" destId="{9055E4FB-A2D9-43E0-855F-476C7E444D8A}" srcOrd="0" destOrd="0" parTransId="{B0588B69-2D1B-40E1-AD16-FE141390DCC1}" sibTransId="{5CF25C41-F41D-440E-8057-80E5CFF9EAE2}"/>
    <dgm:cxn modelId="{DE406F7A-66EF-41B2-83D4-82D688C91054}" type="presOf" srcId="{835D0648-36E0-4EB5-A6C7-B426BEB1D961}" destId="{153ED093-2701-412A-B4AC-B30D5847481B}" srcOrd="0" destOrd="0" presId="urn:microsoft.com/office/officeart/2005/8/layout/orgChart1"/>
    <dgm:cxn modelId="{C837C87E-4D24-4D35-9E9C-DF17C2C63B5B}" type="presOf" srcId="{1546840A-5FDB-4EE2-8D23-BDED3BD8A1CA}" destId="{BF02EC71-29DC-43BC-B027-98D1DD9B128B}" srcOrd="0" destOrd="0" presId="urn:microsoft.com/office/officeart/2005/8/layout/orgChart1"/>
    <dgm:cxn modelId="{311CE87E-E5E6-4880-9153-0BAB54EDE3C4}" type="presOf" srcId="{0458CA8F-73FE-4BD9-85FB-C076BCB4D586}" destId="{460394B8-3807-4074-A51D-65CD3EB8BFDB}" srcOrd="1" destOrd="0" presId="urn:microsoft.com/office/officeart/2005/8/layout/orgChart1"/>
    <dgm:cxn modelId="{0ED5237F-CDCF-4027-89B4-65EAE3A053EE}" type="presOf" srcId="{F872A454-9FA7-4ABF-8994-28CE8CA0E041}" destId="{9264E07B-DC73-4DB5-85C7-7B262D26F42A}" srcOrd="1" destOrd="0" presId="urn:microsoft.com/office/officeart/2005/8/layout/orgChart1"/>
    <dgm:cxn modelId="{AF144E83-2A90-4B86-B6F7-4949CB6F55A5}" type="presOf" srcId="{2BE11016-D500-4916-8D64-B1EB2D7C26FE}" destId="{00530A53-A57E-4100-9D74-D9A63087AB3A}" srcOrd="1" destOrd="0" presId="urn:microsoft.com/office/officeart/2005/8/layout/orgChart1"/>
    <dgm:cxn modelId="{EA111685-41DD-405D-BF10-932076840A8C}" srcId="{9055E4FB-A2D9-43E0-855F-476C7E444D8A}" destId="{2CDCDD79-9B6F-4934-9EF1-04AEE90FA1C1}" srcOrd="0" destOrd="0" parTransId="{BA827B7A-62E6-4B1A-9B37-E3AF65643492}" sibTransId="{5F4A5E68-73EA-45D1-B439-3E33BE2F71A1}"/>
    <dgm:cxn modelId="{7C47C88C-9DA0-4B21-B1D6-7F030BD39FD8}" type="presOf" srcId="{C37B74F6-B3DB-4C4B-8B41-95928FEB02EE}" destId="{F1AFE3AD-5869-41FC-8F00-15A3BE3A0567}" srcOrd="0" destOrd="0" presId="urn:microsoft.com/office/officeart/2005/8/layout/orgChart1"/>
    <dgm:cxn modelId="{0C8C438F-5D05-4814-BB94-1902D5FDB3E3}" type="presOf" srcId="{8E9DC105-02FE-4D74-B065-D70F64947F81}" destId="{C4D7CA22-EE0D-4E2B-92F8-E85E7393EFC9}" srcOrd="1" destOrd="0" presId="urn:microsoft.com/office/officeart/2005/8/layout/orgChart1"/>
    <dgm:cxn modelId="{2732919E-EEC3-4E08-9EEA-D953D4C6EFAD}" type="presOf" srcId="{1546840A-5FDB-4EE2-8D23-BDED3BD8A1CA}" destId="{66874C54-B30A-41E3-B0C9-948965F657D8}" srcOrd="1" destOrd="0" presId="urn:microsoft.com/office/officeart/2005/8/layout/orgChart1"/>
    <dgm:cxn modelId="{5A5575A0-C6C6-4DBC-B3EC-23F198B35087}" type="presOf" srcId="{BA827B7A-62E6-4B1A-9B37-E3AF65643492}" destId="{4B08F2F4-705A-41D6-AB67-8E9832438338}" srcOrd="0" destOrd="0" presId="urn:microsoft.com/office/officeart/2005/8/layout/orgChart1"/>
    <dgm:cxn modelId="{C9B6C6A3-16C6-4C27-87EC-E8534A0FD046}" type="presOf" srcId="{1DA4A541-7C0C-41E9-9618-5137A0BFBB6B}" destId="{C7955A3D-27E3-4CF3-A05A-5C7173E4F153}" srcOrd="1" destOrd="0" presId="urn:microsoft.com/office/officeart/2005/8/layout/orgChart1"/>
    <dgm:cxn modelId="{EB234AAA-231A-44AF-8491-993C30E80B4A}" type="presOf" srcId="{9055E4FB-A2D9-43E0-855F-476C7E444D8A}" destId="{BF7A7D12-09A7-4FD6-A80D-7665C8A7E1B5}" srcOrd="1" destOrd="0" presId="urn:microsoft.com/office/officeart/2005/8/layout/orgChart1"/>
    <dgm:cxn modelId="{5BC99DAE-9277-46A4-898F-0CF986B8FA73}" type="presOf" srcId="{8E9DC105-02FE-4D74-B065-D70F64947F81}" destId="{40EC3A56-7037-4E36-94B3-80A03FB965EE}" srcOrd="0" destOrd="0" presId="urn:microsoft.com/office/officeart/2005/8/layout/orgChart1"/>
    <dgm:cxn modelId="{536516B1-C69B-4BD0-AE3C-E654C1D87C5B}" type="presOf" srcId="{5EF31553-0040-460E-BF15-4D5C8FDB40F6}" destId="{3A47829F-82D8-4770-90A9-B80A0A15F7A8}" srcOrd="0" destOrd="0" presId="urn:microsoft.com/office/officeart/2005/8/layout/orgChart1"/>
    <dgm:cxn modelId="{E7783BB1-5BEB-4E13-8EBB-B8347A56BA64}" type="presOf" srcId="{D015C1DA-F594-4133-9CD7-FFE1D7A3B324}" destId="{A4E2CE09-46F4-45CC-8933-A87D7745F4B7}" srcOrd="0" destOrd="0" presId="urn:microsoft.com/office/officeart/2005/8/layout/orgChart1"/>
    <dgm:cxn modelId="{D24B42B6-4DD3-4412-9DA1-D7AD65E85E60}" srcId="{1DA4A541-7C0C-41E9-9618-5137A0BFBB6B}" destId="{CD494EB8-22F5-43B4-B97B-06E4A24792AC}" srcOrd="0" destOrd="0" parTransId="{DCC6CF14-C330-4987-B2A3-8CBD7B213319}" sibTransId="{17D02FC3-7803-44A8-8CFA-8662B1B135D8}"/>
    <dgm:cxn modelId="{09D8E9B9-5203-4437-8DCD-4AD726FE2440}" type="presOf" srcId="{4DA0582B-0C2A-4E58-B370-EAFEC5CD7DBB}" destId="{F0A8C908-3BAB-4556-B298-4307A18D94CD}" srcOrd="0" destOrd="0" presId="urn:microsoft.com/office/officeart/2005/8/layout/orgChart1"/>
    <dgm:cxn modelId="{910524BE-EE9D-467A-AE24-2030C672EBC6}" type="presOf" srcId="{402FC0EC-2929-4639-94A0-E5EEA51BB997}" destId="{B9F2C107-1A2E-49FC-940F-396E0685C17F}" srcOrd="0" destOrd="0" presId="urn:microsoft.com/office/officeart/2005/8/layout/orgChart1"/>
    <dgm:cxn modelId="{AB28A2CB-7BB5-4571-9DC0-BC33887838AD}" type="presOf" srcId="{2CDCDD79-9B6F-4934-9EF1-04AEE90FA1C1}" destId="{267A9EFB-7EA2-433E-8241-BD710054FEDC}" srcOrd="1" destOrd="0" presId="urn:microsoft.com/office/officeart/2005/8/layout/orgChart1"/>
    <dgm:cxn modelId="{0D20E3CB-5FB9-4A5F-8BF3-5A732025CE77}" type="presOf" srcId="{2683F479-527F-4AEA-8529-4A48035F6A16}" destId="{59206FD3-5291-4F6E-8E9F-83848D9C617B}" srcOrd="1" destOrd="0" presId="urn:microsoft.com/office/officeart/2005/8/layout/orgChart1"/>
    <dgm:cxn modelId="{A7693CCF-3431-4F70-82CE-599B005329DF}" type="presOf" srcId="{59BF403C-BD3F-43E2-B509-DBCA8D5DB006}" destId="{FAF2D4B6-A166-4175-852E-771AE11AA5C9}" srcOrd="1" destOrd="0" presId="urn:microsoft.com/office/officeart/2005/8/layout/orgChart1"/>
    <dgm:cxn modelId="{10A735D2-B3AB-4D10-A5BF-A407ED510651}" srcId="{F872A454-9FA7-4ABF-8994-28CE8CA0E041}" destId="{1546840A-5FDB-4EE2-8D23-BDED3BD8A1CA}" srcOrd="1" destOrd="0" parTransId="{C37B74F6-B3DB-4C4B-8B41-95928FEB02EE}" sibTransId="{5F054BD2-09D3-4111-8595-662B2E1A767F}"/>
    <dgm:cxn modelId="{6EBE9CD2-C297-4A7C-B843-1DB72795C95B}" type="presOf" srcId="{4DA0582B-0C2A-4E58-B370-EAFEC5CD7DBB}" destId="{8051B385-2F4D-4215-87F5-D0EEAC7ACFDC}" srcOrd="1" destOrd="0" presId="urn:microsoft.com/office/officeart/2005/8/layout/orgChart1"/>
    <dgm:cxn modelId="{F0D566D5-40F6-4061-80F7-68B6C4968B65}" type="presOf" srcId="{CD494EB8-22F5-43B4-B97B-06E4A24792AC}" destId="{41EA9A69-51A1-4391-BC47-B8A509F3764E}" srcOrd="0" destOrd="0" presId="urn:microsoft.com/office/officeart/2005/8/layout/orgChart1"/>
    <dgm:cxn modelId="{62BC99E3-73D9-40CD-8145-A3737938C13A}" srcId="{2CDCDD79-9B6F-4934-9EF1-04AEE90FA1C1}" destId="{F872A454-9FA7-4ABF-8994-28CE8CA0E041}" srcOrd="0" destOrd="0" parTransId="{5EF31553-0040-460E-BF15-4D5C8FDB40F6}" sibTransId="{7FB9239B-9B8D-4BF6-9070-BFE0E1E57565}"/>
    <dgm:cxn modelId="{1296AEE3-B51D-4D24-A13D-B8FFE1ADE368}" type="presOf" srcId="{1DA4A541-7C0C-41E9-9618-5137A0BFBB6B}" destId="{DC8DE45B-633C-4B8B-A0CA-CF53B5B64241}" srcOrd="0" destOrd="0" presId="urn:microsoft.com/office/officeart/2005/8/layout/orgChart1"/>
    <dgm:cxn modelId="{9A2C8FED-8D84-46C5-B867-39762D04D1B2}" srcId="{9055E4FB-A2D9-43E0-855F-476C7E444D8A}" destId="{1DA4A541-7C0C-41E9-9618-5137A0BFBB6B}" srcOrd="1" destOrd="0" parTransId="{30EB27AA-3611-419F-8D8F-4120C6BABA3F}" sibTransId="{1065C6EB-10D0-4E44-84AA-B8EC1121D723}"/>
    <dgm:cxn modelId="{7F7B7FF2-216A-48DE-AE00-55FFD2951FEB}" type="presOf" srcId="{FC1B2EB8-92E9-4D25-A027-8EDC2A4E5739}" destId="{93E4C78E-9EF3-458B-92DB-A74DE89E0F92}" srcOrd="0" destOrd="0" presId="urn:microsoft.com/office/officeart/2005/8/layout/orgChart1"/>
    <dgm:cxn modelId="{C493F6F5-C0EE-4F58-8395-7290F555F590}" type="presOf" srcId="{2683F479-527F-4AEA-8529-4A48035F6A16}" destId="{F6103A39-6A11-43CE-B06C-C065E3050B20}" srcOrd="0" destOrd="0" presId="urn:microsoft.com/office/officeart/2005/8/layout/orgChart1"/>
    <dgm:cxn modelId="{5B468AF8-6882-460E-A616-4DF4DBB4026A}" srcId="{CD494EB8-22F5-43B4-B97B-06E4A24792AC}" destId="{C819ECD0-AF40-449F-BA54-4AAC2240C65B}" srcOrd="1" destOrd="0" parTransId="{D015C1DA-F594-4133-9CD7-FFE1D7A3B324}" sibTransId="{EA422A08-82A7-4897-8896-4E9D7C54854B}"/>
    <dgm:cxn modelId="{834286F9-9C9F-4DBD-9453-A5CDC76B9F1C}" srcId="{ECF88739-FD97-4BDC-9833-8D8F472CD5C8}" destId="{8E9DC105-02FE-4D74-B065-D70F64947F81}" srcOrd="1" destOrd="0" parTransId="{3592B6A8-F35D-4688-9207-9FBCD1505F84}" sibTransId="{CB9676EB-2F44-49B0-8ADB-9DA5349BBA45}"/>
    <dgm:cxn modelId="{956D79FB-1727-406F-A2D5-17AD93209241}" srcId="{C819ECD0-AF40-449F-BA54-4AAC2240C65B}" destId="{2BE11016-D500-4916-8D64-B1EB2D7C26FE}" srcOrd="0" destOrd="0" parTransId="{266FD1F6-AF8B-4D2B-BB02-A2CBE04E3622}" sibTransId="{62B01055-0C03-490C-BCDE-9B9D768A77AA}"/>
    <dgm:cxn modelId="{8C25C6FF-CB48-44A3-8148-82491734E01D}" type="presOf" srcId="{401241C3-5820-4413-AEFB-464015A3E924}" destId="{2676731F-B8EC-447D-883F-9AE3D06AC77B}" srcOrd="0" destOrd="0" presId="urn:microsoft.com/office/officeart/2005/8/layout/orgChart1"/>
    <dgm:cxn modelId="{E632320C-1C47-460C-B41F-94EB2CEE42E3}" type="presParOf" srcId="{E0B9CC06-C6AA-48AC-B431-0FC8858978C7}" destId="{6FC85608-0499-4EBC-9862-00DB86117833}" srcOrd="0" destOrd="0" presId="urn:microsoft.com/office/officeart/2005/8/layout/orgChart1"/>
    <dgm:cxn modelId="{C2832A0B-5AB8-4DAF-BE4C-8083C119C72B}" type="presParOf" srcId="{6FC85608-0499-4EBC-9862-00DB86117833}" destId="{7FBC113B-AAD2-41B7-A658-624C48BDB8DB}" srcOrd="0" destOrd="0" presId="urn:microsoft.com/office/officeart/2005/8/layout/orgChart1"/>
    <dgm:cxn modelId="{BFD67E30-C0B4-4ECF-9744-6947B5365340}" type="presParOf" srcId="{7FBC113B-AAD2-41B7-A658-624C48BDB8DB}" destId="{BC501C2E-5274-4A60-AE06-F68AE39260D2}" srcOrd="0" destOrd="0" presId="urn:microsoft.com/office/officeart/2005/8/layout/orgChart1"/>
    <dgm:cxn modelId="{F8B53299-D173-4F4F-A514-54D037F28413}" type="presParOf" srcId="{7FBC113B-AAD2-41B7-A658-624C48BDB8DB}" destId="{BF7A7D12-09A7-4FD6-A80D-7665C8A7E1B5}" srcOrd="1" destOrd="0" presId="urn:microsoft.com/office/officeart/2005/8/layout/orgChart1"/>
    <dgm:cxn modelId="{5788A517-54B7-4415-9038-C7B62AA7E3D7}" type="presParOf" srcId="{6FC85608-0499-4EBC-9862-00DB86117833}" destId="{E39EE9A6-5275-4A76-9F8A-22917FF85720}" srcOrd="1" destOrd="0" presId="urn:microsoft.com/office/officeart/2005/8/layout/orgChart1"/>
    <dgm:cxn modelId="{B8E1AC25-F72C-43E3-BDB7-761119C878C7}" type="presParOf" srcId="{E39EE9A6-5275-4A76-9F8A-22917FF85720}" destId="{4B08F2F4-705A-41D6-AB67-8E9832438338}" srcOrd="0" destOrd="0" presId="urn:microsoft.com/office/officeart/2005/8/layout/orgChart1"/>
    <dgm:cxn modelId="{1D57D3EE-40AF-48FA-B3E9-15A3412A7B57}" type="presParOf" srcId="{E39EE9A6-5275-4A76-9F8A-22917FF85720}" destId="{3EF673D3-C19B-4CB1-B5AC-390716C8A0A4}" srcOrd="1" destOrd="0" presId="urn:microsoft.com/office/officeart/2005/8/layout/orgChart1"/>
    <dgm:cxn modelId="{C619A371-E028-4A35-B574-284D96900867}" type="presParOf" srcId="{3EF673D3-C19B-4CB1-B5AC-390716C8A0A4}" destId="{B1ADC9CF-B0C1-4CF7-ACC9-892F78DE7D80}" srcOrd="0" destOrd="0" presId="urn:microsoft.com/office/officeart/2005/8/layout/orgChart1"/>
    <dgm:cxn modelId="{98E259A8-C104-4EE7-821D-9DD33D254BD4}" type="presParOf" srcId="{B1ADC9CF-B0C1-4CF7-ACC9-892F78DE7D80}" destId="{A8242123-B8B9-403E-A821-1BE1DA5348FF}" srcOrd="0" destOrd="0" presId="urn:microsoft.com/office/officeart/2005/8/layout/orgChart1"/>
    <dgm:cxn modelId="{D6DC8E1B-E0DA-4CED-8710-13E55092848F}" type="presParOf" srcId="{B1ADC9CF-B0C1-4CF7-ACC9-892F78DE7D80}" destId="{267A9EFB-7EA2-433E-8241-BD710054FEDC}" srcOrd="1" destOrd="0" presId="urn:microsoft.com/office/officeart/2005/8/layout/orgChart1"/>
    <dgm:cxn modelId="{D4E558AF-2E50-4D01-8972-861957DC1028}" type="presParOf" srcId="{3EF673D3-C19B-4CB1-B5AC-390716C8A0A4}" destId="{479EE45F-8754-4F19-BD4A-E66801F36ADE}" srcOrd="1" destOrd="0" presId="urn:microsoft.com/office/officeart/2005/8/layout/orgChart1"/>
    <dgm:cxn modelId="{FE3EE9A3-FF6B-4F1A-892E-BC4A82143333}" type="presParOf" srcId="{479EE45F-8754-4F19-BD4A-E66801F36ADE}" destId="{3A47829F-82D8-4770-90A9-B80A0A15F7A8}" srcOrd="0" destOrd="0" presId="urn:microsoft.com/office/officeart/2005/8/layout/orgChart1"/>
    <dgm:cxn modelId="{6E639346-ECE6-4B27-99C4-5BA66DD2E85D}" type="presParOf" srcId="{479EE45F-8754-4F19-BD4A-E66801F36ADE}" destId="{2A15F663-A629-4C21-BC9A-E3AEA6FBB629}" srcOrd="1" destOrd="0" presId="urn:microsoft.com/office/officeart/2005/8/layout/orgChart1"/>
    <dgm:cxn modelId="{806ED749-ADBE-4B1D-A8A2-99737D54444D}" type="presParOf" srcId="{2A15F663-A629-4C21-BC9A-E3AEA6FBB629}" destId="{20B8AF89-A71D-402C-A206-C1B78AF03825}" srcOrd="0" destOrd="0" presId="urn:microsoft.com/office/officeart/2005/8/layout/orgChart1"/>
    <dgm:cxn modelId="{4DE8E8AA-7AC3-405F-B88B-6874750D9A7D}" type="presParOf" srcId="{20B8AF89-A71D-402C-A206-C1B78AF03825}" destId="{1BF68A85-9DBD-4F07-B773-493EC136BD51}" srcOrd="0" destOrd="0" presId="urn:microsoft.com/office/officeart/2005/8/layout/orgChart1"/>
    <dgm:cxn modelId="{F1A29A47-84CE-4669-A625-521569EC8926}" type="presParOf" srcId="{20B8AF89-A71D-402C-A206-C1B78AF03825}" destId="{9264E07B-DC73-4DB5-85C7-7B262D26F42A}" srcOrd="1" destOrd="0" presId="urn:microsoft.com/office/officeart/2005/8/layout/orgChart1"/>
    <dgm:cxn modelId="{9F0E4B39-8511-4680-BB8E-E90B3A311E7A}" type="presParOf" srcId="{2A15F663-A629-4C21-BC9A-E3AEA6FBB629}" destId="{412310A5-BD95-4609-90AD-7818FC74E812}" srcOrd="1" destOrd="0" presId="urn:microsoft.com/office/officeart/2005/8/layout/orgChart1"/>
    <dgm:cxn modelId="{DAB70443-C18C-4387-8132-519611A8C64E}" type="presParOf" srcId="{412310A5-BD95-4609-90AD-7818FC74E812}" destId="{0B8C22CC-4C27-4D67-910B-7801F6CD4526}" srcOrd="0" destOrd="0" presId="urn:microsoft.com/office/officeart/2005/8/layout/orgChart1"/>
    <dgm:cxn modelId="{B488799B-9574-4A4E-8421-606DFDF44DAD}" type="presParOf" srcId="{412310A5-BD95-4609-90AD-7818FC74E812}" destId="{F90D182C-B61B-4F9F-8A5C-E93E7DC8D71B}" srcOrd="1" destOrd="0" presId="urn:microsoft.com/office/officeart/2005/8/layout/orgChart1"/>
    <dgm:cxn modelId="{B1A435E9-48FF-46D3-AC83-5EAC96152739}" type="presParOf" srcId="{F90D182C-B61B-4F9F-8A5C-E93E7DC8D71B}" destId="{C845153A-F162-4DC9-AC66-CECBC7241EB4}" srcOrd="0" destOrd="0" presId="urn:microsoft.com/office/officeart/2005/8/layout/orgChart1"/>
    <dgm:cxn modelId="{54B283FF-8974-4738-B26C-5246034D7D7D}" type="presParOf" srcId="{C845153A-F162-4DC9-AC66-CECBC7241EB4}" destId="{185B90E4-D7D0-4919-AC86-2ADB456A1611}" srcOrd="0" destOrd="0" presId="urn:microsoft.com/office/officeart/2005/8/layout/orgChart1"/>
    <dgm:cxn modelId="{1BF2F15C-F5A1-49D8-8BFC-D3505C392BB7}" type="presParOf" srcId="{C845153A-F162-4DC9-AC66-CECBC7241EB4}" destId="{460394B8-3807-4074-A51D-65CD3EB8BFDB}" srcOrd="1" destOrd="0" presId="urn:microsoft.com/office/officeart/2005/8/layout/orgChart1"/>
    <dgm:cxn modelId="{0B0116FD-60A9-4E06-85B2-58A314F8A00A}" type="presParOf" srcId="{F90D182C-B61B-4F9F-8A5C-E93E7DC8D71B}" destId="{791AA5E1-6312-4241-88E0-0758940A8E54}" srcOrd="1" destOrd="0" presId="urn:microsoft.com/office/officeart/2005/8/layout/orgChart1"/>
    <dgm:cxn modelId="{1544A542-4C75-4DBD-902D-57D03108E083}" type="presParOf" srcId="{F90D182C-B61B-4F9F-8A5C-E93E7DC8D71B}" destId="{F8D2F3E8-E1E3-4D14-A423-3B96CEC965BA}" srcOrd="2" destOrd="0" presId="urn:microsoft.com/office/officeart/2005/8/layout/orgChart1"/>
    <dgm:cxn modelId="{D606C078-C541-4DE9-B912-1E7CD7886231}" type="presParOf" srcId="{412310A5-BD95-4609-90AD-7818FC74E812}" destId="{F1AFE3AD-5869-41FC-8F00-15A3BE3A0567}" srcOrd="2" destOrd="0" presId="urn:microsoft.com/office/officeart/2005/8/layout/orgChart1"/>
    <dgm:cxn modelId="{32EE793C-D318-431B-A99A-C5870E92B14E}" type="presParOf" srcId="{412310A5-BD95-4609-90AD-7818FC74E812}" destId="{D7163223-F11C-40AC-B3E5-2C904315C38B}" srcOrd="3" destOrd="0" presId="urn:microsoft.com/office/officeart/2005/8/layout/orgChart1"/>
    <dgm:cxn modelId="{D28830C8-05BC-4B5A-B522-B0D537C9DABD}" type="presParOf" srcId="{D7163223-F11C-40AC-B3E5-2C904315C38B}" destId="{CAA2DEF2-2EE6-41C2-BA03-8780B83C5363}" srcOrd="0" destOrd="0" presId="urn:microsoft.com/office/officeart/2005/8/layout/orgChart1"/>
    <dgm:cxn modelId="{C34C110C-F377-48D3-978C-E061086E398E}" type="presParOf" srcId="{CAA2DEF2-2EE6-41C2-BA03-8780B83C5363}" destId="{BF02EC71-29DC-43BC-B027-98D1DD9B128B}" srcOrd="0" destOrd="0" presId="urn:microsoft.com/office/officeart/2005/8/layout/orgChart1"/>
    <dgm:cxn modelId="{A1D8F5C7-805D-4B87-AAEB-2C9819D29CDA}" type="presParOf" srcId="{CAA2DEF2-2EE6-41C2-BA03-8780B83C5363}" destId="{66874C54-B30A-41E3-B0C9-948965F657D8}" srcOrd="1" destOrd="0" presId="urn:microsoft.com/office/officeart/2005/8/layout/orgChart1"/>
    <dgm:cxn modelId="{91290E52-E451-4F3D-A84D-060829FB9EA0}" type="presParOf" srcId="{D7163223-F11C-40AC-B3E5-2C904315C38B}" destId="{E7E309FE-2F03-4D7F-BAFB-B93AD4ADBE1F}" srcOrd="1" destOrd="0" presId="urn:microsoft.com/office/officeart/2005/8/layout/orgChart1"/>
    <dgm:cxn modelId="{C7580175-AE17-43B2-BDD9-ED75330C16A2}" type="presParOf" srcId="{D7163223-F11C-40AC-B3E5-2C904315C38B}" destId="{6E58897A-FD1D-4FF1-B143-DBAC54063D12}" srcOrd="2" destOrd="0" presId="urn:microsoft.com/office/officeart/2005/8/layout/orgChart1"/>
    <dgm:cxn modelId="{8A38F392-BB46-42E2-907B-1C6C4BBDDC5B}" type="presParOf" srcId="{2A15F663-A629-4C21-BC9A-E3AEA6FBB629}" destId="{125F31BD-D14D-4E57-B838-103AF8247902}" srcOrd="2" destOrd="0" presId="urn:microsoft.com/office/officeart/2005/8/layout/orgChart1"/>
    <dgm:cxn modelId="{A6853430-8EC8-4017-849A-09CCDEB31661}" type="presParOf" srcId="{479EE45F-8754-4F19-BD4A-E66801F36ADE}" destId="{2676731F-B8EC-447D-883F-9AE3D06AC77B}" srcOrd="2" destOrd="0" presId="urn:microsoft.com/office/officeart/2005/8/layout/orgChart1"/>
    <dgm:cxn modelId="{5708775D-19FD-4839-8E43-A652D9A4A32E}" type="presParOf" srcId="{479EE45F-8754-4F19-BD4A-E66801F36ADE}" destId="{B996AC70-8562-4D59-8FFF-050F5869BBBF}" srcOrd="3" destOrd="0" presId="urn:microsoft.com/office/officeart/2005/8/layout/orgChart1"/>
    <dgm:cxn modelId="{C59AFD9C-C691-4B7F-ABE0-DBA2A236DBD3}" type="presParOf" srcId="{B996AC70-8562-4D59-8FFF-050F5869BBBF}" destId="{E19192DA-72A7-41B7-B80B-95CE2AA514C7}" srcOrd="0" destOrd="0" presId="urn:microsoft.com/office/officeart/2005/8/layout/orgChart1"/>
    <dgm:cxn modelId="{B6A14321-9ED5-4943-91C3-1994380926EB}" type="presParOf" srcId="{E19192DA-72A7-41B7-B80B-95CE2AA514C7}" destId="{A4FAF545-111F-40C2-8E92-C9B7F16B4623}" srcOrd="0" destOrd="0" presId="urn:microsoft.com/office/officeart/2005/8/layout/orgChart1"/>
    <dgm:cxn modelId="{3D985005-48B9-462A-949B-F89A14EB2AB4}" type="presParOf" srcId="{E19192DA-72A7-41B7-B80B-95CE2AA514C7}" destId="{E8C5DADE-9EA0-4E0F-B6FB-C3069FD80994}" srcOrd="1" destOrd="0" presId="urn:microsoft.com/office/officeart/2005/8/layout/orgChart1"/>
    <dgm:cxn modelId="{A3029C4E-7AF1-428F-B286-474FE2221709}" type="presParOf" srcId="{B996AC70-8562-4D59-8FFF-050F5869BBBF}" destId="{D155676B-309F-430E-B2BE-7A8385328D25}" srcOrd="1" destOrd="0" presId="urn:microsoft.com/office/officeart/2005/8/layout/orgChart1"/>
    <dgm:cxn modelId="{3BAB40F5-D0DA-4F26-8DD7-FBB1EBB22F84}" type="presParOf" srcId="{D155676B-309F-430E-B2BE-7A8385328D25}" destId="{059FF374-5A7C-4568-8509-B71B5A21786B}" srcOrd="0" destOrd="0" presId="urn:microsoft.com/office/officeart/2005/8/layout/orgChart1"/>
    <dgm:cxn modelId="{D18A3AAF-2552-41D8-AA78-2457091EC1DA}" type="presParOf" srcId="{D155676B-309F-430E-B2BE-7A8385328D25}" destId="{8FFDC1D1-3A3B-4C51-8272-F060F8841A78}" srcOrd="1" destOrd="0" presId="urn:microsoft.com/office/officeart/2005/8/layout/orgChart1"/>
    <dgm:cxn modelId="{4ABF43AA-E5F0-4C7C-B1E8-175158528801}" type="presParOf" srcId="{8FFDC1D1-3A3B-4C51-8272-F060F8841A78}" destId="{DD656EA2-A5E7-46F9-9674-8B8BD568FFCA}" srcOrd="0" destOrd="0" presId="urn:microsoft.com/office/officeart/2005/8/layout/orgChart1"/>
    <dgm:cxn modelId="{AAC57389-4320-4838-A50C-C42785A9FA0C}" type="presParOf" srcId="{DD656EA2-A5E7-46F9-9674-8B8BD568FFCA}" destId="{E10538D4-5F6A-42BD-9C9A-3D1AC80C7DB9}" srcOrd="0" destOrd="0" presId="urn:microsoft.com/office/officeart/2005/8/layout/orgChart1"/>
    <dgm:cxn modelId="{E6419EA1-1B29-465E-8F7A-41DDBDCE1CED}" type="presParOf" srcId="{DD656EA2-A5E7-46F9-9674-8B8BD568FFCA}" destId="{08B0F24C-12B1-4271-8332-012FA02264E9}" srcOrd="1" destOrd="0" presId="urn:microsoft.com/office/officeart/2005/8/layout/orgChart1"/>
    <dgm:cxn modelId="{D057D930-0569-4E24-B131-FB4BF2F6449A}" type="presParOf" srcId="{8FFDC1D1-3A3B-4C51-8272-F060F8841A78}" destId="{B803AD6E-761A-47E7-BDAD-58D35E061108}" srcOrd="1" destOrd="0" presId="urn:microsoft.com/office/officeart/2005/8/layout/orgChart1"/>
    <dgm:cxn modelId="{06332B37-4552-4D0D-B634-E32C294F7A83}" type="presParOf" srcId="{8FFDC1D1-3A3B-4C51-8272-F060F8841A78}" destId="{9433EA23-F3AB-4081-B12D-BF57A4EDFEFD}" srcOrd="2" destOrd="0" presId="urn:microsoft.com/office/officeart/2005/8/layout/orgChart1"/>
    <dgm:cxn modelId="{1F3D0CF6-7808-4727-963E-29C459630686}" type="presParOf" srcId="{D155676B-309F-430E-B2BE-7A8385328D25}" destId="{773486EB-4467-49F8-9663-DF727910A3A0}" srcOrd="2" destOrd="0" presId="urn:microsoft.com/office/officeart/2005/8/layout/orgChart1"/>
    <dgm:cxn modelId="{DA9216D4-19E7-46D4-BB66-1474B6ACC017}" type="presParOf" srcId="{D155676B-309F-430E-B2BE-7A8385328D25}" destId="{BD10D8F6-C269-4CA3-8B75-98E6576513CA}" srcOrd="3" destOrd="0" presId="urn:microsoft.com/office/officeart/2005/8/layout/orgChart1"/>
    <dgm:cxn modelId="{377244D0-7F28-4040-8F68-169DD423A14E}" type="presParOf" srcId="{BD10D8F6-C269-4CA3-8B75-98E6576513CA}" destId="{66DBE1B4-3854-4B18-BD52-34EAAA116466}" srcOrd="0" destOrd="0" presId="urn:microsoft.com/office/officeart/2005/8/layout/orgChart1"/>
    <dgm:cxn modelId="{6364BF7B-25A2-405F-96E8-D792252E97B0}" type="presParOf" srcId="{66DBE1B4-3854-4B18-BD52-34EAAA116466}" destId="{40EC3A56-7037-4E36-94B3-80A03FB965EE}" srcOrd="0" destOrd="0" presId="urn:microsoft.com/office/officeart/2005/8/layout/orgChart1"/>
    <dgm:cxn modelId="{FAB37085-31F7-433E-AD98-BD6CAAD88872}" type="presParOf" srcId="{66DBE1B4-3854-4B18-BD52-34EAAA116466}" destId="{C4D7CA22-EE0D-4E2B-92F8-E85E7393EFC9}" srcOrd="1" destOrd="0" presId="urn:microsoft.com/office/officeart/2005/8/layout/orgChart1"/>
    <dgm:cxn modelId="{55BEF131-F9EC-4239-94FE-00427B408363}" type="presParOf" srcId="{BD10D8F6-C269-4CA3-8B75-98E6576513CA}" destId="{38264B19-D336-410D-A450-1B6F10654D6F}" srcOrd="1" destOrd="0" presId="urn:microsoft.com/office/officeart/2005/8/layout/orgChart1"/>
    <dgm:cxn modelId="{26E0B084-395B-4930-A0B1-11D0A2FC3A8C}" type="presParOf" srcId="{BD10D8F6-C269-4CA3-8B75-98E6576513CA}" destId="{AAEDCE7D-E12E-4BC0-9006-542223A83A12}" srcOrd="2" destOrd="0" presId="urn:microsoft.com/office/officeart/2005/8/layout/orgChart1"/>
    <dgm:cxn modelId="{2D391991-B7CD-4152-9B47-95A576093365}" type="presParOf" srcId="{B996AC70-8562-4D59-8FFF-050F5869BBBF}" destId="{B768AB5E-8837-4A6E-8CB2-BF15BE28EAC3}" srcOrd="2" destOrd="0" presId="urn:microsoft.com/office/officeart/2005/8/layout/orgChart1"/>
    <dgm:cxn modelId="{7156DE1C-C392-44BE-9CF5-38402BDB54FE}" type="presParOf" srcId="{3EF673D3-C19B-4CB1-B5AC-390716C8A0A4}" destId="{CC0A0757-C65F-494F-BBC2-FECD2DC20F11}" srcOrd="2" destOrd="0" presId="urn:microsoft.com/office/officeart/2005/8/layout/orgChart1"/>
    <dgm:cxn modelId="{C58D5117-1AB8-408C-90AE-3927236A210D}" type="presParOf" srcId="{E39EE9A6-5275-4A76-9F8A-22917FF85720}" destId="{2D68F0BF-2A11-48CA-B9F0-28071B7630D7}" srcOrd="2" destOrd="0" presId="urn:microsoft.com/office/officeart/2005/8/layout/orgChart1"/>
    <dgm:cxn modelId="{238D2846-5ADC-4E49-BA0E-AC25D2AF5AF8}" type="presParOf" srcId="{E39EE9A6-5275-4A76-9F8A-22917FF85720}" destId="{39145DBE-84B5-4346-A305-4D90BB66957C}" srcOrd="3" destOrd="0" presId="urn:microsoft.com/office/officeart/2005/8/layout/orgChart1"/>
    <dgm:cxn modelId="{A0FCE138-88C5-458B-8BD1-EEE7BFA41533}" type="presParOf" srcId="{39145DBE-84B5-4346-A305-4D90BB66957C}" destId="{6230F613-F098-4D09-BE94-FC8642B4C9E3}" srcOrd="0" destOrd="0" presId="urn:microsoft.com/office/officeart/2005/8/layout/orgChart1"/>
    <dgm:cxn modelId="{5194B9BD-1580-4814-BDCB-71A21F3AD350}" type="presParOf" srcId="{6230F613-F098-4D09-BE94-FC8642B4C9E3}" destId="{DC8DE45B-633C-4B8B-A0CA-CF53B5B64241}" srcOrd="0" destOrd="0" presId="urn:microsoft.com/office/officeart/2005/8/layout/orgChart1"/>
    <dgm:cxn modelId="{509A0C3A-09B7-4891-81F7-3095B6D5D91D}" type="presParOf" srcId="{6230F613-F098-4D09-BE94-FC8642B4C9E3}" destId="{C7955A3D-27E3-4CF3-A05A-5C7173E4F153}" srcOrd="1" destOrd="0" presId="urn:microsoft.com/office/officeart/2005/8/layout/orgChart1"/>
    <dgm:cxn modelId="{130E9DAB-F911-4ED6-9ADC-1D09DBBF7855}" type="presParOf" srcId="{39145DBE-84B5-4346-A305-4D90BB66957C}" destId="{5CAFF4AD-374C-4CEF-904C-6A16EA334A65}" srcOrd="1" destOrd="0" presId="urn:microsoft.com/office/officeart/2005/8/layout/orgChart1"/>
    <dgm:cxn modelId="{CE495637-FEC2-44FA-921C-747A0CBCAB12}" type="presParOf" srcId="{5CAFF4AD-374C-4CEF-904C-6A16EA334A65}" destId="{68861F1B-3950-430A-9C4E-2594ED5C0F12}" srcOrd="0" destOrd="0" presId="urn:microsoft.com/office/officeart/2005/8/layout/orgChart1"/>
    <dgm:cxn modelId="{1F461288-258E-457B-B991-8E133D9FD69A}" type="presParOf" srcId="{5CAFF4AD-374C-4CEF-904C-6A16EA334A65}" destId="{C5089730-99CF-4399-A695-E795F57C17F4}" srcOrd="1" destOrd="0" presId="urn:microsoft.com/office/officeart/2005/8/layout/orgChart1"/>
    <dgm:cxn modelId="{FBA3D213-9BD4-4C06-9731-7DDD3FABE886}" type="presParOf" srcId="{C5089730-99CF-4399-A695-E795F57C17F4}" destId="{5BD435D8-E53A-49BB-A1EB-D99B395FFCC8}" srcOrd="0" destOrd="0" presId="urn:microsoft.com/office/officeart/2005/8/layout/orgChart1"/>
    <dgm:cxn modelId="{D21287E3-09CD-4424-BC97-549541373E8E}" type="presParOf" srcId="{5BD435D8-E53A-49BB-A1EB-D99B395FFCC8}" destId="{41EA9A69-51A1-4391-BC47-B8A509F3764E}" srcOrd="0" destOrd="0" presId="urn:microsoft.com/office/officeart/2005/8/layout/orgChart1"/>
    <dgm:cxn modelId="{7581921C-C642-4E09-AD93-66C050444A19}" type="presParOf" srcId="{5BD435D8-E53A-49BB-A1EB-D99B395FFCC8}" destId="{B40A301C-4D05-4F4A-93DB-2139493A7866}" srcOrd="1" destOrd="0" presId="urn:microsoft.com/office/officeart/2005/8/layout/orgChart1"/>
    <dgm:cxn modelId="{C000E6B0-A729-4116-A9C3-4B16B88037C9}" type="presParOf" srcId="{C5089730-99CF-4399-A695-E795F57C17F4}" destId="{B55EF401-D1BD-47DD-B9D6-A7A99E06D606}" srcOrd="1" destOrd="0" presId="urn:microsoft.com/office/officeart/2005/8/layout/orgChart1"/>
    <dgm:cxn modelId="{D9028B5A-6F7C-4C46-B803-9EE044A83DAA}" type="presParOf" srcId="{B55EF401-D1BD-47DD-B9D6-A7A99E06D606}" destId="{B85ACCA5-661A-4F49-96B8-A3D17C850837}" srcOrd="0" destOrd="0" presId="urn:microsoft.com/office/officeart/2005/8/layout/orgChart1"/>
    <dgm:cxn modelId="{409F0ACA-4F90-4B7E-9827-6FE7389A7EA6}" type="presParOf" srcId="{B55EF401-D1BD-47DD-B9D6-A7A99E06D606}" destId="{09CF34A5-C0C1-4287-BF04-0B1591CDB326}" srcOrd="1" destOrd="0" presId="urn:microsoft.com/office/officeart/2005/8/layout/orgChart1"/>
    <dgm:cxn modelId="{FC118C6C-4651-43CC-BB67-DA0B9B6A30B6}" type="presParOf" srcId="{09CF34A5-C0C1-4287-BF04-0B1591CDB326}" destId="{D0C142E9-FD78-42D5-9CF3-05B0EC37E95D}" srcOrd="0" destOrd="0" presId="urn:microsoft.com/office/officeart/2005/8/layout/orgChart1"/>
    <dgm:cxn modelId="{782099FC-7106-4A7C-960D-E0C41805E63B}" type="presParOf" srcId="{D0C142E9-FD78-42D5-9CF3-05B0EC37E95D}" destId="{2D28ED27-6E97-4F64-AD6F-6A76CA12F979}" srcOrd="0" destOrd="0" presId="urn:microsoft.com/office/officeart/2005/8/layout/orgChart1"/>
    <dgm:cxn modelId="{F7BBF0D0-13C6-4B61-88E9-09BEDA991CFC}" type="presParOf" srcId="{D0C142E9-FD78-42D5-9CF3-05B0EC37E95D}" destId="{FAF2D4B6-A166-4175-852E-771AE11AA5C9}" srcOrd="1" destOrd="0" presId="urn:microsoft.com/office/officeart/2005/8/layout/orgChart1"/>
    <dgm:cxn modelId="{12B2A84A-38B7-4D62-B108-76F57213C371}" type="presParOf" srcId="{09CF34A5-C0C1-4287-BF04-0B1591CDB326}" destId="{8D15D5EC-36CC-43B4-9037-B4ABD738EB8C}" srcOrd="1" destOrd="0" presId="urn:microsoft.com/office/officeart/2005/8/layout/orgChart1"/>
    <dgm:cxn modelId="{796F8974-A79D-4B50-B121-00B1EA47D0BA}" type="presParOf" srcId="{09CF34A5-C0C1-4287-BF04-0B1591CDB326}" destId="{239B08D9-2F0F-4585-B411-E031769D960A}" srcOrd="2" destOrd="0" presId="urn:microsoft.com/office/officeart/2005/8/layout/orgChart1"/>
    <dgm:cxn modelId="{AB65B731-34C8-4C42-A923-3E0905AC020E}" type="presParOf" srcId="{B55EF401-D1BD-47DD-B9D6-A7A99E06D606}" destId="{A4E2CE09-46F4-45CC-8933-A87D7745F4B7}" srcOrd="2" destOrd="0" presId="urn:microsoft.com/office/officeart/2005/8/layout/orgChart1"/>
    <dgm:cxn modelId="{E21CEBC4-C5CF-4E83-8250-700242A895CA}" type="presParOf" srcId="{B55EF401-D1BD-47DD-B9D6-A7A99E06D606}" destId="{A7599402-239F-444A-AA7B-97B509DB24DA}" srcOrd="3" destOrd="0" presId="urn:microsoft.com/office/officeart/2005/8/layout/orgChart1"/>
    <dgm:cxn modelId="{BE23059A-4BC5-4DCF-9794-88D15C12CADD}" type="presParOf" srcId="{A7599402-239F-444A-AA7B-97B509DB24DA}" destId="{6FBAA663-859A-46A6-B3C0-F15CC8A1F775}" srcOrd="0" destOrd="0" presId="urn:microsoft.com/office/officeart/2005/8/layout/orgChart1"/>
    <dgm:cxn modelId="{A48C4C38-AD38-4B1B-9332-F5180A7A4309}" type="presParOf" srcId="{6FBAA663-859A-46A6-B3C0-F15CC8A1F775}" destId="{CC280E0A-263D-4AAF-82E8-A9DB3F205BD4}" srcOrd="0" destOrd="0" presId="urn:microsoft.com/office/officeart/2005/8/layout/orgChart1"/>
    <dgm:cxn modelId="{D2F744E4-3B15-409C-B693-5FE07F813A7F}" type="presParOf" srcId="{6FBAA663-859A-46A6-B3C0-F15CC8A1F775}" destId="{8008ED32-D21E-4DF5-B617-9F0CABE0D055}" srcOrd="1" destOrd="0" presId="urn:microsoft.com/office/officeart/2005/8/layout/orgChart1"/>
    <dgm:cxn modelId="{B872390F-C64E-4A80-8B2E-FCA33DD744FF}" type="presParOf" srcId="{A7599402-239F-444A-AA7B-97B509DB24DA}" destId="{F0EF8BE7-A751-4A36-B0D0-5109CDE480B5}" srcOrd="1" destOrd="0" presId="urn:microsoft.com/office/officeart/2005/8/layout/orgChart1"/>
    <dgm:cxn modelId="{AF3CD808-70B1-4C32-BC4C-0BA331285FFF}" type="presParOf" srcId="{F0EF8BE7-A751-4A36-B0D0-5109CDE480B5}" destId="{911E1A03-DDA7-4FB4-97F2-8F8030DF99E8}" srcOrd="0" destOrd="0" presId="urn:microsoft.com/office/officeart/2005/8/layout/orgChart1"/>
    <dgm:cxn modelId="{AD92CF43-1ED0-4A9E-BD09-C523A392442B}" type="presParOf" srcId="{F0EF8BE7-A751-4A36-B0D0-5109CDE480B5}" destId="{644FFF28-BF87-42C9-88D5-F759C46C533F}" srcOrd="1" destOrd="0" presId="urn:microsoft.com/office/officeart/2005/8/layout/orgChart1"/>
    <dgm:cxn modelId="{6390ABBA-7291-4B70-A333-4B3236DE2862}" type="presParOf" srcId="{644FFF28-BF87-42C9-88D5-F759C46C533F}" destId="{A744489B-7F51-45D5-BF3C-E4EA5958F292}" srcOrd="0" destOrd="0" presId="urn:microsoft.com/office/officeart/2005/8/layout/orgChart1"/>
    <dgm:cxn modelId="{E15BDE19-533B-475D-BBE2-9096959924D4}" type="presParOf" srcId="{A744489B-7F51-45D5-BF3C-E4EA5958F292}" destId="{4C769587-6487-4D48-9FD8-054EBF4720CB}" srcOrd="0" destOrd="0" presId="urn:microsoft.com/office/officeart/2005/8/layout/orgChart1"/>
    <dgm:cxn modelId="{C7DA85EC-2392-4977-96E3-698AB4D03309}" type="presParOf" srcId="{A744489B-7F51-45D5-BF3C-E4EA5958F292}" destId="{00530A53-A57E-4100-9D74-D9A63087AB3A}" srcOrd="1" destOrd="0" presId="urn:microsoft.com/office/officeart/2005/8/layout/orgChart1"/>
    <dgm:cxn modelId="{0574D1A3-A77F-4CF7-AAA4-7F0D1783B732}" type="presParOf" srcId="{644FFF28-BF87-42C9-88D5-F759C46C533F}" destId="{AA6489FC-D2B1-4145-83D0-169D272FA2E2}" srcOrd="1" destOrd="0" presId="urn:microsoft.com/office/officeart/2005/8/layout/orgChart1"/>
    <dgm:cxn modelId="{E6D305D3-D27B-4AB9-AFA6-331781485FD2}" type="presParOf" srcId="{644FFF28-BF87-42C9-88D5-F759C46C533F}" destId="{6E1EE7F0-3641-49CA-874D-E361F9FC6162}" srcOrd="2" destOrd="0" presId="urn:microsoft.com/office/officeart/2005/8/layout/orgChart1"/>
    <dgm:cxn modelId="{8F5ED129-FB51-4384-A921-3D755FD0AC92}" type="presParOf" srcId="{F0EF8BE7-A751-4A36-B0D0-5109CDE480B5}" destId="{DF059F02-21FD-4EFC-957F-DFBD69A8ACD8}" srcOrd="2" destOrd="0" presId="urn:microsoft.com/office/officeart/2005/8/layout/orgChart1"/>
    <dgm:cxn modelId="{4F9042DE-D97D-4FC3-99B6-18469FA450AD}" type="presParOf" srcId="{F0EF8BE7-A751-4A36-B0D0-5109CDE480B5}" destId="{E06182EE-EAF3-4CD8-942A-2554927FB497}" srcOrd="3" destOrd="0" presId="urn:microsoft.com/office/officeart/2005/8/layout/orgChart1"/>
    <dgm:cxn modelId="{6556BD04-09C4-4FD1-BFE1-9363E480A70D}" type="presParOf" srcId="{E06182EE-EAF3-4CD8-942A-2554927FB497}" destId="{E2AB86CD-7CFF-4185-85A5-9B5A7449F6D6}" srcOrd="0" destOrd="0" presId="urn:microsoft.com/office/officeart/2005/8/layout/orgChart1"/>
    <dgm:cxn modelId="{BAA71A9A-9937-4F23-AF60-A0A882746A4A}" type="presParOf" srcId="{E2AB86CD-7CFF-4185-85A5-9B5A7449F6D6}" destId="{F6103A39-6A11-43CE-B06C-C065E3050B20}" srcOrd="0" destOrd="0" presId="urn:microsoft.com/office/officeart/2005/8/layout/orgChart1"/>
    <dgm:cxn modelId="{BAFE713B-52F4-4F2F-A7ED-EFFDCF18A90B}" type="presParOf" srcId="{E2AB86CD-7CFF-4185-85A5-9B5A7449F6D6}" destId="{59206FD3-5291-4F6E-8E9F-83848D9C617B}" srcOrd="1" destOrd="0" presId="urn:microsoft.com/office/officeart/2005/8/layout/orgChart1"/>
    <dgm:cxn modelId="{B86CE262-ADF0-4F69-8F4B-9E1FF8FB58EE}" type="presParOf" srcId="{E06182EE-EAF3-4CD8-942A-2554927FB497}" destId="{50D540EF-81BB-49E6-88DA-0B46D6AB9125}" srcOrd="1" destOrd="0" presId="urn:microsoft.com/office/officeart/2005/8/layout/orgChart1"/>
    <dgm:cxn modelId="{DB3908A1-43C4-4EF0-85BD-D00AD4EB1A7F}" type="presParOf" srcId="{E06182EE-EAF3-4CD8-942A-2554927FB497}" destId="{ACCD1CB9-1458-4FBF-A3D4-E45BFEAD65CF}" srcOrd="2" destOrd="0" presId="urn:microsoft.com/office/officeart/2005/8/layout/orgChart1"/>
    <dgm:cxn modelId="{487A8F83-6942-4D5D-8547-38CB69CEA40E}" type="presParOf" srcId="{A7599402-239F-444A-AA7B-97B509DB24DA}" destId="{D74E9C86-6BD7-489C-820F-1554D4E16750}" srcOrd="2" destOrd="0" presId="urn:microsoft.com/office/officeart/2005/8/layout/orgChart1"/>
    <dgm:cxn modelId="{C5AD02B8-4D75-4A8C-9BA8-9B209ED63DC1}" type="presParOf" srcId="{C5089730-99CF-4399-A695-E795F57C17F4}" destId="{FCED87B5-E32D-4546-B98E-4A552845844C}" srcOrd="2" destOrd="0" presId="urn:microsoft.com/office/officeart/2005/8/layout/orgChart1"/>
    <dgm:cxn modelId="{50403C93-2F3D-46E5-A8FA-92FDEECD1B58}" type="presParOf" srcId="{5CAFF4AD-374C-4CEF-904C-6A16EA334A65}" destId="{153ED093-2701-412A-B4AC-B30D5847481B}" srcOrd="2" destOrd="0" presId="urn:microsoft.com/office/officeart/2005/8/layout/orgChart1"/>
    <dgm:cxn modelId="{30723684-4070-41D6-B42C-E4D88BA79BDF}" type="presParOf" srcId="{5CAFF4AD-374C-4CEF-904C-6A16EA334A65}" destId="{DE2BDD4F-255D-4C23-8D86-B8AAD5ED7CAE}" srcOrd="3" destOrd="0" presId="urn:microsoft.com/office/officeart/2005/8/layout/orgChart1"/>
    <dgm:cxn modelId="{9B4D7BDF-41AD-42B4-99B9-EE6680EF1BE2}" type="presParOf" srcId="{DE2BDD4F-255D-4C23-8D86-B8AAD5ED7CAE}" destId="{23436E12-6D01-4AE2-A57A-25D82379CC28}" srcOrd="0" destOrd="0" presId="urn:microsoft.com/office/officeart/2005/8/layout/orgChart1"/>
    <dgm:cxn modelId="{B9A11276-147C-4F11-87DB-47541176447F}" type="presParOf" srcId="{23436E12-6D01-4AE2-A57A-25D82379CC28}" destId="{B9F2C107-1A2E-49FC-940F-396E0685C17F}" srcOrd="0" destOrd="0" presId="urn:microsoft.com/office/officeart/2005/8/layout/orgChart1"/>
    <dgm:cxn modelId="{67FBB33A-5F78-4006-B4F3-8DB3F0C5E4B9}" type="presParOf" srcId="{23436E12-6D01-4AE2-A57A-25D82379CC28}" destId="{CEC66F53-191E-4BCF-9F70-A6902DA5CA8D}" srcOrd="1" destOrd="0" presId="urn:microsoft.com/office/officeart/2005/8/layout/orgChart1"/>
    <dgm:cxn modelId="{FCD4D0AE-F62F-4B3C-8F5B-70DE8EFD2323}" type="presParOf" srcId="{DE2BDD4F-255D-4C23-8D86-B8AAD5ED7CAE}" destId="{C8139B1A-43EF-4E8D-9D89-77D53B325A74}" srcOrd="1" destOrd="0" presId="urn:microsoft.com/office/officeart/2005/8/layout/orgChart1"/>
    <dgm:cxn modelId="{5A8A5E3E-6B0C-426B-97AD-053BC3551CF1}" type="presParOf" srcId="{C8139B1A-43EF-4E8D-9D89-77D53B325A74}" destId="{93E4C78E-9EF3-458B-92DB-A74DE89E0F92}" srcOrd="0" destOrd="0" presId="urn:microsoft.com/office/officeart/2005/8/layout/orgChart1"/>
    <dgm:cxn modelId="{B03A4A15-92B8-4D92-9056-EFA526860408}" type="presParOf" srcId="{C8139B1A-43EF-4E8D-9D89-77D53B325A74}" destId="{E4789C96-B379-43FB-8972-9EDA2DB1F310}" srcOrd="1" destOrd="0" presId="urn:microsoft.com/office/officeart/2005/8/layout/orgChart1"/>
    <dgm:cxn modelId="{A4E2813D-7A45-407B-A9AE-F15CF5095472}" type="presParOf" srcId="{E4789C96-B379-43FB-8972-9EDA2DB1F310}" destId="{420B5CF2-3AD5-4CAF-A10C-F23FA06A1B27}" srcOrd="0" destOrd="0" presId="urn:microsoft.com/office/officeart/2005/8/layout/orgChart1"/>
    <dgm:cxn modelId="{3DEB41DE-DBDF-4256-997F-38AEBD474381}" type="presParOf" srcId="{420B5CF2-3AD5-4CAF-A10C-F23FA06A1B27}" destId="{F0A8C908-3BAB-4556-B298-4307A18D94CD}" srcOrd="0" destOrd="0" presId="urn:microsoft.com/office/officeart/2005/8/layout/orgChart1"/>
    <dgm:cxn modelId="{F249477E-8A8F-4F0F-9117-DB30A34B7F42}" type="presParOf" srcId="{420B5CF2-3AD5-4CAF-A10C-F23FA06A1B27}" destId="{8051B385-2F4D-4215-87F5-D0EEAC7ACFDC}" srcOrd="1" destOrd="0" presId="urn:microsoft.com/office/officeart/2005/8/layout/orgChart1"/>
    <dgm:cxn modelId="{9A0582C0-B892-4938-847E-61BC7872B7A4}" type="presParOf" srcId="{E4789C96-B379-43FB-8972-9EDA2DB1F310}" destId="{385DC5B3-ABFC-4816-A7E6-33F3BFA1ACD8}" srcOrd="1" destOrd="0" presId="urn:microsoft.com/office/officeart/2005/8/layout/orgChart1"/>
    <dgm:cxn modelId="{A6692E01-40DB-4BA9-987F-AD5BB06F96A5}" type="presParOf" srcId="{E4789C96-B379-43FB-8972-9EDA2DB1F310}" destId="{0740AA62-7B9F-49BB-85A5-1EC4C649158F}" srcOrd="2" destOrd="0" presId="urn:microsoft.com/office/officeart/2005/8/layout/orgChart1"/>
    <dgm:cxn modelId="{1E54F30D-00A6-41E2-A056-3E7B2CC5C653}" type="presParOf" srcId="{DE2BDD4F-255D-4C23-8D86-B8AAD5ED7CAE}" destId="{B86169AB-C3D1-4D7D-AF92-0B89ECA97555}" srcOrd="2" destOrd="0" presId="urn:microsoft.com/office/officeart/2005/8/layout/orgChart1"/>
    <dgm:cxn modelId="{06137608-C06D-41EB-8ED4-F1F8D9C2AFB1}" type="presParOf" srcId="{39145DBE-84B5-4346-A305-4D90BB66957C}" destId="{CF2FC1E6-197F-4A7C-B842-3EA568EF9ACD}" srcOrd="2" destOrd="0" presId="urn:microsoft.com/office/officeart/2005/8/layout/orgChart1"/>
    <dgm:cxn modelId="{25C74C5F-05F3-4445-8447-921569BAFD5D}" type="presParOf" srcId="{6FC85608-0499-4EBC-9862-00DB86117833}" destId="{7B295BDE-F05B-448E-9913-3522F481FAB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6CAB80-F5AD-4E84-88E1-51A40A29D626}" type="doc">
      <dgm:prSet loTypeId="urn:microsoft.com/office/officeart/2005/8/layout/orgChart1" loCatId="hierarchy" qsTypeId="urn:microsoft.com/office/officeart/2005/8/quickstyle/simple5" qsCatId="simple" csTypeId="urn:microsoft.com/office/officeart/2005/8/colors/accent5_2" csCatId="accent5" phldr="1"/>
      <dgm:spPr/>
      <dgm:t>
        <a:bodyPr/>
        <a:lstStyle/>
        <a:p>
          <a:endParaRPr lang="en-ZA"/>
        </a:p>
      </dgm:t>
    </dgm:pt>
    <dgm:pt modelId="{9055E4FB-A2D9-43E0-855F-476C7E444D8A}">
      <dgm:prSet phldrT="[Text]">
        <dgm:style>
          <a:lnRef idx="0">
            <a:schemeClr val="accent1"/>
          </a:lnRef>
          <a:fillRef idx="3">
            <a:schemeClr val="accent1"/>
          </a:fillRef>
          <a:effectRef idx="3">
            <a:schemeClr val="accent1"/>
          </a:effectRef>
          <a:fontRef idx="minor">
            <a:schemeClr val="lt1"/>
          </a:fontRef>
        </dgm:style>
      </dgm:prSet>
      <dgm:spPr/>
      <dgm:t>
        <a:bodyPr/>
        <a:lstStyle/>
        <a:p>
          <a:r>
            <a:rPr lang="en-US" b="1" dirty="0">
              <a:effectLst>
                <a:outerShdw blurRad="50800" dist="38100" dir="18900000" algn="bl" rotWithShape="0">
                  <a:prstClr val="black">
                    <a:alpha val="40000"/>
                  </a:prstClr>
                </a:outerShdw>
              </a:effectLst>
            </a:rPr>
            <a:t>Time Series Models</a:t>
          </a:r>
          <a:endParaRPr lang="en-ZA" b="1" dirty="0">
            <a:effectLst>
              <a:outerShdw blurRad="50800" dist="38100" dir="18900000" algn="bl" rotWithShape="0">
                <a:prstClr val="black">
                  <a:alpha val="40000"/>
                </a:prstClr>
              </a:outerShdw>
            </a:effectLst>
          </a:endParaRPr>
        </a:p>
      </dgm:t>
    </dgm:pt>
    <dgm:pt modelId="{B0588B69-2D1B-40E1-AD16-FE141390DCC1}" type="parTrans" cxnId="{28681157-AB4A-4848-8102-0ED6EAA3C663}">
      <dgm:prSet/>
      <dgm:spPr/>
      <dgm:t>
        <a:bodyPr/>
        <a:lstStyle/>
        <a:p>
          <a:endParaRPr lang="en-ZA"/>
        </a:p>
      </dgm:t>
    </dgm:pt>
    <dgm:pt modelId="{5CF25C41-F41D-440E-8057-80E5CFF9EAE2}" type="sibTrans" cxnId="{28681157-AB4A-4848-8102-0ED6EAA3C663}">
      <dgm:prSet/>
      <dgm:spPr/>
      <dgm:t>
        <a:bodyPr/>
        <a:lstStyle/>
        <a:p>
          <a:endParaRPr lang="en-ZA"/>
        </a:p>
      </dgm:t>
    </dgm:pt>
    <dgm:pt modelId="{2CDCDD79-9B6F-4934-9EF1-04AEE90FA1C1}">
      <dgm:prSet phldrT="[Text]"/>
      <dgm:spPr>
        <a:solidFill>
          <a:srgbClr val="008000"/>
        </a:solidFill>
      </dgm:spPr>
      <dgm:t>
        <a:bodyPr/>
        <a:lstStyle/>
        <a:p>
          <a:r>
            <a:rPr lang="en-US" b="1" dirty="0">
              <a:effectLst>
                <a:outerShdw blurRad="50800" dist="38100" dir="18900000" algn="bl" rotWithShape="0">
                  <a:prstClr val="black">
                    <a:alpha val="40000"/>
                  </a:prstClr>
                </a:outerShdw>
              </a:effectLst>
            </a:rPr>
            <a:t>Stationary</a:t>
          </a:r>
          <a:endParaRPr lang="en-ZA" b="1" dirty="0">
            <a:effectLst>
              <a:outerShdw blurRad="50800" dist="38100" dir="18900000" algn="bl" rotWithShape="0">
                <a:prstClr val="black">
                  <a:alpha val="40000"/>
                </a:prstClr>
              </a:outerShdw>
            </a:effectLst>
          </a:endParaRPr>
        </a:p>
      </dgm:t>
    </dgm:pt>
    <dgm:pt modelId="{BA827B7A-62E6-4B1A-9B37-E3AF65643492}" type="parTrans" cxnId="{EA111685-41DD-405D-BF10-932076840A8C}">
      <dgm:prSet/>
      <dgm:spPr/>
      <dgm:t>
        <a:bodyPr/>
        <a:lstStyle/>
        <a:p>
          <a:endParaRPr lang="en-ZA"/>
        </a:p>
      </dgm:t>
    </dgm:pt>
    <dgm:pt modelId="{5F4A5E68-73EA-45D1-B439-3E33BE2F71A1}" type="sibTrans" cxnId="{EA111685-41DD-405D-BF10-932076840A8C}">
      <dgm:prSet/>
      <dgm:spPr/>
      <dgm:t>
        <a:bodyPr/>
        <a:lstStyle/>
        <a:p>
          <a:endParaRPr lang="en-ZA"/>
        </a:p>
      </dgm:t>
    </dgm:pt>
    <dgm:pt modelId="{1DA4A541-7C0C-41E9-9618-5137A0BFBB6B}">
      <dgm:prSet phldrT="[Text]"/>
      <dgm:spPr>
        <a:solidFill>
          <a:schemeClr val="accent2">
            <a:lumMod val="75000"/>
          </a:schemeClr>
        </a:solidFill>
      </dgm:spPr>
      <dgm:t>
        <a:bodyPr/>
        <a:lstStyle/>
        <a:p>
          <a:r>
            <a:rPr lang="en-US" b="1" dirty="0">
              <a:effectLst>
                <a:outerShdw blurRad="50800" dist="38100" dir="18900000" algn="bl" rotWithShape="0">
                  <a:prstClr val="black">
                    <a:alpha val="40000"/>
                  </a:prstClr>
                </a:outerShdw>
              </a:effectLst>
            </a:rPr>
            <a:t>Non-Stationary</a:t>
          </a:r>
          <a:endParaRPr lang="en-ZA" b="1" dirty="0">
            <a:effectLst>
              <a:outerShdw blurRad="50800" dist="38100" dir="18900000" algn="bl" rotWithShape="0">
                <a:prstClr val="black">
                  <a:alpha val="40000"/>
                </a:prstClr>
              </a:outerShdw>
            </a:effectLst>
          </a:endParaRPr>
        </a:p>
      </dgm:t>
    </dgm:pt>
    <dgm:pt modelId="{30EB27AA-3611-419F-8D8F-4120C6BABA3F}" type="parTrans" cxnId="{9A2C8FED-8D84-46C5-B867-39762D04D1B2}">
      <dgm:prSet/>
      <dgm:spPr/>
      <dgm:t>
        <a:bodyPr/>
        <a:lstStyle/>
        <a:p>
          <a:endParaRPr lang="en-ZA"/>
        </a:p>
      </dgm:t>
    </dgm:pt>
    <dgm:pt modelId="{1065C6EB-10D0-4E44-84AA-B8EC1121D723}" type="sibTrans" cxnId="{9A2C8FED-8D84-46C5-B867-39762D04D1B2}">
      <dgm:prSet/>
      <dgm:spPr/>
      <dgm:t>
        <a:bodyPr/>
        <a:lstStyle/>
        <a:p>
          <a:endParaRPr lang="en-ZA"/>
        </a:p>
      </dgm:t>
    </dgm:pt>
    <dgm:pt modelId="{F872A454-9FA7-4ABF-8994-28CE8CA0E041}">
      <dgm:prSet phldrT="[Text]"/>
      <dgm:spPr>
        <a:solidFill>
          <a:srgbClr val="2EA08A"/>
        </a:solidFill>
      </dgm:spPr>
      <dgm:t>
        <a:bodyPr/>
        <a:lstStyle/>
        <a:p>
          <a:r>
            <a:rPr lang="en-US" b="1" dirty="0" err="1">
              <a:effectLst>
                <a:outerShdw blurRad="50800" dist="38100" dir="18900000" algn="bl" rotWithShape="0">
                  <a:prstClr val="black">
                    <a:alpha val="40000"/>
                  </a:prstClr>
                </a:outerShdw>
              </a:effectLst>
            </a:rPr>
            <a:t>Univariate</a:t>
          </a:r>
          <a:endParaRPr lang="en-US" b="1" dirty="0">
            <a:effectLst>
              <a:outerShdw blurRad="50800" dist="38100" dir="18900000" algn="bl" rotWithShape="0">
                <a:prstClr val="black">
                  <a:alpha val="40000"/>
                </a:prstClr>
              </a:outerShdw>
            </a:effectLst>
          </a:endParaRPr>
        </a:p>
        <a:p>
          <a:r>
            <a:rPr lang="en-US" b="1" dirty="0">
              <a:effectLst>
                <a:outerShdw blurRad="50800" dist="38100" dir="18900000" algn="bl" rotWithShape="0">
                  <a:prstClr val="black">
                    <a:alpha val="40000"/>
                  </a:prstClr>
                </a:outerShdw>
              </a:effectLst>
            </a:rPr>
            <a:t>Models</a:t>
          </a:r>
        </a:p>
      </dgm:t>
    </dgm:pt>
    <dgm:pt modelId="{5EF31553-0040-460E-BF15-4D5C8FDB40F6}" type="parTrans" cxnId="{62BC99E3-73D9-40CD-8145-A3737938C13A}">
      <dgm:prSet/>
      <dgm:spPr/>
      <dgm:t>
        <a:bodyPr/>
        <a:lstStyle/>
        <a:p>
          <a:endParaRPr lang="en-ZA"/>
        </a:p>
      </dgm:t>
    </dgm:pt>
    <dgm:pt modelId="{7FB9239B-9B8D-4BF6-9070-BFE0E1E57565}" type="sibTrans" cxnId="{62BC99E3-73D9-40CD-8145-A3737938C13A}">
      <dgm:prSet/>
      <dgm:spPr/>
      <dgm:t>
        <a:bodyPr/>
        <a:lstStyle/>
        <a:p>
          <a:endParaRPr lang="en-ZA"/>
        </a:p>
      </dgm:t>
    </dgm:pt>
    <dgm:pt modelId="{ECF88739-FD97-4BDC-9833-8D8F472CD5C8}">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Multivariate Models</a:t>
          </a:r>
          <a:endParaRPr lang="en-ZA" b="1" dirty="0">
            <a:effectLst>
              <a:outerShdw blurRad="50800" dist="38100" dir="18900000" algn="bl" rotWithShape="0">
                <a:prstClr val="black">
                  <a:alpha val="40000"/>
                </a:prstClr>
              </a:outerShdw>
            </a:effectLst>
          </a:endParaRPr>
        </a:p>
      </dgm:t>
    </dgm:pt>
    <dgm:pt modelId="{401241C3-5820-4413-AEFB-464015A3E924}" type="parTrans" cxnId="{A744F80F-8828-436A-B439-9FB51FF9E3EC}">
      <dgm:prSet/>
      <dgm:spPr/>
      <dgm:t>
        <a:bodyPr/>
        <a:lstStyle/>
        <a:p>
          <a:endParaRPr lang="en-ZA"/>
        </a:p>
      </dgm:t>
    </dgm:pt>
    <dgm:pt modelId="{C1753E1E-33EF-40BD-BF41-3ED421373439}" type="sibTrans" cxnId="{A744F80F-8828-436A-B439-9FB51FF9E3EC}">
      <dgm:prSet/>
      <dgm:spPr/>
      <dgm:t>
        <a:bodyPr/>
        <a:lstStyle/>
        <a:p>
          <a:endParaRPr lang="en-ZA"/>
        </a:p>
      </dgm:t>
    </dgm:pt>
    <dgm:pt modelId="{BD19192A-5139-4417-B179-67A559E15B5E}">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Single Endogenous: ARDL, GARCH</a:t>
          </a:r>
          <a:endParaRPr lang="en-ZA" b="1" dirty="0">
            <a:effectLst>
              <a:outerShdw blurRad="50800" dist="38100" dir="18900000" algn="bl" rotWithShape="0">
                <a:prstClr val="black">
                  <a:alpha val="40000"/>
                </a:prstClr>
              </a:outerShdw>
            </a:effectLst>
          </a:endParaRPr>
        </a:p>
      </dgm:t>
    </dgm:pt>
    <dgm:pt modelId="{A9F3F9D1-FF52-40C6-B496-299925F10C4F}" type="parTrans" cxnId="{D7D2BA76-C9F4-467A-9A8C-0F475D063B2A}">
      <dgm:prSet/>
      <dgm:spPr/>
      <dgm:t>
        <a:bodyPr/>
        <a:lstStyle/>
        <a:p>
          <a:endParaRPr lang="en-ZA"/>
        </a:p>
      </dgm:t>
    </dgm:pt>
    <dgm:pt modelId="{7CD2F7A4-D300-4264-9BD9-91CC85468E01}" type="sibTrans" cxnId="{D7D2BA76-C9F4-467A-9A8C-0F475D063B2A}">
      <dgm:prSet/>
      <dgm:spPr/>
      <dgm:t>
        <a:bodyPr/>
        <a:lstStyle/>
        <a:p>
          <a:endParaRPr lang="en-ZA"/>
        </a:p>
      </dgm:t>
    </dgm:pt>
    <dgm:pt modelId="{8E9DC105-02FE-4D74-B065-D70F64947F81}">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Many Endogenous: </a:t>
          </a:r>
          <a:br>
            <a:rPr lang="en-US" b="1" dirty="0">
              <a:effectLst>
                <a:outerShdw blurRad="50800" dist="38100" dir="18900000" algn="bl" rotWithShape="0">
                  <a:prstClr val="black">
                    <a:alpha val="40000"/>
                  </a:prstClr>
                </a:outerShdw>
              </a:effectLst>
            </a:rPr>
          </a:br>
          <a:r>
            <a:rPr lang="en-US" b="1" dirty="0">
              <a:effectLst>
                <a:outerShdw blurRad="50800" dist="38100" dir="18900000" algn="bl" rotWithShape="0">
                  <a:prstClr val="black">
                    <a:alpha val="40000"/>
                  </a:prstClr>
                </a:outerShdw>
              </a:effectLst>
            </a:rPr>
            <a:t>VAR, SVAR</a:t>
          </a:r>
          <a:endParaRPr lang="en-ZA" b="1" dirty="0">
            <a:effectLst>
              <a:outerShdw blurRad="50800" dist="38100" dir="18900000" algn="bl" rotWithShape="0">
                <a:prstClr val="black">
                  <a:alpha val="40000"/>
                </a:prstClr>
              </a:outerShdw>
            </a:effectLst>
          </a:endParaRPr>
        </a:p>
      </dgm:t>
    </dgm:pt>
    <dgm:pt modelId="{3592B6A8-F35D-4688-9207-9FBCD1505F84}" type="parTrans" cxnId="{834286F9-9C9F-4DBD-9453-A5CDC76B9F1C}">
      <dgm:prSet/>
      <dgm:spPr/>
      <dgm:t>
        <a:bodyPr/>
        <a:lstStyle/>
        <a:p>
          <a:endParaRPr lang="en-ZA"/>
        </a:p>
      </dgm:t>
    </dgm:pt>
    <dgm:pt modelId="{CB9676EB-2F44-49B0-8ADB-9DA5349BBA45}" type="sibTrans" cxnId="{834286F9-9C9F-4DBD-9453-A5CDC76B9F1C}">
      <dgm:prSet/>
      <dgm:spPr/>
      <dgm:t>
        <a:bodyPr/>
        <a:lstStyle/>
        <a:p>
          <a:endParaRPr lang="en-ZA"/>
        </a:p>
      </dgm:t>
    </dgm:pt>
    <dgm:pt modelId="{CD494EB8-22F5-43B4-B97B-06E4A24792AC}">
      <dgm:prSet phldrT="[Text]"/>
      <dgm:spPr>
        <a:solidFill>
          <a:srgbClr val="B77601"/>
        </a:solidFill>
      </dgm:spPr>
      <dgm:t>
        <a:bodyPr/>
        <a:lstStyle/>
        <a:p>
          <a:r>
            <a:rPr lang="en-US" b="1" dirty="0" err="1">
              <a:effectLst>
                <a:outerShdw blurRad="50800" dist="38100" dir="18900000" algn="bl" rotWithShape="0">
                  <a:prstClr val="black">
                    <a:alpha val="40000"/>
                  </a:prstClr>
                </a:outerShdw>
              </a:effectLst>
            </a:rPr>
            <a:t>Univariate</a:t>
          </a:r>
          <a:endParaRPr lang="en-ZA" b="1" dirty="0">
            <a:effectLst>
              <a:outerShdw blurRad="50800" dist="38100" dir="18900000" algn="bl" rotWithShape="0">
                <a:prstClr val="black">
                  <a:alpha val="40000"/>
                </a:prstClr>
              </a:outerShdw>
            </a:effectLst>
          </a:endParaRPr>
        </a:p>
      </dgm:t>
    </dgm:pt>
    <dgm:pt modelId="{DCC6CF14-C330-4987-B2A3-8CBD7B213319}" type="parTrans" cxnId="{D24B42B6-4DD3-4412-9DA1-D7AD65E85E60}">
      <dgm:prSet/>
      <dgm:spPr/>
      <dgm:t>
        <a:bodyPr/>
        <a:lstStyle/>
        <a:p>
          <a:endParaRPr lang="en-ZA"/>
        </a:p>
      </dgm:t>
    </dgm:pt>
    <dgm:pt modelId="{17D02FC3-7803-44A8-8CFA-8662B1B135D8}" type="sibTrans" cxnId="{D24B42B6-4DD3-4412-9DA1-D7AD65E85E60}">
      <dgm:prSet/>
      <dgm:spPr/>
      <dgm:t>
        <a:bodyPr/>
        <a:lstStyle/>
        <a:p>
          <a:endParaRPr lang="en-ZA"/>
        </a:p>
      </dgm:t>
    </dgm:pt>
    <dgm:pt modelId="{59BF403C-BD3F-43E2-B509-DBCA8D5DB006}">
      <dgm:prSet phldrT="[Text]"/>
      <dgm:spPr>
        <a:solidFill>
          <a:srgbClr val="ABA301"/>
        </a:solidFill>
      </dgm:spPr>
      <dgm:t>
        <a:bodyPr/>
        <a:lstStyle/>
        <a:p>
          <a:r>
            <a:rPr lang="en-US" b="1" dirty="0">
              <a:effectLst>
                <a:outerShdw blurRad="50800" dist="38100" dir="18900000" algn="bl" rotWithShape="0">
                  <a:prstClr val="black">
                    <a:alpha val="40000"/>
                  </a:prstClr>
                </a:outerShdw>
              </a:effectLst>
            </a:rPr>
            <a:t>Deterministic Trends</a:t>
          </a:r>
          <a:endParaRPr lang="en-ZA" b="1" dirty="0">
            <a:effectLst>
              <a:outerShdw blurRad="50800" dist="38100" dir="18900000" algn="bl" rotWithShape="0">
                <a:prstClr val="black">
                  <a:alpha val="40000"/>
                </a:prstClr>
              </a:outerShdw>
            </a:effectLst>
          </a:endParaRPr>
        </a:p>
      </dgm:t>
    </dgm:pt>
    <dgm:pt modelId="{8F075648-80C8-4518-876C-F7ACB8DD46CE}" type="parTrans" cxnId="{8745C80A-B03F-4FE0-AB9F-525B0563F193}">
      <dgm:prSet/>
      <dgm:spPr/>
      <dgm:t>
        <a:bodyPr/>
        <a:lstStyle/>
        <a:p>
          <a:endParaRPr lang="en-ZA"/>
        </a:p>
      </dgm:t>
    </dgm:pt>
    <dgm:pt modelId="{07C65866-49EC-41B3-A1EA-750C4476CB96}" type="sibTrans" cxnId="{8745C80A-B03F-4FE0-AB9F-525B0563F193}">
      <dgm:prSet/>
      <dgm:spPr/>
      <dgm:t>
        <a:bodyPr/>
        <a:lstStyle/>
        <a:p>
          <a:endParaRPr lang="en-ZA"/>
        </a:p>
      </dgm:t>
    </dgm:pt>
    <dgm:pt modelId="{C819ECD0-AF40-449F-BA54-4AAC2240C65B}">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Stochastic Trends: ARIMA(</a:t>
          </a:r>
          <a:r>
            <a:rPr lang="en-US" b="1" dirty="0" err="1">
              <a:effectLst>
                <a:outerShdw blurRad="50800" dist="38100" dir="18900000" algn="bl" rotWithShape="0">
                  <a:prstClr val="black">
                    <a:alpha val="40000"/>
                  </a:prstClr>
                </a:outerShdw>
              </a:effectLst>
            </a:rPr>
            <a:t>p,d,q</a:t>
          </a:r>
          <a:r>
            <a:rPr lang="en-US" b="1" dirty="0">
              <a:effectLst>
                <a:outerShdw blurRad="50800" dist="38100" dir="18900000" algn="bl" rotWithShape="0">
                  <a:prstClr val="black">
                    <a:alpha val="40000"/>
                  </a:prstClr>
                </a:outerShdw>
              </a:effectLst>
            </a:rPr>
            <a:t>)</a:t>
          </a:r>
        </a:p>
      </dgm:t>
    </dgm:pt>
    <dgm:pt modelId="{D015C1DA-F594-4133-9CD7-FFE1D7A3B324}" type="parTrans" cxnId="{5B468AF8-6882-460E-A616-4DF4DBB4026A}">
      <dgm:prSet/>
      <dgm:spPr/>
      <dgm:t>
        <a:bodyPr/>
        <a:lstStyle/>
        <a:p>
          <a:endParaRPr lang="en-ZA"/>
        </a:p>
      </dgm:t>
    </dgm:pt>
    <dgm:pt modelId="{EA422A08-82A7-4897-8896-4E9D7C54854B}" type="sibTrans" cxnId="{5B468AF8-6882-460E-A616-4DF4DBB4026A}">
      <dgm:prSet/>
      <dgm:spPr/>
      <dgm:t>
        <a:bodyPr/>
        <a:lstStyle/>
        <a:p>
          <a:endParaRPr lang="en-ZA"/>
        </a:p>
      </dgm:t>
    </dgm:pt>
    <dgm:pt modelId="{60F82F93-411C-4D9C-99AE-FAA561F63650}">
      <dgm:prSet phldrT="[Text]"/>
      <dgm:spPr>
        <a:solidFill>
          <a:srgbClr val="ABA301"/>
        </a:solidFill>
      </dgm:spPr>
      <dgm:t>
        <a:bodyPr/>
        <a:lstStyle/>
        <a:p>
          <a:r>
            <a:rPr lang="en-US" b="1" dirty="0">
              <a:effectLst>
                <a:outerShdw blurRad="50800" dist="38100" dir="18900000" algn="bl" rotWithShape="0">
                  <a:prstClr val="black">
                    <a:alpha val="40000"/>
                  </a:prstClr>
                </a:outerShdw>
              </a:effectLst>
            </a:rPr>
            <a:t>Filters</a:t>
          </a:r>
          <a:endParaRPr lang="en-ZA" b="1" dirty="0">
            <a:effectLst>
              <a:outerShdw blurRad="50800" dist="38100" dir="18900000" algn="bl" rotWithShape="0">
                <a:prstClr val="black">
                  <a:alpha val="40000"/>
                </a:prstClr>
              </a:outerShdw>
            </a:effectLst>
          </a:endParaRPr>
        </a:p>
      </dgm:t>
    </dgm:pt>
    <dgm:pt modelId="{63AB9D0B-642C-4AD6-8B3B-6AA62DC070E5}" type="parTrans" cxnId="{00B6ACDA-D718-4727-BA5A-F2D05DEA3126}">
      <dgm:prSet/>
      <dgm:spPr/>
      <dgm:t>
        <a:bodyPr/>
        <a:lstStyle/>
        <a:p>
          <a:endParaRPr lang="en-ZA"/>
        </a:p>
      </dgm:t>
    </dgm:pt>
    <dgm:pt modelId="{635CF807-E5C0-4752-A4CC-2DFF8DAA13E9}" type="sibTrans" cxnId="{00B6ACDA-D718-4727-BA5A-F2D05DEA3126}">
      <dgm:prSet/>
      <dgm:spPr/>
      <dgm:t>
        <a:bodyPr/>
        <a:lstStyle/>
        <a:p>
          <a:endParaRPr lang="en-ZA"/>
        </a:p>
      </dgm:t>
    </dgm:pt>
    <dgm:pt modelId="{2683F479-527F-4AEA-8529-4A48035F6A16}">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Differencing</a:t>
          </a:r>
        </a:p>
      </dgm:t>
    </dgm:pt>
    <dgm:pt modelId="{03970587-A79A-44FF-96B5-7F7DD208E616}" type="parTrans" cxnId="{33B4551E-FB05-419F-8AEC-431C2747A097}">
      <dgm:prSet/>
      <dgm:spPr/>
      <dgm:t>
        <a:bodyPr/>
        <a:lstStyle/>
        <a:p>
          <a:endParaRPr lang="en-ZA"/>
        </a:p>
      </dgm:t>
    </dgm:pt>
    <dgm:pt modelId="{614423D5-C267-450D-9522-AEB3907FAFC3}" type="sibTrans" cxnId="{33B4551E-FB05-419F-8AEC-431C2747A097}">
      <dgm:prSet/>
      <dgm:spPr/>
      <dgm:t>
        <a:bodyPr/>
        <a:lstStyle/>
        <a:p>
          <a:endParaRPr lang="en-ZA"/>
        </a:p>
      </dgm:t>
    </dgm:pt>
    <dgm:pt modelId="{0458CA8F-73FE-4BD9-85FB-C076BCB4D586}">
      <dgm:prSet phldrT="[Text]"/>
      <dgm:spPr>
        <a:solidFill>
          <a:srgbClr val="2EA08A"/>
        </a:solidFill>
      </dgm:spPr>
      <dgm:t>
        <a:bodyPr/>
        <a:lstStyle/>
        <a:p>
          <a:r>
            <a:rPr lang="en-US" b="1" dirty="0">
              <a:effectLst>
                <a:outerShdw blurRad="50800" dist="38100" dir="18900000" algn="bl" rotWithShape="0">
                  <a:prstClr val="black">
                    <a:alpha val="40000"/>
                  </a:prstClr>
                </a:outerShdw>
              </a:effectLst>
            </a:rPr>
            <a:t>Only E(</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ARMA(</a:t>
          </a:r>
          <a:r>
            <a:rPr lang="en-US" b="1" dirty="0" err="1">
              <a:effectLst>
                <a:outerShdw blurRad="50800" dist="38100" dir="18900000" algn="bl" rotWithShape="0">
                  <a:prstClr val="black">
                    <a:alpha val="40000"/>
                  </a:prstClr>
                </a:outerShdw>
              </a:effectLst>
            </a:rPr>
            <a:t>p,q</a:t>
          </a:r>
          <a:r>
            <a:rPr lang="en-US" b="1" dirty="0">
              <a:effectLst>
                <a:outerShdw blurRad="50800" dist="38100" dir="18900000" algn="bl" rotWithShape="0">
                  <a:prstClr val="black">
                    <a:alpha val="40000"/>
                  </a:prstClr>
                </a:outerShdw>
              </a:effectLst>
            </a:rPr>
            <a:t>)</a:t>
          </a:r>
          <a:endParaRPr lang="en-ZA" b="1" dirty="0">
            <a:effectLst>
              <a:outerShdw blurRad="50800" dist="38100" dir="18900000" algn="bl" rotWithShape="0">
                <a:prstClr val="black">
                  <a:alpha val="40000"/>
                </a:prstClr>
              </a:outerShdw>
            </a:effectLst>
          </a:endParaRPr>
        </a:p>
      </dgm:t>
    </dgm:pt>
    <dgm:pt modelId="{EA8D33C2-80D8-4304-B861-139FFF362C04}" type="parTrans" cxnId="{EDF0CB14-007E-45BB-8445-C92455079A93}">
      <dgm:prSet/>
      <dgm:spPr/>
      <dgm:t>
        <a:bodyPr/>
        <a:lstStyle/>
        <a:p>
          <a:endParaRPr lang="en-ZA"/>
        </a:p>
      </dgm:t>
    </dgm:pt>
    <dgm:pt modelId="{E03B7021-F4B6-4739-B152-FC7D1AC29A61}" type="sibTrans" cxnId="{EDF0CB14-007E-45BB-8445-C92455079A93}">
      <dgm:prSet/>
      <dgm:spPr/>
      <dgm:t>
        <a:bodyPr/>
        <a:lstStyle/>
        <a:p>
          <a:endParaRPr lang="en-ZA"/>
        </a:p>
      </dgm:t>
    </dgm:pt>
    <dgm:pt modelId="{1546840A-5FDB-4EE2-8D23-BDED3BD8A1CA}">
      <dgm:prSet phldrT="[Text]"/>
      <dgm:spPr>
        <a:solidFill>
          <a:srgbClr val="2EA08A"/>
        </a:solidFill>
      </dgm:spPr>
      <dgm:t>
        <a:bodyPr/>
        <a:lstStyle/>
        <a:p>
          <a:r>
            <a:rPr lang="en-US" b="1" dirty="0">
              <a:effectLst>
                <a:outerShdw blurRad="50800" dist="38100" dir="18900000" algn="bl" rotWithShape="0">
                  <a:prstClr val="black">
                    <a:alpha val="40000"/>
                  </a:prstClr>
                </a:outerShdw>
              </a:effectLst>
            </a:rPr>
            <a:t>E(</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&amp; </a:t>
          </a:r>
          <a:r>
            <a:rPr lang="en-US" b="1" dirty="0" err="1">
              <a:effectLst>
                <a:outerShdw blurRad="50800" dist="38100" dir="18900000" algn="bl" rotWithShape="0">
                  <a:prstClr val="black">
                    <a:alpha val="40000"/>
                  </a:prstClr>
                </a:outerShdw>
              </a:effectLst>
            </a:rPr>
            <a:t>Var</a:t>
          </a:r>
          <a:r>
            <a:rPr lang="en-US" b="1" dirty="0">
              <a:effectLst>
                <a:outerShdw blurRad="50800" dist="38100" dir="18900000" algn="bl" rotWithShape="0">
                  <a:prstClr val="black">
                    <a:alpha val="40000"/>
                  </a:prstClr>
                </a:outerShdw>
              </a:effectLst>
            </a:rPr>
            <a:t>(</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ARCH</a:t>
          </a:r>
          <a:endParaRPr lang="en-ZA" b="1" dirty="0">
            <a:effectLst>
              <a:outerShdw blurRad="50800" dist="38100" dir="18900000" algn="bl" rotWithShape="0">
                <a:prstClr val="black">
                  <a:alpha val="40000"/>
                </a:prstClr>
              </a:outerShdw>
            </a:effectLst>
          </a:endParaRPr>
        </a:p>
      </dgm:t>
    </dgm:pt>
    <dgm:pt modelId="{C37B74F6-B3DB-4C4B-8B41-95928FEB02EE}" type="parTrans" cxnId="{10A735D2-B3AB-4D10-A5BF-A407ED510651}">
      <dgm:prSet/>
      <dgm:spPr/>
      <dgm:t>
        <a:bodyPr/>
        <a:lstStyle/>
        <a:p>
          <a:endParaRPr lang="en-ZA"/>
        </a:p>
      </dgm:t>
    </dgm:pt>
    <dgm:pt modelId="{5F054BD2-09D3-4111-8595-662B2E1A767F}" type="sibTrans" cxnId="{10A735D2-B3AB-4D10-A5BF-A407ED510651}">
      <dgm:prSet/>
      <dgm:spPr/>
      <dgm:t>
        <a:bodyPr/>
        <a:lstStyle/>
        <a:p>
          <a:endParaRPr lang="en-ZA"/>
        </a:p>
      </dgm:t>
    </dgm:pt>
    <dgm:pt modelId="{2BE11016-D500-4916-8D64-B1EB2D7C26FE}">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Tests</a:t>
          </a:r>
        </a:p>
      </dgm:t>
    </dgm:pt>
    <dgm:pt modelId="{266FD1F6-AF8B-4D2B-BB02-A2CBE04E3622}" type="parTrans" cxnId="{956D79FB-1727-406F-A2D5-17AD93209241}">
      <dgm:prSet/>
      <dgm:spPr/>
      <dgm:t>
        <a:bodyPr/>
        <a:lstStyle/>
        <a:p>
          <a:endParaRPr lang="en-ZA"/>
        </a:p>
      </dgm:t>
    </dgm:pt>
    <dgm:pt modelId="{62B01055-0C03-490C-BCDE-9B9D768A77AA}" type="sibTrans" cxnId="{956D79FB-1727-406F-A2D5-17AD93209241}">
      <dgm:prSet/>
      <dgm:spPr/>
      <dgm:t>
        <a:bodyPr/>
        <a:lstStyle/>
        <a:p>
          <a:endParaRPr lang="en-ZA"/>
        </a:p>
      </dgm:t>
    </dgm:pt>
    <dgm:pt modelId="{402FC0EC-2929-4639-94A0-E5EEA51BB997}">
      <dgm:prSet phldrT="[Text]"/>
      <dgm:spPr>
        <a:solidFill>
          <a:srgbClr val="A2285C"/>
        </a:solidFill>
      </dgm:spPr>
      <dgm:t>
        <a:bodyPr/>
        <a:lstStyle/>
        <a:p>
          <a:r>
            <a:rPr lang="en-US" b="1" dirty="0">
              <a:effectLst>
                <a:outerShdw blurRad="50800" dist="38100" dir="18900000" algn="bl" rotWithShape="0">
                  <a:prstClr val="black">
                    <a:alpha val="40000"/>
                  </a:prstClr>
                </a:outerShdw>
              </a:effectLst>
            </a:rPr>
            <a:t> Multivariate</a:t>
          </a:r>
        </a:p>
      </dgm:t>
    </dgm:pt>
    <dgm:pt modelId="{46174F45-C69E-48FD-AAFD-E8EBBADEC156}" type="sibTrans" cxnId="{BAFA4B04-2524-4EC2-B3B5-1EB5EFC4A413}">
      <dgm:prSet/>
      <dgm:spPr/>
      <dgm:t>
        <a:bodyPr/>
        <a:lstStyle/>
        <a:p>
          <a:endParaRPr lang="en-ZA"/>
        </a:p>
      </dgm:t>
    </dgm:pt>
    <dgm:pt modelId="{835D0648-36E0-4EB5-A6C7-B426BEB1D961}" type="parTrans" cxnId="{BAFA4B04-2524-4EC2-B3B5-1EB5EFC4A413}">
      <dgm:prSet/>
      <dgm:spPr/>
      <dgm:t>
        <a:bodyPr/>
        <a:lstStyle/>
        <a:p>
          <a:endParaRPr lang="en-ZA"/>
        </a:p>
      </dgm:t>
    </dgm:pt>
    <dgm:pt modelId="{4DA0582B-0C2A-4E58-B370-EAFEC5CD7DBB}">
      <dgm:prSet phldrT="[Text]"/>
      <dgm:spPr>
        <a:solidFill>
          <a:srgbClr val="A2285C"/>
        </a:solidFill>
      </dgm:spPr>
      <dgm:t>
        <a:bodyPr/>
        <a:lstStyle/>
        <a:p>
          <a:r>
            <a:rPr lang="en-US" b="1" dirty="0">
              <a:effectLst>
                <a:outerShdw blurRad="50800" dist="38100" dir="18900000" algn="bl" rotWithShape="0">
                  <a:prstClr val="black">
                    <a:alpha val="40000"/>
                  </a:prstClr>
                </a:outerShdw>
              </a:effectLst>
            </a:rPr>
            <a:t>Cointegration / VECM</a:t>
          </a:r>
        </a:p>
      </dgm:t>
    </dgm:pt>
    <dgm:pt modelId="{FC1B2EB8-92E9-4D25-A027-8EDC2A4E5739}" type="parTrans" cxnId="{DC34402D-3873-489C-9D74-C0CF333090DF}">
      <dgm:prSet/>
      <dgm:spPr/>
      <dgm:t>
        <a:bodyPr/>
        <a:lstStyle/>
        <a:p>
          <a:endParaRPr lang="en-ZA"/>
        </a:p>
      </dgm:t>
    </dgm:pt>
    <dgm:pt modelId="{F79F36C1-8ECB-4557-9CC5-8D9069C731F0}" type="sibTrans" cxnId="{DC34402D-3873-489C-9D74-C0CF333090DF}">
      <dgm:prSet/>
      <dgm:spPr/>
      <dgm:t>
        <a:bodyPr/>
        <a:lstStyle/>
        <a:p>
          <a:endParaRPr lang="en-ZA"/>
        </a:p>
      </dgm:t>
    </dgm:pt>
    <dgm:pt modelId="{E0B9CC06-C6AA-48AC-B431-0FC8858978C7}" type="pres">
      <dgm:prSet presAssocID="{676CAB80-F5AD-4E84-88E1-51A40A29D626}" presName="hierChild1" presStyleCnt="0">
        <dgm:presLayoutVars>
          <dgm:orgChart val="1"/>
          <dgm:chPref val="1"/>
          <dgm:dir/>
          <dgm:animOne val="branch"/>
          <dgm:animLvl val="lvl"/>
          <dgm:resizeHandles/>
        </dgm:presLayoutVars>
      </dgm:prSet>
      <dgm:spPr/>
    </dgm:pt>
    <dgm:pt modelId="{6FC85608-0499-4EBC-9862-00DB86117833}" type="pres">
      <dgm:prSet presAssocID="{9055E4FB-A2D9-43E0-855F-476C7E444D8A}" presName="hierRoot1" presStyleCnt="0">
        <dgm:presLayoutVars>
          <dgm:hierBranch val="init"/>
        </dgm:presLayoutVars>
      </dgm:prSet>
      <dgm:spPr/>
    </dgm:pt>
    <dgm:pt modelId="{7FBC113B-AAD2-41B7-A658-624C48BDB8DB}" type="pres">
      <dgm:prSet presAssocID="{9055E4FB-A2D9-43E0-855F-476C7E444D8A}" presName="rootComposite1" presStyleCnt="0"/>
      <dgm:spPr/>
    </dgm:pt>
    <dgm:pt modelId="{BC501C2E-5274-4A60-AE06-F68AE39260D2}" type="pres">
      <dgm:prSet presAssocID="{9055E4FB-A2D9-43E0-855F-476C7E444D8A}" presName="rootText1" presStyleLbl="node0" presStyleIdx="0" presStyleCnt="1">
        <dgm:presLayoutVars>
          <dgm:chPref val="3"/>
        </dgm:presLayoutVars>
      </dgm:prSet>
      <dgm:spPr/>
    </dgm:pt>
    <dgm:pt modelId="{BF7A7D12-09A7-4FD6-A80D-7665C8A7E1B5}" type="pres">
      <dgm:prSet presAssocID="{9055E4FB-A2D9-43E0-855F-476C7E444D8A}" presName="rootConnector1" presStyleLbl="node1" presStyleIdx="0" presStyleCnt="0"/>
      <dgm:spPr/>
    </dgm:pt>
    <dgm:pt modelId="{E39EE9A6-5275-4A76-9F8A-22917FF85720}" type="pres">
      <dgm:prSet presAssocID="{9055E4FB-A2D9-43E0-855F-476C7E444D8A}" presName="hierChild2" presStyleCnt="0"/>
      <dgm:spPr/>
    </dgm:pt>
    <dgm:pt modelId="{4B08F2F4-705A-41D6-AB67-8E9832438338}" type="pres">
      <dgm:prSet presAssocID="{BA827B7A-62E6-4B1A-9B37-E3AF65643492}" presName="Name37" presStyleLbl="parChTrans1D2" presStyleIdx="0" presStyleCnt="2"/>
      <dgm:spPr/>
    </dgm:pt>
    <dgm:pt modelId="{3EF673D3-C19B-4CB1-B5AC-390716C8A0A4}" type="pres">
      <dgm:prSet presAssocID="{2CDCDD79-9B6F-4934-9EF1-04AEE90FA1C1}" presName="hierRoot2" presStyleCnt="0">
        <dgm:presLayoutVars>
          <dgm:hierBranch val="init"/>
        </dgm:presLayoutVars>
      </dgm:prSet>
      <dgm:spPr/>
    </dgm:pt>
    <dgm:pt modelId="{B1ADC9CF-B0C1-4CF7-ACC9-892F78DE7D80}" type="pres">
      <dgm:prSet presAssocID="{2CDCDD79-9B6F-4934-9EF1-04AEE90FA1C1}" presName="rootComposite" presStyleCnt="0"/>
      <dgm:spPr/>
    </dgm:pt>
    <dgm:pt modelId="{A8242123-B8B9-403E-A821-1BE1DA5348FF}" type="pres">
      <dgm:prSet presAssocID="{2CDCDD79-9B6F-4934-9EF1-04AEE90FA1C1}" presName="rootText" presStyleLbl="node2" presStyleIdx="0" presStyleCnt="2">
        <dgm:presLayoutVars>
          <dgm:chPref val="3"/>
        </dgm:presLayoutVars>
      </dgm:prSet>
      <dgm:spPr/>
    </dgm:pt>
    <dgm:pt modelId="{267A9EFB-7EA2-433E-8241-BD710054FEDC}" type="pres">
      <dgm:prSet presAssocID="{2CDCDD79-9B6F-4934-9EF1-04AEE90FA1C1}" presName="rootConnector" presStyleLbl="node2" presStyleIdx="0" presStyleCnt="2"/>
      <dgm:spPr/>
    </dgm:pt>
    <dgm:pt modelId="{479EE45F-8754-4F19-BD4A-E66801F36ADE}" type="pres">
      <dgm:prSet presAssocID="{2CDCDD79-9B6F-4934-9EF1-04AEE90FA1C1}" presName="hierChild4" presStyleCnt="0"/>
      <dgm:spPr/>
    </dgm:pt>
    <dgm:pt modelId="{3A47829F-82D8-4770-90A9-B80A0A15F7A8}" type="pres">
      <dgm:prSet presAssocID="{5EF31553-0040-460E-BF15-4D5C8FDB40F6}" presName="Name37" presStyleLbl="parChTrans1D3" presStyleIdx="0" presStyleCnt="4"/>
      <dgm:spPr/>
    </dgm:pt>
    <dgm:pt modelId="{2A15F663-A629-4C21-BC9A-E3AEA6FBB629}" type="pres">
      <dgm:prSet presAssocID="{F872A454-9FA7-4ABF-8994-28CE8CA0E041}" presName="hierRoot2" presStyleCnt="0">
        <dgm:presLayoutVars>
          <dgm:hierBranch val="init"/>
        </dgm:presLayoutVars>
      </dgm:prSet>
      <dgm:spPr/>
    </dgm:pt>
    <dgm:pt modelId="{20B8AF89-A71D-402C-A206-C1B78AF03825}" type="pres">
      <dgm:prSet presAssocID="{F872A454-9FA7-4ABF-8994-28CE8CA0E041}" presName="rootComposite" presStyleCnt="0"/>
      <dgm:spPr/>
    </dgm:pt>
    <dgm:pt modelId="{1BF68A85-9DBD-4F07-B773-493EC136BD51}" type="pres">
      <dgm:prSet presAssocID="{F872A454-9FA7-4ABF-8994-28CE8CA0E041}" presName="rootText" presStyleLbl="node3" presStyleIdx="0" presStyleCnt="4">
        <dgm:presLayoutVars>
          <dgm:chPref val="3"/>
        </dgm:presLayoutVars>
      </dgm:prSet>
      <dgm:spPr/>
    </dgm:pt>
    <dgm:pt modelId="{9264E07B-DC73-4DB5-85C7-7B262D26F42A}" type="pres">
      <dgm:prSet presAssocID="{F872A454-9FA7-4ABF-8994-28CE8CA0E041}" presName="rootConnector" presStyleLbl="node3" presStyleIdx="0" presStyleCnt="4"/>
      <dgm:spPr/>
    </dgm:pt>
    <dgm:pt modelId="{412310A5-BD95-4609-90AD-7818FC74E812}" type="pres">
      <dgm:prSet presAssocID="{F872A454-9FA7-4ABF-8994-28CE8CA0E041}" presName="hierChild4" presStyleCnt="0"/>
      <dgm:spPr/>
    </dgm:pt>
    <dgm:pt modelId="{0B8C22CC-4C27-4D67-910B-7801F6CD4526}" type="pres">
      <dgm:prSet presAssocID="{EA8D33C2-80D8-4304-B861-139FFF362C04}" presName="Name37" presStyleLbl="parChTrans1D4" presStyleIdx="0" presStyleCnt="10"/>
      <dgm:spPr/>
    </dgm:pt>
    <dgm:pt modelId="{F90D182C-B61B-4F9F-8A5C-E93E7DC8D71B}" type="pres">
      <dgm:prSet presAssocID="{0458CA8F-73FE-4BD9-85FB-C076BCB4D586}" presName="hierRoot2" presStyleCnt="0">
        <dgm:presLayoutVars>
          <dgm:hierBranch val="init"/>
        </dgm:presLayoutVars>
      </dgm:prSet>
      <dgm:spPr/>
    </dgm:pt>
    <dgm:pt modelId="{C845153A-F162-4DC9-AC66-CECBC7241EB4}" type="pres">
      <dgm:prSet presAssocID="{0458CA8F-73FE-4BD9-85FB-C076BCB4D586}" presName="rootComposite" presStyleCnt="0"/>
      <dgm:spPr/>
    </dgm:pt>
    <dgm:pt modelId="{185B90E4-D7D0-4919-AC86-2ADB456A1611}" type="pres">
      <dgm:prSet presAssocID="{0458CA8F-73FE-4BD9-85FB-C076BCB4D586}" presName="rootText" presStyleLbl="node4" presStyleIdx="0" presStyleCnt="10">
        <dgm:presLayoutVars>
          <dgm:chPref val="3"/>
        </dgm:presLayoutVars>
      </dgm:prSet>
      <dgm:spPr/>
    </dgm:pt>
    <dgm:pt modelId="{460394B8-3807-4074-A51D-65CD3EB8BFDB}" type="pres">
      <dgm:prSet presAssocID="{0458CA8F-73FE-4BD9-85FB-C076BCB4D586}" presName="rootConnector" presStyleLbl="node4" presStyleIdx="0" presStyleCnt="10"/>
      <dgm:spPr/>
    </dgm:pt>
    <dgm:pt modelId="{791AA5E1-6312-4241-88E0-0758940A8E54}" type="pres">
      <dgm:prSet presAssocID="{0458CA8F-73FE-4BD9-85FB-C076BCB4D586}" presName="hierChild4" presStyleCnt="0"/>
      <dgm:spPr/>
    </dgm:pt>
    <dgm:pt modelId="{F8D2F3E8-E1E3-4D14-A423-3B96CEC965BA}" type="pres">
      <dgm:prSet presAssocID="{0458CA8F-73FE-4BD9-85FB-C076BCB4D586}" presName="hierChild5" presStyleCnt="0"/>
      <dgm:spPr/>
    </dgm:pt>
    <dgm:pt modelId="{F1AFE3AD-5869-41FC-8F00-15A3BE3A0567}" type="pres">
      <dgm:prSet presAssocID="{C37B74F6-B3DB-4C4B-8B41-95928FEB02EE}" presName="Name37" presStyleLbl="parChTrans1D4" presStyleIdx="1" presStyleCnt="10"/>
      <dgm:spPr/>
    </dgm:pt>
    <dgm:pt modelId="{D7163223-F11C-40AC-B3E5-2C904315C38B}" type="pres">
      <dgm:prSet presAssocID="{1546840A-5FDB-4EE2-8D23-BDED3BD8A1CA}" presName="hierRoot2" presStyleCnt="0">
        <dgm:presLayoutVars>
          <dgm:hierBranch val="init"/>
        </dgm:presLayoutVars>
      </dgm:prSet>
      <dgm:spPr/>
    </dgm:pt>
    <dgm:pt modelId="{CAA2DEF2-2EE6-41C2-BA03-8780B83C5363}" type="pres">
      <dgm:prSet presAssocID="{1546840A-5FDB-4EE2-8D23-BDED3BD8A1CA}" presName="rootComposite" presStyleCnt="0"/>
      <dgm:spPr/>
    </dgm:pt>
    <dgm:pt modelId="{BF02EC71-29DC-43BC-B027-98D1DD9B128B}" type="pres">
      <dgm:prSet presAssocID="{1546840A-5FDB-4EE2-8D23-BDED3BD8A1CA}" presName="rootText" presStyleLbl="node4" presStyleIdx="1" presStyleCnt="10">
        <dgm:presLayoutVars>
          <dgm:chPref val="3"/>
        </dgm:presLayoutVars>
      </dgm:prSet>
      <dgm:spPr/>
    </dgm:pt>
    <dgm:pt modelId="{66874C54-B30A-41E3-B0C9-948965F657D8}" type="pres">
      <dgm:prSet presAssocID="{1546840A-5FDB-4EE2-8D23-BDED3BD8A1CA}" presName="rootConnector" presStyleLbl="node4" presStyleIdx="1" presStyleCnt="10"/>
      <dgm:spPr/>
    </dgm:pt>
    <dgm:pt modelId="{E7E309FE-2F03-4D7F-BAFB-B93AD4ADBE1F}" type="pres">
      <dgm:prSet presAssocID="{1546840A-5FDB-4EE2-8D23-BDED3BD8A1CA}" presName="hierChild4" presStyleCnt="0"/>
      <dgm:spPr/>
    </dgm:pt>
    <dgm:pt modelId="{6E58897A-FD1D-4FF1-B143-DBAC54063D12}" type="pres">
      <dgm:prSet presAssocID="{1546840A-5FDB-4EE2-8D23-BDED3BD8A1CA}" presName="hierChild5" presStyleCnt="0"/>
      <dgm:spPr/>
    </dgm:pt>
    <dgm:pt modelId="{125F31BD-D14D-4E57-B838-103AF8247902}" type="pres">
      <dgm:prSet presAssocID="{F872A454-9FA7-4ABF-8994-28CE8CA0E041}" presName="hierChild5" presStyleCnt="0"/>
      <dgm:spPr/>
    </dgm:pt>
    <dgm:pt modelId="{2676731F-B8EC-447D-883F-9AE3D06AC77B}" type="pres">
      <dgm:prSet presAssocID="{401241C3-5820-4413-AEFB-464015A3E924}" presName="Name37" presStyleLbl="parChTrans1D3" presStyleIdx="1" presStyleCnt="4"/>
      <dgm:spPr/>
    </dgm:pt>
    <dgm:pt modelId="{B996AC70-8562-4D59-8FFF-050F5869BBBF}" type="pres">
      <dgm:prSet presAssocID="{ECF88739-FD97-4BDC-9833-8D8F472CD5C8}" presName="hierRoot2" presStyleCnt="0">
        <dgm:presLayoutVars>
          <dgm:hierBranch val="init"/>
        </dgm:presLayoutVars>
      </dgm:prSet>
      <dgm:spPr/>
    </dgm:pt>
    <dgm:pt modelId="{E19192DA-72A7-41B7-B80B-95CE2AA514C7}" type="pres">
      <dgm:prSet presAssocID="{ECF88739-FD97-4BDC-9833-8D8F472CD5C8}" presName="rootComposite" presStyleCnt="0"/>
      <dgm:spPr/>
    </dgm:pt>
    <dgm:pt modelId="{A4FAF545-111F-40C2-8E92-C9B7F16B4623}" type="pres">
      <dgm:prSet presAssocID="{ECF88739-FD97-4BDC-9833-8D8F472CD5C8}" presName="rootText" presStyleLbl="node3" presStyleIdx="1" presStyleCnt="4">
        <dgm:presLayoutVars>
          <dgm:chPref val="3"/>
        </dgm:presLayoutVars>
      </dgm:prSet>
      <dgm:spPr/>
    </dgm:pt>
    <dgm:pt modelId="{E8C5DADE-9EA0-4E0F-B6FB-C3069FD80994}" type="pres">
      <dgm:prSet presAssocID="{ECF88739-FD97-4BDC-9833-8D8F472CD5C8}" presName="rootConnector" presStyleLbl="node3" presStyleIdx="1" presStyleCnt="4"/>
      <dgm:spPr/>
    </dgm:pt>
    <dgm:pt modelId="{D155676B-309F-430E-B2BE-7A8385328D25}" type="pres">
      <dgm:prSet presAssocID="{ECF88739-FD97-4BDC-9833-8D8F472CD5C8}" presName="hierChild4" presStyleCnt="0"/>
      <dgm:spPr/>
    </dgm:pt>
    <dgm:pt modelId="{059FF374-5A7C-4568-8509-B71B5A21786B}" type="pres">
      <dgm:prSet presAssocID="{A9F3F9D1-FF52-40C6-B496-299925F10C4F}" presName="Name37" presStyleLbl="parChTrans1D4" presStyleIdx="2" presStyleCnt="10"/>
      <dgm:spPr/>
    </dgm:pt>
    <dgm:pt modelId="{8FFDC1D1-3A3B-4C51-8272-F060F8841A78}" type="pres">
      <dgm:prSet presAssocID="{BD19192A-5139-4417-B179-67A559E15B5E}" presName="hierRoot2" presStyleCnt="0">
        <dgm:presLayoutVars>
          <dgm:hierBranch val="init"/>
        </dgm:presLayoutVars>
      </dgm:prSet>
      <dgm:spPr/>
    </dgm:pt>
    <dgm:pt modelId="{DD656EA2-A5E7-46F9-9674-8B8BD568FFCA}" type="pres">
      <dgm:prSet presAssocID="{BD19192A-5139-4417-B179-67A559E15B5E}" presName="rootComposite" presStyleCnt="0"/>
      <dgm:spPr/>
    </dgm:pt>
    <dgm:pt modelId="{E10538D4-5F6A-42BD-9C9A-3D1AC80C7DB9}" type="pres">
      <dgm:prSet presAssocID="{BD19192A-5139-4417-B179-67A559E15B5E}" presName="rootText" presStyleLbl="node4" presStyleIdx="2" presStyleCnt="10">
        <dgm:presLayoutVars>
          <dgm:chPref val="3"/>
        </dgm:presLayoutVars>
      </dgm:prSet>
      <dgm:spPr/>
    </dgm:pt>
    <dgm:pt modelId="{08B0F24C-12B1-4271-8332-012FA02264E9}" type="pres">
      <dgm:prSet presAssocID="{BD19192A-5139-4417-B179-67A559E15B5E}" presName="rootConnector" presStyleLbl="node4" presStyleIdx="2" presStyleCnt="10"/>
      <dgm:spPr/>
    </dgm:pt>
    <dgm:pt modelId="{B803AD6E-761A-47E7-BDAD-58D35E061108}" type="pres">
      <dgm:prSet presAssocID="{BD19192A-5139-4417-B179-67A559E15B5E}" presName="hierChild4" presStyleCnt="0"/>
      <dgm:spPr/>
    </dgm:pt>
    <dgm:pt modelId="{9433EA23-F3AB-4081-B12D-BF57A4EDFEFD}" type="pres">
      <dgm:prSet presAssocID="{BD19192A-5139-4417-B179-67A559E15B5E}" presName="hierChild5" presStyleCnt="0"/>
      <dgm:spPr/>
    </dgm:pt>
    <dgm:pt modelId="{773486EB-4467-49F8-9663-DF727910A3A0}" type="pres">
      <dgm:prSet presAssocID="{3592B6A8-F35D-4688-9207-9FBCD1505F84}" presName="Name37" presStyleLbl="parChTrans1D4" presStyleIdx="3" presStyleCnt="10"/>
      <dgm:spPr/>
    </dgm:pt>
    <dgm:pt modelId="{BD10D8F6-C269-4CA3-8B75-98E6576513CA}" type="pres">
      <dgm:prSet presAssocID="{8E9DC105-02FE-4D74-B065-D70F64947F81}" presName="hierRoot2" presStyleCnt="0">
        <dgm:presLayoutVars>
          <dgm:hierBranch val="init"/>
        </dgm:presLayoutVars>
      </dgm:prSet>
      <dgm:spPr/>
    </dgm:pt>
    <dgm:pt modelId="{66DBE1B4-3854-4B18-BD52-34EAAA116466}" type="pres">
      <dgm:prSet presAssocID="{8E9DC105-02FE-4D74-B065-D70F64947F81}" presName="rootComposite" presStyleCnt="0"/>
      <dgm:spPr/>
    </dgm:pt>
    <dgm:pt modelId="{40EC3A56-7037-4E36-94B3-80A03FB965EE}" type="pres">
      <dgm:prSet presAssocID="{8E9DC105-02FE-4D74-B065-D70F64947F81}" presName="rootText" presStyleLbl="node4" presStyleIdx="3" presStyleCnt="10">
        <dgm:presLayoutVars>
          <dgm:chPref val="3"/>
        </dgm:presLayoutVars>
      </dgm:prSet>
      <dgm:spPr/>
    </dgm:pt>
    <dgm:pt modelId="{C4D7CA22-EE0D-4E2B-92F8-E85E7393EFC9}" type="pres">
      <dgm:prSet presAssocID="{8E9DC105-02FE-4D74-B065-D70F64947F81}" presName="rootConnector" presStyleLbl="node4" presStyleIdx="3" presStyleCnt="10"/>
      <dgm:spPr/>
    </dgm:pt>
    <dgm:pt modelId="{38264B19-D336-410D-A450-1B6F10654D6F}" type="pres">
      <dgm:prSet presAssocID="{8E9DC105-02FE-4D74-B065-D70F64947F81}" presName="hierChild4" presStyleCnt="0"/>
      <dgm:spPr/>
    </dgm:pt>
    <dgm:pt modelId="{AAEDCE7D-E12E-4BC0-9006-542223A83A12}" type="pres">
      <dgm:prSet presAssocID="{8E9DC105-02FE-4D74-B065-D70F64947F81}" presName="hierChild5" presStyleCnt="0"/>
      <dgm:spPr/>
    </dgm:pt>
    <dgm:pt modelId="{B768AB5E-8837-4A6E-8CB2-BF15BE28EAC3}" type="pres">
      <dgm:prSet presAssocID="{ECF88739-FD97-4BDC-9833-8D8F472CD5C8}" presName="hierChild5" presStyleCnt="0"/>
      <dgm:spPr/>
    </dgm:pt>
    <dgm:pt modelId="{CC0A0757-C65F-494F-BBC2-FECD2DC20F11}" type="pres">
      <dgm:prSet presAssocID="{2CDCDD79-9B6F-4934-9EF1-04AEE90FA1C1}" presName="hierChild5" presStyleCnt="0"/>
      <dgm:spPr/>
    </dgm:pt>
    <dgm:pt modelId="{2D68F0BF-2A11-48CA-B9F0-28071B7630D7}" type="pres">
      <dgm:prSet presAssocID="{30EB27AA-3611-419F-8D8F-4120C6BABA3F}" presName="Name37" presStyleLbl="parChTrans1D2" presStyleIdx="1" presStyleCnt="2"/>
      <dgm:spPr/>
    </dgm:pt>
    <dgm:pt modelId="{39145DBE-84B5-4346-A305-4D90BB66957C}" type="pres">
      <dgm:prSet presAssocID="{1DA4A541-7C0C-41E9-9618-5137A0BFBB6B}" presName="hierRoot2" presStyleCnt="0">
        <dgm:presLayoutVars>
          <dgm:hierBranch val="init"/>
        </dgm:presLayoutVars>
      </dgm:prSet>
      <dgm:spPr/>
    </dgm:pt>
    <dgm:pt modelId="{6230F613-F098-4D09-BE94-FC8642B4C9E3}" type="pres">
      <dgm:prSet presAssocID="{1DA4A541-7C0C-41E9-9618-5137A0BFBB6B}" presName="rootComposite" presStyleCnt="0"/>
      <dgm:spPr/>
    </dgm:pt>
    <dgm:pt modelId="{DC8DE45B-633C-4B8B-A0CA-CF53B5B64241}" type="pres">
      <dgm:prSet presAssocID="{1DA4A541-7C0C-41E9-9618-5137A0BFBB6B}" presName="rootText" presStyleLbl="node2" presStyleIdx="1" presStyleCnt="2">
        <dgm:presLayoutVars>
          <dgm:chPref val="3"/>
        </dgm:presLayoutVars>
      </dgm:prSet>
      <dgm:spPr/>
    </dgm:pt>
    <dgm:pt modelId="{C7955A3D-27E3-4CF3-A05A-5C7173E4F153}" type="pres">
      <dgm:prSet presAssocID="{1DA4A541-7C0C-41E9-9618-5137A0BFBB6B}" presName="rootConnector" presStyleLbl="node2" presStyleIdx="1" presStyleCnt="2"/>
      <dgm:spPr/>
    </dgm:pt>
    <dgm:pt modelId="{5CAFF4AD-374C-4CEF-904C-6A16EA334A65}" type="pres">
      <dgm:prSet presAssocID="{1DA4A541-7C0C-41E9-9618-5137A0BFBB6B}" presName="hierChild4" presStyleCnt="0"/>
      <dgm:spPr/>
    </dgm:pt>
    <dgm:pt modelId="{68861F1B-3950-430A-9C4E-2594ED5C0F12}" type="pres">
      <dgm:prSet presAssocID="{DCC6CF14-C330-4987-B2A3-8CBD7B213319}" presName="Name37" presStyleLbl="parChTrans1D3" presStyleIdx="2" presStyleCnt="4"/>
      <dgm:spPr/>
    </dgm:pt>
    <dgm:pt modelId="{C5089730-99CF-4399-A695-E795F57C17F4}" type="pres">
      <dgm:prSet presAssocID="{CD494EB8-22F5-43B4-B97B-06E4A24792AC}" presName="hierRoot2" presStyleCnt="0">
        <dgm:presLayoutVars>
          <dgm:hierBranch val="init"/>
        </dgm:presLayoutVars>
      </dgm:prSet>
      <dgm:spPr/>
    </dgm:pt>
    <dgm:pt modelId="{5BD435D8-E53A-49BB-A1EB-D99B395FFCC8}" type="pres">
      <dgm:prSet presAssocID="{CD494EB8-22F5-43B4-B97B-06E4A24792AC}" presName="rootComposite" presStyleCnt="0"/>
      <dgm:spPr/>
    </dgm:pt>
    <dgm:pt modelId="{41EA9A69-51A1-4391-BC47-B8A509F3764E}" type="pres">
      <dgm:prSet presAssocID="{CD494EB8-22F5-43B4-B97B-06E4A24792AC}" presName="rootText" presStyleLbl="node3" presStyleIdx="2" presStyleCnt="4">
        <dgm:presLayoutVars>
          <dgm:chPref val="3"/>
        </dgm:presLayoutVars>
      </dgm:prSet>
      <dgm:spPr/>
    </dgm:pt>
    <dgm:pt modelId="{B40A301C-4D05-4F4A-93DB-2139493A7866}" type="pres">
      <dgm:prSet presAssocID="{CD494EB8-22F5-43B4-B97B-06E4A24792AC}" presName="rootConnector" presStyleLbl="node3" presStyleIdx="2" presStyleCnt="4"/>
      <dgm:spPr/>
    </dgm:pt>
    <dgm:pt modelId="{B55EF401-D1BD-47DD-B9D6-A7A99E06D606}" type="pres">
      <dgm:prSet presAssocID="{CD494EB8-22F5-43B4-B97B-06E4A24792AC}" presName="hierChild4" presStyleCnt="0"/>
      <dgm:spPr/>
    </dgm:pt>
    <dgm:pt modelId="{B85ACCA5-661A-4F49-96B8-A3D17C850837}" type="pres">
      <dgm:prSet presAssocID="{8F075648-80C8-4518-876C-F7ACB8DD46CE}" presName="Name37" presStyleLbl="parChTrans1D4" presStyleIdx="4" presStyleCnt="10"/>
      <dgm:spPr/>
    </dgm:pt>
    <dgm:pt modelId="{09CF34A5-C0C1-4287-BF04-0B1591CDB326}" type="pres">
      <dgm:prSet presAssocID="{59BF403C-BD3F-43E2-B509-DBCA8D5DB006}" presName="hierRoot2" presStyleCnt="0">
        <dgm:presLayoutVars>
          <dgm:hierBranch val="init"/>
        </dgm:presLayoutVars>
      </dgm:prSet>
      <dgm:spPr/>
    </dgm:pt>
    <dgm:pt modelId="{D0C142E9-FD78-42D5-9CF3-05B0EC37E95D}" type="pres">
      <dgm:prSet presAssocID="{59BF403C-BD3F-43E2-B509-DBCA8D5DB006}" presName="rootComposite" presStyleCnt="0"/>
      <dgm:spPr/>
    </dgm:pt>
    <dgm:pt modelId="{2D28ED27-6E97-4F64-AD6F-6A76CA12F979}" type="pres">
      <dgm:prSet presAssocID="{59BF403C-BD3F-43E2-B509-DBCA8D5DB006}" presName="rootText" presStyleLbl="node4" presStyleIdx="4" presStyleCnt="10">
        <dgm:presLayoutVars>
          <dgm:chPref val="3"/>
        </dgm:presLayoutVars>
      </dgm:prSet>
      <dgm:spPr/>
    </dgm:pt>
    <dgm:pt modelId="{FAF2D4B6-A166-4175-852E-771AE11AA5C9}" type="pres">
      <dgm:prSet presAssocID="{59BF403C-BD3F-43E2-B509-DBCA8D5DB006}" presName="rootConnector" presStyleLbl="node4" presStyleIdx="4" presStyleCnt="10"/>
      <dgm:spPr/>
    </dgm:pt>
    <dgm:pt modelId="{8D15D5EC-36CC-43B4-9037-B4ABD738EB8C}" type="pres">
      <dgm:prSet presAssocID="{59BF403C-BD3F-43E2-B509-DBCA8D5DB006}" presName="hierChild4" presStyleCnt="0"/>
      <dgm:spPr/>
    </dgm:pt>
    <dgm:pt modelId="{79638DDB-613A-4B5D-84D1-987C2A857150}" type="pres">
      <dgm:prSet presAssocID="{63AB9D0B-642C-4AD6-8B3B-6AA62DC070E5}" presName="Name37" presStyleLbl="parChTrans1D4" presStyleIdx="5" presStyleCnt="10"/>
      <dgm:spPr/>
    </dgm:pt>
    <dgm:pt modelId="{C3282839-F32A-40B6-86CC-1B7FECBFCAE7}" type="pres">
      <dgm:prSet presAssocID="{60F82F93-411C-4D9C-99AE-FAA561F63650}" presName="hierRoot2" presStyleCnt="0">
        <dgm:presLayoutVars>
          <dgm:hierBranch val="init"/>
        </dgm:presLayoutVars>
      </dgm:prSet>
      <dgm:spPr/>
    </dgm:pt>
    <dgm:pt modelId="{0142C378-0AB5-4C3F-8A40-1197A9C1B8A4}" type="pres">
      <dgm:prSet presAssocID="{60F82F93-411C-4D9C-99AE-FAA561F63650}" presName="rootComposite" presStyleCnt="0"/>
      <dgm:spPr/>
    </dgm:pt>
    <dgm:pt modelId="{DD69836C-EE1D-4184-B506-410B9F6F4E05}" type="pres">
      <dgm:prSet presAssocID="{60F82F93-411C-4D9C-99AE-FAA561F63650}" presName="rootText" presStyleLbl="node4" presStyleIdx="5" presStyleCnt="10">
        <dgm:presLayoutVars>
          <dgm:chPref val="3"/>
        </dgm:presLayoutVars>
      </dgm:prSet>
      <dgm:spPr/>
    </dgm:pt>
    <dgm:pt modelId="{E63CDC93-CB97-4DB2-8DF6-5EE594D945F6}" type="pres">
      <dgm:prSet presAssocID="{60F82F93-411C-4D9C-99AE-FAA561F63650}" presName="rootConnector" presStyleLbl="node4" presStyleIdx="5" presStyleCnt="10"/>
      <dgm:spPr/>
    </dgm:pt>
    <dgm:pt modelId="{24883812-37FC-42FA-8E9E-89834DA60EB6}" type="pres">
      <dgm:prSet presAssocID="{60F82F93-411C-4D9C-99AE-FAA561F63650}" presName="hierChild4" presStyleCnt="0"/>
      <dgm:spPr/>
    </dgm:pt>
    <dgm:pt modelId="{E3266AB1-FD29-42E1-B5D9-DD1A5F375B54}" type="pres">
      <dgm:prSet presAssocID="{60F82F93-411C-4D9C-99AE-FAA561F63650}" presName="hierChild5" presStyleCnt="0"/>
      <dgm:spPr/>
    </dgm:pt>
    <dgm:pt modelId="{239B08D9-2F0F-4585-B411-E031769D960A}" type="pres">
      <dgm:prSet presAssocID="{59BF403C-BD3F-43E2-B509-DBCA8D5DB006}" presName="hierChild5" presStyleCnt="0"/>
      <dgm:spPr/>
    </dgm:pt>
    <dgm:pt modelId="{A4E2CE09-46F4-45CC-8933-A87D7745F4B7}" type="pres">
      <dgm:prSet presAssocID="{D015C1DA-F594-4133-9CD7-FFE1D7A3B324}" presName="Name37" presStyleLbl="parChTrans1D4" presStyleIdx="6" presStyleCnt="10"/>
      <dgm:spPr/>
    </dgm:pt>
    <dgm:pt modelId="{A7599402-239F-444A-AA7B-97B509DB24DA}" type="pres">
      <dgm:prSet presAssocID="{C819ECD0-AF40-449F-BA54-4AAC2240C65B}" presName="hierRoot2" presStyleCnt="0">
        <dgm:presLayoutVars>
          <dgm:hierBranch val="init"/>
        </dgm:presLayoutVars>
      </dgm:prSet>
      <dgm:spPr/>
    </dgm:pt>
    <dgm:pt modelId="{6FBAA663-859A-46A6-B3C0-F15CC8A1F775}" type="pres">
      <dgm:prSet presAssocID="{C819ECD0-AF40-449F-BA54-4AAC2240C65B}" presName="rootComposite" presStyleCnt="0"/>
      <dgm:spPr/>
    </dgm:pt>
    <dgm:pt modelId="{CC280E0A-263D-4AAF-82E8-A9DB3F205BD4}" type="pres">
      <dgm:prSet presAssocID="{C819ECD0-AF40-449F-BA54-4AAC2240C65B}" presName="rootText" presStyleLbl="node4" presStyleIdx="6" presStyleCnt="10">
        <dgm:presLayoutVars>
          <dgm:chPref val="3"/>
        </dgm:presLayoutVars>
      </dgm:prSet>
      <dgm:spPr/>
    </dgm:pt>
    <dgm:pt modelId="{8008ED32-D21E-4DF5-B617-9F0CABE0D055}" type="pres">
      <dgm:prSet presAssocID="{C819ECD0-AF40-449F-BA54-4AAC2240C65B}" presName="rootConnector" presStyleLbl="node4" presStyleIdx="6" presStyleCnt="10"/>
      <dgm:spPr/>
    </dgm:pt>
    <dgm:pt modelId="{F0EF8BE7-A751-4A36-B0D0-5109CDE480B5}" type="pres">
      <dgm:prSet presAssocID="{C819ECD0-AF40-449F-BA54-4AAC2240C65B}" presName="hierChild4" presStyleCnt="0"/>
      <dgm:spPr/>
    </dgm:pt>
    <dgm:pt modelId="{911E1A03-DDA7-4FB4-97F2-8F8030DF99E8}" type="pres">
      <dgm:prSet presAssocID="{266FD1F6-AF8B-4D2B-BB02-A2CBE04E3622}" presName="Name37" presStyleLbl="parChTrans1D4" presStyleIdx="7" presStyleCnt="10"/>
      <dgm:spPr/>
    </dgm:pt>
    <dgm:pt modelId="{644FFF28-BF87-42C9-88D5-F759C46C533F}" type="pres">
      <dgm:prSet presAssocID="{2BE11016-D500-4916-8D64-B1EB2D7C26FE}" presName="hierRoot2" presStyleCnt="0">
        <dgm:presLayoutVars>
          <dgm:hierBranch val="init"/>
        </dgm:presLayoutVars>
      </dgm:prSet>
      <dgm:spPr/>
    </dgm:pt>
    <dgm:pt modelId="{A744489B-7F51-45D5-BF3C-E4EA5958F292}" type="pres">
      <dgm:prSet presAssocID="{2BE11016-D500-4916-8D64-B1EB2D7C26FE}" presName="rootComposite" presStyleCnt="0"/>
      <dgm:spPr/>
    </dgm:pt>
    <dgm:pt modelId="{4C769587-6487-4D48-9FD8-054EBF4720CB}" type="pres">
      <dgm:prSet presAssocID="{2BE11016-D500-4916-8D64-B1EB2D7C26FE}" presName="rootText" presStyleLbl="node4" presStyleIdx="7" presStyleCnt="10">
        <dgm:presLayoutVars>
          <dgm:chPref val="3"/>
        </dgm:presLayoutVars>
      </dgm:prSet>
      <dgm:spPr/>
    </dgm:pt>
    <dgm:pt modelId="{00530A53-A57E-4100-9D74-D9A63087AB3A}" type="pres">
      <dgm:prSet presAssocID="{2BE11016-D500-4916-8D64-B1EB2D7C26FE}" presName="rootConnector" presStyleLbl="node4" presStyleIdx="7" presStyleCnt="10"/>
      <dgm:spPr/>
    </dgm:pt>
    <dgm:pt modelId="{AA6489FC-D2B1-4145-83D0-169D272FA2E2}" type="pres">
      <dgm:prSet presAssocID="{2BE11016-D500-4916-8D64-B1EB2D7C26FE}" presName="hierChild4" presStyleCnt="0"/>
      <dgm:spPr/>
    </dgm:pt>
    <dgm:pt modelId="{6E1EE7F0-3641-49CA-874D-E361F9FC6162}" type="pres">
      <dgm:prSet presAssocID="{2BE11016-D500-4916-8D64-B1EB2D7C26FE}" presName="hierChild5" presStyleCnt="0"/>
      <dgm:spPr/>
    </dgm:pt>
    <dgm:pt modelId="{DF059F02-21FD-4EFC-957F-DFBD69A8ACD8}" type="pres">
      <dgm:prSet presAssocID="{03970587-A79A-44FF-96B5-7F7DD208E616}" presName="Name37" presStyleLbl="parChTrans1D4" presStyleIdx="8" presStyleCnt="10"/>
      <dgm:spPr/>
    </dgm:pt>
    <dgm:pt modelId="{E06182EE-EAF3-4CD8-942A-2554927FB497}" type="pres">
      <dgm:prSet presAssocID="{2683F479-527F-4AEA-8529-4A48035F6A16}" presName="hierRoot2" presStyleCnt="0">
        <dgm:presLayoutVars>
          <dgm:hierBranch val="init"/>
        </dgm:presLayoutVars>
      </dgm:prSet>
      <dgm:spPr/>
    </dgm:pt>
    <dgm:pt modelId="{E2AB86CD-7CFF-4185-85A5-9B5A7449F6D6}" type="pres">
      <dgm:prSet presAssocID="{2683F479-527F-4AEA-8529-4A48035F6A16}" presName="rootComposite" presStyleCnt="0"/>
      <dgm:spPr/>
    </dgm:pt>
    <dgm:pt modelId="{F6103A39-6A11-43CE-B06C-C065E3050B20}" type="pres">
      <dgm:prSet presAssocID="{2683F479-527F-4AEA-8529-4A48035F6A16}" presName="rootText" presStyleLbl="node4" presStyleIdx="8" presStyleCnt="10">
        <dgm:presLayoutVars>
          <dgm:chPref val="3"/>
        </dgm:presLayoutVars>
      </dgm:prSet>
      <dgm:spPr/>
    </dgm:pt>
    <dgm:pt modelId="{59206FD3-5291-4F6E-8E9F-83848D9C617B}" type="pres">
      <dgm:prSet presAssocID="{2683F479-527F-4AEA-8529-4A48035F6A16}" presName="rootConnector" presStyleLbl="node4" presStyleIdx="8" presStyleCnt="10"/>
      <dgm:spPr/>
    </dgm:pt>
    <dgm:pt modelId="{50D540EF-81BB-49E6-88DA-0B46D6AB9125}" type="pres">
      <dgm:prSet presAssocID="{2683F479-527F-4AEA-8529-4A48035F6A16}" presName="hierChild4" presStyleCnt="0"/>
      <dgm:spPr/>
    </dgm:pt>
    <dgm:pt modelId="{ACCD1CB9-1458-4FBF-A3D4-E45BFEAD65CF}" type="pres">
      <dgm:prSet presAssocID="{2683F479-527F-4AEA-8529-4A48035F6A16}" presName="hierChild5" presStyleCnt="0"/>
      <dgm:spPr/>
    </dgm:pt>
    <dgm:pt modelId="{D74E9C86-6BD7-489C-820F-1554D4E16750}" type="pres">
      <dgm:prSet presAssocID="{C819ECD0-AF40-449F-BA54-4AAC2240C65B}" presName="hierChild5" presStyleCnt="0"/>
      <dgm:spPr/>
    </dgm:pt>
    <dgm:pt modelId="{FCED87B5-E32D-4546-B98E-4A552845844C}" type="pres">
      <dgm:prSet presAssocID="{CD494EB8-22F5-43B4-B97B-06E4A24792AC}" presName="hierChild5" presStyleCnt="0"/>
      <dgm:spPr/>
    </dgm:pt>
    <dgm:pt modelId="{153ED093-2701-412A-B4AC-B30D5847481B}" type="pres">
      <dgm:prSet presAssocID="{835D0648-36E0-4EB5-A6C7-B426BEB1D961}" presName="Name37" presStyleLbl="parChTrans1D3" presStyleIdx="3" presStyleCnt="4"/>
      <dgm:spPr/>
    </dgm:pt>
    <dgm:pt modelId="{DE2BDD4F-255D-4C23-8D86-B8AAD5ED7CAE}" type="pres">
      <dgm:prSet presAssocID="{402FC0EC-2929-4639-94A0-E5EEA51BB997}" presName="hierRoot2" presStyleCnt="0">
        <dgm:presLayoutVars>
          <dgm:hierBranch val="init"/>
        </dgm:presLayoutVars>
      </dgm:prSet>
      <dgm:spPr/>
    </dgm:pt>
    <dgm:pt modelId="{23436E12-6D01-4AE2-A57A-25D82379CC28}" type="pres">
      <dgm:prSet presAssocID="{402FC0EC-2929-4639-94A0-E5EEA51BB997}" presName="rootComposite" presStyleCnt="0"/>
      <dgm:spPr/>
    </dgm:pt>
    <dgm:pt modelId="{B9F2C107-1A2E-49FC-940F-396E0685C17F}" type="pres">
      <dgm:prSet presAssocID="{402FC0EC-2929-4639-94A0-E5EEA51BB997}" presName="rootText" presStyleLbl="node3" presStyleIdx="3" presStyleCnt="4">
        <dgm:presLayoutVars>
          <dgm:chPref val="3"/>
        </dgm:presLayoutVars>
      </dgm:prSet>
      <dgm:spPr/>
    </dgm:pt>
    <dgm:pt modelId="{CEC66F53-191E-4BCF-9F70-A6902DA5CA8D}" type="pres">
      <dgm:prSet presAssocID="{402FC0EC-2929-4639-94A0-E5EEA51BB997}" presName="rootConnector" presStyleLbl="node3" presStyleIdx="3" presStyleCnt="4"/>
      <dgm:spPr/>
    </dgm:pt>
    <dgm:pt modelId="{C8139B1A-43EF-4E8D-9D89-77D53B325A74}" type="pres">
      <dgm:prSet presAssocID="{402FC0EC-2929-4639-94A0-E5EEA51BB997}" presName="hierChild4" presStyleCnt="0"/>
      <dgm:spPr/>
    </dgm:pt>
    <dgm:pt modelId="{93E4C78E-9EF3-458B-92DB-A74DE89E0F92}" type="pres">
      <dgm:prSet presAssocID="{FC1B2EB8-92E9-4D25-A027-8EDC2A4E5739}" presName="Name37" presStyleLbl="parChTrans1D4" presStyleIdx="9" presStyleCnt="10"/>
      <dgm:spPr/>
    </dgm:pt>
    <dgm:pt modelId="{E4789C96-B379-43FB-8972-9EDA2DB1F310}" type="pres">
      <dgm:prSet presAssocID="{4DA0582B-0C2A-4E58-B370-EAFEC5CD7DBB}" presName="hierRoot2" presStyleCnt="0">
        <dgm:presLayoutVars>
          <dgm:hierBranch val="init"/>
        </dgm:presLayoutVars>
      </dgm:prSet>
      <dgm:spPr/>
    </dgm:pt>
    <dgm:pt modelId="{420B5CF2-3AD5-4CAF-A10C-F23FA06A1B27}" type="pres">
      <dgm:prSet presAssocID="{4DA0582B-0C2A-4E58-B370-EAFEC5CD7DBB}" presName="rootComposite" presStyleCnt="0"/>
      <dgm:spPr/>
    </dgm:pt>
    <dgm:pt modelId="{F0A8C908-3BAB-4556-B298-4307A18D94CD}" type="pres">
      <dgm:prSet presAssocID="{4DA0582B-0C2A-4E58-B370-EAFEC5CD7DBB}" presName="rootText" presStyleLbl="node4" presStyleIdx="9" presStyleCnt="10">
        <dgm:presLayoutVars>
          <dgm:chPref val="3"/>
        </dgm:presLayoutVars>
      </dgm:prSet>
      <dgm:spPr/>
    </dgm:pt>
    <dgm:pt modelId="{8051B385-2F4D-4215-87F5-D0EEAC7ACFDC}" type="pres">
      <dgm:prSet presAssocID="{4DA0582B-0C2A-4E58-B370-EAFEC5CD7DBB}" presName="rootConnector" presStyleLbl="node4" presStyleIdx="9" presStyleCnt="10"/>
      <dgm:spPr/>
    </dgm:pt>
    <dgm:pt modelId="{385DC5B3-ABFC-4816-A7E6-33F3BFA1ACD8}" type="pres">
      <dgm:prSet presAssocID="{4DA0582B-0C2A-4E58-B370-EAFEC5CD7DBB}" presName="hierChild4" presStyleCnt="0"/>
      <dgm:spPr/>
    </dgm:pt>
    <dgm:pt modelId="{0740AA62-7B9F-49BB-85A5-1EC4C649158F}" type="pres">
      <dgm:prSet presAssocID="{4DA0582B-0C2A-4E58-B370-EAFEC5CD7DBB}" presName="hierChild5" presStyleCnt="0"/>
      <dgm:spPr/>
    </dgm:pt>
    <dgm:pt modelId="{B86169AB-C3D1-4D7D-AF92-0B89ECA97555}" type="pres">
      <dgm:prSet presAssocID="{402FC0EC-2929-4639-94A0-E5EEA51BB997}" presName="hierChild5" presStyleCnt="0"/>
      <dgm:spPr/>
    </dgm:pt>
    <dgm:pt modelId="{CF2FC1E6-197F-4A7C-B842-3EA568EF9ACD}" type="pres">
      <dgm:prSet presAssocID="{1DA4A541-7C0C-41E9-9618-5137A0BFBB6B}" presName="hierChild5" presStyleCnt="0"/>
      <dgm:spPr/>
    </dgm:pt>
    <dgm:pt modelId="{7B295BDE-F05B-448E-9913-3522F481FAB3}" type="pres">
      <dgm:prSet presAssocID="{9055E4FB-A2D9-43E0-855F-476C7E444D8A}" presName="hierChild3" presStyleCnt="0"/>
      <dgm:spPr/>
    </dgm:pt>
  </dgm:ptLst>
  <dgm:cxnLst>
    <dgm:cxn modelId="{BAFA4B04-2524-4EC2-B3B5-1EB5EFC4A413}" srcId="{1DA4A541-7C0C-41E9-9618-5137A0BFBB6B}" destId="{402FC0EC-2929-4639-94A0-E5EEA51BB997}" srcOrd="1" destOrd="0" parTransId="{835D0648-36E0-4EB5-A6C7-B426BEB1D961}" sibTransId="{46174F45-C69E-48FD-AAFD-E8EBBADEC156}"/>
    <dgm:cxn modelId="{8745C80A-B03F-4FE0-AB9F-525B0563F193}" srcId="{CD494EB8-22F5-43B4-B97B-06E4A24792AC}" destId="{59BF403C-BD3F-43E2-B509-DBCA8D5DB006}" srcOrd="0" destOrd="0" parTransId="{8F075648-80C8-4518-876C-F7ACB8DD46CE}" sibTransId="{07C65866-49EC-41B3-A1EA-750C4476CB96}"/>
    <dgm:cxn modelId="{E721910F-3AC3-4354-98AE-6C70C4488882}" type="presOf" srcId="{BA827B7A-62E6-4B1A-9B37-E3AF65643492}" destId="{4B08F2F4-705A-41D6-AB67-8E9832438338}" srcOrd="0" destOrd="0" presId="urn:microsoft.com/office/officeart/2005/8/layout/orgChart1"/>
    <dgm:cxn modelId="{A744F80F-8828-436A-B439-9FB51FF9E3EC}" srcId="{2CDCDD79-9B6F-4934-9EF1-04AEE90FA1C1}" destId="{ECF88739-FD97-4BDC-9833-8D8F472CD5C8}" srcOrd="1" destOrd="0" parTransId="{401241C3-5820-4413-AEFB-464015A3E924}" sibTransId="{C1753E1E-33EF-40BD-BF41-3ED421373439}"/>
    <dgm:cxn modelId="{EDF0CB14-007E-45BB-8445-C92455079A93}" srcId="{F872A454-9FA7-4ABF-8994-28CE8CA0E041}" destId="{0458CA8F-73FE-4BD9-85FB-C076BCB4D586}" srcOrd="0" destOrd="0" parTransId="{EA8D33C2-80D8-4304-B861-139FFF362C04}" sibTransId="{E03B7021-F4B6-4739-B152-FC7D1AC29A61}"/>
    <dgm:cxn modelId="{48C0391E-B70D-479E-B31D-1C4730F716E9}" type="presOf" srcId="{676CAB80-F5AD-4E84-88E1-51A40A29D626}" destId="{E0B9CC06-C6AA-48AC-B431-0FC8858978C7}" srcOrd="0" destOrd="0" presId="urn:microsoft.com/office/officeart/2005/8/layout/orgChart1"/>
    <dgm:cxn modelId="{33B4551E-FB05-419F-8AEC-431C2747A097}" srcId="{C819ECD0-AF40-449F-BA54-4AAC2240C65B}" destId="{2683F479-527F-4AEA-8529-4A48035F6A16}" srcOrd="1" destOrd="0" parTransId="{03970587-A79A-44FF-96B5-7F7DD208E616}" sibTransId="{614423D5-C267-450D-9522-AEB3907FAFC3}"/>
    <dgm:cxn modelId="{D4715E20-1507-4765-98CB-1352A44A2E1B}" type="presOf" srcId="{402FC0EC-2929-4639-94A0-E5EEA51BB997}" destId="{B9F2C107-1A2E-49FC-940F-396E0685C17F}" srcOrd="0" destOrd="0" presId="urn:microsoft.com/office/officeart/2005/8/layout/orgChart1"/>
    <dgm:cxn modelId="{D6146123-06DC-474F-9B7C-6C679D2A2A90}" type="presOf" srcId="{1DA4A541-7C0C-41E9-9618-5137A0BFBB6B}" destId="{DC8DE45B-633C-4B8B-A0CA-CF53B5B64241}" srcOrd="0" destOrd="0" presId="urn:microsoft.com/office/officeart/2005/8/layout/orgChart1"/>
    <dgm:cxn modelId="{18741826-51DF-428E-8B1E-96FAEEE0338E}" type="presOf" srcId="{3592B6A8-F35D-4688-9207-9FBCD1505F84}" destId="{773486EB-4467-49F8-9663-DF727910A3A0}" srcOrd="0" destOrd="0" presId="urn:microsoft.com/office/officeart/2005/8/layout/orgChart1"/>
    <dgm:cxn modelId="{033ECF26-7107-4026-BABA-2F1BE4BF5582}" type="presOf" srcId="{2683F479-527F-4AEA-8529-4A48035F6A16}" destId="{59206FD3-5291-4F6E-8E9F-83848D9C617B}" srcOrd="1" destOrd="0" presId="urn:microsoft.com/office/officeart/2005/8/layout/orgChart1"/>
    <dgm:cxn modelId="{BC5BFC27-BACD-4664-8C84-2F823283F968}" type="presOf" srcId="{C37B74F6-B3DB-4C4B-8B41-95928FEB02EE}" destId="{F1AFE3AD-5869-41FC-8F00-15A3BE3A0567}" srcOrd="0" destOrd="0" presId="urn:microsoft.com/office/officeart/2005/8/layout/orgChart1"/>
    <dgm:cxn modelId="{C493432C-7222-4300-92C2-DBCDF37EB7E8}" type="presOf" srcId="{C819ECD0-AF40-449F-BA54-4AAC2240C65B}" destId="{CC280E0A-263D-4AAF-82E8-A9DB3F205BD4}" srcOrd="0" destOrd="0" presId="urn:microsoft.com/office/officeart/2005/8/layout/orgChart1"/>
    <dgm:cxn modelId="{DC34402D-3873-489C-9D74-C0CF333090DF}" srcId="{402FC0EC-2929-4639-94A0-E5EEA51BB997}" destId="{4DA0582B-0C2A-4E58-B370-EAFEC5CD7DBB}" srcOrd="0" destOrd="0" parTransId="{FC1B2EB8-92E9-4D25-A027-8EDC2A4E5739}" sibTransId="{F79F36C1-8ECB-4557-9CC5-8D9069C731F0}"/>
    <dgm:cxn modelId="{B4002F2F-B8FC-44B2-9DAD-D21E4951F9FF}" type="presOf" srcId="{30EB27AA-3611-419F-8D8F-4120C6BABA3F}" destId="{2D68F0BF-2A11-48CA-B9F0-28071B7630D7}" srcOrd="0" destOrd="0" presId="urn:microsoft.com/office/officeart/2005/8/layout/orgChart1"/>
    <dgm:cxn modelId="{C9D62D36-903E-4E8E-A3B5-693292C3E1CE}" type="presOf" srcId="{59BF403C-BD3F-43E2-B509-DBCA8D5DB006}" destId="{2D28ED27-6E97-4F64-AD6F-6A76CA12F979}" srcOrd="0" destOrd="0" presId="urn:microsoft.com/office/officeart/2005/8/layout/orgChart1"/>
    <dgm:cxn modelId="{E9C94C36-257F-4572-8C4C-0584E3036CDE}" type="presOf" srcId="{ECF88739-FD97-4BDC-9833-8D8F472CD5C8}" destId="{E8C5DADE-9EA0-4E0F-B6FB-C3069FD80994}" srcOrd="1" destOrd="0" presId="urn:microsoft.com/office/officeart/2005/8/layout/orgChart1"/>
    <dgm:cxn modelId="{63A48637-D782-41A4-8DB6-A0D05C887166}" type="presOf" srcId="{835D0648-36E0-4EB5-A6C7-B426BEB1D961}" destId="{153ED093-2701-412A-B4AC-B30D5847481B}" srcOrd="0" destOrd="0" presId="urn:microsoft.com/office/officeart/2005/8/layout/orgChart1"/>
    <dgm:cxn modelId="{C2410C3B-BFDB-48A8-9068-DE192B48FEB8}" type="presOf" srcId="{4DA0582B-0C2A-4E58-B370-EAFEC5CD7DBB}" destId="{8051B385-2F4D-4215-87F5-D0EEAC7ACFDC}" srcOrd="1" destOrd="0" presId="urn:microsoft.com/office/officeart/2005/8/layout/orgChart1"/>
    <dgm:cxn modelId="{195B1644-5C41-432C-8894-A37E645AEB56}" type="presOf" srcId="{8E9DC105-02FE-4D74-B065-D70F64947F81}" destId="{C4D7CA22-EE0D-4E2B-92F8-E85E7393EFC9}" srcOrd="1" destOrd="0" presId="urn:microsoft.com/office/officeart/2005/8/layout/orgChart1"/>
    <dgm:cxn modelId="{D4007246-AF1B-426A-8907-A5F20C76DB1E}" type="presOf" srcId="{C819ECD0-AF40-449F-BA54-4AAC2240C65B}" destId="{8008ED32-D21E-4DF5-B617-9F0CABE0D055}" srcOrd="1" destOrd="0" presId="urn:microsoft.com/office/officeart/2005/8/layout/orgChart1"/>
    <dgm:cxn modelId="{D4839567-3E03-4724-8F09-E20DFBC0A901}" type="presOf" srcId="{2CDCDD79-9B6F-4934-9EF1-04AEE90FA1C1}" destId="{A8242123-B8B9-403E-A821-1BE1DA5348FF}" srcOrd="0" destOrd="0" presId="urn:microsoft.com/office/officeart/2005/8/layout/orgChart1"/>
    <dgm:cxn modelId="{192D796C-841A-45AD-9A3A-7B3ADF70D3D6}" type="presOf" srcId="{2BE11016-D500-4916-8D64-B1EB2D7C26FE}" destId="{00530A53-A57E-4100-9D74-D9A63087AB3A}" srcOrd="1" destOrd="0" presId="urn:microsoft.com/office/officeart/2005/8/layout/orgChart1"/>
    <dgm:cxn modelId="{9F62256D-1630-4A08-9317-41C76EC4B1D5}" type="presOf" srcId="{1546840A-5FDB-4EE2-8D23-BDED3BD8A1CA}" destId="{BF02EC71-29DC-43BC-B027-98D1DD9B128B}" srcOrd="0" destOrd="0" presId="urn:microsoft.com/office/officeart/2005/8/layout/orgChart1"/>
    <dgm:cxn modelId="{457EB170-BB29-44EC-AC26-9F62C0CE6C9D}" type="presOf" srcId="{DCC6CF14-C330-4987-B2A3-8CBD7B213319}" destId="{68861F1B-3950-430A-9C4E-2594ED5C0F12}" srcOrd="0" destOrd="0" presId="urn:microsoft.com/office/officeart/2005/8/layout/orgChart1"/>
    <dgm:cxn modelId="{D7D2BA76-C9F4-467A-9A8C-0F475D063B2A}" srcId="{ECF88739-FD97-4BDC-9833-8D8F472CD5C8}" destId="{BD19192A-5139-4417-B179-67A559E15B5E}" srcOrd="0" destOrd="0" parTransId="{A9F3F9D1-FF52-40C6-B496-299925F10C4F}" sibTransId="{7CD2F7A4-D300-4264-9BD9-91CC85468E01}"/>
    <dgm:cxn modelId="{28681157-AB4A-4848-8102-0ED6EAA3C663}" srcId="{676CAB80-F5AD-4E84-88E1-51A40A29D626}" destId="{9055E4FB-A2D9-43E0-855F-476C7E444D8A}" srcOrd="0" destOrd="0" parTransId="{B0588B69-2D1B-40E1-AD16-FE141390DCC1}" sibTransId="{5CF25C41-F41D-440E-8057-80E5CFF9EAE2}"/>
    <dgm:cxn modelId="{9EA56557-197A-4F26-AEE8-CE211A0426D3}" type="presOf" srcId="{402FC0EC-2929-4639-94A0-E5EEA51BB997}" destId="{CEC66F53-191E-4BCF-9F70-A6902DA5CA8D}" srcOrd="1" destOrd="0" presId="urn:microsoft.com/office/officeart/2005/8/layout/orgChart1"/>
    <dgm:cxn modelId="{6B9B2E79-9DF9-4D32-AE33-D814CFC71C9C}" type="presOf" srcId="{60F82F93-411C-4D9C-99AE-FAA561F63650}" destId="{DD69836C-EE1D-4184-B506-410B9F6F4E05}" srcOrd="0" destOrd="0" presId="urn:microsoft.com/office/officeart/2005/8/layout/orgChart1"/>
    <dgm:cxn modelId="{6A0CE47E-0F76-4DAA-B8A0-892A9E4E41AB}" type="presOf" srcId="{F872A454-9FA7-4ABF-8994-28CE8CA0E041}" destId="{1BF68A85-9DBD-4F07-B773-493EC136BD51}" srcOrd="0" destOrd="0" presId="urn:microsoft.com/office/officeart/2005/8/layout/orgChart1"/>
    <dgm:cxn modelId="{49514280-4A84-4292-9150-9F49DFC69E5F}" type="presOf" srcId="{2683F479-527F-4AEA-8529-4A48035F6A16}" destId="{F6103A39-6A11-43CE-B06C-C065E3050B20}" srcOrd="0" destOrd="0" presId="urn:microsoft.com/office/officeart/2005/8/layout/orgChart1"/>
    <dgm:cxn modelId="{EA111685-41DD-405D-BF10-932076840A8C}" srcId="{9055E4FB-A2D9-43E0-855F-476C7E444D8A}" destId="{2CDCDD79-9B6F-4934-9EF1-04AEE90FA1C1}" srcOrd="0" destOrd="0" parTransId="{BA827B7A-62E6-4B1A-9B37-E3AF65643492}" sibTransId="{5F4A5E68-73EA-45D1-B439-3E33BE2F71A1}"/>
    <dgm:cxn modelId="{32527686-68A2-4623-9636-FED63905F111}" type="presOf" srcId="{ECF88739-FD97-4BDC-9833-8D8F472CD5C8}" destId="{A4FAF545-111F-40C2-8E92-C9B7F16B4623}" srcOrd="0" destOrd="0" presId="urn:microsoft.com/office/officeart/2005/8/layout/orgChart1"/>
    <dgm:cxn modelId="{0C9F0B89-F80F-435C-BB0A-6FD120824BD9}" type="presOf" srcId="{0458CA8F-73FE-4BD9-85FB-C076BCB4D586}" destId="{185B90E4-D7D0-4919-AC86-2ADB456A1611}" srcOrd="0" destOrd="0" presId="urn:microsoft.com/office/officeart/2005/8/layout/orgChart1"/>
    <dgm:cxn modelId="{0730AD8D-04C5-4710-8F3D-9E838191706A}" type="presOf" srcId="{401241C3-5820-4413-AEFB-464015A3E924}" destId="{2676731F-B8EC-447D-883F-9AE3D06AC77B}" srcOrd="0" destOrd="0" presId="urn:microsoft.com/office/officeart/2005/8/layout/orgChart1"/>
    <dgm:cxn modelId="{DFDD4C8E-A9A5-4C79-85FA-1DDD922116E2}" type="presOf" srcId="{9055E4FB-A2D9-43E0-855F-476C7E444D8A}" destId="{BF7A7D12-09A7-4FD6-A80D-7665C8A7E1B5}" srcOrd="1" destOrd="0" presId="urn:microsoft.com/office/officeart/2005/8/layout/orgChart1"/>
    <dgm:cxn modelId="{9359BF91-6F71-4548-BDCE-EA0C5E1ED0E6}" type="presOf" srcId="{1DA4A541-7C0C-41E9-9618-5137A0BFBB6B}" destId="{C7955A3D-27E3-4CF3-A05A-5C7173E4F153}" srcOrd="1" destOrd="0" presId="urn:microsoft.com/office/officeart/2005/8/layout/orgChart1"/>
    <dgm:cxn modelId="{8426B598-BD70-45C1-9BFB-5EEFA057FE01}" type="presOf" srcId="{CD494EB8-22F5-43B4-B97B-06E4A24792AC}" destId="{B40A301C-4D05-4F4A-93DB-2139493A7866}" srcOrd="1" destOrd="0" presId="urn:microsoft.com/office/officeart/2005/8/layout/orgChart1"/>
    <dgm:cxn modelId="{D000689E-A37C-4FD3-A4D5-196D45820034}" type="presOf" srcId="{CD494EB8-22F5-43B4-B97B-06E4A24792AC}" destId="{41EA9A69-51A1-4391-BC47-B8A509F3764E}" srcOrd="0" destOrd="0" presId="urn:microsoft.com/office/officeart/2005/8/layout/orgChart1"/>
    <dgm:cxn modelId="{08B4CBA0-6229-4250-9C1B-4AE022C5C408}" type="presOf" srcId="{FC1B2EB8-92E9-4D25-A027-8EDC2A4E5739}" destId="{93E4C78E-9EF3-458B-92DB-A74DE89E0F92}" srcOrd="0" destOrd="0" presId="urn:microsoft.com/office/officeart/2005/8/layout/orgChart1"/>
    <dgm:cxn modelId="{1E3AC5AC-B538-4CAC-9FDE-BC6E71CA50CE}" type="presOf" srcId="{1546840A-5FDB-4EE2-8D23-BDED3BD8A1CA}" destId="{66874C54-B30A-41E3-B0C9-948965F657D8}" srcOrd="1" destOrd="0" presId="urn:microsoft.com/office/officeart/2005/8/layout/orgChart1"/>
    <dgm:cxn modelId="{40D3A3AD-8091-4CAD-A13C-B87EC541E1DC}" type="presOf" srcId="{8E9DC105-02FE-4D74-B065-D70F64947F81}" destId="{40EC3A56-7037-4E36-94B3-80A03FB965EE}" srcOrd="0" destOrd="0" presId="urn:microsoft.com/office/officeart/2005/8/layout/orgChart1"/>
    <dgm:cxn modelId="{2CC33AAF-CFA0-495F-BE5D-6EBEA84D3D5F}" type="presOf" srcId="{2CDCDD79-9B6F-4934-9EF1-04AEE90FA1C1}" destId="{267A9EFB-7EA2-433E-8241-BD710054FEDC}" srcOrd="1" destOrd="0" presId="urn:microsoft.com/office/officeart/2005/8/layout/orgChart1"/>
    <dgm:cxn modelId="{9EDF80B3-BBE5-42CE-879C-FB7E82F54884}" type="presOf" srcId="{BD19192A-5139-4417-B179-67A559E15B5E}" destId="{E10538D4-5F6A-42BD-9C9A-3D1AC80C7DB9}" srcOrd="0" destOrd="0" presId="urn:microsoft.com/office/officeart/2005/8/layout/orgChart1"/>
    <dgm:cxn modelId="{D24B42B6-4DD3-4412-9DA1-D7AD65E85E60}" srcId="{1DA4A541-7C0C-41E9-9618-5137A0BFBB6B}" destId="{CD494EB8-22F5-43B4-B97B-06E4A24792AC}" srcOrd="0" destOrd="0" parTransId="{DCC6CF14-C330-4987-B2A3-8CBD7B213319}" sibTransId="{17D02FC3-7803-44A8-8CFA-8662B1B135D8}"/>
    <dgm:cxn modelId="{A79E5EB7-D859-4354-A93F-8C08321E5F73}" type="presOf" srcId="{BD19192A-5139-4417-B179-67A559E15B5E}" destId="{08B0F24C-12B1-4271-8332-012FA02264E9}" srcOrd="1" destOrd="0" presId="urn:microsoft.com/office/officeart/2005/8/layout/orgChart1"/>
    <dgm:cxn modelId="{1BA787BC-28A8-4C34-844D-E3AC0A920F0B}" type="presOf" srcId="{2BE11016-D500-4916-8D64-B1EB2D7C26FE}" destId="{4C769587-6487-4D48-9FD8-054EBF4720CB}" srcOrd="0" destOrd="0" presId="urn:microsoft.com/office/officeart/2005/8/layout/orgChart1"/>
    <dgm:cxn modelId="{271DEEBC-085B-42EC-B6B6-E8BBD01F0888}" type="presOf" srcId="{F872A454-9FA7-4ABF-8994-28CE8CA0E041}" destId="{9264E07B-DC73-4DB5-85C7-7B262D26F42A}" srcOrd="1" destOrd="0" presId="urn:microsoft.com/office/officeart/2005/8/layout/orgChart1"/>
    <dgm:cxn modelId="{5D6F4DC0-1DB4-48E1-9BE1-79C18F12AE3A}" type="presOf" srcId="{63AB9D0B-642C-4AD6-8B3B-6AA62DC070E5}" destId="{79638DDB-613A-4B5D-84D1-987C2A857150}" srcOrd="0" destOrd="0" presId="urn:microsoft.com/office/officeart/2005/8/layout/orgChart1"/>
    <dgm:cxn modelId="{23BED8C1-9730-4084-8B1A-01FF0E1FB013}" type="presOf" srcId="{D015C1DA-F594-4133-9CD7-FFE1D7A3B324}" destId="{A4E2CE09-46F4-45CC-8933-A87D7745F4B7}" srcOrd="0" destOrd="0" presId="urn:microsoft.com/office/officeart/2005/8/layout/orgChart1"/>
    <dgm:cxn modelId="{EA8886C2-99FF-456C-ACFE-0DE09D443080}" type="presOf" srcId="{60F82F93-411C-4D9C-99AE-FAA561F63650}" destId="{E63CDC93-CB97-4DB2-8DF6-5EE594D945F6}" srcOrd="1" destOrd="0" presId="urn:microsoft.com/office/officeart/2005/8/layout/orgChart1"/>
    <dgm:cxn modelId="{1FF7D4C5-4996-4C3A-8753-FECE56C05857}" type="presOf" srcId="{9055E4FB-A2D9-43E0-855F-476C7E444D8A}" destId="{BC501C2E-5274-4A60-AE06-F68AE39260D2}" srcOrd="0" destOrd="0" presId="urn:microsoft.com/office/officeart/2005/8/layout/orgChart1"/>
    <dgm:cxn modelId="{3FAB2FCF-1317-4E94-9E30-8227B893DE05}" type="presOf" srcId="{4DA0582B-0C2A-4E58-B370-EAFEC5CD7DBB}" destId="{F0A8C908-3BAB-4556-B298-4307A18D94CD}" srcOrd="0" destOrd="0" presId="urn:microsoft.com/office/officeart/2005/8/layout/orgChart1"/>
    <dgm:cxn modelId="{1B251BD0-F335-44FC-9CAF-0D723E4EA095}" type="presOf" srcId="{59BF403C-BD3F-43E2-B509-DBCA8D5DB006}" destId="{FAF2D4B6-A166-4175-852E-771AE11AA5C9}" srcOrd="1" destOrd="0" presId="urn:microsoft.com/office/officeart/2005/8/layout/orgChart1"/>
    <dgm:cxn modelId="{10A735D2-B3AB-4D10-A5BF-A407ED510651}" srcId="{F872A454-9FA7-4ABF-8994-28CE8CA0E041}" destId="{1546840A-5FDB-4EE2-8D23-BDED3BD8A1CA}" srcOrd="1" destOrd="0" parTransId="{C37B74F6-B3DB-4C4B-8B41-95928FEB02EE}" sibTransId="{5F054BD2-09D3-4111-8595-662B2E1A767F}"/>
    <dgm:cxn modelId="{1F6BBDD7-E9AC-4F3D-A845-732990B7C664}" type="presOf" srcId="{266FD1F6-AF8B-4D2B-BB02-A2CBE04E3622}" destId="{911E1A03-DDA7-4FB4-97F2-8F8030DF99E8}" srcOrd="0" destOrd="0" presId="urn:microsoft.com/office/officeart/2005/8/layout/orgChart1"/>
    <dgm:cxn modelId="{B7BF16DA-861B-4970-8A48-3EE4A1F4008E}" type="presOf" srcId="{5EF31553-0040-460E-BF15-4D5C8FDB40F6}" destId="{3A47829F-82D8-4770-90A9-B80A0A15F7A8}" srcOrd="0" destOrd="0" presId="urn:microsoft.com/office/officeart/2005/8/layout/orgChart1"/>
    <dgm:cxn modelId="{00B6ACDA-D718-4727-BA5A-F2D05DEA3126}" srcId="{59BF403C-BD3F-43E2-B509-DBCA8D5DB006}" destId="{60F82F93-411C-4D9C-99AE-FAA561F63650}" srcOrd="0" destOrd="0" parTransId="{63AB9D0B-642C-4AD6-8B3B-6AA62DC070E5}" sibTransId="{635CF807-E5C0-4752-A4CC-2DFF8DAA13E9}"/>
    <dgm:cxn modelId="{630924E2-E32F-4973-AE18-A20F3FAF58CA}" type="presOf" srcId="{EA8D33C2-80D8-4304-B861-139FFF362C04}" destId="{0B8C22CC-4C27-4D67-910B-7801F6CD4526}" srcOrd="0" destOrd="0" presId="urn:microsoft.com/office/officeart/2005/8/layout/orgChart1"/>
    <dgm:cxn modelId="{62BC99E3-73D9-40CD-8145-A3737938C13A}" srcId="{2CDCDD79-9B6F-4934-9EF1-04AEE90FA1C1}" destId="{F872A454-9FA7-4ABF-8994-28CE8CA0E041}" srcOrd="0" destOrd="0" parTransId="{5EF31553-0040-460E-BF15-4D5C8FDB40F6}" sibTransId="{7FB9239B-9B8D-4BF6-9070-BFE0E1E57565}"/>
    <dgm:cxn modelId="{A0321EE5-6BA6-45ED-947D-099F0641D99F}" type="presOf" srcId="{8F075648-80C8-4518-876C-F7ACB8DD46CE}" destId="{B85ACCA5-661A-4F49-96B8-A3D17C850837}" srcOrd="0" destOrd="0" presId="urn:microsoft.com/office/officeart/2005/8/layout/orgChart1"/>
    <dgm:cxn modelId="{9EB324ED-0C00-47EC-A1A6-47439FB3D56B}" type="presOf" srcId="{A9F3F9D1-FF52-40C6-B496-299925F10C4F}" destId="{059FF374-5A7C-4568-8509-B71B5A21786B}" srcOrd="0" destOrd="0" presId="urn:microsoft.com/office/officeart/2005/8/layout/orgChart1"/>
    <dgm:cxn modelId="{9A2C8FED-8D84-46C5-B867-39762D04D1B2}" srcId="{9055E4FB-A2D9-43E0-855F-476C7E444D8A}" destId="{1DA4A541-7C0C-41E9-9618-5137A0BFBB6B}" srcOrd="1" destOrd="0" parTransId="{30EB27AA-3611-419F-8D8F-4120C6BABA3F}" sibTransId="{1065C6EB-10D0-4E44-84AA-B8EC1121D723}"/>
    <dgm:cxn modelId="{AB0662F1-16F0-470C-93EF-5302FE7C347D}" type="presOf" srcId="{03970587-A79A-44FF-96B5-7F7DD208E616}" destId="{DF059F02-21FD-4EFC-957F-DFBD69A8ACD8}" srcOrd="0" destOrd="0" presId="urn:microsoft.com/office/officeart/2005/8/layout/orgChart1"/>
    <dgm:cxn modelId="{AC45A8F2-01A5-4440-A021-FAD8C7D531E6}" type="presOf" srcId="{0458CA8F-73FE-4BD9-85FB-C076BCB4D586}" destId="{460394B8-3807-4074-A51D-65CD3EB8BFDB}" srcOrd="1" destOrd="0" presId="urn:microsoft.com/office/officeart/2005/8/layout/orgChart1"/>
    <dgm:cxn modelId="{5B468AF8-6882-460E-A616-4DF4DBB4026A}" srcId="{CD494EB8-22F5-43B4-B97B-06E4A24792AC}" destId="{C819ECD0-AF40-449F-BA54-4AAC2240C65B}" srcOrd="1" destOrd="0" parTransId="{D015C1DA-F594-4133-9CD7-FFE1D7A3B324}" sibTransId="{EA422A08-82A7-4897-8896-4E9D7C54854B}"/>
    <dgm:cxn modelId="{834286F9-9C9F-4DBD-9453-A5CDC76B9F1C}" srcId="{ECF88739-FD97-4BDC-9833-8D8F472CD5C8}" destId="{8E9DC105-02FE-4D74-B065-D70F64947F81}" srcOrd="1" destOrd="0" parTransId="{3592B6A8-F35D-4688-9207-9FBCD1505F84}" sibTransId="{CB9676EB-2F44-49B0-8ADB-9DA5349BBA45}"/>
    <dgm:cxn modelId="{956D79FB-1727-406F-A2D5-17AD93209241}" srcId="{C819ECD0-AF40-449F-BA54-4AAC2240C65B}" destId="{2BE11016-D500-4916-8D64-B1EB2D7C26FE}" srcOrd="0" destOrd="0" parTransId="{266FD1F6-AF8B-4D2B-BB02-A2CBE04E3622}" sibTransId="{62B01055-0C03-490C-BCDE-9B9D768A77AA}"/>
    <dgm:cxn modelId="{76152F1E-95E4-4DA3-BF7F-620A690AA93E}" type="presParOf" srcId="{E0B9CC06-C6AA-48AC-B431-0FC8858978C7}" destId="{6FC85608-0499-4EBC-9862-00DB86117833}" srcOrd="0" destOrd="0" presId="urn:microsoft.com/office/officeart/2005/8/layout/orgChart1"/>
    <dgm:cxn modelId="{A3FD702B-CFE4-4B67-BA0C-91CFF3D8B52A}" type="presParOf" srcId="{6FC85608-0499-4EBC-9862-00DB86117833}" destId="{7FBC113B-AAD2-41B7-A658-624C48BDB8DB}" srcOrd="0" destOrd="0" presId="urn:microsoft.com/office/officeart/2005/8/layout/orgChart1"/>
    <dgm:cxn modelId="{6426AD08-CD48-4382-8AD4-1A654C995B35}" type="presParOf" srcId="{7FBC113B-AAD2-41B7-A658-624C48BDB8DB}" destId="{BC501C2E-5274-4A60-AE06-F68AE39260D2}" srcOrd="0" destOrd="0" presId="urn:microsoft.com/office/officeart/2005/8/layout/orgChart1"/>
    <dgm:cxn modelId="{C8E2B3A0-F697-4E33-B0A7-359E096F2F2F}" type="presParOf" srcId="{7FBC113B-AAD2-41B7-A658-624C48BDB8DB}" destId="{BF7A7D12-09A7-4FD6-A80D-7665C8A7E1B5}" srcOrd="1" destOrd="0" presId="urn:microsoft.com/office/officeart/2005/8/layout/orgChart1"/>
    <dgm:cxn modelId="{A24E63A5-CD7C-4858-9E13-64F48C624AFE}" type="presParOf" srcId="{6FC85608-0499-4EBC-9862-00DB86117833}" destId="{E39EE9A6-5275-4A76-9F8A-22917FF85720}" srcOrd="1" destOrd="0" presId="urn:microsoft.com/office/officeart/2005/8/layout/orgChart1"/>
    <dgm:cxn modelId="{FEA81FB7-7619-41AB-9CF0-4B13621CC69A}" type="presParOf" srcId="{E39EE9A6-5275-4A76-9F8A-22917FF85720}" destId="{4B08F2F4-705A-41D6-AB67-8E9832438338}" srcOrd="0" destOrd="0" presId="urn:microsoft.com/office/officeart/2005/8/layout/orgChart1"/>
    <dgm:cxn modelId="{7B11F752-9F20-4DEE-95EB-3E1B6EA8D598}" type="presParOf" srcId="{E39EE9A6-5275-4A76-9F8A-22917FF85720}" destId="{3EF673D3-C19B-4CB1-B5AC-390716C8A0A4}" srcOrd="1" destOrd="0" presId="urn:microsoft.com/office/officeart/2005/8/layout/orgChart1"/>
    <dgm:cxn modelId="{C48F029D-8EAB-41DB-B882-72B9FC4E0D50}" type="presParOf" srcId="{3EF673D3-C19B-4CB1-B5AC-390716C8A0A4}" destId="{B1ADC9CF-B0C1-4CF7-ACC9-892F78DE7D80}" srcOrd="0" destOrd="0" presId="urn:microsoft.com/office/officeart/2005/8/layout/orgChart1"/>
    <dgm:cxn modelId="{B2C62677-8626-4A40-9864-311E353B0647}" type="presParOf" srcId="{B1ADC9CF-B0C1-4CF7-ACC9-892F78DE7D80}" destId="{A8242123-B8B9-403E-A821-1BE1DA5348FF}" srcOrd="0" destOrd="0" presId="urn:microsoft.com/office/officeart/2005/8/layout/orgChart1"/>
    <dgm:cxn modelId="{A19ECCAF-8D05-430E-889B-ECCF78DA910A}" type="presParOf" srcId="{B1ADC9CF-B0C1-4CF7-ACC9-892F78DE7D80}" destId="{267A9EFB-7EA2-433E-8241-BD710054FEDC}" srcOrd="1" destOrd="0" presId="urn:microsoft.com/office/officeart/2005/8/layout/orgChart1"/>
    <dgm:cxn modelId="{7AD627BE-64C3-4D63-849A-4C10B2D371C2}" type="presParOf" srcId="{3EF673D3-C19B-4CB1-B5AC-390716C8A0A4}" destId="{479EE45F-8754-4F19-BD4A-E66801F36ADE}" srcOrd="1" destOrd="0" presId="urn:microsoft.com/office/officeart/2005/8/layout/orgChart1"/>
    <dgm:cxn modelId="{368A5E87-D75B-45E8-97F1-1524E1EEBE25}" type="presParOf" srcId="{479EE45F-8754-4F19-BD4A-E66801F36ADE}" destId="{3A47829F-82D8-4770-90A9-B80A0A15F7A8}" srcOrd="0" destOrd="0" presId="urn:microsoft.com/office/officeart/2005/8/layout/orgChart1"/>
    <dgm:cxn modelId="{81B06C15-DF5B-4D53-8B93-5715DD0966B7}" type="presParOf" srcId="{479EE45F-8754-4F19-BD4A-E66801F36ADE}" destId="{2A15F663-A629-4C21-BC9A-E3AEA6FBB629}" srcOrd="1" destOrd="0" presId="urn:microsoft.com/office/officeart/2005/8/layout/orgChart1"/>
    <dgm:cxn modelId="{2C796579-29A2-480D-893A-345F073E8B9D}" type="presParOf" srcId="{2A15F663-A629-4C21-BC9A-E3AEA6FBB629}" destId="{20B8AF89-A71D-402C-A206-C1B78AF03825}" srcOrd="0" destOrd="0" presId="urn:microsoft.com/office/officeart/2005/8/layout/orgChart1"/>
    <dgm:cxn modelId="{25A80B63-3A5E-4816-8507-9C5D870BBADF}" type="presParOf" srcId="{20B8AF89-A71D-402C-A206-C1B78AF03825}" destId="{1BF68A85-9DBD-4F07-B773-493EC136BD51}" srcOrd="0" destOrd="0" presId="urn:microsoft.com/office/officeart/2005/8/layout/orgChart1"/>
    <dgm:cxn modelId="{F5E0D06C-D248-43A2-9A85-3FB5E220F7FA}" type="presParOf" srcId="{20B8AF89-A71D-402C-A206-C1B78AF03825}" destId="{9264E07B-DC73-4DB5-85C7-7B262D26F42A}" srcOrd="1" destOrd="0" presId="urn:microsoft.com/office/officeart/2005/8/layout/orgChart1"/>
    <dgm:cxn modelId="{6548F7BF-4788-4EE5-8F6A-D2B76C32D976}" type="presParOf" srcId="{2A15F663-A629-4C21-BC9A-E3AEA6FBB629}" destId="{412310A5-BD95-4609-90AD-7818FC74E812}" srcOrd="1" destOrd="0" presId="urn:microsoft.com/office/officeart/2005/8/layout/orgChart1"/>
    <dgm:cxn modelId="{BCA3D7C1-03B1-43FF-8CB8-48A678B88CA2}" type="presParOf" srcId="{412310A5-BD95-4609-90AD-7818FC74E812}" destId="{0B8C22CC-4C27-4D67-910B-7801F6CD4526}" srcOrd="0" destOrd="0" presId="urn:microsoft.com/office/officeart/2005/8/layout/orgChart1"/>
    <dgm:cxn modelId="{DAD4CE33-C8D3-40D8-8BC3-C2928A730C90}" type="presParOf" srcId="{412310A5-BD95-4609-90AD-7818FC74E812}" destId="{F90D182C-B61B-4F9F-8A5C-E93E7DC8D71B}" srcOrd="1" destOrd="0" presId="urn:microsoft.com/office/officeart/2005/8/layout/orgChart1"/>
    <dgm:cxn modelId="{F46FD88C-9FDC-48DC-9686-AE13D5839337}" type="presParOf" srcId="{F90D182C-B61B-4F9F-8A5C-E93E7DC8D71B}" destId="{C845153A-F162-4DC9-AC66-CECBC7241EB4}" srcOrd="0" destOrd="0" presId="urn:microsoft.com/office/officeart/2005/8/layout/orgChart1"/>
    <dgm:cxn modelId="{C39DDF92-F9FC-40E2-8E33-608DA2B73D04}" type="presParOf" srcId="{C845153A-F162-4DC9-AC66-CECBC7241EB4}" destId="{185B90E4-D7D0-4919-AC86-2ADB456A1611}" srcOrd="0" destOrd="0" presId="urn:microsoft.com/office/officeart/2005/8/layout/orgChart1"/>
    <dgm:cxn modelId="{F01203B9-C156-447B-B9FE-2A079E8526F6}" type="presParOf" srcId="{C845153A-F162-4DC9-AC66-CECBC7241EB4}" destId="{460394B8-3807-4074-A51D-65CD3EB8BFDB}" srcOrd="1" destOrd="0" presId="urn:microsoft.com/office/officeart/2005/8/layout/orgChart1"/>
    <dgm:cxn modelId="{0E771E61-94E1-47E3-99C9-4F51BA68B331}" type="presParOf" srcId="{F90D182C-B61B-4F9F-8A5C-E93E7DC8D71B}" destId="{791AA5E1-6312-4241-88E0-0758940A8E54}" srcOrd="1" destOrd="0" presId="urn:microsoft.com/office/officeart/2005/8/layout/orgChart1"/>
    <dgm:cxn modelId="{138FED90-41B5-4FF3-B1D1-1C3AD2408FCF}" type="presParOf" srcId="{F90D182C-B61B-4F9F-8A5C-E93E7DC8D71B}" destId="{F8D2F3E8-E1E3-4D14-A423-3B96CEC965BA}" srcOrd="2" destOrd="0" presId="urn:microsoft.com/office/officeart/2005/8/layout/orgChart1"/>
    <dgm:cxn modelId="{B5EC7182-B06D-4635-80FD-37B260FE0A00}" type="presParOf" srcId="{412310A5-BD95-4609-90AD-7818FC74E812}" destId="{F1AFE3AD-5869-41FC-8F00-15A3BE3A0567}" srcOrd="2" destOrd="0" presId="urn:microsoft.com/office/officeart/2005/8/layout/orgChart1"/>
    <dgm:cxn modelId="{8A8049FD-AEF6-4B52-B6A4-50AA0E18B814}" type="presParOf" srcId="{412310A5-BD95-4609-90AD-7818FC74E812}" destId="{D7163223-F11C-40AC-B3E5-2C904315C38B}" srcOrd="3" destOrd="0" presId="urn:microsoft.com/office/officeart/2005/8/layout/orgChart1"/>
    <dgm:cxn modelId="{EFDC5544-5B5C-4B73-8181-824891384F90}" type="presParOf" srcId="{D7163223-F11C-40AC-B3E5-2C904315C38B}" destId="{CAA2DEF2-2EE6-41C2-BA03-8780B83C5363}" srcOrd="0" destOrd="0" presId="urn:microsoft.com/office/officeart/2005/8/layout/orgChart1"/>
    <dgm:cxn modelId="{84B2F751-646F-47CB-B536-E691AC02DEA8}" type="presParOf" srcId="{CAA2DEF2-2EE6-41C2-BA03-8780B83C5363}" destId="{BF02EC71-29DC-43BC-B027-98D1DD9B128B}" srcOrd="0" destOrd="0" presId="urn:microsoft.com/office/officeart/2005/8/layout/orgChart1"/>
    <dgm:cxn modelId="{AB15B37D-02C4-476E-842D-C5ACE27BBDB4}" type="presParOf" srcId="{CAA2DEF2-2EE6-41C2-BA03-8780B83C5363}" destId="{66874C54-B30A-41E3-B0C9-948965F657D8}" srcOrd="1" destOrd="0" presId="urn:microsoft.com/office/officeart/2005/8/layout/orgChart1"/>
    <dgm:cxn modelId="{525452B5-DECA-4416-9980-92038603A451}" type="presParOf" srcId="{D7163223-F11C-40AC-B3E5-2C904315C38B}" destId="{E7E309FE-2F03-4D7F-BAFB-B93AD4ADBE1F}" srcOrd="1" destOrd="0" presId="urn:microsoft.com/office/officeart/2005/8/layout/orgChart1"/>
    <dgm:cxn modelId="{B2580789-069B-41E9-A479-3CCE2FD56ABF}" type="presParOf" srcId="{D7163223-F11C-40AC-B3E5-2C904315C38B}" destId="{6E58897A-FD1D-4FF1-B143-DBAC54063D12}" srcOrd="2" destOrd="0" presId="urn:microsoft.com/office/officeart/2005/8/layout/orgChart1"/>
    <dgm:cxn modelId="{BE5E088E-85A5-4FC1-A589-D4159F294F0D}" type="presParOf" srcId="{2A15F663-A629-4C21-BC9A-E3AEA6FBB629}" destId="{125F31BD-D14D-4E57-B838-103AF8247902}" srcOrd="2" destOrd="0" presId="urn:microsoft.com/office/officeart/2005/8/layout/orgChart1"/>
    <dgm:cxn modelId="{D6CA032E-168D-40DD-B258-147E049A9D71}" type="presParOf" srcId="{479EE45F-8754-4F19-BD4A-E66801F36ADE}" destId="{2676731F-B8EC-447D-883F-9AE3D06AC77B}" srcOrd="2" destOrd="0" presId="urn:microsoft.com/office/officeart/2005/8/layout/orgChart1"/>
    <dgm:cxn modelId="{F1293F9C-A356-4EDE-B374-C1884154C7D0}" type="presParOf" srcId="{479EE45F-8754-4F19-BD4A-E66801F36ADE}" destId="{B996AC70-8562-4D59-8FFF-050F5869BBBF}" srcOrd="3" destOrd="0" presId="urn:microsoft.com/office/officeart/2005/8/layout/orgChart1"/>
    <dgm:cxn modelId="{12E94260-3922-4A5A-8D8F-3FF82C8F9AEE}" type="presParOf" srcId="{B996AC70-8562-4D59-8FFF-050F5869BBBF}" destId="{E19192DA-72A7-41B7-B80B-95CE2AA514C7}" srcOrd="0" destOrd="0" presId="urn:microsoft.com/office/officeart/2005/8/layout/orgChart1"/>
    <dgm:cxn modelId="{2A7FF572-EB80-49B1-BDC1-3A3E8465917D}" type="presParOf" srcId="{E19192DA-72A7-41B7-B80B-95CE2AA514C7}" destId="{A4FAF545-111F-40C2-8E92-C9B7F16B4623}" srcOrd="0" destOrd="0" presId="urn:microsoft.com/office/officeart/2005/8/layout/orgChart1"/>
    <dgm:cxn modelId="{322A455A-872B-4A6E-B9AE-6CC4C113FA17}" type="presParOf" srcId="{E19192DA-72A7-41B7-B80B-95CE2AA514C7}" destId="{E8C5DADE-9EA0-4E0F-B6FB-C3069FD80994}" srcOrd="1" destOrd="0" presId="urn:microsoft.com/office/officeart/2005/8/layout/orgChart1"/>
    <dgm:cxn modelId="{0F0200CE-EACD-4748-ADD1-287577CE86F6}" type="presParOf" srcId="{B996AC70-8562-4D59-8FFF-050F5869BBBF}" destId="{D155676B-309F-430E-B2BE-7A8385328D25}" srcOrd="1" destOrd="0" presId="urn:microsoft.com/office/officeart/2005/8/layout/orgChart1"/>
    <dgm:cxn modelId="{DE0F552F-20B5-4571-92B3-09BD73FEF66F}" type="presParOf" srcId="{D155676B-309F-430E-B2BE-7A8385328D25}" destId="{059FF374-5A7C-4568-8509-B71B5A21786B}" srcOrd="0" destOrd="0" presId="urn:microsoft.com/office/officeart/2005/8/layout/orgChart1"/>
    <dgm:cxn modelId="{4E4926D9-8141-4F51-AB72-8F847F620FFA}" type="presParOf" srcId="{D155676B-309F-430E-B2BE-7A8385328D25}" destId="{8FFDC1D1-3A3B-4C51-8272-F060F8841A78}" srcOrd="1" destOrd="0" presId="urn:microsoft.com/office/officeart/2005/8/layout/orgChart1"/>
    <dgm:cxn modelId="{DF7F975F-037D-4EA6-9F2A-658E7A171BF9}" type="presParOf" srcId="{8FFDC1D1-3A3B-4C51-8272-F060F8841A78}" destId="{DD656EA2-A5E7-46F9-9674-8B8BD568FFCA}" srcOrd="0" destOrd="0" presId="urn:microsoft.com/office/officeart/2005/8/layout/orgChart1"/>
    <dgm:cxn modelId="{D3F3E98C-AF39-4164-9373-1BA7D07259C0}" type="presParOf" srcId="{DD656EA2-A5E7-46F9-9674-8B8BD568FFCA}" destId="{E10538D4-5F6A-42BD-9C9A-3D1AC80C7DB9}" srcOrd="0" destOrd="0" presId="urn:microsoft.com/office/officeart/2005/8/layout/orgChart1"/>
    <dgm:cxn modelId="{93872B95-6EA3-4492-8B65-6A50B99D7DF1}" type="presParOf" srcId="{DD656EA2-A5E7-46F9-9674-8B8BD568FFCA}" destId="{08B0F24C-12B1-4271-8332-012FA02264E9}" srcOrd="1" destOrd="0" presId="urn:microsoft.com/office/officeart/2005/8/layout/orgChart1"/>
    <dgm:cxn modelId="{E3B97A2D-1029-4CF3-B106-A038B03B8659}" type="presParOf" srcId="{8FFDC1D1-3A3B-4C51-8272-F060F8841A78}" destId="{B803AD6E-761A-47E7-BDAD-58D35E061108}" srcOrd="1" destOrd="0" presId="urn:microsoft.com/office/officeart/2005/8/layout/orgChart1"/>
    <dgm:cxn modelId="{283473D3-908A-4CC1-86AD-3D0478135374}" type="presParOf" srcId="{8FFDC1D1-3A3B-4C51-8272-F060F8841A78}" destId="{9433EA23-F3AB-4081-B12D-BF57A4EDFEFD}" srcOrd="2" destOrd="0" presId="urn:microsoft.com/office/officeart/2005/8/layout/orgChart1"/>
    <dgm:cxn modelId="{C6EC651A-A755-432E-8F5C-9577EB3DC54A}" type="presParOf" srcId="{D155676B-309F-430E-B2BE-7A8385328D25}" destId="{773486EB-4467-49F8-9663-DF727910A3A0}" srcOrd="2" destOrd="0" presId="urn:microsoft.com/office/officeart/2005/8/layout/orgChart1"/>
    <dgm:cxn modelId="{79445F86-EDBA-423D-A3F2-121C745EEA34}" type="presParOf" srcId="{D155676B-309F-430E-B2BE-7A8385328D25}" destId="{BD10D8F6-C269-4CA3-8B75-98E6576513CA}" srcOrd="3" destOrd="0" presId="urn:microsoft.com/office/officeart/2005/8/layout/orgChart1"/>
    <dgm:cxn modelId="{FE414EC5-4337-41B8-B89B-57C636CB2B75}" type="presParOf" srcId="{BD10D8F6-C269-4CA3-8B75-98E6576513CA}" destId="{66DBE1B4-3854-4B18-BD52-34EAAA116466}" srcOrd="0" destOrd="0" presId="urn:microsoft.com/office/officeart/2005/8/layout/orgChart1"/>
    <dgm:cxn modelId="{735B8401-89E1-4D79-89F8-1EDBB5823CB1}" type="presParOf" srcId="{66DBE1B4-3854-4B18-BD52-34EAAA116466}" destId="{40EC3A56-7037-4E36-94B3-80A03FB965EE}" srcOrd="0" destOrd="0" presId="urn:microsoft.com/office/officeart/2005/8/layout/orgChart1"/>
    <dgm:cxn modelId="{F36635EF-9D84-4B62-80ED-634296CC4F01}" type="presParOf" srcId="{66DBE1B4-3854-4B18-BD52-34EAAA116466}" destId="{C4D7CA22-EE0D-4E2B-92F8-E85E7393EFC9}" srcOrd="1" destOrd="0" presId="urn:microsoft.com/office/officeart/2005/8/layout/orgChart1"/>
    <dgm:cxn modelId="{FFD58E8D-0F0F-4D3F-8321-5C6C05F552B6}" type="presParOf" srcId="{BD10D8F6-C269-4CA3-8B75-98E6576513CA}" destId="{38264B19-D336-410D-A450-1B6F10654D6F}" srcOrd="1" destOrd="0" presId="urn:microsoft.com/office/officeart/2005/8/layout/orgChart1"/>
    <dgm:cxn modelId="{C72F1169-AC14-45CB-A47B-7D8B86C9ED7E}" type="presParOf" srcId="{BD10D8F6-C269-4CA3-8B75-98E6576513CA}" destId="{AAEDCE7D-E12E-4BC0-9006-542223A83A12}" srcOrd="2" destOrd="0" presId="urn:microsoft.com/office/officeart/2005/8/layout/orgChart1"/>
    <dgm:cxn modelId="{E91EFC3E-F957-4D47-8B39-17904BF277AC}" type="presParOf" srcId="{B996AC70-8562-4D59-8FFF-050F5869BBBF}" destId="{B768AB5E-8837-4A6E-8CB2-BF15BE28EAC3}" srcOrd="2" destOrd="0" presId="urn:microsoft.com/office/officeart/2005/8/layout/orgChart1"/>
    <dgm:cxn modelId="{06A7D41B-7706-4BBA-A28E-F1497D4E313A}" type="presParOf" srcId="{3EF673D3-C19B-4CB1-B5AC-390716C8A0A4}" destId="{CC0A0757-C65F-494F-BBC2-FECD2DC20F11}" srcOrd="2" destOrd="0" presId="urn:microsoft.com/office/officeart/2005/8/layout/orgChart1"/>
    <dgm:cxn modelId="{6AC485D0-5B7A-4728-8B08-B38FA4C91804}" type="presParOf" srcId="{E39EE9A6-5275-4A76-9F8A-22917FF85720}" destId="{2D68F0BF-2A11-48CA-B9F0-28071B7630D7}" srcOrd="2" destOrd="0" presId="urn:microsoft.com/office/officeart/2005/8/layout/orgChart1"/>
    <dgm:cxn modelId="{37A89EFB-CE75-4AE8-928F-1985DB543F14}" type="presParOf" srcId="{E39EE9A6-5275-4A76-9F8A-22917FF85720}" destId="{39145DBE-84B5-4346-A305-4D90BB66957C}" srcOrd="3" destOrd="0" presId="urn:microsoft.com/office/officeart/2005/8/layout/orgChart1"/>
    <dgm:cxn modelId="{61070137-5724-4F23-9729-41E20D8B0835}" type="presParOf" srcId="{39145DBE-84B5-4346-A305-4D90BB66957C}" destId="{6230F613-F098-4D09-BE94-FC8642B4C9E3}" srcOrd="0" destOrd="0" presId="urn:microsoft.com/office/officeart/2005/8/layout/orgChart1"/>
    <dgm:cxn modelId="{7E600A8C-D2DD-43A4-BCD0-289B72095E68}" type="presParOf" srcId="{6230F613-F098-4D09-BE94-FC8642B4C9E3}" destId="{DC8DE45B-633C-4B8B-A0CA-CF53B5B64241}" srcOrd="0" destOrd="0" presId="urn:microsoft.com/office/officeart/2005/8/layout/orgChart1"/>
    <dgm:cxn modelId="{EF61EB13-4D0F-47A0-ADCA-90B864BB24CC}" type="presParOf" srcId="{6230F613-F098-4D09-BE94-FC8642B4C9E3}" destId="{C7955A3D-27E3-4CF3-A05A-5C7173E4F153}" srcOrd="1" destOrd="0" presId="urn:microsoft.com/office/officeart/2005/8/layout/orgChart1"/>
    <dgm:cxn modelId="{C647D5DA-6B3A-431A-9514-6082AD76B19B}" type="presParOf" srcId="{39145DBE-84B5-4346-A305-4D90BB66957C}" destId="{5CAFF4AD-374C-4CEF-904C-6A16EA334A65}" srcOrd="1" destOrd="0" presId="urn:microsoft.com/office/officeart/2005/8/layout/orgChart1"/>
    <dgm:cxn modelId="{1595F613-2B1D-4D69-BE99-BA037CE222DF}" type="presParOf" srcId="{5CAFF4AD-374C-4CEF-904C-6A16EA334A65}" destId="{68861F1B-3950-430A-9C4E-2594ED5C0F12}" srcOrd="0" destOrd="0" presId="urn:microsoft.com/office/officeart/2005/8/layout/orgChart1"/>
    <dgm:cxn modelId="{78F33ACA-2FD2-45A2-92CB-EA02FC2B97B0}" type="presParOf" srcId="{5CAFF4AD-374C-4CEF-904C-6A16EA334A65}" destId="{C5089730-99CF-4399-A695-E795F57C17F4}" srcOrd="1" destOrd="0" presId="urn:microsoft.com/office/officeart/2005/8/layout/orgChart1"/>
    <dgm:cxn modelId="{E876D4D1-05D2-49EC-9431-C4622872CD6F}" type="presParOf" srcId="{C5089730-99CF-4399-A695-E795F57C17F4}" destId="{5BD435D8-E53A-49BB-A1EB-D99B395FFCC8}" srcOrd="0" destOrd="0" presId="urn:microsoft.com/office/officeart/2005/8/layout/orgChart1"/>
    <dgm:cxn modelId="{2D85D7F2-9D20-4603-9FEE-9034C36B6755}" type="presParOf" srcId="{5BD435D8-E53A-49BB-A1EB-D99B395FFCC8}" destId="{41EA9A69-51A1-4391-BC47-B8A509F3764E}" srcOrd="0" destOrd="0" presId="urn:microsoft.com/office/officeart/2005/8/layout/orgChart1"/>
    <dgm:cxn modelId="{79B53A5C-E99A-47F5-9538-4F3E31B5C4C2}" type="presParOf" srcId="{5BD435D8-E53A-49BB-A1EB-D99B395FFCC8}" destId="{B40A301C-4D05-4F4A-93DB-2139493A7866}" srcOrd="1" destOrd="0" presId="urn:microsoft.com/office/officeart/2005/8/layout/orgChart1"/>
    <dgm:cxn modelId="{CA626913-1DB8-4B14-A6EA-311277701503}" type="presParOf" srcId="{C5089730-99CF-4399-A695-E795F57C17F4}" destId="{B55EF401-D1BD-47DD-B9D6-A7A99E06D606}" srcOrd="1" destOrd="0" presId="urn:microsoft.com/office/officeart/2005/8/layout/orgChart1"/>
    <dgm:cxn modelId="{9545A98C-B1B7-4EA0-B3D1-46D932D26EC7}" type="presParOf" srcId="{B55EF401-D1BD-47DD-B9D6-A7A99E06D606}" destId="{B85ACCA5-661A-4F49-96B8-A3D17C850837}" srcOrd="0" destOrd="0" presId="urn:microsoft.com/office/officeart/2005/8/layout/orgChart1"/>
    <dgm:cxn modelId="{7219DA35-1EAA-4656-B3D6-41046D236223}" type="presParOf" srcId="{B55EF401-D1BD-47DD-B9D6-A7A99E06D606}" destId="{09CF34A5-C0C1-4287-BF04-0B1591CDB326}" srcOrd="1" destOrd="0" presId="urn:microsoft.com/office/officeart/2005/8/layout/orgChart1"/>
    <dgm:cxn modelId="{8AA9666E-0283-46FC-A535-A8A22A6CF327}" type="presParOf" srcId="{09CF34A5-C0C1-4287-BF04-0B1591CDB326}" destId="{D0C142E9-FD78-42D5-9CF3-05B0EC37E95D}" srcOrd="0" destOrd="0" presId="urn:microsoft.com/office/officeart/2005/8/layout/orgChart1"/>
    <dgm:cxn modelId="{585C1A15-7164-4544-BD02-99FEE0E48190}" type="presParOf" srcId="{D0C142E9-FD78-42D5-9CF3-05B0EC37E95D}" destId="{2D28ED27-6E97-4F64-AD6F-6A76CA12F979}" srcOrd="0" destOrd="0" presId="urn:microsoft.com/office/officeart/2005/8/layout/orgChart1"/>
    <dgm:cxn modelId="{230C1956-1B1B-4ACF-AC9A-894148480E8C}" type="presParOf" srcId="{D0C142E9-FD78-42D5-9CF3-05B0EC37E95D}" destId="{FAF2D4B6-A166-4175-852E-771AE11AA5C9}" srcOrd="1" destOrd="0" presId="urn:microsoft.com/office/officeart/2005/8/layout/orgChart1"/>
    <dgm:cxn modelId="{77D81B6F-9D46-4C86-9719-0B8687BEC380}" type="presParOf" srcId="{09CF34A5-C0C1-4287-BF04-0B1591CDB326}" destId="{8D15D5EC-36CC-43B4-9037-B4ABD738EB8C}" srcOrd="1" destOrd="0" presId="urn:microsoft.com/office/officeart/2005/8/layout/orgChart1"/>
    <dgm:cxn modelId="{E26E0201-92A7-40FD-A1EB-80737B6147AC}" type="presParOf" srcId="{8D15D5EC-36CC-43B4-9037-B4ABD738EB8C}" destId="{79638DDB-613A-4B5D-84D1-987C2A857150}" srcOrd="0" destOrd="0" presId="urn:microsoft.com/office/officeart/2005/8/layout/orgChart1"/>
    <dgm:cxn modelId="{EEC60002-C824-451E-B93B-550F8317051B}" type="presParOf" srcId="{8D15D5EC-36CC-43B4-9037-B4ABD738EB8C}" destId="{C3282839-F32A-40B6-86CC-1B7FECBFCAE7}" srcOrd="1" destOrd="0" presId="urn:microsoft.com/office/officeart/2005/8/layout/orgChart1"/>
    <dgm:cxn modelId="{29571BF3-9936-4764-B934-935FD61ACE33}" type="presParOf" srcId="{C3282839-F32A-40B6-86CC-1B7FECBFCAE7}" destId="{0142C378-0AB5-4C3F-8A40-1197A9C1B8A4}" srcOrd="0" destOrd="0" presId="urn:microsoft.com/office/officeart/2005/8/layout/orgChart1"/>
    <dgm:cxn modelId="{542D4447-57B3-4E5C-9FAC-8ECDBFDA3EB4}" type="presParOf" srcId="{0142C378-0AB5-4C3F-8A40-1197A9C1B8A4}" destId="{DD69836C-EE1D-4184-B506-410B9F6F4E05}" srcOrd="0" destOrd="0" presId="urn:microsoft.com/office/officeart/2005/8/layout/orgChart1"/>
    <dgm:cxn modelId="{198A908A-C590-4D93-9918-BF26462199A5}" type="presParOf" srcId="{0142C378-0AB5-4C3F-8A40-1197A9C1B8A4}" destId="{E63CDC93-CB97-4DB2-8DF6-5EE594D945F6}" srcOrd="1" destOrd="0" presId="urn:microsoft.com/office/officeart/2005/8/layout/orgChart1"/>
    <dgm:cxn modelId="{400E2EEA-861E-40B0-9AB6-9EDC0F5E1D2C}" type="presParOf" srcId="{C3282839-F32A-40B6-86CC-1B7FECBFCAE7}" destId="{24883812-37FC-42FA-8E9E-89834DA60EB6}" srcOrd="1" destOrd="0" presId="urn:microsoft.com/office/officeart/2005/8/layout/orgChart1"/>
    <dgm:cxn modelId="{875746D4-8FB4-4773-BFD3-6189AD5292A1}" type="presParOf" srcId="{C3282839-F32A-40B6-86CC-1B7FECBFCAE7}" destId="{E3266AB1-FD29-42E1-B5D9-DD1A5F375B54}" srcOrd="2" destOrd="0" presId="urn:microsoft.com/office/officeart/2005/8/layout/orgChart1"/>
    <dgm:cxn modelId="{BCD9444F-4C02-4995-8513-EF64BADA0CB9}" type="presParOf" srcId="{09CF34A5-C0C1-4287-BF04-0B1591CDB326}" destId="{239B08D9-2F0F-4585-B411-E031769D960A}" srcOrd="2" destOrd="0" presId="urn:microsoft.com/office/officeart/2005/8/layout/orgChart1"/>
    <dgm:cxn modelId="{8506D5C9-196C-479A-B8CC-F6FA642BC9D7}" type="presParOf" srcId="{B55EF401-D1BD-47DD-B9D6-A7A99E06D606}" destId="{A4E2CE09-46F4-45CC-8933-A87D7745F4B7}" srcOrd="2" destOrd="0" presId="urn:microsoft.com/office/officeart/2005/8/layout/orgChart1"/>
    <dgm:cxn modelId="{ECB49166-32BE-4739-B61B-E3DC54B66412}" type="presParOf" srcId="{B55EF401-D1BD-47DD-B9D6-A7A99E06D606}" destId="{A7599402-239F-444A-AA7B-97B509DB24DA}" srcOrd="3" destOrd="0" presId="urn:microsoft.com/office/officeart/2005/8/layout/orgChart1"/>
    <dgm:cxn modelId="{0206162A-6ABD-41D8-BC98-8B51209623E2}" type="presParOf" srcId="{A7599402-239F-444A-AA7B-97B509DB24DA}" destId="{6FBAA663-859A-46A6-B3C0-F15CC8A1F775}" srcOrd="0" destOrd="0" presId="urn:microsoft.com/office/officeart/2005/8/layout/orgChart1"/>
    <dgm:cxn modelId="{85DC0D2F-9826-4711-ABA6-A4A7F8FE8587}" type="presParOf" srcId="{6FBAA663-859A-46A6-B3C0-F15CC8A1F775}" destId="{CC280E0A-263D-4AAF-82E8-A9DB3F205BD4}" srcOrd="0" destOrd="0" presId="urn:microsoft.com/office/officeart/2005/8/layout/orgChart1"/>
    <dgm:cxn modelId="{EB25324B-5264-47FE-80F4-B481609310B1}" type="presParOf" srcId="{6FBAA663-859A-46A6-B3C0-F15CC8A1F775}" destId="{8008ED32-D21E-4DF5-B617-9F0CABE0D055}" srcOrd="1" destOrd="0" presId="urn:microsoft.com/office/officeart/2005/8/layout/orgChart1"/>
    <dgm:cxn modelId="{3A66CE37-06A5-4E03-A8ED-173113ABC948}" type="presParOf" srcId="{A7599402-239F-444A-AA7B-97B509DB24DA}" destId="{F0EF8BE7-A751-4A36-B0D0-5109CDE480B5}" srcOrd="1" destOrd="0" presId="urn:microsoft.com/office/officeart/2005/8/layout/orgChart1"/>
    <dgm:cxn modelId="{1D3152A7-20C9-4AFC-B95D-9E48FDC69717}" type="presParOf" srcId="{F0EF8BE7-A751-4A36-B0D0-5109CDE480B5}" destId="{911E1A03-DDA7-4FB4-97F2-8F8030DF99E8}" srcOrd="0" destOrd="0" presId="urn:microsoft.com/office/officeart/2005/8/layout/orgChart1"/>
    <dgm:cxn modelId="{9DE05883-B947-44E4-9091-423AF5900AF7}" type="presParOf" srcId="{F0EF8BE7-A751-4A36-B0D0-5109CDE480B5}" destId="{644FFF28-BF87-42C9-88D5-F759C46C533F}" srcOrd="1" destOrd="0" presId="urn:microsoft.com/office/officeart/2005/8/layout/orgChart1"/>
    <dgm:cxn modelId="{FF6CAEAD-1A37-4E84-958A-F7CCD3324087}" type="presParOf" srcId="{644FFF28-BF87-42C9-88D5-F759C46C533F}" destId="{A744489B-7F51-45D5-BF3C-E4EA5958F292}" srcOrd="0" destOrd="0" presId="urn:microsoft.com/office/officeart/2005/8/layout/orgChart1"/>
    <dgm:cxn modelId="{2AA26200-FD57-4BCA-A1EB-04DE7E5A6411}" type="presParOf" srcId="{A744489B-7F51-45D5-BF3C-E4EA5958F292}" destId="{4C769587-6487-4D48-9FD8-054EBF4720CB}" srcOrd="0" destOrd="0" presId="urn:microsoft.com/office/officeart/2005/8/layout/orgChart1"/>
    <dgm:cxn modelId="{B871F594-FAFE-46D4-9848-B3C4EE8EAD72}" type="presParOf" srcId="{A744489B-7F51-45D5-BF3C-E4EA5958F292}" destId="{00530A53-A57E-4100-9D74-D9A63087AB3A}" srcOrd="1" destOrd="0" presId="urn:microsoft.com/office/officeart/2005/8/layout/orgChart1"/>
    <dgm:cxn modelId="{186B41EE-C06F-4BBA-BB15-ABAF333C8554}" type="presParOf" srcId="{644FFF28-BF87-42C9-88D5-F759C46C533F}" destId="{AA6489FC-D2B1-4145-83D0-169D272FA2E2}" srcOrd="1" destOrd="0" presId="urn:microsoft.com/office/officeart/2005/8/layout/orgChart1"/>
    <dgm:cxn modelId="{04794ED0-DEAD-4019-946E-DC41442778B1}" type="presParOf" srcId="{644FFF28-BF87-42C9-88D5-F759C46C533F}" destId="{6E1EE7F0-3641-49CA-874D-E361F9FC6162}" srcOrd="2" destOrd="0" presId="urn:microsoft.com/office/officeart/2005/8/layout/orgChart1"/>
    <dgm:cxn modelId="{909AB2E1-602B-4E7E-890A-6F19A114C608}" type="presParOf" srcId="{F0EF8BE7-A751-4A36-B0D0-5109CDE480B5}" destId="{DF059F02-21FD-4EFC-957F-DFBD69A8ACD8}" srcOrd="2" destOrd="0" presId="urn:microsoft.com/office/officeart/2005/8/layout/orgChart1"/>
    <dgm:cxn modelId="{9525039A-74F5-4E25-984A-B20095A66692}" type="presParOf" srcId="{F0EF8BE7-A751-4A36-B0D0-5109CDE480B5}" destId="{E06182EE-EAF3-4CD8-942A-2554927FB497}" srcOrd="3" destOrd="0" presId="urn:microsoft.com/office/officeart/2005/8/layout/orgChart1"/>
    <dgm:cxn modelId="{61FBEAD7-EA3A-4428-B7B4-C28AEC550AFD}" type="presParOf" srcId="{E06182EE-EAF3-4CD8-942A-2554927FB497}" destId="{E2AB86CD-7CFF-4185-85A5-9B5A7449F6D6}" srcOrd="0" destOrd="0" presId="urn:microsoft.com/office/officeart/2005/8/layout/orgChart1"/>
    <dgm:cxn modelId="{810EBE1A-A044-46A5-9227-37784DCC8B1F}" type="presParOf" srcId="{E2AB86CD-7CFF-4185-85A5-9B5A7449F6D6}" destId="{F6103A39-6A11-43CE-B06C-C065E3050B20}" srcOrd="0" destOrd="0" presId="urn:microsoft.com/office/officeart/2005/8/layout/orgChart1"/>
    <dgm:cxn modelId="{2EAAFF61-0D90-4506-8E46-7B2DCE379B2D}" type="presParOf" srcId="{E2AB86CD-7CFF-4185-85A5-9B5A7449F6D6}" destId="{59206FD3-5291-4F6E-8E9F-83848D9C617B}" srcOrd="1" destOrd="0" presId="urn:microsoft.com/office/officeart/2005/8/layout/orgChart1"/>
    <dgm:cxn modelId="{87E0F6C4-F9A8-4DC9-8B21-888BFB3EB873}" type="presParOf" srcId="{E06182EE-EAF3-4CD8-942A-2554927FB497}" destId="{50D540EF-81BB-49E6-88DA-0B46D6AB9125}" srcOrd="1" destOrd="0" presId="urn:microsoft.com/office/officeart/2005/8/layout/orgChart1"/>
    <dgm:cxn modelId="{8089A6D1-BBF5-4F39-9D95-BDEA7D37D196}" type="presParOf" srcId="{E06182EE-EAF3-4CD8-942A-2554927FB497}" destId="{ACCD1CB9-1458-4FBF-A3D4-E45BFEAD65CF}" srcOrd="2" destOrd="0" presId="urn:microsoft.com/office/officeart/2005/8/layout/orgChart1"/>
    <dgm:cxn modelId="{27BBDEB2-16AA-4520-91B5-D56C4923C046}" type="presParOf" srcId="{A7599402-239F-444A-AA7B-97B509DB24DA}" destId="{D74E9C86-6BD7-489C-820F-1554D4E16750}" srcOrd="2" destOrd="0" presId="urn:microsoft.com/office/officeart/2005/8/layout/orgChart1"/>
    <dgm:cxn modelId="{75FBFD8E-6063-499E-879B-FAE5DB38197F}" type="presParOf" srcId="{C5089730-99CF-4399-A695-E795F57C17F4}" destId="{FCED87B5-E32D-4546-B98E-4A552845844C}" srcOrd="2" destOrd="0" presId="urn:microsoft.com/office/officeart/2005/8/layout/orgChart1"/>
    <dgm:cxn modelId="{C3AAA3B5-70B6-4014-8D3A-BEF292555C4E}" type="presParOf" srcId="{5CAFF4AD-374C-4CEF-904C-6A16EA334A65}" destId="{153ED093-2701-412A-B4AC-B30D5847481B}" srcOrd="2" destOrd="0" presId="urn:microsoft.com/office/officeart/2005/8/layout/orgChart1"/>
    <dgm:cxn modelId="{04E32320-C803-4B0E-991D-1ACC5C976840}" type="presParOf" srcId="{5CAFF4AD-374C-4CEF-904C-6A16EA334A65}" destId="{DE2BDD4F-255D-4C23-8D86-B8AAD5ED7CAE}" srcOrd="3" destOrd="0" presId="urn:microsoft.com/office/officeart/2005/8/layout/orgChart1"/>
    <dgm:cxn modelId="{9105BD34-04E6-4DFC-9E57-9BBA066E3D0A}" type="presParOf" srcId="{DE2BDD4F-255D-4C23-8D86-B8AAD5ED7CAE}" destId="{23436E12-6D01-4AE2-A57A-25D82379CC28}" srcOrd="0" destOrd="0" presId="urn:microsoft.com/office/officeart/2005/8/layout/orgChart1"/>
    <dgm:cxn modelId="{8F2C9DDB-14BF-47CB-93E9-9810FE21A5A5}" type="presParOf" srcId="{23436E12-6D01-4AE2-A57A-25D82379CC28}" destId="{B9F2C107-1A2E-49FC-940F-396E0685C17F}" srcOrd="0" destOrd="0" presId="urn:microsoft.com/office/officeart/2005/8/layout/orgChart1"/>
    <dgm:cxn modelId="{7942C672-9EB4-402C-ACD4-51039E11DAA0}" type="presParOf" srcId="{23436E12-6D01-4AE2-A57A-25D82379CC28}" destId="{CEC66F53-191E-4BCF-9F70-A6902DA5CA8D}" srcOrd="1" destOrd="0" presId="urn:microsoft.com/office/officeart/2005/8/layout/orgChart1"/>
    <dgm:cxn modelId="{16F0CDC1-31FC-48B0-8ACF-21045D7E6071}" type="presParOf" srcId="{DE2BDD4F-255D-4C23-8D86-B8AAD5ED7CAE}" destId="{C8139B1A-43EF-4E8D-9D89-77D53B325A74}" srcOrd="1" destOrd="0" presId="urn:microsoft.com/office/officeart/2005/8/layout/orgChart1"/>
    <dgm:cxn modelId="{B51B2928-88FE-4A34-B528-130E50A88839}" type="presParOf" srcId="{C8139B1A-43EF-4E8D-9D89-77D53B325A74}" destId="{93E4C78E-9EF3-458B-92DB-A74DE89E0F92}" srcOrd="0" destOrd="0" presId="urn:microsoft.com/office/officeart/2005/8/layout/orgChart1"/>
    <dgm:cxn modelId="{C12EE279-0EE4-45C7-B5D0-BF03E1916247}" type="presParOf" srcId="{C8139B1A-43EF-4E8D-9D89-77D53B325A74}" destId="{E4789C96-B379-43FB-8972-9EDA2DB1F310}" srcOrd="1" destOrd="0" presId="urn:microsoft.com/office/officeart/2005/8/layout/orgChart1"/>
    <dgm:cxn modelId="{B4321E5A-74D5-45F7-AFAC-0B37B7153EE3}" type="presParOf" srcId="{E4789C96-B379-43FB-8972-9EDA2DB1F310}" destId="{420B5CF2-3AD5-4CAF-A10C-F23FA06A1B27}" srcOrd="0" destOrd="0" presId="urn:microsoft.com/office/officeart/2005/8/layout/orgChart1"/>
    <dgm:cxn modelId="{65CC676E-59FC-48DB-8FE7-6612E95F9A82}" type="presParOf" srcId="{420B5CF2-3AD5-4CAF-A10C-F23FA06A1B27}" destId="{F0A8C908-3BAB-4556-B298-4307A18D94CD}" srcOrd="0" destOrd="0" presId="urn:microsoft.com/office/officeart/2005/8/layout/orgChart1"/>
    <dgm:cxn modelId="{8DAEB0B7-F4AC-4E3D-B55C-8F9C2F0A57CB}" type="presParOf" srcId="{420B5CF2-3AD5-4CAF-A10C-F23FA06A1B27}" destId="{8051B385-2F4D-4215-87F5-D0EEAC7ACFDC}" srcOrd="1" destOrd="0" presId="urn:microsoft.com/office/officeart/2005/8/layout/orgChart1"/>
    <dgm:cxn modelId="{D7639DA4-7943-48BE-B0AB-D4D0BDDBFB44}" type="presParOf" srcId="{E4789C96-B379-43FB-8972-9EDA2DB1F310}" destId="{385DC5B3-ABFC-4816-A7E6-33F3BFA1ACD8}" srcOrd="1" destOrd="0" presId="urn:microsoft.com/office/officeart/2005/8/layout/orgChart1"/>
    <dgm:cxn modelId="{14A56A2C-ECEF-4DEE-869A-2B362CC48336}" type="presParOf" srcId="{E4789C96-B379-43FB-8972-9EDA2DB1F310}" destId="{0740AA62-7B9F-49BB-85A5-1EC4C649158F}" srcOrd="2" destOrd="0" presId="urn:microsoft.com/office/officeart/2005/8/layout/orgChart1"/>
    <dgm:cxn modelId="{9553F888-165D-44DF-8AE6-DBF089DBFF7A}" type="presParOf" srcId="{DE2BDD4F-255D-4C23-8D86-B8AAD5ED7CAE}" destId="{B86169AB-C3D1-4D7D-AF92-0B89ECA97555}" srcOrd="2" destOrd="0" presId="urn:microsoft.com/office/officeart/2005/8/layout/orgChart1"/>
    <dgm:cxn modelId="{C3FE7C14-2E15-474E-B241-DDA2C45E4D39}" type="presParOf" srcId="{39145DBE-84B5-4346-A305-4D90BB66957C}" destId="{CF2FC1E6-197F-4A7C-B842-3EA568EF9ACD}" srcOrd="2" destOrd="0" presId="urn:microsoft.com/office/officeart/2005/8/layout/orgChart1"/>
    <dgm:cxn modelId="{22287B3A-5925-47E0-8BB0-5C3EB1A5984F}" type="presParOf" srcId="{6FC85608-0499-4EBC-9862-00DB86117833}" destId="{7B295BDE-F05B-448E-9913-3522F481FAB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6CAB80-F5AD-4E84-88E1-51A40A29D626}" type="doc">
      <dgm:prSet loTypeId="urn:microsoft.com/office/officeart/2005/8/layout/orgChart1" loCatId="hierarchy" qsTypeId="urn:microsoft.com/office/officeart/2005/8/quickstyle/simple5" qsCatId="simple" csTypeId="urn:microsoft.com/office/officeart/2005/8/colors/accent5_2" csCatId="accent5" phldr="1"/>
      <dgm:spPr/>
      <dgm:t>
        <a:bodyPr/>
        <a:lstStyle/>
        <a:p>
          <a:endParaRPr lang="en-ZA"/>
        </a:p>
      </dgm:t>
    </dgm:pt>
    <dgm:pt modelId="{9055E4FB-A2D9-43E0-855F-476C7E444D8A}">
      <dgm:prSet phldrT="[Text]">
        <dgm:style>
          <a:lnRef idx="0">
            <a:schemeClr val="accent1"/>
          </a:lnRef>
          <a:fillRef idx="3">
            <a:schemeClr val="accent1"/>
          </a:fillRef>
          <a:effectRef idx="3">
            <a:schemeClr val="accent1"/>
          </a:effectRef>
          <a:fontRef idx="minor">
            <a:schemeClr val="lt1"/>
          </a:fontRef>
        </dgm:style>
      </dgm:prSet>
      <dgm:spPr/>
      <dgm:t>
        <a:bodyPr/>
        <a:lstStyle/>
        <a:p>
          <a:r>
            <a:rPr lang="en-US" b="1" dirty="0">
              <a:effectLst>
                <a:outerShdw blurRad="50800" dist="38100" dir="18900000" algn="bl" rotWithShape="0">
                  <a:prstClr val="black">
                    <a:alpha val="40000"/>
                  </a:prstClr>
                </a:outerShdw>
              </a:effectLst>
            </a:rPr>
            <a:t>Time Series Models</a:t>
          </a:r>
          <a:endParaRPr lang="en-ZA" b="1" dirty="0">
            <a:effectLst>
              <a:outerShdw blurRad="50800" dist="38100" dir="18900000" algn="bl" rotWithShape="0">
                <a:prstClr val="black">
                  <a:alpha val="40000"/>
                </a:prstClr>
              </a:outerShdw>
            </a:effectLst>
          </a:endParaRPr>
        </a:p>
      </dgm:t>
    </dgm:pt>
    <dgm:pt modelId="{B0588B69-2D1B-40E1-AD16-FE141390DCC1}" type="parTrans" cxnId="{28681157-AB4A-4848-8102-0ED6EAA3C663}">
      <dgm:prSet/>
      <dgm:spPr/>
      <dgm:t>
        <a:bodyPr/>
        <a:lstStyle/>
        <a:p>
          <a:endParaRPr lang="en-ZA"/>
        </a:p>
      </dgm:t>
    </dgm:pt>
    <dgm:pt modelId="{5CF25C41-F41D-440E-8057-80E5CFF9EAE2}" type="sibTrans" cxnId="{28681157-AB4A-4848-8102-0ED6EAA3C663}">
      <dgm:prSet/>
      <dgm:spPr/>
      <dgm:t>
        <a:bodyPr/>
        <a:lstStyle/>
        <a:p>
          <a:endParaRPr lang="en-ZA"/>
        </a:p>
      </dgm:t>
    </dgm:pt>
    <dgm:pt modelId="{2CDCDD79-9B6F-4934-9EF1-04AEE90FA1C1}">
      <dgm:prSet phldrT="[Text]"/>
      <dgm:spPr>
        <a:solidFill>
          <a:srgbClr val="008000"/>
        </a:solidFill>
      </dgm:spPr>
      <dgm:t>
        <a:bodyPr/>
        <a:lstStyle/>
        <a:p>
          <a:r>
            <a:rPr lang="en-US" b="1" dirty="0">
              <a:effectLst>
                <a:outerShdw blurRad="50800" dist="38100" dir="18900000" algn="bl" rotWithShape="0">
                  <a:prstClr val="black">
                    <a:alpha val="40000"/>
                  </a:prstClr>
                </a:outerShdw>
              </a:effectLst>
            </a:rPr>
            <a:t>Stationary</a:t>
          </a:r>
          <a:endParaRPr lang="en-ZA" b="1" dirty="0">
            <a:effectLst>
              <a:outerShdw blurRad="50800" dist="38100" dir="18900000" algn="bl" rotWithShape="0">
                <a:prstClr val="black">
                  <a:alpha val="40000"/>
                </a:prstClr>
              </a:outerShdw>
            </a:effectLst>
          </a:endParaRPr>
        </a:p>
      </dgm:t>
    </dgm:pt>
    <dgm:pt modelId="{BA827B7A-62E6-4B1A-9B37-E3AF65643492}" type="parTrans" cxnId="{EA111685-41DD-405D-BF10-932076840A8C}">
      <dgm:prSet/>
      <dgm:spPr/>
      <dgm:t>
        <a:bodyPr/>
        <a:lstStyle/>
        <a:p>
          <a:endParaRPr lang="en-ZA"/>
        </a:p>
      </dgm:t>
    </dgm:pt>
    <dgm:pt modelId="{5F4A5E68-73EA-45D1-B439-3E33BE2F71A1}" type="sibTrans" cxnId="{EA111685-41DD-405D-BF10-932076840A8C}">
      <dgm:prSet/>
      <dgm:spPr/>
      <dgm:t>
        <a:bodyPr/>
        <a:lstStyle/>
        <a:p>
          <a:endParaRPr lang="en-ZA"/>
        </a:p>
      </dgm:t>
    </dgm:pt>
    <dgm:pt modelId="{1DA4A541-7C0C-41E9-9618-5137A0BFBB6B}">
      <dgm:prSet phldrT="[Text]"/>
      <dgm:spPr>
        <a:solidFill>
          <a:schemeClr val="accent2">
            <a:lumMod val="75000"/>
          </a:schemeClr>
        </a:solidFill>
      </dgm:spPr>
      <dgm:t>
        <a:bodyPr/>
        <a:lstStyle/>
        <a:p>
          <a:r>
            <a:rPr lang="en-US" b="1" dirty="0">
              <a:effectLst>
                <a:outerShdw blurRad="50800" dist="38100" dir="18900000" algn="bl" rotWithShape="0">
                  <a:prstClr val="black">
                    <a:alpha val="40000"/>
                  </a:prstClr>
                </a:outerShdw>
              </a:effectLst>
            </a:rPr>
            <a:t>Non-Stationary</a:t>
          </a:r>
          <a:endParaRPr lang="en-ZA" b="1" dirty="0">
            <a:effectLst>
              <a:outerShdw blurRad="50800" dist="38100" dir="18900000" algn="bl" rotWithShape="0">
                <a:prstClr val="black">
                  <a:alpha val="40000"/>
                </a:prstClr>
              </a:outerShdw>
            </a:effectLst>
          </a:endParaRPr>
        </a:p>
      </dgm:t>
    </dgm:pt>
    <dgm:pt modelId="{30EB27AA-3611-419F-8D8F-4120C6BABA3F}" type="parTrans" cxnId="{9A2C8FED-8D84-46C5-B867-39762D04D1B2}">
      <dgm:prSet/>
      <dgm:spPr/>
      <dgm:t>
        <a:bodyPr/>
        <a:lstStyle/>
        <a:p>
          <a:endParaRPr lang="en-ZA"/>
        </a:p>
      </dgm:t>
    </dgm:pt>
    <dgm:pt modelId="{1065C6EB-10D0-4E44-84AA-B8EC1121D723}" type="sibTrans" cxnId="{9A2C8FED-8D84-46C5-B867-39762D04D1B2}">
      <dgm:prSet/>
      <dgm:spPr/>
      <dgm:t>
        <a:bodyPr/>
        <a:lstStyle/>
        <a:p>
          <a:endParaRPr lang="en-ZA"/>
        </a:p>
      </dgm:t>
    </dgm:pt>
    <dgm:pt modelId="{F872A454-9FA7-4ABF-8994-28CE8CA0E041}">
      <dgm:prSet phldrT="[Text]"/>
      <dgm:spPr>
        <a:solidFill>
          <a:srgbClr val="2EA08A"/>
        </a:solidFill>
      </dgm:spPr>
      <dgm:t>
        <a:bodyPr/>
        <a:lstStyle/>
        <a:p>
          <a:r>
            <a:rPr lang="en-US" b="1" dirty="0" err="1">
              <a:effectLst>
                <a:outerShdw blurRad="50800" dist="38100" dir="18900000" algn="bl" rotWithShape="0">
                  <a:prstClr val="black">
                    <a:alpha val="40000"/>
                  </a:prstClr>
                </a:outerShdw>
              </a:effectLst>
            </a:rPr>
            <a:t>Univariate</a:t>
          </a:r>
          <a:endParaRPr lang="en-US" b="1" dirty="0">
            <a:effectLst>
              <a:outerShdw blurRad="50800" dist="38100" dir="18900000" algn="bl" rotWithShape="0">
                <a:prstClr val="black">
                  <a:alpha val="40000"/>
                </a:prstClr>
              </a:outerShdw>
            </a:effectLst>
          </a:endParaRPr>
        </a:p>
        <a:p>
          <a:r>
            <a:rPr lang="en-US" b="1" dirty="0">
              <a:effectLst>
                <a:outerShdw blurRad="50800" dist="38100" dir="18900000" algn="bl" rotWithShape="0">
                  <a:prstClr val="black">
                    <a:alpha val="40000"/>
                  </a:prstClr>
                </a:outerShdw>
              </a:effectLst>
            </a:rPr>
            <a:t>Models</a:t>
          </a:r>
        </a:p>
      </dgm:t>
    </dgm:pt>
    <dgm:pt modelId="{5EF31553-0040-460E-BF15-4D5C8FDB40F6}" type="parTrans" cxnId="{62BC99E3-73D9-40CD-8145-A3737938C13A}">
      <dgm:prSet/>
      <dgm:spPr/>
      <dgm:t>
        <a:bodyPr/>
        <a:lstStyle/>
        <a:p>
          <a:endParaRPr lang="en-ZA"/>
        </a:p>
      </dgm:t>
    </dgm:pt>
    <dgm:pt modelId="{7FB9239B-9B8D-4BF6-9070-BFE0E1E57565}" type="sibTrans" cxnId="{62BC99E3-73D9-40CD-8145-A3737938C13A}">
      <dgm:prSet/>
      <dgm:spPr/>
      <dgm:t>
        <a:bodyPr/>
        <a:lstStyle/>
        <a:p>
          <a:endParaRPr lang="en-ZA"/>
        </a:p>
      </dgm:t>
    </dgm:pt>
    <dgm:pt modelId="{ECF88739-FD97-4BDC-9833-8D8F472CD5C8}">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Multivariate Models</a:t>
          </a:r>
          <a:endParaRPr lang="en-ZA" b="1" dirty="0">
            <a:effectLst>
              <a:outerShdw blurRad="50800" dist="38100" dir="18900000" algn="bl" rotWithShape="0">
                <a:prstClr val="black">
                  <a:alpha val="40000"/>
                </a:prstClr>
              </a:outerShdw>
            </a:effectLst>
          </a:endParaRPr>
        </a:p>
      </dgm:t>
    </dgm:pt>
    <dgm:pt modelId="{401241C3-5820-4413-AEFB-464015A3E924}" type="parTrans" cxnId="{A744F80F-8828-436A-B439-9FB51FF9E3EC}">
      <dgm:prSet/>
      <dgm:spPr/>
      <dgm:t>
        <a:bodyPr/>
        <a:lstStyle/>
        <a:p>
          <a:endParaRPr lang="en-ZA"/>
        </a:p>
      </dgm:t>
    </dgm:pt>
    <dgm:pt modelId="{C1753E1E-33EF-40BD-BF41-3ED421373439}" type="sibTrans" cxnId="{A744F80F-8828-436A-B439-9FB51FF9E3EC}">
      <dgm:prSet/>
      <dgm:spPr/>
      <dgm:t>
        <a:bodyPr/>
        <a:lstStyle/>
        <a:p>
          <a:endParaRPr lang="en-ZA"/>
        </a:p>
      </dgm:t>
    </dgm:pt>
    <dgm:pt modelId="{BD19192A-5139-4417-B179-67A559E15B5E}">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Single Endogenous: ARDL, GARCH</a:t>
          </a:r>
          <a:endParaRPr lang="en-ZA" b="1" dirty="0">
            <a:effectLst>
              <a:outerShdw blurRad="50800" dist="38100" dir="18900000" algn="bl" rotWithShape="0">
                <a:prstClr val="black">
                  <a:alpha val="40000"/>
                </a:prstClr>
              </a:outerShdw>
            </a:effectLst>
          </a:endParaRPr>
        </a:p>
      </dgm:t>
    </dgm:pt>
    <dgm:pt modelId="{A9F3F9D1-FF52-40C6-B496-299925F10C4F}" type="parTrans" cxnId="{D7D2BA76-C9F4-467A-9A8C-0F475D063B2A}">
      <dgm:prSet/>
      <dgm:spPr/>
      <dgm:t>
        <a:bodyPr/>
        <a:lstStyle/>
        <a:p>
          <a:endParaRPr lang="en-ZA"/>
        </a:p>
      </dgm:t>
    </dgm:pt>
    <dgm:pt modelId="{7CD2F7A4-D300-4264-9BD9-91CC85468E01}" type="sibTrans" cxnId="{D7D2BA76-C9F4-467A-9A8C-0F475D063B2A}">
      <dgm:prSet/>
      <dgm:spPr/>
      <dgm:t>
        <a:bodyPr/>
        <a:lstStyle/>
        <a:p>
          <a:endParaRPr lang="en-ZA"/>
        </a:p>
      </dgm:t>
    </dgm:pt>
    <dgm:pt modelId="{8E9DC105-02FE-4D74-B065-D70F64947F81}">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Many Endogenous: </a:t>
          </a:r>
          <a:br>
            <a:rPr lang="en-US" b="1" dirty="0">
              <a:effectLst>
                <a:outerShdw blurRad="50800" dist="38100" dir="18900000" algn="bl" rotWithShape="0">
                  <a:prstClr val="black">
                    <a:alpha val="40000"/>
                  </a:prstClr>
                </a:outerShdw>
              </a:effectLst>
            </a:rPr>
          </a:br>
          <a:r>
            <a:rPr lang="en-US" b="1" dirty="0">
              <a:effectLst>
                <a:outerShdw blurRad="50800" dist="38100" dir="18900000" algn="bl" rotWithShape="0">
                  <a:prstClr val="black">
                    <a:alpha val="40000"/>
                  </a:prstClr>
                </a:outerShdw>
              </a:effectLst>
            </a:rPr>
            <a:t>VAR, SVAR</a:t>
          </a:r>
          <a:endParaRPr lang="en-ZA" b="1" dirty="0">
            <a:effectLst>
              <a:outerShdw blurRad="50800" dist="38100" dir="18900000" algn="bl" rotWithShape="0">
                <a:prstClr val="black">
                  <a:alpha val="40000"/>
                </a:prstClr>
              </a:outerShdw>
            </a:effectLst>
          </a:endParaRPr>
        </a:p>
      </dgm:t>
    </dgm:pt>
    <dgm:pt modelId="{3592B6A8-F35D-4688-9207-9FBCD1505F84}" type="parTrans" cxnId="{834286F9-9C9F-4DBD-9453-A5CDC76B9F1C}">
      <dgm:prSet/>
      <dgm:spPr/>
      <dgm:t>
        <a:bodyPr/>
        <a:lstStyle/>
        <a:p>
          <a:endParaRPr lang="en-ZA"/>
        </a:p>
      </dgm:t>
    </dgm:pt>
    <dgm:pt modelId="{CB9676EB-2F44-49B0-8ADB-9DA5349BBA45}" type="sibTrans" cxnId="{834286F9-9C9F-4DBD-9453-A5CDC76B9F1C}">
      <dgm:prSet/>
      <dgm:spPr/>
      <dgm:t>
        <a:bodyPr/>
        <a:lstStyle/>
        <a:p>
          <a:endParaRPr lang="en-ZA"/>
        </a:p>
      </dgm:t>
    </dgm:pt>
    <dgm:pt modelId="{CD494EB8-22F5-43B4-B97B-06E4A24792AC}">
      <dgm:prSet phldrT="[Text]"/>
      <dgm:spPr>
        <a:solidFill>
          <a:srgbClr val="B77601"/>
        </a:solidFill>
      </dgm:spPr>
      <dgm:t>
        <a:bodyPr/>
        <a:lstStyle/>
        <a:p>
          <a:r>
            <a:rPr lang="en-US" b="1" dirty="0" err="1">
              <a:effectLst>
                <a:outerShdw blurRad="50800" dist="38100" dir="18900000" algn="bl" rotWithShape="0">
                  <a:prstClr val="black">
                    <a:alpha val="40000"/>
                  </a:prstClr>
                </a:outerShdw>
              </a:effectLst>
            </a:rPr>
            <a:t>Univariate</a:t>
          </a:r>
          <a:endParaRPr lang="en-ZA" b="1" dirty="0">
            <a:effectLst>
              <a:outerShdw blurRad="50800" dist="38100" dir="18900000" algn="bl" rotWithShape="0">
                <a:prstClr val="black">
                  <a:alpha val="40000"/>
                </a:prstClr>
              </a:outerShdw>
            </a:effectLst>
          </a:endParaRPr>
        </a:p>
      </dgm:t>
    </dgm:pt>
    <dgm:pt modelId="{DCC6CF14-C330-4987-B2A3-8CBD7B213319}" type="parTrans" cxnId="{D24B42B6-4DD3-4412-9DA1-D7AD65E85E60}">
      <dgm:prSet/>
      <dgm:spPr/>
      <dgm:t>
        <a:bodyPr/>
        <a:lstStyle/>
        <a:p>
          <a:endParaRPr lang="en-ZA"/>
        </a:p>
      </dgm:t>
    </dgm:pt>
    <dgm:pt modelId="{17D02FC3-7803-44A8-8CFA-8662B1B135D8}" type="sibTrans" cxnId="{D24B42B6-4DD3-4412-9DA1-D7AD65E85E60}">
      <dgm:prSet/>
      <dgm:spPr/>
      <dgm:t>
        <a:bodyPr/>
        <a:lstStyle/>
        <a:p>
          <a:endParaRPr lang="en-ZA"/>
        </a:p>
      </dgm:t>
    </dgm:pt>
    <dgm:pt modelId="{59BF403C-BD3F-43E2-B509-DBCA8D5DB006}">
      <dgm:prSet phldrT="[Text]"/>
      <dgm:spPr>
        <a:solidFill>
          <a:srgbClr val="ABA301"/>
        </a:solidFill>
      </dgm:spPr>
      <dgm:t>
        <a:bodyPr/>
        <a:lstStyle/>
        <a:p>
          <a:r>
            <a:rPr lang="en-US" b="1" dirty="0">
              <a:effectLst>
                <a:outerShdw blurRad="50800" dist="38100" dir="18900000" algn="bl" rotWithShape="0">
                  <a:prstClr val="black">
                    <a:alpha val="40000"/>
                  </a:prstClr>
                </a:outerShdw>
              </a:effectLst>
            </a:rPr>
            <a:t>Deterministic Trends</a:t>
          </a:r>
          <a:endParaRPr lang="en-ZA" b="1" dirty="0">
            <a:effectLst>
              <a:outerShdw blurRad="50800" dist="38100" dir="18900000" algn="bl" rotWithShape="0">
                <a:prstClr val="black">
                  <a:alpha val="40000"/>
                </a:prstClr>
              </a:outerShdw>
            </a:effectLst>
          </a:endParaRPr>
        </a:p>
      </dgm:t>
    </dgm:pt>
    <dgm:pt modelId="{8F075648-80C8-4518-876C-F7ACB8DD46CE}" type="parTrans" cxnId="{8745C80A-B03F-4FE0-AB9F-525B0563F193}">
      <dgm:prSet/>
      <dgm:spPr/>
      <dgm:t>
        <a:bodyPr/>
        <a:lstStyle/>
        <a:p>
          <a:endParaRPr lang="en-ZA"/>
        </a:p>
      </dgm:t>
    </dgm:pt>
    <dgm:pt modelId="{07C65866-49EC-41B3-A1EA-750C4476CB96}" type="sibTrans" cxnId="{8745C80A-B03F-4FE0-AB9F-525B0563F193}">
      <dgm:prSet/>
      <dgm:spPr/>
      <dgm:t>
        <a:bodyPr/>
        <a:lstStyle/>
        <a:p>
          <a:endParaRPr lang="en-ZA"/>
        </a:p>
      </dgm:t>
    </dgm:pt>
    <dgm:pt modelId="{C819ECD0-AF40-449F-BA54-4AAC2240C65B}">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Stochastic Trends: ARIMA(</a:t>
          </a:r>
          <a:r>
            <a:rPr lang="en-US" b="1" dirty="0" err="1">
              <a:effectLst>
                <a:outerShdw blurRad="50800" dist="38100" dir="18900000" algn="bl" rotWithShape="0">
                  <a:prstClr val="black">
                    <a:alpha val="40000"/>
                  </a:prstClr>
                </a:outerShdw>
              </a:effectLst>
            </a:rPr>
            <a:t>p,d,q</a:t>
          </a:r>
          <a:r>
            <a:rPr lang="en-US" b="1" dirty="0">
              <a:effectLst>
                <a:outerShdw blurRad="50800" dist="38100" dir="18900000" algn="bl" rotWithShape="0">
                  <a:prstClr val="black">
                    <a:alpha val="40000"/>
                  </a:prstClr>
                </a:outerShdw>
              </a:effectLst>
            </a:rPr>
            <a:t>)</a:t>
          </a:r>
        </a:p>
      </dgm:t>
    </dgm:pt>
    <dgm:pt modelId="{D015C1DA-F594-4133-9CD7-FFE1D7A3B324}" type="parTrans" cxnId="{5B468AF8-6882-460E-A616-4DF4DBB4026A}">
      <dgm:prSet/>
      <dgm:spPr/>
      <dgm:t>
        <a:bodyPr/>
        <a:lstStyle/>
        <a:p>
          <a:endParaRPr lang="en-ZA"/>
        </a:p>
      </dgm:t>
    </dgm:pt>
    <dgm:pt modelId="{EA422A08-82A7-4897-8896-4E9D7C54854B}" type="sibTrans" cxnId="{5B468AF8-6882-460E-A616-4DF4DBB4026A}">
      <dgm:prSet/>
      <dgm:spPr/>
      <dgm:t>
        <a:bodyPr/>
        <a:lstStyle/>
        <a:p>
          <a:endParaRPr lang="en-ZA"/>
        </a:p>
      </dgm:t>
    </dgm:pt>
    <dgm:pt modelId="{60F82F93-411C-4D9C-99AE-FAA561F63650}">
      <dgm:prSet phldrT="[Text]"/>
      <dgm:spPr>
        <a:solidFill>
          <a:srgbClr val="ABA301"/>
        </a:solidFill>
      </dgm:spPr>
      <dgm:t>
        <a:bodyPr/>
        <a:lstStyle/>
        <a:p>
          <a:r>
            <a:rPr lang="en-US" b="1" dirty="0">
              <a:effectLst>
                <a:outerShdw blurRad="50800" dist="38100" dir="18900000" algn="bl" rotWithShape="0">
                  <a:prstClr val="black">
                    <a:alpha val="40000"/>
                  </a:prstClr>
                </a:outerShdw>
              </a:effectLst>
            </a:rPr>
            <a:t>Filters</a:t>
          </a:r>
          <a:endParaRPr lang="en-ZA" b="1" dirty="0">
            <a:effectLst>
              <a:outerShdw blurRad="50800" dist="38100" dir="18900000" algn="bl" rotWithShape="0">
                <a:prstClr val="black">
                  <a:alpha val="40000"/>
                </a:prstClr>
              </a:outerShdw>
            </a:effectLst>
          </a:endParaRPr>
        </a:p>
      </dgm:t>
    </dgm:pt>
    <dgm:pt modelId="{63AB9D0B-642C-4AD6-8B3B-6AA62DC070E5}" type="parTrans" cxnId="{00B6ACDA-D718-4727-BA5A-F2D05DEA3126}">
      <dgm:prSet/>
      <dgm:spPr/>
      <dgm:t>
        <a:bodyPr/>
        <a:lstStyle/>
        <a:p>
          <a:endParaRPr lang="en-ZA"/>
        </a:p>
      </dgm:t>
    </dgm:pt>
    <dgm:pt modelId="{635CF807-E5C0-4752-A4CC-2DFF8DAA13E9}" type="sibTrans" cxnId="{00B6ACDA-D718-4727-BA5A-F2D05DEA3126}">
      <dgm:prSet/>
      <dgm:spPr/>
      <dgm:t>
        <a:bodyPr/>
        <a:lstStyle/>
        <a:p>
          <a:endParaRPr lang="en-ZA"/>
        </a:p>
      </dgm:t>
    </dgm:pt>
    <dgm:pt modelId="{2683F479-527F-4AEA-8529-4A48035F6A16}">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Differencing</a:t>
          </a:r>
        </a:p>
      </dgm:t>
    </dgm:pt>
    <dgm:pt modelId="{03970587-A79A-44FF-96B5-7F7DD208E616}" type="parTrans" cxnId="{33B4551E-FB05-419F-8AEC-431C2747A097}">
      <dgm:prSet/>
      <dgm:spPr/>
      <dgm:t>
        <a:bodyPr/>
        <a:lstStyle/>
        <a:p>
          <a:endParaRPr lang="en-ZA"/>
        </a:p>
      </dgm:t>
    </dgm:pt>
    <dgm:pt modelId="{614423D5-C267-450D-9522-AEB3907FAFC3}" type="sibTrans" cxnId="{33B4551E-FB05-419F-8AEC-431C2747A097}">
      <dgm:prSet/>
      <dgm:spPr/>
      <dgm:t>
        <a:bodyPr/>
        <a:lstStyle/>
        <a:p>
          <a:endParaRPr lang="en-ZA"/>
        </a:p>
      </dgm:t>
    </dgm:pt>
    <dgm:pt modelId="{0458CA8F-73FE-4BD9-85FB-C076BCB4D586}">
      <dgm:prSet phldrT="[Text]"/>
      <dgm:spPr>
        <a:solidFill>
          <a:srgbClr val="2EA08A"/>
        </a:solidFill>
      </dgm:spPr>
      <dgm:t>
        <a:bodyPr/>
        <a:lstStyle/>
        <a:p>
          <a:r>
            <a:rPr lang="en-US" b="1" dirty="0">
              <a:effectLst>
                <a:outerShdw blurRad="50800" dist="38100" dir="18900000" algn="bl" rotWithShape="0">
                  <a:prstClr val="black">
                    <a:alpha val="40000"/>
                  </a:prstClr>
                </a:outerShdw>
              </a:effectLst>
            </a:rPr>
            <a:t>Only E(</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ARMA(</a:t>
          </a:r>
          <a:r>
            <a:rPr lang="en-US" b="1" dirty="0" err="1">
              <a:effectLst>
                <a:outerShdw blurRad="50800" dist="38100" dir="18900000" algn="bl" rotWithShape="0">
                  <a:prstClr val="black">
                    <a:alpha val="40000"/>
                  </a:prstClr>
                </a:outerShdw>
              </a:effectLst>
            </a:rPr>
            <a:t>p,q</a:t>
          </a:r>
          <a:r>
            <a:rPr lang="en-US" b="1" dirty="0">
              <a:effectLst>
                <a:outerShdw blurRad="50800" dist="38100" dir="18900000" algn="bl" rotWithShape="0">
                  <a:prstClr val="black">
                    <a:alpha val="40000"/>
                  </a:prstClr>
                </a:outerShdw>
              </a:effectLst>
            </a:rPr>
            <a:t>)</a:t>
          </a:r>
          <a:endParaRPr lang="en-ZA" b="1" dirty="0">
            <a:effectLst>
              <a:outerShdw blurRad="50800" dist="38100" dir="18900000" algn="bl" rotWithShape="0">
                <a:prstClr val="black">
                  <a:alpha val="40000"/>
                </a:prstClr>
              </a:outerShdw>
            </a:effectLst>
          </a:endParaRPr>
        </a:p>
      </dgm:t>
    </dgm:pt>
    <dgm:pt modelId="{EA8D33C2-80D8-4304-B861-139FFF362C04}" type="parTrans" cxnId="{EDF0CB14-007E-45BB-8445-C92455079A93}">
      <dgm:prSet/>
      <dgm:spPr/>
      <dgm:t>
        <a:bodyPr/>
        <a:lstStyle/>
        <a:p>
          <a:endParaRPr lang="en-ZA"/>
        </a:p>
      </dgm:t>
    </dgm:pt>
    <dgm:pt modelId="{E03B7021-F4B6-4739-B152-FC7D1AC29A61}" type="sibTrans" cxnId="{EDF0CB14-007E-45BB-8445-C92455079A93}">
      <dgm:prSet/>
      <dgm:spPr/>
      <dgm:t>
        <a:bodyPr/>
        <a:lstStyle/>
        <a:p>
          <a:endParaRPr lang="en-ZA"/>
        </a:p>
      </dgm:t>
    </dgm:pt>
    <dgm:pt modelId="{1546840A-5FDB-4EE2-8D23-BDED3BD8A1CA}">
      <dgm:prSet phldrT="[Text]"/>
      <dgm:spPr>
        <a:solidFill>
          <a:srgbClr val="2EA08A"/>
        </a:solidFill>
      </dgm:spPr>
      <dgm:t>
        <a:bodyPr/>
        <a:lstStyle/>
        <a:p>
          <a:r>
            <a:rPr lang="en-US" b="1" dirty="0">
              <a:effectLst>
                <a:outerShdw blurRad="50800" dist="38100" dir="18900000" algn="bl" rotWithShape="0">
                  <a:prstClr val="black">
                    <a:alpha val="40000"/>
                  </a:prstClr>
                </a:outerShdw>
              </a:effectLst>
            </a:rPr>
            <a:t>E(</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&amp; </a:t>
          </a:r>
          <a:r>
            <a:rPr lang="en-US" b="1" dirty="0" err="1">
              <a:effectLst>
                <a:outerShdw blurRad="50800" dist="38100" dir="18900000" algn="bl" rotWithShape="0">
                  <a:prstClr val="black">
                    <a:alpha val="40000"/>
                  </a:prstClr>
                </a:outerShdw>
              </a:effectLst>
            </a:rPr>
            <a:t>Var</a:t>
          </a:r>
          <a:r>
            <a:rPr lang="en-US" b="1" dirty="0">
              <a:effectLst>
                <a:outerShdw blurRad="50800" dist="38100" dir="18900000" algn="bl" rotWithShape="0">
                  <a:prstClr val="black">
                    <a:alpha val="40000"/>
                  </a:prstClr>
                </a:outerShdw>
              </a:effectLst>
            </a:rPr>
            <a:t>(</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ARCH</a:t>
          </a:r>
          <a:endParaRPr lang="en-ZA" b="1" dirty="0">
            <a:effectLst>
              <a:outerShdw blurRad="50800" dist="38100" dir="18900000" algn="bl" rotWithShape="0">
                <a:prstClr val="black">
                  <a:alpha val="40000"/>
                </a:prstClr>
              </a:outerShdw>
            </a:effectLst>
          </a:endParaRPr>
        </a:p>
      </dgm:t>
    </dgm:pt>
    <dgm:pt modelId="{C37B74F6-B3DB-4C4B-8B41-95928FEB02EE}" type="parTrans" cxnId="{10A735D2-B3AB-4D10-A5BF-A407ED510651}">
      <dgm:prSet/>
      <dgm:spPr/>
      <dgm:t>
        <a:bodyPr/>
        <a:lstStyle/>
        <a:p>
          <a:endParaRPr lang="en-ZA"/>
        </a:p>
      </dgm:t>
    </dgm:pt>
    <dgm:pt modelId="{5F054BD2-09D3-4111-8595-662B2E1A767F}" type="sibTrans" cxnId="{10A735D2-B3AB-4D10-A5BF-A407ED510651}">
      <dgm:prSet/>
      <dgm:spPr/>
      <dgm:t>
        <a:bodyPr/>
        <a:lstStyle/>
        <a:p>
          <a:endParaRPr lang="en-ZA"/>
        </a:p>
      </dgm:t>
    </dgm:pt>
    <dgm:pt modelId="{2BE11016-D500-4916-8D64-B1EB2D7C26FE}">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Tests</a:t>
          </a:r>
        </a:p>
      </dgm:t>
    </dgm:pt>
    <dgm:pt modelId="{266FD1F6-AF8B-4D2B-BB02-A2CBE04E3622}" type="parTrans" cxnId="{956D79FB-1727-406F-A2D5-17AD93209241}">
      <dgm:prSet/>
      <dgm:spPr/>
      <dgm:t>
        <a:bodyPr/>
        <a:lstStyle/>
        <a:p>
          <a:endParaRPr lang="en-ZA"/>
        </a:p>
      </dgm:t>
    </dgm:pt>
    <dgm:pt modelId="{62B01055-0C03-490C-BCDE-9B9D768A77AA}" type="sibTrans" cxnId="{956D79FB-1727-406F-A2D5-17AD93209241}">
      <dgm:prSet/>
      <dgm:spPr/>
      <dgm:t>
        <a:bodyPr/>
        <a:lstStyle/>
        <a:p>
          <a:endParaRPr lang="en-ZA"/>
        </a:p>
      </dgm:t>
    </dgm:pt>
    <dgm:pt modelId="{402FC0EC-2929-4639-94A0-E5EEA51BB997}">
      <dgm:prSet phldrT="[Text]"/>
      <dgm:spPr>
        <a:solidFill>
          <a:srgbClr val="A2285C"/>
        </a:solidFill>
      </dgm:spPr>
      <dgm:t>
        <a:bodyPr/>
        <a:lstStyle/>
        <a:p>
          <a:r>
            <a:rPr lang="en-US" b="1" dirty="0">
              <a:effectLst>
                <a:outerShdw blurRad="50800" dist="38100" dir="18900000" algn="bl" rotWithShape="0">
                  <a:prstClr val="black">
                    <a:alpha val="40000"/>
                  </a:prstClr>
                </a:outerShdw>
              </a:effectLst>
            </a:rPr>
            <a:t> Multivariate</a:t>
          </a:r>
        </a:p>
      </dgm:t>
    </dgm:pt>
    <dgm:pt modelId="{46174F45-C69E-48FD-AAFD-E8EBBADEC156}" type="sibTrans" cxnId="{BAFA4B04-2524-4EC2-B3B5-1EB5EFC4A413}">
      <dgm:prSet/>
      <dgm:spPr/>
      <dgm:t>
        <a:bodyPr/>
        <a:lstStyle/>
        <a:p>
          <a:endParaRPr lang="en-ZA"/>
        </a:p>
      </dgm:t>
    </dgm:pt>
    <dgm:pt modelId="{835D0648-36E0-4EB5-A6C7-B426BEB1D961}" type="parTrans" cxnId="{BAFA4B04-2524-4EC2-B3B5-1EB5EFC4A413}">
      <dgm:prSet/>
      <dgm:spPr/>
      <dgm:t>
        <a:bodyPr/>
        <a:lstStyle/>
        <a:p>
          <a:endParaRPr lang="en-ZA"/>
        </a:p>
      </dgm:t>
    </dgm:pt>
    <dgm:pt modelId="{4DA0582B-0C2A-4E58-B370-EAFEC5CD7DBB}">
      <dgm:prSet phldrT="[Text]"/>
      <dgm:spPr>
        <a:solidFill>
          <a:srgbClr val="A2285C"/>
        </a:solidFill>
      </dgm:spPr>
      <dgm:t>
        <a:bodyPr/>
        <a:lstStyle/>
        <a:p>
          <a:r>
            <a:rPr lang="en-US" b="1" dirty="0">
              <a:effectLst>
                <a:outerShdw blurRad="50800" dist="38100" dir="18900000" algn="bl" rotWithShape="0">
                  <a:prstClr val="black">
                    <a:alpha val="40000"/>
                  </a:prstClr>
                </a:outerShdw>
              </a:effectLst>
            </a:rPr>
            <a:t>Cointegration / VECM</a:t>
          </a:r>
        </a:p>
      </dgm:t>
    </dgm:pt>
    <dgm:pt modelId="{FC1B2EB8-92E9-4D25-A027-8EDC2A4E5739}" type="parTrans" cxnId="{DC34402D-3873-489C-9D74-C0CF333090DF}">
      <dgm:prSet/>
      <dgm:spPr/>
      <dgm:t>
        <a:bodyPr/>
        <a:lstStyle/>
        <a:p>
          <a:endParaRPr lang="en-ZA"/>
        </a:p>
      </dgm:t>
    </dgm:pt>
    <dgm:pt modelId="{F79F36C1-8ECB-4557-9CC5-8D9069C731F0}" type="sibTrans" cxnId="{DC34402D-3873-489C-9D74-C0CF333090DF}">
      <dgm:prSet/>
      <dgm:spPr/>
      <dgm:t>
        <a:bodyPr/>
        <a:lstStyle/>
        <a:p>
          <a:endParaRPr lang="en-ZA"/>
        </a:p>
      </dgm:t>
    </dgm:pt>
    <dgm:pt modelId="{E0B9CC06-C6AA-48AC-B431-0FC8858978C7}" type="pres">
      <dgm:prSet presAssocID="{676CAB80-F5AD-4E84-88E1-51A40A29D626}" presName="hierChild1" presStyleCnt="0">
        <dgm:presLayoutVars>
          <dgm:orgChart val="1"/>
          <dgm:chPref val="1"/>
          <dgm:dir/>
          <dgm:animOne val="branch"/>
          <dgm:animLvl val="lvl"/>
          <dgm:resizeHandles/>
        </dgm:presLayoutVars>
      </dgm:prSet>
      <dgm:spPr/>
    </dgm:pt>
    <dgm:pt modelId="{6FC85608-0499-4EBC-9862-00DB86117833}" type="pres">
      <dgm:prSet presAssocID="{9055E4FB-A2D9-43E0-855F-476C7E444D8A}" presName="hierRoot1" presStyleCnt="0">
        <dgm:presLayoutVars>
          <dgm:hierBranch val="init"/>
        </dgm:presLayoutVars>
      </dgm:prSet>
      <dgm:spPr/>
    </dgm:pt>
    <dgm:pt modelId="{7FBC113B-AAD2-41B7-A658-624C48BDB8DB}" type="pres">
      <dgm:prSet presAssocID="{9055E4FB-A2D9-43E0-855F-476C7E444D8A}" presName="rootComposite1" presStyleCnt="0"/>
      <dgm:spPr/>
    </dgm:pt>
    <dgm:pt modelId="{BC501C2E-5274-4A60-AE06-F68AE39260D2}" type="pres">
      <dgm:prSet presAssocID="{9055E4FB-A2D9-43E0-855F-476C7E444D8A}" presName="rootText1" presStyleLbl="node0" presStyleIdx="0" presStyleCnt="1">
        <dgm:presLayoutVars>
          <dgm:chPref val="3"/>
        </dgm:presLayoutVars>
      </dgm:prSet>
      <dgm:spPr/>
    </dgm:pt>
    <dgm:pt modelId="{BF7A7D12-09A7-4FD6-A80D-7665C8A7E1B5}" type="pres">
      <dgm:prSet presAssocID="{9055E4FB-A2D9-43E0-855F-476C7E444D8A}" presName="rootConnector1" presStyleLbl="node1" presStyleIdx="0" presStyleCnt="0"/>
      <dgm:spPr/>
    </dgm:pt>
    <dgm:pt modelId="{E39EE9A6-5275-4A76-9F8A-22917FF85720}" type="pres">
      <dgm:prSet presAssocID="{9055E4FB-A2D9-43E0-855F-476C7E444D8A}" presName="hierChild2" presStyleCnt="0"/>
      <dgm:spPr/>
    </dgm:pt>
    <dgm:pt modelId="{4B08F2F4-705A-41D6-AB67-8E9832438338}" type="pres">
      <dgm:prSet presAssocID="{BA827B7A-62E6-4B1A-9B37-E3AF65643492}" presName="Name37" presStyleLbl="parChTrans1D2" presStyleIdx="0" presStyleCnt="2"/>
      <dgm:spPr/>
    </dgm:pt>
    <dgm:pt modelId="{3EF673D3-C19B-4CB1-B5AC-390716C8A0A4}" type="pres">
      <dgm:prSet presAssocID="{2CDCDD79-9B6F-4934-9EF1-04AEE90FA1C1}" presName="hierRoot2" presStyleCnt="0">
        <dgm:presLayoutVars>
          <dgm:hierBranch val="init"/>
        </dgm:presLayoutVars>
      </dgm:prSet>
      <dgm:spPr/>
    </dgm:pt>
    <dgm:pt modelId="{B1ADC9CF-B0C1-4CF7-ACC9-892F78DE7D80}" type="pres">
      <dgm:prSet presAssocID="{2CDCDD79-9B6F-4934-9EF1-04AEE90FA1C1}" presName="rootComposite" presStyleCnt="0"/>
      <dgm:spPr/>
    </dgm:pt>
    <dgm:pt modelId="{A8242123-B8B9-403E-A821-1BE1DA5348FF}" type="pres">
      <dgm:prSet presAssocID="{2CDCDD79-9B6F-4934-9EF1-04AEE90FA1C1}" presName="rootText" presStyleLbl="node2" presStyleIdx="0" presStyleCnt="2">
        <dgm:presLayoutVars>
          <dgm:chPref val="3"/>
        </dgm:presLayoutVars>
      </dgm:prSet>
      <dgm:spPr/>
    </dgm:pt>
    <dgm:pt modelId="{267A9EFB-7EA2-433E-8241-BD710054FEDC}" type="pres">
      <dgm:prSet presAssocID="{2CDCDD79-9B6F-4934-9EF1-04AEE90FA1C1}" presName="rootConnector" presStyleLbl="node2" presStyleIdx="0" presStyleCnt="2"/>
      <dgm:spPr/>
    </dgm:pt>
    <dgm:pt modelId="{479EE45F-8754-4F19-BD4A-E66801F36ADE}" type="pres">
      <dgm:prSet presAssocID="{2CDCDD79-9B6F-4934-9EF1-04AEE90FA1C1}" presName="hierChild4" presStyleCnt="0"/>
      <dgm:spPr/>
    </dgm:pt>
    <dgm:pt modelId="{3A47829F-82D8-4770-90A9-B80A0A15F7A8}" type="pres">
      <dgm:prSet presAssocID="{5EF31553-0040-460E-BF15-4D5C8FDB40F6}" presName="Name37" presStyleLbl="parChTrans1D3" presStyleIdx="0" presStyleCnt="4"/>
      <dgm:spPr/>
    </dgm:pt>
    <dgm:pt modelId="{2A15F663-A629-4C21-BC9A-E3AEA6FBB629}" type="pres">
      <dgm:prSet presAssocID="{F872A454-9FA7-4ABF-8994-28CE8CA0E041}" presName="hierRoot2" presStyleCnt="0">
        <dgm:presLayoutVars>
          <dgm:hierBranch val="init"/>
        </dgm:presLayoutVars>
      </dgm:prSet>
      <dgm:spPr/>
    </dgm:pt>
    <dgm:pt modelId="{20B8AF89-A71D-402C-A206-C1B78AF03825}" type="pres">
      <dgm:prSet presAssocID="{F872A454-9FA7-4ABF-8994-28CE8CA0E041}" presName="rootComposite" presStyleCnt="0"/>
      <dgm:spPr/>
    </dgm:pt>
    <dgm:pt modelId="{1BF68A85-9DBD-4F07-B773-493EC136BD51}" type="pres">
      <dgm:prSet presAssocID="{F872A454-9FA7-4ABF-8994-28CE8CA0E041}" presName="rootText" presStyleLbl="node3" presStyleIdx="0" presStyleCnt="4">
        <dgm:presLayoutVars>
          <dgm:chPref val="3"/>
        </dgm:presLayoutVars>
      </dgm:prSet>
      <dgm:spPr/>
    </dgm:pt>
    <dgm:pt modelId="{9264E07B-DC73-4DB5-85C7-7B262D26F42A}" type="pres">
      <dgm:prSet presAssocID="{F872A454-9FA7-4ABF-8994-28CE8CA0E041}" presName="rootConnector" presStyleLbl="node3" presStyleIdx="0" presStyleCnt="4"/>
      <dgm:spPr/>
    </dgm:pt>
    <dgm:pt modelId="{412310A5-BD95-4609-90AD-7818FC74E812}" type="pres">
      <dgm:prSet presAssocID="{F872A454-9FA7-4ABF-8994-28CE8CA0E041}" presName="hierChild4" presStyleCnt="0"/>
      <dgm:spPr/>
    </dgm:pt>
    <dgm:pt modelId="{0B8C22CC-4C27-4D67-910B-7801F6CD4526}" type="pres">
      <dgm:prSet presAssocID="{EA8D33C2-80D8-4304-B861-139FFF362C04}" presName="Name37" presStyleLbl="parChTrans1D4" presStyleIdx="0" presStyleCnt="10"/>
      <dgm:spPr/>
    </dgm:pt>
    <dgm:pt modelId="{F90D182C-B61B-4F9F-8A5C-E93E7DC8D71B}" type="pres">
      <dgm:prSet presAssocID="{0458CA8F-73FE-4BD9-85FB-C076BCB4D586}" presName="hierRoot2" presStyleCnt="0">
        <dgm:presLayoutVars>
          <dgm:hierBranch val="init"/>
        </dgm:presLayoutVars>
      </dgm:prSet>
      <dgm:spPr/>
    </dgm:pt>
    <dgm:pt modelId="{C845153A-F162-4DC9-AC66-CECBC7241EB4}" type="pres">
      <dgm:prSet presAssocID="{0458CA8F-73FE-4BD9-85FB-C076BCB4D586}" presName="rootComposite" presStyleCnt="0"/>
      <dgm:spPr/>
    </dgm:pt>
    <dgm:pt modelId="{185B90E4-D7D0-4919-AC86-2ADB456A1611}" type="pres">
      <dgm:prSet presAssocID="{0458CA8F-73FE-4BD9-85FB-C076BCB4D586}" presName="rootText" presStyleLbl="node4" presStyleIdx="0" presStyleCnt="10">
        <dgm:presLayoutVars>
          <dgm:chPref val="3"/>
        </dgm:presLayoutVars>
      </dgm:prSet>
      <dgm:spPr/>
    </dgm:pt>
    <dgm:pt modelId="{460394B8-3807-4074-A51D-65CD3EB8BFDB}" type="pres">
      <dgm:prSet presAssocID="{0458CA8F-73FE-4BD9-85FB-C076BCB4D586}" presName="rootConnector" presStyleLbl="node4" presStyleIdx="0" presStyleCnt="10"/>
      <dgm:spPr/>
    </dgm:pt>
    <dgm:pt modelId="{791AA5E1-6312-4241-88E0-0758940A8E54}" type="pres">
      <dgm:prSet presAssocID="{0458CA8F-73FE-4BD9-85FB-C076BCB4D586}" presName="hierChild4" presStyleCnt="0"/>
      <dgm:spPr/>
    </dgm:pt>
    <dgm:pt modelId="{F8D2F3E8-E1E3-4D14-A423-3B96CEC965BA}" type="pres">
      <dgm:prSet presAssocID="{0458CA8F-73FE-4BD9-85FB-C076BCB4D586}" presName="hierChild5" presStyleCnt="0"/>
      <dgm:spPr/>
    </dgm:pt>
    <dgm:pt modelId="{F1AFE3AD-5869-41FC-8F00-15A3BE3A0567}" type="pres">
      <dgm:prSet presAssocID="{C37B74F6-B3DB-4C4B-8B41-95928FEB02EE}" presName="Name37" presStyleLbl="parChTrans1D4" presStyleIdx="1" presStyleCnt="10"/>
      <dgm:spPr/>
    </dgm:pt>
    <dgm:pt modelId="{D7163223-F11C-40AC-B3E5-2C904315C38B}" type="pres">
      <dgm:prSet presAssocID="{1546840A-5FDB-4EE2-8D23-BDED3BD8A1CA}" presName="hierRoot2" presStyleCnt="0">
        <dgm:presLayoutVars>
          <dgm:hierBranch val="init"/>
        </dgm:presLayoutVars>
      </dgm:prSet>
      <dgm:spPr/>
    </dgm:pt>
    <dgm:pt modelId="{CAA2DEF2-2EE6-41C2-BA03-8780B83C5363}" type="pres">
      <dgm:prSet presAssocID="{1546840A-5FDB-4EE2-8D23-BDED3BD8A1CA}" presName="rootComposite" presStyleCnt="0"/>
      <dgm:spPr/>
    </dgm:pt>
    <dgm:pt modelId="{BF02EC71-29DC-43BC-B027-98D1DD9B128B}" type="pres">
      <dgm:prSet presAssocID="{1546840A-5FDB-4EE2-8D23-BDED3BD8A1CA}" presName="rootText" presStyleLbl="node4" presStyleIdx="1" presStyleCnt="10">
        <dgm:presLayoutVars>
          <dgm:chPref val="3"/>
        </dgm:presLayoutVars>
      </dgm:prSet>
      <dgm:spPr/>
    </dgm:pt>
    <dgm:pt modelId="{66874C54-B30A-41E3-B0C9-948965F657D8}" type="pres">
      <dgm:prSet presAssocID="{1546840A-5FDB-4EE2-8D23-BDED3BD8A1CA}" presName="rootConnector" presStyleLbl="node4" presStyleIdx="1" presStyleCnt="10"/>
      <dgm:spPr/>
    </dgm:pt>
    <dgm:pt modelId="{E7E309FE-2F03-4D7F-BAFB-B93AD4ADBE1F}" type="pres">
      <dgm:prSet presAssocID="{1546840A-5FDB-4EE2-8D23-BDED3BD8A1CA}" presName="hierChild4" presStyleCnt="0"/>
      <dgm:spPr/>
    </dgm:pt>
    <dgm:pt modelId="{6E58897A-FD1D-4FF1-B143-DBAC54063D12}" type="pres">
      <dgm:prSet presAssocID="{1546840A-5FDB-4EE2-8D23-BDED3BD8A1CA}" presName="hierChild5" presStyleCnt="0"/>
      <dgm:spPr/>
    </dgm:pt>
    <dgm:pt modelId="{125F31BD-D14D-4E57-B838-103AF8247902}" type="pres">
      <dgm:prSet presAssocID="{F872A454-9FA7-4ABF-8994-28CE8CA0E041}" presName="hierChild5" presStyleCnt="0"/>
      <dgm:spPr/>
    </dgm:pt>
    <dgm:pt modelId="{2676731F-B8EC-447D-883F-9AE3D06AC77B}" type="pres">
      <dgm:prSet presAssocID="{401241C3-5820-4413-AEFB-464015A3E924}" presName="Name37" presStyleLbl="parChTrans1D3" presStyleIdx="1" presStyleCnt="4"/>
      <dgm:spPr/>
    </dgm:pt>
    <dgm:pt modelId="{B996AC70-8562-4D59-8FFF-050F5869BBBF}" type="pres">
      <dgm:prSet presAssocID="{ECF88739-FD97-4BDC-9833-8D8F472CD5C8}" presName="hierRoot2" presStyleCnt="0">
        <dgm:presLayoutVars>
          <dgm:hierBranch val="init"/>
        </dgm:presLayoutVars>
      </dgm:prSet>
      <dgm:spPr/>
    </dgm:pt>
    <dgm:pt modelId="{E19192DA-72A7-41B7-B80B-95CE2AA514C7}" type="pres">
      <dgm:prSet presAssocID="{ECF88739-FD97-4BDC-9833-8D8F472CD5C8}" presName="rootComposite" presStyleCnt="0"/>
      <dgm:spPr/>
    </dgm:pt>
    <dgm:pt modelId="{A4FAF545-111F-40C2-8E92-C9B7F16B4623}" type="pres">
      <dgm:prSet presAssocID="{ECF88739-FD97-4BDC-9833-8D8F472CD5C8}" presName="rootText" presStyleLbl="node3" presStyleIdx="1" presStyleCnt="4">
        <dgm:presLayoutVars>
          <dgm:chPref val="3"/>
        </dgm:presLayoutVars>
      </dgm:prSet>
      <dgm:spPr/>
    </dgm:pt>
    <dgm:pt modelId="{E8C5DADE-9EA0-4E0F-B6FB-C3069FD80994}" type="pres">
      <dgm:prSet presAssocID="{ECF88739-FD97-4BDC-9833-8D8F472CD5C8}" presName="rootConnector" presStyleLbl="node3" presStyleIdx="1" presStyleCnt="4"/>
      <dgm:spPr/>
    </dgm:pt>
    <dgm:pt modelId="{D155676B-309F-430E-B2BE-7A8385328D25}" type="pres">
      <dgm:prSet presAssocID="{ECF88739-FD97-4BDC-9833-8D8F472CD5C8}" presName="hierChild4" presStyleCnt="0"/>
      <dgm:spPr/>
    </dgm:pt>
    <dgm:pt modelId="{059FF374-5A7C-4568-8509-B71B5A21786B}" type="pres">
      <dgm:prSet presAssocID="{A9F3F9D1-FF52-40C6-B496-299925F10C4F}" presName="Name37" presStyleLbl="parChTrans1D4" presStyleIdx="2" presStyleCnt="10"/>
      <dgm:spPr/>
    </dgm:pt>
    <dgm:pt modelId="{8FFDC1D1-3A3B-4C51-8272-F060F8841A78}" type="pres">
      <dgm:prSet presAssocID="{BD19192A-5139-4417-B179-67A559E15B5E}" presName="hierRoot2" presStyleCnt="0">
        <dgm:presLayoutVars>
          <dgm:hierBranch val="init"/>
        </dgm:presLayoutVars>
      </dgm:prSet>
      <dgm:spPr/>
    </dgm:pt>
    <dgm:pt modelId="{DD656EA2-A5E7-46F9-9674-8B8BD568FFCA}" type="pres">
      <dgm:prSet presAssocID="{BD19192A-5139-4417-B179-67A559E15B5E}" presName="rootComposite" presStyleCnt="0"/>
      <dgm:spPr/>
    </dgm:pt>
    <dgm:pt modelId="{E10538D4-5F6A-42BD-9C9A-3D1AC80C7DB9}" type="pres">
      <dgm:prSet presAssocID="{BD19192A-5139-4417-B179-67A559E15B5E}" presName="rootText" presStyleLbl="node4" presStyleIdx="2" presStyleCnt="10">
        <dgm:presLayoutVars>
          <dgm:chPref val="3"/>
        </dgm:presLayoutVars>
      </dgm:prSet>
      <dgm:spPr/>
    </dgm:pt>
    <dgm:pt modelId="{08B0F24C-12B1-4271-8332-012FA02264E9}" type="pres">
      <dgm:prSet presAssocID="{BD19192A-5139-4417-B179-67A559E15B5E}" presName="rootConnector" presStyleLbl="node4" presStyleIdx="2" presStyleCnt="10"/>
      <dgm:spPr/>
    </dgm:pt>
    <dgm:pt modelId="{B803AD6E-761A-47E7-BDAD-58D35E061108}" type="pres">
      <dgm:prSet presAssocID="{BD19192A-5139-4417-B179-67A559E15B5E}" presName="hierChild4" presStyleCnt="0"/>
      <dgm:spPr/>
    </dgm:pt>
    <dgm:pt modelId="{9433EA23-F3AB-4081-B12D-BF57A4EDFEFD}" type="pres">
      <dgm:prSet presAssocID="{BD19192A-5139-4417-B179-67A559E15B5E}" presName="hierChild5" presStyleCnt="0"/>
      <dgm:spPr/>
    </dgm:pt>
    <dgm:pt modelId="{773486EB-4467-49F8-9663-DF727910A3A0}" type="pres">
      <dgm:prSet presAssocID="{3592B6A8-F35D-4688-9207-9FBCD1505F84}" presName="Name37" presStyleLbl="parChTrans1D4" presStyleIdx="3" presStyleCnt="10"/>
      <dgm:spPr/>
    </dgm:pt>
    <dgm:pt modelId="{BD10D8F6-C269-4CA3-8B75-98E6576513CA}" type="pres">
      <dgm:prSet presAssocID="{8E9DC105-02FE-4D74-B065-D70F64947F81}" presName="hierRoot2" presStyleCnt="0">
        <dgm:presLayoutVars>
          <dgm:hierBranch val="init"/>
        </dgm:presLayoutVars>
      </dgm:prSet>
      <dgm:spPr/>
    </dgm:pt>
    <dgm:pt modelId="{66DBE1B4-3854-4B18-BD52-34EAAA116466}" type="pres">
      <dgm:prSet presAssocID="{8E9DC105-02FE-4D74-B065-D70F64947F81}" presName="rootComposite" presStyleCnt="0"/>
      <dgm:spPr/>
    </dgm:pt>
    <dgm:pt modelId="{40EC3A56-7037-4E36-94B3-80A03FB965EE}" type="pres">
      <dgm:prSet presAssocID="{8E9DC105-02FE-4D74-B065-D70F64947F81}" presName="rootText" presStyleLbl="node4" presStyleIdx="3" presStyleCnt="10">
        <dgm:presLayoutVars>
          <dgm:chPref val="3"/>
        </dgm:presLayoutVars>
      </dgm:prSet>
      <dgm:spPr/>
    </dgm:pt>
    <dgm:pt modelId="{C4D7CA22-EE0D-4E2B-92F8-E85E7393EFC9}" type="pres">
      <dgm:prSet presAssocID="{8E9DC105-02FE-4D74-B065-D70F64947F81}" presName="rootConnector" presStyleLbl="node4" presStyleIdx="3" presStyleCnt="10"/>
      <dgm:spPr/>
    </dgm:pt>
    <dgm:pt modelId="{38264B19-D336-410D-A450-1B6F10654D6F}" type="pres">
      <dgm:prSet presAssocID="{8E9DC105-02FE-4D74-B065-D70F64947F81}" presName="hierChild4" presStyleCnt="0"/>
      <dgm:spPr/>
    </dgm:pt>
    <dgm:pt modelId="{AAEDCE7D-E12E-4BC0-9006-542223A83A12}" type="pres">
      <dgm:prSet presAssocID="{8E9DC105-02FE-4D74-B065-D70F64947F81}" presName="hierChild5" presStyleCnt="0"/>
      <dgm:spPr/>
    </dgm:pt>
    <dgm:pt modelId="{B768AB5E-8837-4A6E-8CB2-BF15BE28EAC3}" type="pres">
      <dgm:prSet presAssocID="{ECF88739-FD97-4BDC-9833-8D8F472CD5C8}" presName="hierChild5" presStyleCnt="0"/>
      <dgm:spPr/>
    </dgm:pt>
    <dgm:pt modelId="{CC0A0757-C65F-494F-BBC2-FECD2DC20F11}" type="pres">
      <dgm:prSet presAssocID="{2CDCDD79-9B6F-4934-9EF1-04AEE90FA1C1}" presName="hierChild5" presStyleCnt="0"/>
      <dgm:spPr/>
    </dgm:pt>
    <dgm:pt modelId="{2D68F0BF-2A11-48CA-B9F0-28071B7630D7}" type="pres">
      <dgm:prSet presAssocID="{30EB27AA-3611-419F-8D8F-4120C6BABA3F}" presName="Name37" presStyleLbl="parChTrans1D2" presStyleIdx="1" presStyleCnt="2"/>
      <dgm:spPr/>
    </dgm:pt>
    <dgm:pt modelId="{39145DBE-84B5-4346-A305-4D90BB66957C}" type="pres">
      <dgm:prSet presAssocID="{1DA4A541-7C0C-41E9-9618-5137A0BFBB6B}" presName="hierRoot2" presStyleCnt="0">
        <dgm:presLayoutVars>
          <dgm:hierBranch val="init"/>
        </dgm:presLayoutVars>
      </dgm:prSet>
      <dgm:spPr/>
    </dgm:pt>
    <dgm:pt modelId="{6230F613-F098-4D09-BE94-FC8642B4C9E3}" type="pres">
      <dgm:prSet presAssocID="{1DA4A541-7C0C-41E9-9618-5137A0BFBB6B}" presName="rootComposite" presStyleCnt="0"/>
      <dgm:spPr/>
    </dgm:pt>
    <dgm:pt modelId="{DC8DE45B-633C-4B8B-A0CA-CF53B5B64241}" type="pres">
      <dgm:prSet presAssocID="{1DA4A541-7C0C-41E9-9618-5137A0BFBB6B}" presName="rootText" presStyleLbl="node2" presStyleIdx="1" presStyleCnt="2">
        <dgm:presLayoutVars>
          <dgm:chPref val="3"/>
        </dgm:presLayoutVars>
      </dgm:prSet>
      <dgm:spPr/>
    </dgm:pt>
    <dgm:pt modelId="{C7955A3D-27E3-4CF3-A05A-5C7173E4F153}" type="pres">
      <dgm:prSet presAssocID="{1DA4A541-7C0C-41E9-9618-5137A0BFBB6B}" presName="rootConnector" presStyleLbl="node2" presStyleIdx="1" presStyleCnt="2"/>
      <dgm:spPr/>
    </dgm:pt>
    <dgm:pt modelId="{5CAFF4AD-374C-4CEF-904C-6A16EA334A65}" type="pres">
      <dgm:prSet presAssocID="{1DA4A541-7C0C-41E9-9618-5137A0BFBB6B}" presName="hierChild4" presStyleCnt="0"/>
      <dgm:spPr/>
    </dgm:pt>
    <dgm:pt modelId="{68861F1B-3950-430A-9C4E-2594ED5C0F12}" type="pres">
      <dgm:prSet presAssocID="{DCC6CF14-C330-4987-B2A3-8CBD7B213319}" presName="Name37" presStyleLbl="parChTrans1D3" presStyleIdx="2" presStyleCnt="4"/>
      <dgm:spPr/>
    </dgm:pt>
    <dgm:pt modelId="{C5089730-99CF-4399-A695-E795F57C17F4}" type="pres">
      <dgm:prSet presAssocID="{CD494EB8-22F5-43B4-B97B-06E4A24792AC}" presName="hierRoot2" presStyleCnt="0">
        <dgm:presLayoutVars>
          <dgm:hierBranch val="init"/>
        </dgm:presLayoutVars>
      </dgm:prSet>
      <dgm:spPr/>
    </dgm:pt>
    <dgm:pt modelId="{5BD435D8-E53A-49BB-A1EB-D99B395FFCC8}" type="pres">
      <dgm:prSet presAssocID="{CD494EB8-22F5-43B4-B97B-06E4A24792AC}" presName="rootComposite" presStyleCnt="0"/>
      <dgm:spPr/>
    </dgm:pt>
    <dgm:pt modelId="{41EA9A69-51A1-4391-BC47-B8A509F3764E}" type="pres">
      <dgm:prSet presAssocID="{CD494EB8-22F5-43B4-B97B-06E4A24792AC}" presName="rootText" presStyleLbl="node3" presStyleIdx="2" presStyleCnt="4">
        <dgm:presLayoutVars>
          <dgm:chPref val="3"/>
        </dgm:presLayoutVars>
      </dgm:prSet>
      <dgm:spPr/>
    </dgm:pt>
    <dgm:pt modelId="{B40A301C-4D05-4F4A-93DB-2139493A7866}" type="pres">
      <dgm:prSet presAssocID="{CD494EB8-22F5-43B4-B97B-06E4A24792AC}" presName="rootConnector" presStyleLbl="node3" presStyleIdx="2" presStyleCnt="4"/>
      <dgm:spPr/>
    </dgm:pt>
    <dgm:pt modelId="{B55EF401-D1BD-47DD-B9D6-A7A99E06D606}" type="pres">
      <dgm:prSet presAssocID="{CD494EB8-22F5-43B4-B97B-06E4A24792AC}" presName="hierChild4" presStyleCnt="0"/>
      <dgm:spPr/>
    </dgm:pt>
    <dgm:pt modelId="{B85ACCA5-661A-4F49-96B8-A3D17C850837}" type="pres">
      <dgm:prSet presAssocID="{8F075648-80C8-4518-876C-F7ACB8DD46CE}" presName="Name37" presStyleLbl="parChTrans1D4" presStyleIdx="4" presStyleCnt="10"/>
      <dgm:spPr/>
    </dgm:pt>
    <dgm:pt modelId="{09CF34A5-C0C1-4287-BF04-0B1591CDB326}" type="pres">
      <dgm:prSet presAssocID="{59BF403C-BD3F-43E2-B509-DBCA8D5DB006}" presName="hierRoot2" presStyleCnt="0">
        <dgm:presLayoutVars>
          <dgm:hierBranch val="init"/>
        </dgm:presLayoutVars>
      </dgm:prSet>
      <dgm:spPr/>
    </dgm:pt>
    <dgm:pt modelId="{D0C142E9-FD78-42D5-9CF3-05B0EC37E95D}" type="pres">
      <dgm:prSet presAssocID="{59BF403C-BD3F-43E2-B509-DBCA8D5DB006}" presName="rootComposite" presStyleCnt="0"/>
      <dgm:spPr/>
    </dgm:pt>
    <dgm:pt modelId="{2D28ED27-6E97-4F64-AD6F-6A76CA12F979}" type="pres">
      <dgm:prSet presAssocID="{59BF403C-BD3F-43E2-B509-DBCA8D5DB006}" presName="rootText" presStyleLbl="node4" presStyleIdx="4" presStyleCnt="10">
        <dgm:presLayoutVars>
          <dgm:chPref val="3"/>
        </dgm:presLayoutVars>
      </dgm:prSet>
      <dgm:spPr/>
    </dgm:pt>
    <dgm:pt modelId="{FAF2D4B6-A166-4175-852E-771AE11AA5C9}" type="pres">
      <dgm:prSet presAssocID="{59BF403C-BD3F-43E2-B509-DBCA8D5DB006}" presName="rootConnector" presStyleLbl="node4" presStyleIdx="4" presStyleCnt="10"/>
      <dgm:spPr/>
    </dgm:pt>
    <dgm:pt modelId="{8D15D5EC-36CC-43B4-9037-B4ABD738EB8C}" type="pres">
      <dgm:prSet presAssocID="{59BF403C-BD3F-43E2-B509-DBCA8D5DB006}" presName="hierChild4" presStyleCnt="0"/>
      <dgm:spPr/>
    </dgm:pt>
    <dgm:pt modelId="{79638DDB-613A-4B5D-84D1-987C2A857150}" type="pres">
      <dgm:prSet presAssocID="{63AB9D0B-642C-4AD6-8B3B-6AA62DC070E5}" presName="Name37" presStyleLbl="parChTrans1D4" presStyleIdx="5" presStyleCnt="10"/>
      <dgm:spPr/>
    </dgm:pt>
    <dgm:pt modelId="{C3282839-F32A-40B6-86CC-1B7FECBFCAE7}" type="pres">
      <dgm:prSet presAssocID="{60F82F93-411C-4D9C-99AE-FAA561F63650}" presName="hierRoot2" presStyleCnt="0">
        <dgm:presLayoutVars>
          <dgm:hierBranch val="init"/>
        </dgm:presLayoutVars>
      </dgm:prSet>
      <dgm:spPr/>
    </dgm:pt>
    <dgm:pt modelId="{0142C378-0AB5-4C3F-8A40-1197A9C1B8A4}" type="pres">
      <dgm:prSet presAssocID="{60F82F93-411C-4D9C-99AE-FAA561F63650}" presName="rootComposite" presStyleCnt="0"/>
      <dgm:spPr/>
    </dgm:pt>
    <dgm:pt modelId="{DD69836C-EE1D-4184-B506-410B9F6F4E05}" type="pres">
      <dgm:prSet presAssocID="{60F82F93-411C-4D9C-99AE-FAA561F63650}" presName="rootText" presStyleLbl="node4" presStyleIdx="5" presStyleCnt="10">
        <dgm:presLayoutVars>
          <dgm:chPref val="3"/>
        </dgm:presLayoutVars>
      </dgm:prSet>
      <dgm:spPr/>
    </dgm:pt>
    <dgm:pt modelId="{E63CDC93-CB97-4DB2-8DF6-5EE594D945F6}" type="pres">
      <dgm:prSet presAssocID="{60F82F93-411C-4D9C-99AE-FAA561F63650}" presName="rootConnector" presStyleLbl="node4" presStyleIdx="5" presStyleCnt="10"/>
      <dgm:spPr/>
    </dgm:pt>
    <dgm:pt modelId="{24883812-37FC-42FA-8E9E-89834DA60EB6}" type="pres">
      <dgm:prSet presAssocID="{60F82F93-411C-4D9C-99AE-FAA561F63650}" presName="hierChild4" presStyleCnt="0"/>
      <dgm:spPr/>
    </dgm:pt>
    <dgm:pt modelId="{E3266AB1-FD29-42E1-B5D9-DD1A5F375B54}" type="pres">
      <dgm:prSet presAssocID="{60F82F93-411C-4D9C-99AE-FAA561F63650}" presName="hierChild5" presStyleCnt="0"/>
      <dgm:spPr/>
    </dgm:pt>
    <dgm:pt modelId="{239B08D9-2F0F-4585-B411-E031769D960A}" type="pres">
      <dgm:prSet presAssocID="{59BF403C-BD3F-43E2-B509-DBCA8D5DB006}" presName="hierChild5" presStyleCnt="0"/>
      <dgm:spPr/>
    </dgm:pt>
    <dgm:pt modelId="{A4E2CE09-46F4-45CC-8933-A87D7745F4B7}" type="pres">
      <dgm:prSet presAssocID="{D015C1DA-F594-4133-9CD7-FFE1D7A3B324}" presName="Name37" presStyleLbl="parChTrans1D4" presStyleIdx="6" presStyleCnt="10"/>
      <dgm:spPr/>
    </dgm:pt>
    <dgm:pt modelId="{A7599402-239F-444A-AA7B-97B509DB24DA}" type="pres">
      <dgm:prSet presAssocID="{C819ECD0-AF40-449F-BA54-4AAC2240C65B}" presName="hierRoot2" presStyleCnt="0">
        <dgm:presLayoutVars>
          <dgm:hierBranch val="init"/>
        </dgm:presLayoutVars>
      </dgm:prSet>
      <dgm:spPr/>
    </dgm:pt>
    <dgm:pt modelId="{6FBAA663-859A-46A6-B3C0-F15CC8A1F775}" type="pres">
      <dgm:prSet presAssocID="{C819ECD0-AF40-449F-BA54-4AAC2240C65B}" presName="rootComposite" presStyleCnt="0"/>
      <dgm:spPr/>
    </dgm:pt>
    <dgm:pt modelId="{CC280E0A-263D-4AAF-82E8-A9DB3F205BD4}" type="pres">
      <dgm:prSet presAssocID="{C819ECD0-AF40-449F-BA54-4AAC2240C65B}" presName="rootText" presStyleLbl="node4" presStyleIdx="6" presStyleCnt="10">
        <dgm:presLayoutVars>
          <dgm:chPref val="3"/>
        </dgm:presLayoutVars>
      </dgm:prSet>
      <dgm:spPr/>
    </dgm:pt>
    <dgm:pt modelId="{8008ED32-D21E-4DF5-B617-9F0CABE0D055}" type="pres">
      <dgm:prSet presAssocID="{C819ECD0-AF40-449F-BA54-4AAC2240C65B}" presName="rootConnector" presStyleLbl="node4" presStyleIdx="6" presStyleCnt="10"/>
      <dgm:spPr/>
    </dgm:pt>
    <dgm:pt modelId="{F0EF8BE7-A751-4A36-B0D0-5109CDE480B5}" type="pres">
      <dgm:prSet presAssocID="{C819ECD0-AF40-449F-BA54-4AAC2240C65B}" presName="hierChild4" presStyleCnt="0"/>
      <dgm:spPr/>
    </dgm:pt>
    <dgm:pt modelId="{911E1A03-DDA7-4FB4-97F2-8F8030DF99E8}" type="pres">
      <dgm:prSet presAssocID="{266FD1F6-AF8B-4D2B-BB02-A2CBE04E3622}" presName="Name37" presStyleLbl="parChTrans1D4" presStyleIdx="7" presStyleCnt="10"/>
      <dgm:spPr/>
    </dgm:pt>
    <dgm:pt modelId="{644FFF28-BF87-42C9-88D5-F759C46C533F}" type="pres">
      <dgm:prSet presAssocID="{2BE11016-D500-4916-8D64-B1EB2D7C26FE}" presName="hierRoot2" presStyleCnt="0">
        <dgm:presLayoutVars>
          <dgm:hierBranch val="init"/>
        </dgm:presLayoutVars>
      </dgm:prSet>
      <dgm:spPr/>
    </dgm:pt>
    <dgm:pt modelId="{A744489B-7F51-45D5-BF3C-E4EA5958F292}" type="pres">
      <dgm:prSet presAssocID="{2BE11016-D500-4916-8D64-B1EB2D7C26FE}" presName="rootComposite" presStyleCnt="0"/>
      <dgm:spPr/>
    </dgm:pt>
    <dgm:pt modelId="{4C769587-6487-4D48-9FD8-054EBF4720CB}" type="pres">
      <dgm:prSet presAssocID="{2BE11016-D500-4916-8D64-B1EB2D7C26FE}" presName="rootText" presStyleLbl="node4" presStyleIdx="7" presStyleCnt="10">
        <dgm:presLayoutVars>
          <dgm:chPref val="3"/>
        </dgm:presLayoutVars>
      </dgm:prSet>
      <dgm:spPr/>
    </dgm:pt>
    <dgm:pt modelId="{00530A53-A57E-4100-9D74-D9A63087AB3A}" type="pres">
      <dgm:prSet presAssocID="{2BE11016-D500-4916-8D64-B1EB2D7C26FE}" presName="rootConnector" presStyleLbl="node4" presStyleIdx="7" presStyleCnt="10"/>
      <dgm:spPr/>
    </dgm:pt>
    <dgm:pt modelId="{AA6489FC-D2B1-4145-83D0-169D272FA2E2}" type="pres">
      <dgm:prSet presAssocID="{2BE11016-D500-4916-8D64-B1EB2D7C26FE}" presName="hierChild4" presStyleCnt="0"/>
      <dgm:spPr/>
    </dgm:pt>
    <dgm:pt modelId="{6E1EE7F0-3641-49CA-874D-E361F9FC6162}" type="pres">
      <dgm:prSet presAssocID="{2BE11016-D500-4916-8D64-B1EB2D7C26FE}" presName="hierChild5" presStyleCnt="0"/>
      <dgm:spPr/>
    </dgm:pt>
    <dgm:pt modelId="{DF059F02-21FD-4EFC-957F-DFBD69A8ACD8}" type="pres">
      <dgm:prSet presAssocID="{03970587-A79A-44FF-96B5-7F7DD208E616}" presName="Name37" presStyleLbl="parChTrans1D4" presStyleIdx="8" presStyleCnt="10"/>
      <dgm:spPr/>
    </dgm:pt>
    <dgm:pt modelId="{E06182EE-EAF3-4CD8-942A-2554927FB497}" type="pres">
      <dgm:prSet presAssocID="{2683F479-527F-4AEA-8529-4A48035F6A16}" presName="hierRoot2" presStyleCnt="0">
        <dgm:presLayoutVars>
          <dgm:hierBranch val="init"/>
        </dgm:presLayoutVars>
      </dgm:prSet>
      <dgm:spPr/>
    </dgm:pt>
    <dgm:pt modelId="{E2AB86CD-7CFF-4185-85A5-9B5A7449F6D6}" type="pres">
      <dgm:prSet presAssocID="{2683F479-527F-4AEA-8529-4A48035F6A16}" presName="rootComposite" presStyleCnt="0"/>
      <dgm:spPr/>
    </dgm:pt>
    <dgm:pt modelId="{F6103A39-6A11-43CE-B06C-C065E3050B20}" type="pres">
      <dgm:prSet presAssocID="{2683F479-527F-4AEA-8529-4A48035F6A16}" presName="rootText" presStyleLbl="node4" presStyleIdx="8" presStyleCnt="10">
        <dgm:presLayoutVars>
          <dgm:chPref val="3"/>
        </dgm:presLayoutVars>
      </dgm:prSet>
      <dgm:spPr/>
    </dgm:pt>
    <dgm:pt modelId="{59206FD3-5291-4F6E-8E9F-83848D9C617B}" type="pres">
      <dgm:prSet presAssocID="{2683F479-527F-4AEA-8529-4A48035F6A16}" presName="rootConnector" presStyleLbl="node4" presStyleIdx="8" presStyleCnt="10"/>
      <dgm:spPr/>
    </dgm:pt>
    <dgm:pt modelId="{50D540EF-81BB-49E6-88DA-0B46D6AB9125}" type="pres">
      <dgm:prSet presAssocID="{2683F479-527F-4AEA-8529-4A48035F6A16}" presName="hierChild4" presStyleCnt="0"/>
      <dgm:spPr/>
    </dgm:pt>
    <dgm:pt modelId="{ACCD1CB9-1458-4FBF-A3D4-E45BFEAD65CF}" type="pres">
      <dgm:prSet presAssocID="{2683F479-527F-4AEA-8529-4A48035F6A16}" presName="hierChild5" presStyleCnt="0"/>
      <dgm:spPr/>
    </dgm:pt>
    <dgm:pt modelId="{D74E9C86-6BD7-489C-820F-1554D4E16750}" type="pres">
      <dgm:prSet presAssocID="{C819ECD0-AF40-449F-BA54-4AAC2240C65B}" presName="hierChild5" presStyleCnt="0"/>
      <dgm:spPr/>
    </dgm:pt>
    <dgm:pt modelId="{FCED87B5-E32D-4546-B98E-4A552845844C}" type="pres">
      <dgm:prSet presAssocID="{CD494EB8-22F5-43B4-B97B-06E4A24792AC}" presName="hierChild5" presStyleCnt="0"/>
      <dgm:spPr/>
    </dgm:pt>
    <dgm:pt modelId="{153ED093-2701-412A-B4AC-B30D5847481B}" type="pres">
      <dgm:prSet presAssocID="{835D0648-36E0-4EB5-A6C7-B426BEB1D961}" presName="Name37" presStyleLbl="parChTrans1D3" presStyleIdx="3" presStyleCnt="4"/>
      <dgm:spPr/>
    </dgm:pt>
    <dgm:pt modelId="{DE2BDD4F-255D-4C23-8D86-B8AAD5ED7CAE}" type="pres">
      <dgm:prSet presAssocID="{402FC0EC-2929-4639-94A0-E5EEA51BB997}" presName="hierRoot2" presStyleCnt="0">
        <dgm:presLayoutVars>
          <dgm:hierBranch val="init"/>
        </dgm:presLayoutVars>
      </dgm:prSet>
      <dgm:spPr/>
    </dgm:pt>
    <dgm:pt modelId="{23436E12-6D01-4AE2-A57A-25D82379CC28}" type="pres">
      <dgm:prSet presAssocID="{402FC0EC-2929-4639-94A0-E5EEA51BB997}" presName="rootComposite" presStyleCnt="0"/>
      <dgm:spPr/>
    </dgm:pt>
    <dgm:pt modelId="{B9F2C107-1A2E-49FC-940F-396E0685C17F}" type="pres">
      <dgm:prSet presAssocID="{402FC0EC-2929-4639-94A0-E5EEA51BB997}" presName="rootText" presStyleLbl="node3" presStyleIdx="3" presStyleCnt="4">
        <dgm:presLayoutVars>
          <dgm:chPref val="3"/>
        </dgm:presLayoutVars>
      </dgm:prSet>
      <dgm:spPr/>
    </dgm:pt>
    <dgm:pt modelId="{CEC66F53-191E-4BCF-9F70-A6902DA5CA8D}" type="pres">
      <dgm:prSet presAssocID="{402FC0EC-2929-4639-94A0-E5EEA51BB997}" presName="rootConnector" presStyleLbl="node3" presStyleIdx="3" presStyleCnt="4"/>
      <dgm:spPr/>
    </dgm:pt>
    <dgm:pt modelId="{C8139B1A-43EF-4E8D-9D89-77D53B325A74}" type="pres">
      <dgm:prSet presAssocID="{402FC0EC-2929-4639-94A0-E5EEA51BB997}" presName="hierChild4" presStyleCnt="0"/>
      <dgm:spPr/>
    </dgm:pt>
    <dgm:pt modelId="{93E4C78E-9EF3-458B-92DB-A74DE89E0F92}" type="pres">
      <dgm:prSet presAssocID="{FC1B2EB8-92E9-4D25-A027-8EDC2A4E5739}" presName="Name37" presStyleLbl="parChTrans1D4" presStyleIdx="9" presStyleCnt="10"/>
      <dgm:spPr/>
    </dgm:pt>
    <dgm:pt modelId="{E4789C96-B379-43FB-8972-9EDA2DB1F310}" type="pres">
      <dgm:prSet presAssocID="{4DA0582B-0C2A-4E58-B370-EAFEC5CD7DBB}" presName="hierRoot2" presStyleCnt="0">
        <dgm:presLayoutVars>
          <dgm:hierBranch val="init"/>
        </dgm:presLayoutVars>
      </dgm:prSet>
      <dgm:spPr/>
    </dgm:pt>
    <dgm:pt modelId="{420B5CF2-3AD5-4CAF-A10C-F23FA06A1B27}" type="pres">
      <dgm:prSet presAssocID="{4DA0582B-0C2A-4E58-B370-EAFEC5CD7DBB}" presName="rootComposite" presStyleCnt="0"/>
      <dgm:spPr/>
    </dgm:pt>
    <dgm:pt modelId="{F0A8C908-3BAB-4556-B298-4307A18D94CD}" type="pres">
      <dgm:prSet presAssocID="{4DA0582B-0C2A-4E58-B370-EAFEC5CD7DBB}" presName="rootText" presStyleLbl="node4" presStyleIdx="9" presStyleCnt="10">
        <dgm:presLayoutVars>
          <dgm:chPref val="3"/>
        </dgm:presLayoutVars>
      </dgm:prSet>
      <dgm:spPr/>
    </dgm:pt>
    <dgm:pt modelId="{8051B385-2F4D-4215-87F5-D0EEAC7ACFDC}" type="pres">
      <dgm:prSet presAssocID="{4DA0582B-0C2A-4E58-B370-EAFEC5CD7DBB}" presName="rootConnector" presStyleLbl="node4" presStyleIdx="9" presStyleCnt="10"/>
      <dgm:spPr/>
    </dgm:pt>
    <dgm:pt modelId="{385DC5B3-ABFC-4816-A7E6-33F3BFA1ACD8}" type="pres">
      <dgm:prSet presAssocID="{4DA0582B-0C2A-4E58-B370-EAFEC5CD7DBB}" presName="hierChild4" presStyleCnt="0"/>
      <dgm:spPr/>
    </dgm:pt>
    <dgm:pt modelId="{0740AA62-7B9F-49BB-85A5-1EC4C649158F}" type="pres">
      <dgm:prSet presAssocID="{4DA0582B-0C2A-4E58-B370-EAFEC5CD7DBB}" presName="hierChild5" presStyleCnt="0"/>
      <dgm:spPr/>
    </dgm:pt>
    <dgm:pt modelId="{B86169AB-C3D1-4D7D-AF92-0B89ECA97555}" type="pres">
      <dgm:prSet presAssocID="{402FC0EC-2929-4639-94A0-E5EEA51BB997}" presName="hierChild5" presStyleCnt="0"/>
      <dgm:spPr/>
    </dgm:pt>
    <dgm:pt modelId="{CF2FC1E6-197F-4A7C-B842-3EA568EF9ACD}" type="pres">
      <dgm:prSet presAssocID="{1DA4A541-7C0C-41E9-9618-5137A0BFBB6B}" presName="hierChild5" presStyleCnt="0"/>
      <dgm:spPr/>
    </dgm:pt>
    <dgm:pt modelId="{7B295BDE-F05B-448E-9913-3522F481FAB3}" type="pres">
      <dgm:prSet presAssocID="{9055E4FB-A2D9-43E0-855F-476C7E444D8A}" presName="hierChild3" presStyleCnt="0"/>
      <dgm:spPr/>
    </dgm:pt>
  </dgm:ptLst>
  <dgm:cxnLst>
    <dgm:cxn modelId="{667E6200-67D5-4EBD-A8CE-69832945453F}" type="presOf" srcId="{9055E4FB-A2D9-43E0-855F-476C7E444D8A}" destId="{BF7A7D12-09A7-4FD6-A80D-7665C8A7E1B5}" srcOrd="1" destOrd="0" presId="urn:microsoft.com/office/officeart/2005/8/layout/orgChart1"/>
    <dgm:cxn modelId="{BAFA4B04-2524-4EC2-B3B5-1EB5EFC4A413}" srcId="{1DA4A541-7C0C-41E9-9618-5137A0BFBB6B}" destId="{402FC0EC-2929-4639-94A0-E5EEA51BB997}" srcOrd="1" destOrd="0" parTransId="{835D0648-36E0-4EB5-A6C7-B426BEB1D961}" sibTransId="{46174F45-C69E-48FD-AAFD-E8EBBADEC156}"/>
    <dgm:cxn modelId="{85443C05-1BD9-42D3-A45A-E94F5C40475C}" type="presOf" srcId="{EA8D33C2-80D8-4304-B861-139FFF362C04}" destId="{0B8C22CC-4C27-4D67-910B-7801F6CD4526}" srcOrd="0" destOrd="0" presId="urn:microsoft.com/office/officeart/2005/8/layout/orgChart1"/>
    <dgm:cxn modelId="{8745C80A-B03F-4FE0-AB9F-525B0563F193}" srcId="{CD494EB8-22F5-43B4-B97B-06E4A24792AC}" destId="{59BF403C-BD3F-43E2-B509-DBCA8D5DB006}" srcOrd="0" destOrd="0" parTransId="{8F075648-80C8-4518-876C-F7ACB8DD46CE}" sibTransId="{07C65866-49EC-41B3-A1EA-750C4476CB96}"/>
    <dgm:cxn modelId="{4E074F0F-C92E-497D-B8DD-1D3A0A5B2B1D}" type="presOf" srcId="{30EB27AA-3611-419F-8D8F-4120C6BABA3F}" destId="{2D68F0BF-2A11-48CA-B9F0-28071B7630D7}" srcOrd="0" destOrd="0" presId="urn:microsoft.com/office/officeart/2005/8/layout/orgChart1"/>
    <dgm:cxn modelId="{A744F80F-8828-436A-B439-9FB51FF9E3EC}" srcId="{2CDCDD79-9B6F-4934-9EF1-04AEE90FA1C1}" destId="{ECF88739-FD97-4BDC-9833-8D8F472CD5C8}" srcOrd="1" destOrd="0" parTransId="{401241C3-5820-4413-AEFB-464015A3E924}" sibTransId="{C1753E1E-33EF-40BD-BF41-3ED421373439}"/>
    <dgm:cxn modelId="{EDF0CB14-007E-45BB-8445-C92455079A93}" srcId="{F872A454-9FA7-4ABF-8994-28CE8CA0E041}" destId="{0458CA8F-73FE-4BD9-85FB-C076BCB4D586}" srcOrd="0" destOrd="0" parTransId="{EA8D33C2-80D8-4304-B861-139FFF362C04}" sibTransId="{E03B7021-F4B6-4739-B152-FC7D1AC29A61}"/>
    <dgm:cxn modelId="{B6463D18-7FEB-49FE-A49A-2D2AAB0B97DC}" type="presOf" srcId="{C819ECD0-AF40-449F-BA54-4AAC2240C65B}" destId="{8008ED32-D21E-4DF5-B617-9F0CABE0D055}" srcOrd="1" destOrd="0" presId="urn:microsoft.com/office/officeart/2005/8/layout/orgChart1"/>
    <dgm:cxn modelId="{67ED4E1D-BBF7-49F4-AC8F-53D19A4E24A2}" type="presOf" srcId="{1DA4A541-7C0C-41E9-9618-5137A0BFBB6B}" destId="{DC8DE45B-633C-4B8B-A0CA-CF53B5B64241}" srcOrd="0" destOrd="0" presId="urn:microsoft.com/office/officeart/2005/8/layout/orgChart1"/>
    <dgm:cxn modelId="{33B4551E-FB05-419F-8AEC-431C2747A097}" srcId="{C819ECD0-AF40-449F-BA54-4AAC2240C65B}" destId="{2683F479-527F-4AEA-8529-4A48035F6A16}" srcOrd="1" destOrd="0" parTransId="{03970587-A79A-44FF-96B5-7F7DD208E616}" sibTransId="{614423D5-C267-450D-9522-AEB3907FAFC3}"/>
    <dgm:cxn modelId="{A0EBBE1F-AA62-46F2-9C99-66D557E7E8B3}" type="presOf" srcId="{5EF31553-0040-460E-BF15-4D5C8FDB40F6}" destId="{3A47829F-82D8-4770-90A9-B80A0A15F7A8}" srcOrd="0" destOrd="0" presId="urn:microsoft.com/office/officeart/2005/8/layout/orgChart1"/>
    <dgm:cxn modelId="{82034B20-3FF8-4609-AAC4-0AD751F6AC83}" type="presOf" srcId="{59BF403C-BD3F-43E2-B509-DBCA8D5DB006}" destId="{2D28ED27-6E97-4F64-AD6F-6A76CA12F979}" srcOrd="0" destOrd="0" presId="urn:microsoft.com/office/officeart/2005/8/layout/orgChart1"/>
    <dgm:cxn modelId="{47D68922-63F5-4A4C-A35E-F9EFD3D88438}" type="presOf" srcId="{402FC0EC-2929-4639-94A0-E5EEA51BB997}" destId="{CEC66F53-191E-4BCF-9F70-A6902DA5CA8D}" srcOrd="1" destOrd="0" presId="urn:microsoft.com/office/officeart/2005/8/layout/orgChart1"/>
    <dgm:cxn modelId="{DC34402D-3873-489C-9D74-C0CF333090DF}" srcId="{402FC0EC-2929-4639-94A0-E5EEA51BB997}" destId="{4DA0582B-0C2A-4E58-B370-EAFEC5CD7DBB}" srcOrd="0" destOrd="0" parTransId="{FC1B2EB8-92E9-4D25-A027-8EDC2A4E5739}" sibTransId="{F79F36C1-8ECB-4557-9CC5-8D9069C731F0}"/>
    <dgm:cxn modelId="{93BA9C2D-697B-4A35-8201-A3D5980EDCF0}" type="presOf" srcId="{ECF88739-FD97-4BDC-9833-8D8F472CD5C8}" destId="{E8C5DADE-9EA0-4E0F-B6FB-C3069FD80994}" srcOrd="1" destOrd="0" presId="urn:microsoft.com/office/officeart/2005/8/layout/orgChart1"/>
    <dgm:cxn modelId="{C8883B2E-F067-4E99-A807-EF12048C89AE}" type="presOf" srcId="{D015C1DA-F594-4133-9CD7-FFE1D7A3B324}" destId="{A4E2CE09-46F4-45CC-8933-A87D7745F4B7}" srcOrd="0" destOrd="0" presId="urn:microsoft.com/office/officeart/2005/8/layout/orgChart1"/>
    <dgm:cxn modelId="{366B3C35-C4F0-4623-91BB-1E1115051B80}" type="presOf" srcId="{F872A454-9FA7-4ABF-8994-28CE8CA0E041}" destId="{9264E07B-DC73-4DB5-85C7-7B262D26F42A}" srcOrd="1" destOrd="0" presId="urn:microsoft.com/office/officeart/2005/8/layout/orgChart1"/>
    <dgm:cxn modelId="{8D2B5162-A5A4-4EDB-B0DE-97E0BC9D8367}" type="presOf" srcId="{0458CA8F-73FE-4BD9-85FB-C076BCB4D586}" destId="{460394B8-3807-4074-A51D-65CD3EB8BFDB}" srcOrd="1" destOrd="0" presId="urn:microsoft.com/office/officeart/2005/8/layout/orgChart1"/>
    <dgm:cxn modelId="{B4EBD363-F5CF-4BDD-B60A-F7EEC7690BD3}" type="presOf" srcId="{676CAB80-F5AD-4E84-88E1-51A40A29D626}" destId="{E0B9CC06-C6AA-48AC-B431-0FC8858978C7}" srcOrd="0" destOrd="0" presId="urn:microsoft.com/office/officeart/2005/8/layout/orgChart1"/>
    <dgm:cxn modelId="{6E656966-691C-4282-8BC3-A4A64837D80B}" type="presOf" srcId="{60F82F93-411C-4D9C-99AE-FAA561F63650}" destId="{E63CDC93-CB97-4DB2-8DF6-5EE594D945F6}" srcOrd="1" destOrd="0" presId="urn:microsoft.com/office/officeart/2005/8/layout/orgChart1"/>
    <dgm:cxn modelId="{BD447A4A-5AF8-4906-AECB-90A8246A7F75}" type="presOf" srcId="{CD494EB8-22F5-43B4-B97B-06E4A24792AC}" destId="{B40A301C-4D05-4F4A-93DB-2139493A7866}" srcOrd="1" destOrd="0" presId="urn:microsoft.com/office/officeart/2005/8/layout/orgChart1"/>
    <dgm:cxn modelId="{EE9D5A4B-C5A9-4621-BB1F-A81B429C05B8}" type="presOf" srcId="{60F82F93-411C-4D9C-99AE-FAA561F63650}" destId="{DD69836C-EE1D-4184-B506-410B9F6F4E05}" srcOrd="0" destOrd="0" presId="urn:microsoft.com/office/officeart/2005/8/layout/orgChart1"/>
    <dgm:cxn modelId="{B988176C-AF18-4DA0-B388-8CD6BD43AED5}" type="presOf" srcId="{266FD1F6-AF8B-4D2B-BB02-A2CBE04E3622}" destId="{911E1A03-DDA7-4FB4-97F2-8F8030DF99E8}" srcOrd="0" destOrd="0" presId="urn:microsoft.com/office/officeart/2005/8/layout/orgChart1"/>
    <dgm:cxn modelId="{FE9DFE4C-0471-4C8B-BAA6-735526D6DD65}" type="presOf" srcId="{2BE11016-D500-4916-8D64-B1EB2D7C26FE}" destId="{00530A53-A57E-4100-9D74-D9A63087AB3A}" srcOrd="1" destOrd="0" presId="urn:microsoft.com/office/officeart/2005/8/layout/orgChart1"/>
    <dgm:cxn modelId="{946A596F-D1C0-4199-9318-E849F141A944}" type="presOf" srcId="{C819ECD0-AF40-449F-BA54-4AAC2240C65B}" destId="{CC280E0A-263D-4AAF-82E8-A9DB3F205BD4}" srcOrd="0" destOrd="0" presId="urn:microsoft.com/office/officeart/2005/8/layout/orgChart1"/>
    <dgm:cxn modelId="{025F9C74-C3EF-4DDE-B1ED-2398CE75CC9A}" type="presOf" srcId="{8F075648-80C8-4518-876C-F7ACB8DD46CE}" destId="{B85ACCA5-661A-4F49-96B8-A3D17C850837}" srcOrd="0" destOrd="0" presId="urn:microsoft.com/office/officeart/2005/8/layout/orgChart1"/>
    <dgm:cxn modelId="{C55E0C55-E5CD-4515-837A-473347BBF99B}" type="presOf" srcId="{A9F3F9D1-FF52-40C6-B496-299925F10C4F}" destId="{059FF374-5A7C-4568-8509-B71B5A21786B}" srcOrd="0" destOrd="0" presId="urn:microsoft.com/office/officeart/2005/8/layout/orgChart1"/>
    <dgm:cxn modelId="{560DB275-E11F-4B80-8877-DF192AA38000}" type="presOf" srcId="{2CDCDD79-9B6F-4934-9EF1-04AEE90FA1C1}" destId="{A8242123-B8B9-403E-A821-1BE1DA5348FF}" srcOrd="0" destOrd="0" presId="urn:microsoft.com/office/officeart/2005/8/layout/orgChart1"/>
    <dgm:cxn modelId="{D7D2BA76-C9F4-467A-9A8C-0F475D063B2A}" srcId="{ECF88739-FD97-4BDC-9833-8D8F472CD5C8}" destId="{BD19192A-5139-4417-B179-67A559E15B5E}" srcOrd="0" destOrd="0" parTransId="{A9F3F9D1-FF52-40C6-B496-299925F10C4F}" sibTransId="{7CD2F7A4-D300-4264-9BD9-91CC85468E01}"/>
    <dgm:cxn modelId="{28681157-AB4A-4848-8102-0ED6EAA3C663}" srcId="{676CAB80-F5AD-4E84-88E1-51A40A29D626}" destId="{9055E4FB-A2D9-43E0-855F-476C7E444D8A}" srcOrd="0" destOrd="0" parTransId="{B0588B69-2D1B-40E1-AD16-FE141390DCC1}" sibTransId="{5CF25C41-F41D-440E-8057-80E5CFF9EAE2}"/>
    <dgm:cxn modelId="{76D04A7D-D385-42C8-A3EF-E723916251A6}" type="presOf" srcId="{BA827B7A-62E6-4B1A-9B37-E3AF65643492}" destId="{4B08F2F4-705A-41D6-AB67-8E9832438338}" srcOrd="0" destOrd="0" presId="urn:microsoft.com/office/officeart/2005/8/layout/orgChart1"/>
    <dgm:cxn modelId="{80A70380-DD0F-4F42-8BC1-7649F3644E48}" type="presOf" srcId="{401241C3-5820-4413-AEFB-464015A3E924}" destId="{2676731F-B8EC-447D-883F-9AE3D06AC77B}" srcOrd="0" destOrd="0" presId="urn:microsoft.com/office/officeart/2005/8/layout/orgChart1"/>
    <dgm:cxn modelId="{EA111685-41DD-405D-BF10-932076840A8C}" srcId="{9055E4FB-A2D9-43E0-855F-476C7E444D8A}" destId="{2CDCDD79-9B6F-4934-9EF1-04AEE90FA1C1}" srcOrd="0" destOrd="0" parTransId="{BA827B7A-62E6-4B1A-9B37-E3AF65643492}" sibTransId="{5F4A5E68-73EA-45D1-B439-3E33BE2F71A1}"/>
    <dgm:cxn modelId="{E7B83B88-8787-40CA-A97C-6D099B5B8FFD}" type="presOf" srcId="{F872A454-9FA7-4ABF-8994-28CE8CA0E041}" destId="{1BF68A85-9DBD-4F07-B773-493EC136BD51}" srcOrd="0" destOrd="0" presId="urn:microsoft.com/office/officeart/2005/8/layout/orgChart1"/>
    <dgm:cxn modelId="{AC313597-773E-4FE2-9C16-EAFB7AD9D011}" type="presOf" srcId="{BD19192A-5139-4417-B179-67A559E15B5E}" destId="{08B0F24C-12B1-4271-8332-012FA02264E9}" srcOrd="1" destOrd="0" presId="urn:microsoft.com/office/officeart/2005/8/layout/orgChart1"/>
    <dgm:cxn modelId="{DB126E9B-E704-494E-8033-E614E3DBB20B}" type="presOf" srcId="{8E9DC105-02FE-4D74-B065-D70F64947F81}" destId="{C4D7CA22-EE0D-4E2B-92F8-E85E7393EFC9}" srcOrd="1" destOrd="0" presId="urn:microsoft.com/office/officeart/2005/8/layout/orgChart1"/>
    <dgm:cxn modelId="{8AE9209D-7F56-4514-9043-E2C5B14604CD}" type="presOf" srcId="{0458CA8F-73FE-4BD9-85FB-C076BCB4D586}" destId="{185B90E4-D7D0-4919-AC86-2ADB456A1611}" srcOrd="0" destOrd="0" presId="urn:microsoft.com/office/officeart/2005/8/layout/orgChart1"/>
    <dgm:cxn modelId="{E9B91CA8-C2BF-4DA4-9B41-65AF5C07F09F}" type="presOf" srcId="{3592B6A8-F35D-4688-9207-9FBCD1505F84}" destId="{773486EB-4467-49F8-9663-DF727910A3A0}" srcOrd="0" destOrd="0" presId="urn:microsoft.com/office/officeart/2005/8/layout/orgChart1"/>
    <dgm:cxn modelId="{542268A8-77D7-4FA8-8704-C2581AAD4D65}" type="presOf" srcId="{CD494EB8-22F5-43B4-B97B-06E4A24792AC}" destId="{41EA9A69-51A1-4391-BC47-B8A509F3764E}" srcOrd="0" destOrd="0" presId="urn:microsoft.com/office/officeart/2005/8/layout/orgChart1"/>
    <dgm:cxn modelId="{C57F3FB0-3E9A-4DFD-982A-387EEA5B9451}" type="presOf" srcId="{2CDCDD79-9B6F-4934-9EF1-04AEE90FA1C1}" destId="{267A9EFB-7EA2-433E-8241-BD710054FEDC}" srcOrd="1" destOrd="0" presId="urn:microsoft.com/office/officeart/2005/8/layout/orgChart1"/>
    <dgm:cxn modelId="{203FB1B0-3143-4CBC-A2A1-C8F7DE10D3D8}" type="presOf" srcId="{BD19192A-5139-4417-B179-67A559E15B5E}" destId="{E10538D4-5F6A-42BD-9C9A-3D1AC80C7DB9}" srcOrd="0" destOrd="0" presId="urn:microsoft.com/office/officeart/2005/8/layout/orgChart1"/>
    <dgm:cxn modelId="{3EC2AAB5-0CD2-4BAD-902C-A8ADF00FFDE0}" type="presOf" srcId="{9055E4FB-A2D9-43E0-855F-476C7E444D8A}" destId="{BC501C2E-5274-4A60-AE06-F68AE39260D2}" srcOrd="0" destOrd="0" presId="urn:microsoft.com/office/officeart/2005/8/layout/orgChart1"/>
    <dgm:cxn modelId="{D24B42B6-4DD3-4412-9DA1-D7AD65E85E60}" srcId="{1DA4A541-7C0C-41E9-9618-5137A0BFBB6B}" destId="{CD494EB8-22F5-43B4-B97B-06E4A24792AC}" srcOrd="0" destOrd="0" parTransId="{DCC6CF14-C330-4987-B2A3-8CBD7B213319}" sibTransId="{17D02FC3-7803-44A8-8CFA-8662B1B135D8}"/>
    <dgm:cxn modelId="{60D3F5BE-71FE-4C95-8C61-7150009AE38C}" type="presOf" srcId="{C37B74F6-B3DB-4C4B-8B41-95928FEB02EE}" destId="{F1AFE3AD-5869-41FC-8F00-15A3BE3A0567}" srcOrd="0" destOrd="0" presId="urn:microsoft.com/office/officeart/2005/8/layout/orgChart1"/>
    <dgm:cxn modelId="{9BFC02C1-43B8-4BEF-9937-781AC8B45AAB}" type="presOf" srcId="{1546840A-5FDB-4EE2-8D23-BDED3BD8A1CA}" destId="{BF02EC71-29DC-43BC-B027-98D1DD9B128B}" srcOrd="0" destOrd="0" presId="urn:microsoft.com/office/officeart/2005/8/layout/orgChart1"/>
    <dgm:cxn modelId="{72B6F7C4-D6D2-4870-9EAF-25E1D3B272E6}" type="presOf" srcId="{835D0648-36E0-4EB5-A6C7-B426BEB1D961}" destId="{153ED093-2701-412A-B4AC-B30D5847481B}" srcOrd="0" destOrd="0" presId="urn:microsoft.com/office/officeart/2005/8/layout/orgChart1"/>
    <dgm:cxn modelId="{1B3A01D2-BDAE-4A10-B94A-9F5BF9DE737B}" type="presOf" srcId="{2683F479-527F-4AEA-8529-4A48035F6A16}" destId="{F6103A39-6A11-43CE-B06C-C065E3050B20}" srcOrd="0" destOrd="0" presId="urn:microsoft.com/office/officeart/2005/8/layout/orgChart1"/>
    <dgm:cxn modelId="{10A735D2-B3AB-4D10-A5BF-A407ED510651}" srcId="{F872A454-9FA7-4ABF-8994-28CE8CA0E041}" destId="{1546840A-5FDB-4EE2-8D23-BDED3BD8A1CA}" srcOrd="1" destOrd="0" parTransId="{C37B74F6-B3DB-4C4B-8B41-95928FEB02EE}" sibTransId="{5F054BD2-09D3-4111-8595-662B2E1A767F}"/>
    <dgm:cxn modelId="{894B72D4-D30A-45E8-962C-7C5CA62FACF9}" type="presOf" srcId="{DCC6CF14-C330-4987-B2A3-8CBD7B213319}" destId="{68861F1B-3950-430A-9C4E-2594ED5C0F12}" srcOrd="0" destOrd="0" presId="urn:microsoft.com/office/officeart/2005/8/layout/orgChart1"/>
    <dgm:cxn modelId="{AA4EB0D8-5949-461C-BDE5-6B883FD30514}" type="presOf" srcId="{402FC0EC-2929-4639-94A0-E5EEA51BB997}" destId="{B9F2C107-1A2E-49FC-940F-396E0685C17F}" srcOrd="0" destOrd="0" presId="urn:microsoft.com/office/officeart/2005/8/layout/orgChart1"/>
    <dgm:cxn modelId="{00B6ACDA-D718-4727-BA5A-F2D05DEA3126}" srcId="{59BF403C-BD3F-43E2-B509-DBCA8D5DB006}" destId="{60F82F93-411C-4D9C-99AE-FAA561F63650}" srcOrd="0" destOrd="0" parTransId="{63AB9D0B-642C-4AD6-8B3B-6AA62DC070E5}" sibTransId="{635CF807-E5C0-4752-A4CC-2DFF8DAA13E9}"/>
    <dgm:cxn modelId="{390C14DE-656A-4778-A333-E13E84A58649}" type="presOf" srcId="{FC1B2EB8-92E9-4D25-A027-8EDC2A4E5739}" destId="{93E4C78E-9EF3-458B-92DB-A74DE89E0F92}" srcOrd="0" destOrd="0" presId="urn:microsoft.com/office/officeart/2005/8/layout/orgChart1"/>
    <dgm:cxn modelId="{D5AAA3E2-D0D3-499F-ADCB-68BFE2D1D640}" type="presOf" srcId="{ECF88739-FD97-4BDC-9833-8D8F472CD5C8}" destId="{A4FAF545-111F-40C2-8E92-C9B7F16B4623}" srcOrd="0" destOrd="0" presId="urn:microsoft.com/office/officeart/2005/8/layout/orgChart1"/>
    <dgm:cxn modelId="{82B93DE3-6B52-4779-90D4-F89FD88BC531}" type="presOf" srcId="{63AB9D0B-642C-4AD6-8B3B-6AA62DC070E5}" destId="{79638DDB-613A-4B5D-84D1-987C2A857150}" srcOrd="0" destOrd="0" presId="urn:microsoft.com/office/officeart/2005/8/layout/orgChart1"/>
    <dgm:cxn modelId="{62BC99E3-73D9-40CD-8145-A3737938C13A}" srcId="{2CDCDD79-9B6F-4934-9EF1-04AEE90FA1C1}" destId="{F872A454-9FA7-4ABF-8994-28CE8CA0E041}" srcOrd="0" destOrd="0" parTransId="{5EF31553-0040-460E-BF15-4D5C8FDB40F6}" sibTransId="{7FB9239B-9B8D-4BF6-9070-BFE0E1E57565}"/>
    <dgm:cxn modelId="{EE4E4EEB-C25D-4C05-AE78-41481CD6C475}" type="presOf" srcId="{8E9DC105-02FE-4D74-B065-D70F64947F81}" destId="{40EC3A56-7037-4E36-94B3-80A03FB965EE}" srcOrd="0" destOrd="0" presId="urn:microsoft.com/office/officeart/2005/8/layout/orgChart1"/>
    <dgm:cxn modelId="{9A2C8FED-8D84-46C5-B867-39762D04D1B2}" srcId="{9055E4FB-A2D9-43E0-855F-476C7E444D8A}" destId="{1DA4A541-7C0C-41E9-9618-5137A0BFBB6B}" srcOrd="1" destOrd="0" parTransId="{30EB27AA-3611-419F-8D8F-4120C6BABA3F}" sibTransId="{1065C6EB-10D0-4E44-84AA-B8EC1121D723}"/>
    <dgm:cxn modelId="{07E213EF-E311-4D26-A8AE-51348DFADEB5}" type="presOf" srcId="{59BF403C-BD3F-43E2-B509-DBCA8D5DB006}" destId="{FAF2D4B6-A166-4175-852E-771AE11AA5C9}" srcOrd="1" destOrd="0" presId="urn:microsoft.com/office/officeart/2005/8/layout/orgChart1"/>
    <dgm:cxn modelId="{BEF66FF0-B7C9-4BFE-B3C8-72C1175F0511}" type="presOf" srcId="{2BE11016-D500-4916-8D64-B1EB2D7C26FE}" destId="{4C769587-6487-4D48-9FD8-054EBF4720CB}" srcOrd="0" destOrd="0" presId="urn:microsoft.com/office/officeart/2005/8/layout/orgChart1"/>
    <dgm:cxn modelId="{C556C7F1-89B6-4726-947C-7AFEAA36E515}" type="presOf" srcId="{2683F479-527F-4AEA-8529-4A48035F6A16}" destId="{59206FD3-5291-4F6E-8E9F-83848D9C617B}" srcOrd="1" destOrd="0" presId="urn:microsoft.com/office/officeart/2005/8/layout/orgChart1"/>
    <dgm:cxn modelId="{0E5821F2-BD24-487A-81B9-35837F34329B}" type="presOf" srcId="{1DA4A541-7C0C-41E9-9618-5137A0BFBB6B}" destId="{C7955A3D-27E3-4CF3-A05A-5C7173E4F153}" srcOrd="1" destOrd="0" presId="urn:microsoft.com/office/officeart/2005/8/layout/orgChart1"/>
    <dgm:cxn modelId="{9A3987F3-B6AC-4FB0-A42D-AAD6E2F1DA70}" type="presOf" srcId="{1546840A-5FDB-4EE2-8D23-BDED3BD8A1CA}" destId="{66874C54-B30A-41E3-B0C9-948965F657D8}" srcOrd="1" destOrd="0" presId="urn:microsoft.com/office/officeart/2005/8/layout/orgChart1"/>
    <dgm:cxn modelId="{5B468AF8-6882-460E-A616-4DF4DBB4026A}" srcId="{CD494EB8-22F5-43B4-B97B-06E4A24792AC}" destId="{C819ECD0-AF40-449F-BA54-4AAC2240C65B}" srcOrd="1" destOrd="0" parTransId="{D015C1DA-F594-4133-9CD7-FFE1D7A3B324}" sibTransId="{EA422A08-82A7-4897-8896-4E9D7C54854B}"/>
    <dgm:cxn modelId="{834286F9-9C9F-4DBD-9453-A5CDC76B9F1C}" srcId="{ECF88739-FD97-4BDC-9833-8D8F472CD5C8}" destId="{8E9DC105-02FE-4D74-B065-D70F64947F81}" srcOrd="1" destOrd="0" parTransId="{3592B6A8-F35D-4688-9207-9FBCD1505F84}" sibTransId="{CB9676EB-2F44-49B0-8ADB-9DA5349BBA45}"/>
    <dgm:cxn modelId="{861575FB-D4D0-48EB-8C3B-67CA4A10C940}" type="presOf" srcId="{4DA0582B-0C2A-4E58-B370-EAFEC5CD7DBB}" destId="{8051B385-2F4D-4215-87F5-D0EEAC7ACFDC}" srcOrd="1" destOrd="0" presId="urn:microsoft.com/office/officeart/2005/8/layout/orgChart1"/>
    <dgm:cxn modelId="{956D79FB-1727-406F-A2D5-17AD93209241}" srcId="{C819ECD0-AF40-449F-BA54-4AAC2240C65B}" destId="{2BE11016-D500-4916-8D64-B1EB2D7C26FE}" srcOrd="0" destOrd="0" parTransId="{266FD1F6-AF8B-4D2B-BB02-A2CBE04E3622}" sibTransId="{62B01055-0C03-490C-BCDE-9B9D768A77AA}"/>
    <dgm:cxn modelId="{20F8FCFB-A608-4109-A37C-450558958F29}" type="presOf" srcId="{03970587-A79A-44FF-96B5-7F7DD208E616}" destId="{DF059F02-21FD-4EFC-957F-DFBD69A8ACD8}" srcOrd="0" destOrd="0" presId="urn:microsoft.com/office/officeart/2005/8/layout/orgChart1"/>
    <dgm:cxn modelId="{B9BF55FD-7EFC-4E4C-8645-7EF404CDA295}" type="presOf" srcId="{4DA0582B-0C2A-4E58-B370-EAFEC5CD7DBB}" destId="{F0A8C908-3BAB-4556-B298-4307A18D94CD}" srcOrd="0" destOrd="0" presId="urn:microsoft.com/office/officeart/2005/8/layout/orgChart1"/>
    <dgm:cxn modelId="{98994A27-9A3F-44F5-9E58-E9A1BCA23EC8}" type="presParOf" srcId="{E0B9CC06-C6AA-48AC-B431-0FC8858978C7}" destId="{6FC85608-0499-4EBC-9862-00DB86117833}" srcOrd="0" destOrd="0" presId="urn:microsoft.com/office/officeart/2005/8/layout/orgChart1"/>
    <dgm:cxn modelId="{8B30F32E-197D-42D0-881B-8A30B0223948}" type="presParOf" srcId="{6FC85608-0499-4EBC-9862-00DB86117833}" destId="{7FBC113B-AAD2-41B7-A658-624C48BDB8DB}" srcOrd="0" destOrd="0" presId="urn:microsoft.com/office/officeart/2005/8/layout/orgChart1"/>
    <dgm:cxn modelId="{01CA3EB9-99E9-4A87-B14C-CFEB4E1D2A24}" type="presParOf" srcId="{7FBC113B-AAD2-41B7-A658-624C48BDB8DB}" destId="{BC501C2E-5274-4A60-AE06-F68AE39260D2}" srcOrd="0" destOrd="0" presId="urn:microsoft.com/office/officeart/2005/8/layout/orgChart1"/>
    <dgm:cxn modelId="{758B8DA7-F941-45F2-84AF-5057086BC78E}" type="presParOf" srcId="{7FBC113B-AAD2-41B7-A658-624C48BDB8DB}" destId="{BF7A7D12-09A7-4FD6-A80D-7665C8A7E1B5}" srcOrd="1" destOrd="0" presId="urn:microsoft.com/office/officeart/2005/8/layout/orgChart1"/>
    <dgm:cxn modelId="{D35450A4-29E2-4086-A6E2-3685AACC788F}" type="presParOf" srcId="{6FC85608-0499-4EBC-9862-00DB86117833}" destId="{E39EE9A6-5275-4A76-9F8A-22917FF85720}" srcOrd="1" destOrd="0" presId="urn:microsoft.com/office/officeart/2005/8/layout/orgChart1"/>
    <dgm:cxn modelId="{4ABAA343-D78B-4831-8DF3-4C044CE2A8C1}" type="presParOf" srcId="{E39EE9A6-5275-4A76-9F8A-22917FF85720}" destId="{4B08F2F4-705A-41D6-AB67-8E9832438338}" srcOrd="0" destOrd="0" presId="urn:microsoft.com/office/officeart/2005/8/layout/orgChart1"/>
    <dgm:cxn modelId="{F480B06C-CABF-44A5-9346-A70CBFB484A9}" type="presParOf" srcId="{E39EE9A6-5275-4A76-9F8A-22917FF85720}" destId="{3EF673D3-C19B-4CB1-B5AC-390716C8A0A4}" srcOrd="1" destOrd="0" presId="urn:microsoft.com/office/officeart/2005/8/layout/orgChart1"/>
    <dgm:cxn modelId="{6C7C2DB7-E5C3-4198-828A-E7D564BAB89D}" type="presParOf" srcId="{3EF673D3-C19B-4CB1-B5AC-390716C8A0A4}" destId="{B1ADC9CF-B0C1-4CF7-ACC9-892F78DE7D80}" srcOrd="0" destOrd="0" presId="urn:microsoft.com/office/officeart/2005/8/layout/orgChart1"/>
    <dgm:cxn modelId="{8A27A093-3B31-49C7-AD49-24D8EAFEF686}" type="presParOf" srcId="{B1ADC9CF-B0C1-4CF7-ACC9-892F78DE7D80}" destId="{A8242123-B8B9-403E-A821-1BE1DA5348FF}" srcOrd="0" destOrd="0" presId="urn:microsoft.com/office/officeart/2005/8/layout/orgChart1"/>
    <dgm:cxn modelId="{8435DB60-5CC8-4DE4-93ED-56108AADCE30}" type="presParOf" srcId="{B1ADC9CF-B0C1-4CF7-ACC9-892F78DE7D80}" destId="{267A9EFB-7EA2-433E-8241-BD710054FEDC}" srcOrd="1" destOrd="0" presId="urn:microsoft.com/office/officeart/2005/8/layout/orgChart1"/>
    <dgm:cxn modelId="{68E58261-A3E4-4CBF-B3E5-EAFCFBA81145}" type="presParOf" srcId="{3EF673D3-C19B-4CB1-B5AC-390716C8A0A4}" destId="{479EE45F-8754-4F19-BD4A-E66801F36ADE}" srcOrd="1" destOrd="0" presId="urn:microsoft.com/office/officeart/2005/8/layout/orgChart1"/>
    <dgm:cxn modelId="{237D4A76-6583-4140-8B43-3C746BFADD1C}" type="presParOf" srcId="{479EE45F-8754-4F19-BD4A-E66801F36ADE}" destId="{3A47829F-82D8-4770-90A9-B80A0A15F7A8}" srcOrd="0" destOrd="0" presId="urn:microsoft.com/office/officeart/2005/8/layout/orgChart1"/>
    <dgm:cxn modelId="{9E19A5B2-EFDE-4BFF-A23E-72C6EBE06A6F}" type="presParOf" srcId="{479EE45F-8754-4F19-BD4A-E66801F36ADE}" destId="{2A15F663-A629-4C21-BC9A-E3AEA6FBB629}" srcOrd="1" destOrd="0" presId="urn:microsoft.com/office/officeart/2005/8/layout/orgChart1"/>
    <dgm:cxn modelId="{F4F620D9-04D1-4F2B-A6EC-6634EAD762DD}" type="presParOf" srcId="{2A15F663-A629-4C21-BC9A-E3AEA6FBB629}" destId="{20B8AF89-A71D-402C-A206-C1B78AF03825}" srcOrd="0" destOrd="0" presId="urn:microsoft.com/office/officeart/2005/8/layout/orgChart1"/>
    <dgm:cxn modelId="{30885A3D-DB56-477E-B21C-4C06D08CCE38}" type="presParOf" srcId="{20B8AF89-A71D-402C-A206-C1B78AF03825}" destId="{1BF68A85-9DBD-4F07-B773-493EC136BD51}" srcOrd="0" destOrd="0" presId="urn:microsoft.com/office/officeart/2005/8/layout/orgChart1"/>
    <dgm:cxn modelId="{88C44F34-397A-48A8-97A1-F4F69EE981F2}" type="presParOf" srcId="{20B8AF89-A71D-402C-A206-C1B78AF03825}" destId="{9264E07B-DC73-4DB5-85C7-7B262D26F42A}" srcOrd="1" destOrd="0" presId="urn:microsoft.com/office/officeart/2005/8/layout/orgChart1"/>
    <dgm:cxn modelId="{65CBAEBD-2DD2-4967-B499-1B664191D45D}" type="presParOf" srcId="{2A15F663-A629-4C21-BC9A-E3AEA6FBB629}" destId="{412310A5-BD95-4609-90AD-7818FC74E812}" srcOrd="1" destOrd="0" presId="urn:microsoft.com/office/officeart/2005/8/layout/orgChart1"/>
    <dgm:cxn modelId="{5E2152A1-01AF-4B79-B565-608E1B086938}" type="presParOf" srcId="{412310A5-BD95-4609-90AD-7818FC74E812}" destId="{0B8C22CC-4C27-4D67-910B-7801F6CD4526}" srcOrd="0" destOrd="0" presId="urn:microsoft.com/office/officeart/2005/8/layout/orgChart1"/>
    <dgm:cxn modelId="{9142DABF-503C-4AE8-A08E-9E3407D03904}" type="presParOf" srcId="{412310A5-BD95-4609-90AD-7818FC74E812}" destId="{F90D182C-B61B-4F9F-8A5C-E93E7DC8D71B}" srcOrd="1" destOrd="0" presId="urn:microsoft.com/office/officeart/2005/8/layout/orgChart1"/>
    <dgm:cxn modelId="{0120133E-98DD-47A9-BA4D-FA4B611E8C01}" type="presParOf" srcId="{F90D182C-B61B-4F9F-8A5C-E93E7DC8D71B}" destId="{C845153A-F162-4DC9-AC66-CECBC7241EB4}" srcOrd="0" destOrd="0" presId="urn:microsoft.com/office/officeart/2005/8/layout/orgChart1"/>
    <dgm:cxn modelId="{0AFC3301-D0EA-47A5-9284-6E2C15E649D8}" type="presParOf" srcId="{C845153A-F162-4DC9-AC66-CECBC7241EB4}" destId="{185B90E4-D7D0-4919-AC86-2ADB456A1611}" srcOrd="0" destOrd="0" presId="urn:microsoft.com/office/officeart/2005/8/layout/orgChart1"/>
    <dgm:cxn modelId="{AAA77E24-352E-4D32-9E51-E1CA65A51FEB}" type="presParOf" srcId="{C845153A-F162-4DC9-AC66-CECBC7241EB4}" destId="{460394B8-3807-4074-A51D-65CD3EB8BFDB}" srcOrd="1" destOrd="0" presId="urn:microsoft.com/office/officeart/2005/8/layout/orgChart1"/>
    <dgm:cxn modelId="{B62BED0A-F950-4E01-A8CC-0F8D40C12254}" type="presParOf" srcId="{F90D182C-B61B-4F9F-8A5C-E93E7DC8D71B}" destId="{791AA5E1-6312-4241-88E0-0758940A8E54}" srcOrd="1" destOrd="0" presId="urn:microsoft.com/office/officeart/2005/8/layout/orgChart1"/>
    <dgm:cxn modelId="{442B6E5D-2B4B-43F7-911F-07F746B8F3FD}" type="presParOf" srcId="{F90D182C-B61B-4F9F-8A5C-E93E7DC8D71B}" destId="{F8D2F3E8-E1E3-4D14-A423-3B96CEC965BA}" srcOrd="2" destOrd="0" presId="urn:microsoft.com/office/officeart/2005/8/layout/orgChart1"/>
    <dgm:cxn modelId="{504CD8A9-33A8-4722-95EE-8080D0F03C76}" type="presParOf" srcId="{412310A5-BD95-4609-90AD-7818FC74E812}" destId="{F1AFE3AD-5869-41FC-8F00-15A3BE3A0567}" srcOrd="2" destOrd="0" presId="urn:microsoft.com/office/officeart/2005/8/layout/orgChart1"/>
    <dgm:cxn modelId="{FEAB8EB3-024A-43C0-921D-C3ED3AF1EBC6}" type="presParOf" srcId="{412310A5-BD95-4609-90AD-7818FC74E812}" destId="{D7163223-F11C-40AC-B3E5-2C904315C38B}" srcOrd="3" destOrd="0" presId="urn:microsoft.com/office/officeart/2005/8/layout/orgChart1"/>
    <dgm:cxn modelId="{61C1B877-7F26-4A9E-8783-D1A42508D182}" type="presParOf" srcId="{D7163223-F11C-40AC-B3E5-2C904315C38B}" destId="{CAA2DEF2-2EE6-41C2-BA03-8780B83C5363}" srcOrd="0" destOrd="0" presId="urn:microsoft.com/office/officeart/2005/8/layout/orgChart1"/>
    <dgm:cxn modelId="{7A110E03-2909-403C-ACB6-F855C3E2F3FE}" type="presParOf" srcId="{CAA2DEF2-2EE6-41C2-BA03-8780B83C5363}" destId="{BF02EC71-29DC-43BC-B027-98D1DD9B128B}" srcOrd="0" destOrd="0" presId="urn:microsoft.com/office/officeart/2005/8/layout/orgChart1"/>
    <dgm:cxn modelId="{035DE71E-0272-4B48-AE9C-EE3C5724B7A4}" type="presParOf" srcId="{CAA2DEF2-2EE6-41C2-BA03-8780B83C5363}" destId="{66874C54-B30A-41E3-B0C9-948965F657D8}" srcOrd="1" destOrd="0" presId="urn:microsoft.com/office/officeart/2005/8/layout/orgChart1"/>
    <dgm:cxn modelId="{DB320D59-6090-45A9-88B9-BA2BFD5E5266}" type="presParOf" srcId="{D7163223-F11C-40AC-B3E5-2C904315C38B}" destId="{E7E309FE-2F03-4D7F-BAFB-B93AD4ADBE1F}" srcOrd="1" destOrd="0" presId="urn:microsoft.com/office/officeart/2005/8/layout/orgChart1"/>
    <dgm:cxn modelId="{36C59EB7-57FD-4AB4-9527-09348F01F33E}" type="presParOf" srcId="{D7163223-F11C-40AC-B3E5-2C904315C38B}" destId="{6E58897A-FD1D-4FF1-B143-DBAC54063D12}" srcOrd="2" destOrd="0" presId="urn:microsoft.com/office/officeart/2005/8/layout/orgChart1"/>
    <dgm:cxn modelId="{5790991D-FA3B-4B7D-A413-AC1FCFFB0102}" type="presParOf" srcId="{2A15F663-A629-4C21-BC9A-E3AEA6FBB629}" destId="{125F31BD-D14D-4E57-B838-103AF8247902}" srcOrd="2" destOrd="0" presId="urn:microsoft.com/office/officeart/2005/8/layout/orgChart1"/>
    <dgm:cxn modelId="{36B57C01-06F2-4764-B9E7-4DE0501C9139}" type="presParOf" srcId="{479EE45F-8754-4F19-BD4A-E66801F36ADE}" destId="{2676731F-B8EC-447D-883F-9AE3D06AC77B}" srcOrd="2" destOrd="0" presId="urn:microsoft.com/office/officeart/2005/8/layout/orgChart1"/>
    <dgm:cxn modelId="{AB9E3D14-2E0B-4A19-A9E6-7FB20403E49C}" type="presParOf" srcId="{479EE45F-8754-4F19-BD4A-E66801F36ADE}" destId="{B996AC70-8562-4D59-8FFF-050F5869BBBF}" srcOrd="3" destOrd="0" presId="urn:microsoft.com/office/officeart/2005/8/layout/orgChart1"/>
    <dgm:cxn modelId="{A9F50087-763B-4CC2-A044-083F49732DD1}" type="presParOf" srcId="{B996AC70-8562-4D59-8FFF-050F5869BBBF}" destId="{E19192DA-72A7-41B7-B80B-95CE2AA514C7}" srcOrd="0" destOrd="0" presId="urn:microsoft.com/office/officeart/2005/8/layout/orgChart1"/>
    <dgm:cxn modelId="{9485ED70-F5C8-4CF6-83C8-95F1588B0230}" type="presParOf" srcId="{E19192DA-72A7-41B7-B80B-95CE2AA514C7}" destId="{A4FAF545-111F-40C2-8E92-C9B7F16B4623}" srcOrd="0" destOrd="0" presId="urn:microsoft.com/office/officeart/2005/8/layout/orgChart1"/>
    <dgm:cxn modelId="{25FBE592-86B8-4197-828E-D4E6D068595D}" type="presParOf" srcId="{E19192DA-72A7-41B7-B80B-95CE2AA514C7}" destId="{E8C5DADE-9EA0-4E0F-B6FB-C3069FD80994}" srcOrd="1" destOrd="0" presId="urn:microsoft.com/office/officeart/2005/8/layout/orgChart1"/>
    <dgm:cxn modelId="{CA88DBD4-DED2-4869-8A06-E37D29BDC31C}" type="presParOf" srcId="{B996AC70-8562-4D59-8FFF-050F5869BBBF}" destId="{D155676B-309F-430E-B2BE-7A8385328D25}" srcOrd="1" destOrd="0" presId="urn:microsoft.com/office/officeart/2005/8/layout/orgChart1"/>
    <dgm:cxn modelId="{966BD7CC-69F7-43AD-A9CF-2EDAF75F11D3}" type="presParOf" srcId="{D155676B-309F-430E-B2BE-7A8385328D25}" destId="{059FF374-5A7C-4568-8509-B71B5A21786B}" srcOrd="0" destOrd="0" presId="urn:microsoft.com/office/officeart/2005/8/layout/orgChart1"/>
    <dgm:cxn modelId="{152B4466-05B1-402A-8234-49B0F01BCF32}" type="presParOf" srcId="{D155676B-309F-430E-B2BE-7A8385328D25}" destId="{8FFDC1D1-3A3B-4C51-8272-F060F8841A78}" srcOrd="1" destOrd="0" presId="urn:microsoft.com/office/officeart/2005/8/layout/orgChart1"/>
    <dgm:cxn modelId="{7C7E5C59-1944-4412-A5B0-C994B2D467BA}" type="presParOf" srcId="{8FFDC1D1-3A3B-4C51-8272-F060F8841A78}" destId="{DD656EA2-A5E7-46F9-9674-8B8BD568FFCA}" srcOrd="0" destOrd="0" presId="urn:microsoft.com/office/officeart/2005/8/layout/orgChart1"/>
    <dgm:cxn modelId="{6DE80BB0-B170-4083-8806-DBD51F169F73}" type="presParOf" srcId="{DD656EA2-A5E7-46F9-9674-8B8BD568FFCA}" destId="{E10538D4-5F6A-42BD-9C9A-3D1AC80C7DB9}" srcOrd="0" destOrd="0" presId="urn:microsoft.com/office/officeart/2005/8/layout/orgChart1"/>
    <dgm:cxn modelId="{E35D9D07-EA91-4485-918E-2F5182DC1E17}" type="presParOf" srcId="{DD656EA2-A5E7-46F9-9674-8B8BD568FFCA}" destId="{08B0F24C-12B1-4271-8332-012FA02264E9}" srcOrd="1" destOrd="0" presId="urn:microsoft.com/office/officeart/2005/8/layout/orgChart1"/>
    <dgm:cxn modelId="{81F41BA7-8F18-439F-BD77-1A6868FA63A9}" type="presParOf" srcId="{8FFDC1D1-3A3B-4C51-8272-F060F8841A78}" destId="{B803AD6E-761A-47E7-BDAD-58D35E061108}" srcOrd="1" destOrd="0" presId="urn:microsoft.com/office/officeart/2005/8/layout/orgChart1"/>
    <dgm:cxn modelId="{4B6BCC77-576A-4F65-B23F-17F876EBBA52}" type="presParOf" srcId="{8FFDC1D1-3A3B-4C51-8272-F060F8841A78}" destId="{9433EA23-F3AB-4081-B12D-BF57A4EDFEFD}" srcOrd="2" destOrd="0" presId="urn:microsoft.com/office/officeart/2005/8/layout/orgChart1"/>
    <dgm:cxn modelId="{7F6A75AC-B9A8-41A8-A712-0CD45B29CFF1}" type="presParOf" srcId="{D155676B-309F-430E-B2BE-7A8385328D25}" destId="{773486EB-4467-49F8-9663-DF727910A3A0}" srcOrd="2" destOrd="0" presId="urn:microsoft.com/office/officeart/2005/8/layout/orgChart1"/>
    <dgm:cxn modelId="{F63E93E8-E03A-438F-9354-8E66D8B74694}" type="presParOf" srcId="{D155676B-309F-430E-B2BE-7A8385328D25}" destId="{BD10D8F6-C269-4CA3-8B75-98E6576513CA}" srcOrd="3" destOrd="0" presId="urn:microsoft.com/office/officeart/2005/8/layout/orgChart1"/>
    <dgm:cxn modelId="{CCFCB77D-376A-428D-9D8A-71345135B712}" type="presParOf" srcId="{BD10D8F6-C269-4CA3-8B75-98E6576513CA}" destId="{66DBE1B4-3854-4B18-BD52-34EAAA116466}" srcOrd="0" destOrd="0" presId="urn:microsoft.com/office/officeart/2005/8/layout/orgChart1"/>
    <dgm:cxn modelId="{AAF2693F-AA22-4897-BD84-0ED2330CD489}" type="presParOf" srcId="{66DBE1B4-3854-4B18-BD52-34EAAA116466}" destId="{40EC3A56-7037-4E36-94B3-80A03FB965EE}" srcOrd="0" destOrd="0" presId="urn:microsoft.com/office/officeart/2005/8/layout/orgChart1"/>
    <dgm:cxn modelId="{6080DD22-7C0D-46D9-B88E-07E80CE2260D}" type="presParOf" srcId="{66DBE1B4-3854-4B18-BD52-34EAAA116466}" destId="{C4D7CA22-EE0D-4E2B-92F8-E85E7393EFC9}" srcOrd="1" destOrd="0" presId="urn:microsoft.com/office/officeart/2005/8/layout/orgChart1"/>
    <dgm:cxn modelId="{2C48E739-6320-45BA-B517-A68DDE8C1AC1}" type="presParOf" srcId="{BD10D8F6-C269-4CA3-8B75-98E6576513CA}" destId="{38264B19-D336-410D-A450-1B6F10654D6F}" srcOrd="1" destOrd="0" presId="urn:microsoft.com/office/officeart/2005/8/layout/orgChart1"/>
    <dgm:cxn modelId="{592918B8-71D5-4FD8-BAED-79D4A382F559}" type="presParOf" srcId="{BD10D8F6-C269-4CA3-8B75-98E6576513CA}" destId="{AAEDCE7D-E12E-4BC0-9006-542223A83A12}" srcOrd="2" destOrd="0" presId="urn:microsoft.com/office/officeart/2005/8/layout/orgChart1"/>
    <dgm:cxn modelId="{D420BDDA-A1EC-424A-8F0E-8516FBFA93C5}" type="presParOf" srcId="{B996AC70-8562-4D59-8FFF-050F5869BBBF}" destId="{B768AB5E-8837-4A6E-8CB2-BF15BE28EAC3}" srcOrd="2" destOrd="0" presId="urn:microsoft.com/office/officeart/2005/8/layout/orgChart1"/>
    <dgm:cxn modelId="{E1AE919C-F733-4FDD-8A7F-A3F87FD3A194}" type="presParOf" srcId="{3EF673D3-C19B-4CB1-B5AC-390716C8A0A4}" destId="{CC0A0757-C65F-494F-BBC2-FECD2DC20F11}" srcOrd="2" destOrd="0" presId="urn:microsoft.com/office/officeart/2005/8/layout/orgChart1"/>
    <dgm:cxn modelId="{658267F0-B46C-4A12-8FC6-71F00DBE4791}" type="presParOf" srcId="{E39EE9A6-5275-4A76-9F8A-22917FF85720}" destId="{2D68F0BF-2A11-48CA-B9F0-28071B7630D7}" srcOrd="2" destOrd="0" presId="urn:microsoft.com/office/officeart/2005/8/layout/orgChart1"/>
    <dgm:cxn modelId="{31B52F8A-DC1A-4130-902E-06E2FAF52225}" type="presParOf" srcId="{E39EE9A6-5275-4A76-9F8A-22917FF85720}" destId="{39145DBE-84B5-4346-A305-4D90BB66957C}" srcOrd="3" destOrd="0" presId="urn:microsoft.com/office/officeart/2005/8/layout/orgChart1"/>
    <dgm:cxn modelId="{DAB8E0C4-1C02-4E1E-8654-97B7CF1589C9}" type="presParOf" srcId="{39145DBE-84B5-4346-A305-4D90BB66957C}" destId="{6230F613-F098-4D09-BE94-FC8642B4C9E3}" srcOrd="0" destOrd="0" presId="urn:microsoft.com/office/officeart/2005/8/layout/orgChart1"/>
    <dgm:cxn modelId="{4EF1964A-1DB3-47FA-8B69-0BCA36D278F1}" type="presParOf" srcId="{6230F613-F098-4D09-BE94-FC8642B4C9E3}" destId="{DC8DE45B-633C-4B8B-A0CA-CF53B5B64241}" srcOrd="0" destOrd="0" presId="urn:microsoft.com/office/officeart/2005/8/layout/orgChart1"/>
    <dgm:cxn modelId="{9E605441-9732-41A5-84BC-64C39C22AC6C}" type="presParOf" srcId="{6230F613-F098-4D09-BE94-FC8642B4C9E3}" destId="{C7955A3D-27E3-4CF3-A05A-5C7173E4F153}" srcOrd="1" destOrd="0" presId="urn:microsoft.com/office/officeart/2005/8/layout/orgChart1"/>
    <dgm:cxn modelId="{CDD23641-B30A-4FC7-B565-1794B46642CB}" type="presParOf" srcId="{39145DBE-84B5-4346-A305-4D90BB66957C}" destId="{5CAFF4AD-374C-4CEF-904C-6A16EA334A65}" srcOrd="1" destOrd="0" presId="urn:microsoft.com/office/officeart/2005/8/layout/orgChart1"/>
    <dgm:cxn modelId="{399831D6-C987-4D1A-BC59-697A634A7167}" type="presParOf" srcId="{5CAFF4AD-374C-4CEF-904C-6A16EA334A65}" destId="{68861F1B-3950-430A-9C4E-2594ED5C0F12}" srcOrd="0" destOrd="0" presId="urn:microsoft.com/office/officeart/2005/8/layout/orgChart1"/>
    <dgm:cxn modelId="{04B58D9A-5E00-4006-9153-BAC673F4E9D9}" type="presParOf" srcId="{5CAFF4AD-374C-4CEF-904C-6A16EA334A65}" destId="{C5089730-99CF-4399-A695-E795F57C17F4}" srcOrd="1" destOrd="0" presId="urn:microsoft.com/office/officeart/2005/8/layout/orgChart1"/>
    <dgm:cxn modelId="{BBEF3D4A-C2F1-41FD-B975-2A79DC493133}" type="presParOf" srcId="{C5089730-99CF-4399-A695-E795F57C17F4}" destId="{5BD435D8-E53A-49BB-A1EB-D99B395FFCC8}" srcOrd="0" destOrd="0" presId="urn:microsoft.com/office/officeart/2005/8/layout/orgChart1"/>
    <dgm:cxn modelId="{EC3082D2-37BA-4D67-8377-1ED1AD5A8706}" type="presParOf" srcId="{5BD435D8-E53A-49BB-A1EB-D99B395FFCC8}" destId="{41EA9A69-51A1-4391-BC47-B8A509F3764E}" srcOrd="0" destOrd="0" presId="urn:microsoft.com/office/officeart/2005/8/layout/orgChart1"/>
    <dgm:cxn modelId="{EA0DB3D6-7FAA-48D4-B6F5-64B4EB286C41}" type="presParOf" srcId="{5BD435D8-E53A-49BB-A1EB-D99B395FFCC8}" destId="{B40A301C-4D05-4F4A-93DB-2139493A7866}" srcOrd="1" destOrd="0" presId="urn:microsoft.com/office/officeart/2005/8/layout/orgChart1"/>
    <dgm:cxn modelId="{31F6CE78-0920-4228-8BC6-CEBABF5809C8}" type="presParOf" srcId="{C5089730-99CF-4399-A695-E795F57C17F4}" destId="{B55EF401-D1BD-47DD-B9D6-A7A99E06D606}" srcOrd="1" destOrd="0" presId="urn:microsoft.com/office/officeart/2005/8/layout/orgChart1"/>
    <dgm:cxn modelId="{4C0E7A0B-7AE2-4D28-B428-2205DE117612}" type="presParOf" srcId="{B55EF401-D1BD-47DD-B9D6-A7A99E06D606}" destId="{B85ACCA5-661A-4F49-96B8-A3D17C850837}" srcOrd="0" destOrd="0" presId="urn:microsoft.com/office/officeart/2005/8/layout/orgChart1"/>
    <dgm:cxn modelId="{AD1C97B4-E149-4716-9D3D-9FF762FAD311}" type="presParOf" srcId="{B55EF401-D1BD-47DD-B9D6-A7A99E06D606}" destId="{09CF34A5-C0C1-4287-BF04-0B1591CDB326}" srcOrd="1" destOrd="0" presId="urn:microsoft.com/office/officeart/2005/8/layout/orgChart1"/>
    <dgm:cxn modelId="{403B5D4B-97FA-4013-8261-F6065B9CC2C2}" type="presParOf" srcId="{09CF34A5-C0C1-4287-BF04-0B1591CDB326}" destId="{D0C142E9-FD78-42D5-9CF3-05B0EC37E95D}" srcOrd="0" destOrd="0" presId="urn:microsoft.com/office/officeart/2005/8/layout/orgChart1"/>
    <dgm:cxn modelId="{E8D1177F-F584-46BF-ABCE-360416D73A1D}" type="presParOf" srcId="{D0C142E9-FD78-42D5-9CF3-05B0EC37E95D}" destId="{2D28ED27-6E97-4F64-AD6F-6A76CA12F979}" srcOrd="0" destOrd="0" presId="urn:microsoft.com/office/officeart/2005/8/layout/orgChart1"/>
    <dgm:cxn modelId="{AD619D7E-FC4D-474C-A285-DA12A7F0F429}" type="presParOf" srcId="{D0C142E9-FD78-42D5-9CF3-05B0EC37E95D}" destId="{FAF2D4B6-A166-4175-852E-771AE11AA5C9}" srcOrd="1" destOrd="0" presId="urn:microsoft.com/office/officeart/2005/8/layout/orgChart1"/>
    <dgm:cxn modelId="{E3C94285-8C58-4C72-8703-5DABB946BC16}" type="presParOf" srcId="{09CF34A5-C0C1-4287-BF04-0B1591CDB326}" destId="{8D15D5EC-36CC-43B4-9037-B4ABD738EB8C}" srcOrd="1" destOrd="0" presId="urn:microsoft.com/office/officeart/2005/8/layout/orgChart1"/>
    <dgm:cxn modelId="{C144F661-C875-4E39-AB8C-EE70F932F6E9}" type="presParOf" srcId="{8D15D5EC-36CC-43B4-9037-B4ABD738EB8C}" destId="{79638DDB-613A-4B5D-84D1-987C2A857150}" srcOrd="0" destOrd="0" presId="urn:microsoft.com/office/officeart/2005/8/layout/orgChart1"/>
    <dgm:cxn modelId="{6F88C265-FE45-4433-80EA-3A2E3C92BFEC}" type="presParOf" srcId="{8D15D5EC-36CC-43B4-9037-B4ABD738EB8C}" destId="{C3282839-F32A-40B6-86CC-1B7FECBFCAE7}" srcOrd="1" destOrd="0" presId="urn:microsoft.com/office/officeart/2005/8/layout/orgChart1"/>
    <dgm:cxn modelId="{80D61672-628D-42AB-8849-FAE9EAB61B20}" type="presParOf" srcId="{C3282839-F32A-40B6-86CC-1B7FECBFCAE7}" destId="{0142C378-0AB5-4C3F-8A40-1197A9C1B8A4}" srcOrd="0" destOrd="0" presId="urn:microsoft.com/office/officeart/2005/8/layout/orgChart1"/>
    <dgm:cxn modelId="{F7BA79B6-F24B-4A53-B5CB-2D756E214138}" type="presParOf" srcId="{0142C378-0AB5-4C3F-8A40-1197A9C1B8A4}" destId="{DD69836C-EE1D-4184-B506-410B9F6F4E05}" srcOrd="0" destOrd="0" presId="urn:microsoft.com/office/officeart/2005/8/layout/orgChart1"/>
    <dgm:cxn modelId="{43F17D4B-7FE1-4EC4-8F8E-4CE83AAA7B28}" type="presParOf" srcId="{0142C378-0AB5-4C3F-8A40-1197A9C1B8A4}" destId="{E63CDC93-CB97-4DB2-8DF6-5EE594D945F6}" srcOrd="1" destOrd="0" presId="urn:microsoft.com/office/officeart/2005/8/layout/orgChart1"/>
    <dgm:cxn modelId="{1536F789-A80F-4EB8-900E-9D22F13EA8E0}" type="presParOf" srcId="{C3282839-F32A-40B6-86CC-1B7FECBFCAE7}" destId="{24883812-37FC-42FA-8E9E-89834DA60EB6}" srcOrd="1" destOrd="0" presId="urn:microsoft.com/office/officeart/2005/8/layout/orgChart1"/>
    <dgm:cxn modelId="{58357930-3B58-44FC-9AE7-1C4344AB37DB}" type="presParOf" srcId="{C3282839-F32A-40B6-86CC-1B7FECBFCAE7}" destId="{E3266AB1-FD29-42E1-B5D9-DD1A5F375B54}" srcOrd="2" destOrd="0" presId="urn:microsoft.com/office/officeart/2005/8/layout/orgChart1"/>
    <dgm:cxn modelId="{217DE46A-6862-4630-91AC-023F14B52A59}" type="presParOf" srcId="{09CF34A5-C0C1-4287-BF04-0B1591CDB326}" destId="{239B08D9-2F0F-4585-B411-E031769D960A}" srcOrd="2" destOrd="0" presId="urn:microsoft.com/office/officeart/2005/8/layout/orgChart1"/>
    <dgm:cxn modelId="{CC59095A-B0C1-4D01-8CE6-B293505A6754}" type="presParOf" srcId="{B55EF401-D1BD-47DD-B9D6-A7A99E06D606}" destId="{A4E2CE09-46F4-45CC-8933-A87D7745F4B7}" srcOrd="2" destOrd="0" presId="urn:microsoft.com/office/officeart/2005/8/layout/orgChart1"/>
    <dgm:cxn modelId="{CB3D92B8-BFDB-4BE5-BB60-08779DCEDDE2}" type="presParOf" srcId="{B55EF401-D1BD-47DD-B9D6-A7A99E06D606}" destId="{A7599402-239F-444A-AA7B-97B509DB24DA}" srcOrd="3" destOrd="0" presId="urn:microsoft.com/office/officeart/2005/8/layout/orgChart1"/>
    <dgm:cxn modelId="{EC041E52-F4D3-4950-AF63-CB76C835503D}" type="presParOf" srcId="{A7599402-239F-444A-AA7B-97B509DB24DA}" destId="{6FBAA663-859A-46A6-B3C0-F15CC8A1F775}" srcOrd="0" destOrd="0" presId="urn:microsoft.com/office/officeart/2005/8/layout/orgChart1"/>
    <dgm:cxn modelId="{F7862BA3-BCD8-4A78-981C-2DDBE6ACB266}" type="presParOf" srcId="{6FBAA663-859A-46A6-B3C0-F15CC8A1F775}" destId="{CC280E0A-263D-4AAF-82E8-A9DB3F205BD4}" srcOrd="0" destOrd="0" presId="urn:microsoft.com/office/officeart/2005/8/layout/orgChart1"/>
    <dgm:cxn modelId="{3A72EFCA-1863-4F63-9A5C-65EAA5F98692}" type="presParOf" srcId="{6FBAA663-859A-46A6-B3C0-F15CC8A1F775}" destId="{8008ED32-D21E-4DF5-B617-9F0CABE0D055}" srcOrd="1" destOrd="0" presId="urn:microsoft.com/office/officeart/2005/8/layout/orgChart1"/>
    <dgm:cxn modelId="{29A6591F-8487-4E15-897D-5D1BFBC97E56}" type="presParOf" srcId="{A7599402-239F-444A-AA7B-97B509DB24DA}" destId="{F0EF8BE7-A751-4A36-B0D0-5109CDE480B5}" srcOrd="1" destOrd="0" presId="urn:microsoft.com/office/officeart/2005/8/layout/orgChart1"/>
    <dgm:cxn modelId="{9F735200-0C5F-41B9-B9E8-A076619B2C7C}" type="presParOf" srcId="{F0EF8BE7-A751-4A36-B0D0-5109CDE480B5}" destId="{911E1A03-DDA7-4FB4-97F2-8F8030DF99E8}" srcOrd="0" destOrd="0" presId="urn:microsoft.com/office/officeart/2005/8/layout/orgChart1"/>
    <dgm:cxn modelId="{7097932A-371A-4D18-90E2-3FE7A3EE2084}" type="presParOf" srcId="{F0EF8BE7-A751-4A36-B0D0-5109CDE480B5}" destId="{644FFF28-BF87-42C9-88D5-F759C46C533F}" srcOrd="1" destOrd="0" presId="urn:microsoft.com/office/officeart/2005/8/layout/orgChart1"/>
    <dgm:cxn modelId="{2D5A7CE3-F7FA-43D5-BFC7-A8465738B456}" type="presParOf" srcId="{644FFF28-BF87-42C9-88D5-F759C46C533F}" destId="{A744489B-7F51-45D5-BF3C-E4EA5958F292}" srcOrd="0" destOrd="0" presId="urn:microsoft.com/office/officeart/2005/8/layout/orgChart1"/>
    <dgm:cxn modelId="{041475BB-E99F-421B-9DA2-C5A0F55A87E0}" type="presParOf" srcId="{A744489B-7F51-45D5-BF3C-E4EA5958F292}" destId="{4C769587-6487-4D48-9FD8-054EBF4720CB}" srcOrd="0" destOrd="0" presId="urn:microsoft.com/office/officeart/2005/8/layout/orgChart1"/>
    <dgm:cxn modelId="{70C0ADB0-29F2-482D-889C-7B020C372D31}" type="presParOf" srcId="{A744489B-7F51-45D5-BF3C-E4EA5958F292}" destId="{00530A53-A57E-4100-9D74-D9A63087AB3A}" srcOrd="1" destOrd="0" presId="urn:microsoft.com/office/officeart/2005/8/layout/orgChart1"/>
    <dgm:cxn modelId="{BC3E8B12-5FE9-450B-9760-56EC71BE4C46}" type="presParOf" srcId="{644FFF28-BF87-42C9-88D5-F759C46C533F}" destId="{AA6489FC-D2B1-4145-83D0-169D272FA2E2}" srcOrd="1" destOrd="0" presId="urn:microsoft.com/office/officeart/2005/8/layout/orgChart1"/>
    <dgm:cxn modelId="{C8392A76-B1AE-49FA-B7DC-9068E43C6884}" type="presParOf" srcId="{644FFF28-BF87-42C9-88D5-F759C46C533F}" destId="{6E1EE7F0-3641-49CA-874D-E361F9FC6162}" srcOrd="2" destOrd="0" presId="urn:microsoft.com/office/officeart/2005/8/layout/orgChart1"/>
    <dgm:cxn modelId="{D0A19FE2-9127-481B-BE46-544AFD2AA578}" type="presParOf" srcId="{F0EF8BE7-A751-4A36-B0D0-5109CDE480B5}" destId="{DF059F02-21FD-4EFC-957F-DFBD69A8ACD8}" srcOrd="2" destOrd="0" presId="urn:microsoft.com/office/officeart/2005/8/layout/orgChart1"/>
    <dgm:cxn modelId="{90293183-34A7-4FEF-B074-4CA9A4801911}" type="presParOf" srcId="{F0EF8BE7-A751-4A36-B0D0-5109CDE480B5}" destId="{E06182EE-EAF3-4CD8-942A-2554927FB497}" srcOrd="3" destOrd="0" presId="urn:microsoft.com/office/officeart/2005/8/layout/orgChart1"/>
    <dgm:cxn modelId="{141C2D6F-CCAE-4069-971C-981F5C09FFD1}" type="presParOf" srcId="{E06182EE-EAF3-4CD8-942A-2554927FB497}" destId="{E2AB86CD-7CFF-4185-85A5-9B5A7449F6D6}" srcOrd="0" destOrd="0" presId="urn:microsoft.com/office/officeart/2005/8/layout/orgChart1"/>
    <dgm:cxn modelId="{F66E428C-E849-4228-B2BC-2DFEC313D520}" type="presParOf" srcId="{E2AB86CD-7CFF-4185-85A5-9B5A7449F6D6}" destId="{F6103A39-6A11-43CE-B06C-C065E3050B20}" srcOrd="0" destOrd="0" presId="urn:microsoft.com/office/officeart/2005/8/layout/orgChart1"/>
    <dgm:cxn modelId="{A25695F4-8984-446F-B41E-91BB8B250EED}" type="presParOf" srcId="{E2AB86CD-7CFF-4185-85A5-9B5A7449F6D6}" destId="{59206FD3-5291-4F6E-8E9F-83848D9C617B}" srcOrd="1" destOrd="0" presId="urn:microsoft.com/office/officeart/2005/8/layout/orgChart1"/>
    <dgm:cxn modelId="{75D2A124-B09D-4A4B-9068-ED23B9D67015}" type="presParOf" srcId="{E06182EE-EAF3-4CD8-942A-2554927FB497}" destId="{50D540EF-81BB-49E6-88DA-0B46D6AB9125}" srcOrd="1" destOrd="0" presId="urn:microsoft.com/office/officeart/2005/8/layout/orgChart1"/>
    <dgm:cxn modelId="{A0EC5571-0E96-4BB4-8604-DADA7FA990BA}" type="presParOf" srcId="{E06182EE-EAF3-4CD8-942A-2554927FB497}" destId="{ACCD1CB9-1458-4FBF-A3D4-E45BFEAD65CF}" srcOrd="2" destOrd="0" presId="urn:microsoft.com/office/officeart/2005/8/layout/orgChart1"/>
    <dgm:cxn modelId="{164BD9BE-CF93-493C-B85A-DA92D222AEE1}" type="presParOf" srcId="{A7599402-239F-444A-AA7B-97B509DB24DA}" destId="{D74E9C86-6BD7-489C-820F-1554D4E16750}" srcOrd="2" destOrd="0" presId="urn:microsoft.com/office/officeart/2005/8/layout/orgChart1"/>
    <dgm:cxn modelId="{6F0B1FB9-1FEC-4DE8-A8BC-C737E443D72C}" type="presParOf" srcId="{C5089730-99CF-4399-A695-E795F57C17F4}" destId="{FCED87B5-E32D-4546-B98E-4A552845844C}" srcOrd="2" destOrd="0" presId="urn:microsoft.com/office/officeart/2005/8/layout/orgChart1"/>
    <dgm:cxn modelId="{07E6D136-5476-4236-96A7-72BB2D2DFCA8}" type="presParOf" srcId="{5CAFF4AD-374C-4CEF-904C-6A16EA334A65}" destId="{153ED093-2701-412A-B4AC-B30D5847481B}" srcOrd="2" destOrd="0" presId="urn:microsoft.com/office/officeart/2005/8/layout/orgChart1"/>
    <dgm:cxn modelId="{CF7DC8D1-9B3F-4DA9-A1F3-F0E6F64867F9}" type="presParOf" srcId="{5CAFF4AD-374C-4CEF-904C-6A16EA334A65}" destId="{DE2BDD4F-255D-4C23-8D86-B8AAD5ED7CAE}" srcOrd="3" destOrd="0" presId="urn:microsoft.com/office/officeart/2005/8/layout/orgChart1"/>
    <dgm:cxn modelId="{B7D88737-4B30-463B-8B4E-DF3F06F73AB6}" type="presParOf" srcId="{DE2BDD4F-255D-4C23-8D86-B8AAD5ED7CAE}" destId="{23436E12-6D01-4AE2-A57A-25D82379CC28}" srcOrd="0" destOrd="0" presId="urn:microsoft.com/office/officeart/2005/8/layout/orgChart1"/>
    <dgm:cxn modelId="{B2C72824-EE49-47B5-A5EA-2868B7142F4F}" type="presParOf" srcId="{23436E12-6D01-4AE2-A57A-25D82379CC28}" destId="{B9F2C107-1A2E-49FC-940F-396E0685C17F}" srcOrd="0" destOrd="0" presId="urn:microsoft.com/office/officeart/2005/8/layout/orgChart1"/>
    <dgm:cxn modelId="{874C0F0E-6D7D-4FEF-8B68-1AAE3D2A97F2}" type="presParOf" srcId="{23436E12-6D01-4AE2-A57A-25D82379CC28}" destId="{CEC66F53-191E-4BCF-9F70-A6902DA5CA8D}" srcOrd="1" destOrd="0" presId="urn:microsoft.com/office/officeart/2005/8/layout/orgChart1"/>
    <dgm:cxn modelId="{F4F0DDEB-DAD4-4A80-A247-6E6CC4F92687}" type="presParOf" srcId="{DE2BDD4F-255D-4C23-8D86-B8AAD5ED7CAE}" destId="{C8139B1A-43EF-4E8D-9D89-77D53B325A74}" srcOrd="1" destOrd="0" presId="urn:microsoft.com/office/officeart/2005/8/layout/orgChart1"/>
    <dgm:cxn modelId="{7D6C78AB-77E7-4D52-82CF-475FCBC6F2CB}" type="presParOf" srcId="{C8139B1A-43EF-4E8D-9D89-77D53B325A74}" destId="{93E4C78E-9EF3-458B-92DB-A74DE89E0F92}" srcOrd="0" destOrd="0" presId="urn:microsoft.com/office/officeart/2005/8/layout/orgChart1"/>
    <dgm:cxn modelId="{A183FB00-BB64-407C-ABD0-1F60D2456723}" type="presParOf" srcId="{C8139B1A-43EF-4E8D-9D89-77D53B325A74}" destId="{E4789C96-B379-43FB-8972-9EDA2DB1F310}" srcOrd="1" destOrd="0" presId="urn:microsoft.com/office/officeart/2005/8/layout/orgChart1"/>
    <dgm:cxn modelId="{9958BA15-2B5C-43CE-B159-60ED9774F846}" type="presParOf" srcId="{E4789C96-B379-43FB-8972-9EDA2DB1F310}" destId="{420B5CF2-3AD5-4CAF-A10C-F23FA06A1B27}" srcOrd="0" destOrd="0" presId="urn:microsoft.com/office/officeart/2005/8/layout/orgChart1"/>
    <dgm:cxn modelId="{482B39FB-7593-456E-A4E7-F3C6ADFF9FFF}" type="presParOf" srcId="{420B5CF2-3AD5-4CAF-A10C-F23FA06A1B27}" destId="{F0A8C908-3BAB-4556-B298-4307A18D94CD}" srcOrd="0" destOrd="0" presId="urn:microsoft.com/office/officeart/2005/8/layout/orgChart1"/>
    <dgm:cxn modelId="{4E48C3A1-7A34-40D6-8E36-4BBFAAE92E5B}" type="presParOf" srcId="{420B5CF2-3AD5-4CAF-A10C-F23FA06A1B27}" destId="{8051B385-2F4D-4215-87F5-D0EEAC7ACFDC}" srcOrd="1" destOrd="0" presId="urn:microsoft.com/office/officeart/2005/8/layout/orgChart1"/>
    <dgm:cxn modelId="{04A1DF53-720F-4D80-A35E-B7499B7E71F4}" type="presParOf" srcId="{E4789C96-B379-43FB-8972-9EDA2DB1F310}" destId="{385DC5B3-ABFC-4816-A7E6-33F3BFA1ACD8}" srcOrd="1" destOrd="0" presId="urn:microsoft.com/office/officeart/2005/8/layout/orgChart1"/>
    <dgm:cxn modelId="{B9F2C878-B13E-46C7-8E7B-44AEA9CF71FA}" type="presParOf" srcId="{E4789C96-B379-43FB-8972-9EDA2DB1F310}" destId="{0740AA62-7B9F-49BB-85A5-1EC4C649158F}" srcOrd="2" destOrd="0" presId="urn:microsoft.com/office/officeart/2005/8/layout/orgChart1"/>
    <dgm:cxn modelId="{3BBEB278-36CF-426F-A75B-3644F262650D}" type="presParOf" srcId="{DE2BDD4F-255D-4C23-8D86-B8AAD5ED7CAE}" destId="{B86169AB-C3D1-4D7D-AF92-0B89ECA97555}" srcOrd="2" destOrd="0" presId="urn:microsoft.com/office/officeart/2005/8/layout/orgChart1"/>
    <dgm:cxn modelId="{4072CFF1-A649-4E5C-9763-8CC19D940797}" type="presParOf" srcId="{39145DBE-84B5-4346-A305-4D90BB66957C}" destId="{CF2FC1E6-197F-4A7C-B842-3EA568EF9ACD}" srcOrd="2" destOrd="0" presId="urn:microsoft.com/office/officeart/2005/8/layout/orgChart1"/>
    <dgm:cxn modelId="{04320594-4017-41A3-960D-8512389338AB}" type="presParOf" srcId="{6FC85608-0499-4EBC-9862-00DB86117833}" destId="{7B295BDE-F05B-448E-9913-3522F481FAB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6CAB80-F5AD-4E84-88E1-51A40A29D626}" type="doc">
      <dgm:prSet loTypeId="urn:microsoft.com/office/officeart/2005/8/layout/orgChart1" loCatId="hierarchy" qsTypeId="urn:microsoft.com/office/officeart/2005/8/quickstyle/simple5" qsCatId="simple" csTypeId="urn:microsoft.com/office/officeart/2005/8/colors/accent5_2" csCatId="accent5" phldr="1"/>
      <dgm:spPr/>
      <dgm:t>
        <a:bodyPr/>
        <a:lstStyle/>
        <a:p>
          <a:endParaRPr lang="en-ZA"/>
        </a:p>
      </dgm:t>
    </dgm:pt>
    <dgm:pt modelId="{9055E4FB-A2D9-43E0-855F-476C7E444D8A}">
      <dgm:prSet phldrT="[Text]">
        <dgm:style>
          <a:lnRef idx="0">
            <a:schemeClr val="accent1"/>
          </a:lnRef>
          <a:fillRef idx="3">
            <a:schemeClr val="accent1"/>
          </a:fillRef>
          <a:effectRef idx="3">
            <a:schemeClr val="accent1"/>
          </a:effectRef>
          <a:fontRef idx="minor">
            <a:schemeClr val="lt1"/>
          </a:fontRef>
        </dgm:style>
      </dgm:prSet>
      <dgm:spPr/>
      <dgm:t>
        <a:bodyPr/>
        <a:lstStyle/>
        <a:p>
          <a:r>
            <a:rPr lang="en-US" b="1" dirty="0">
              <a:effectLst>
                <a:outerShdw blurRad="50800" dist="38100" dir="18900000" algn="bl" rotWithShape="0">
                  <a:prstClr val="black">
                    <a:alpha val="40000"/>
                  </a:prstClr>
                </a:outerShdw>
              </a:effectLst>
            </a:rPr>
            <a:t>Time Series Models</a:t>
          </a:r>
          <a:endParaRPr lang="en-ZA" b="1" dirty="0">
            <a:effectLst>
              <a:outerShdw blurRad="50800" dist="38100" dir="18900000" algn="bl" rotWithShape="0">
                <a:prstClr val="black">
                  <a:alpha val="40000"/>
                </a:prstClr>
              </a:outerShdw>
            </a:effectLst>
          </a:endParaRPr>
        </a:p>
      </dgm:t>
    </dgm:pt>
    <dgm:pt modelId="{B0588B69-2D1B-40E1-AD16-FE141390DCC1}" type="parTrans" cxnId="{28681157-AB4A-4848-8102-0ED6EAA3C663}">
      <dgm:prSet/>
      <dgm:spPr/>
      <dgm:t>
        <a:bodyPr/>
        <a:lstStyle/>
        <a:p>
          <a:endParaRPr lang="en-ZA"/>
        </a:p>
      </dgm:t>
    </dgm:pt>
    <dgm:pt modelId="{5CF25C41-F41D-440E-8057-80E5CFF9EAE2}" type="sibTrans" cxnId="{28681157-AB4A-4848-8102-0ED6EAA3C663}">
      <dgm:prSet/>
      <dgm:spPr/>
      <dgm:t>
        <a:bodyPr/>
        <a:lstStyle/>
        <a:p>
          <a:endParaRPr lang="en-ZA"/>
        </a:p>
      </dgm:t>
    </dgm:pt>
    <dgm:pt modelId="{2CDCDD79-9B6F-4934-9EF1-04AEE90FA1C1}">
      <dgm:prSet phldrT="[Text]"/>
      <dgm:spPr>
        <a:solidFill>
          <a:srgbClr val="008000"/>
        </a:solidFill>
      </dgm:spPr>
      <dgm:t>
        <a:bodyPr/>
        <a:lstStyle/>
        <a:p>
          <a:r>
            <a:rPr lang="en-US" b="1" dirty="0">
              <a:effectLst>
                <a:outerShdw blurRad="50800" dist="38100" dir="18900000" algn="bl" rotWithShape="0">
                  <a:prstClr val="black">
                    <a:alpha val="40000"/>
                  </a:prstClr>
                </a:outerShdw>
              </a:effectLst>
            </a:rPr>
            <a:t>Stationary</a:t>
          </a:r>
          <a:endParaRPr lang="en-ZA" b="1" dirty="0">
            <a:effectLst>
              <a:outerShdw blurRad="50800" dist="38100" dir="18900000" algn="bl" rotWithShape="0">
                <a:prstClr val="black">
                  <a:alpha val="40000"/>
                </a:prstClr>
              </a:outerShdw>
            </a:effectLst>
          </a:endParaRPr>
        </a:p>
      </dgm:t>
    </dgm:pt>
    <dgm:pt modelId="{BA827B7A-62E6-4B1A-9B37-E3AF65643492}" type="parTrans" cxnId="{EA111685-41DD-405D-BF10-932076840A8C}">
      <dgm:prSet/>
      <dgm:spPr/>
      <dgm:t>
        <a:bodyPr/>
        <a:lstStyle/>
        <a:p>
          <a:endParaRPr lang="en-ZA"/>
        </a:p>
      </dgm:t>
    </dgm:pt>
    <dgm:pt modelId="{5F4A5E68-73EA-45D1-B439-3E33BE2F71A1}" type="sibTrans" cxnId="{EA111685-41DD-405D-BF10-932076840A8C}">
      <dgm:prSet/>
      <dgm:spPr/>
      <dgm:t>
        <a:bodyPr/>
        <a:lstStyle/>
        <a:p>
          <a:endParaRPr lang="en-ZA"/>
        </a:p>
      </dgm:t>
    </dgm:pt>
    <dgm:pt modelId="{1DA4A541-7C0C-41E9-9618-5137A0BFBB6B}">
      <dgm:prSet phldrT="[Text]"/>
      <dgm:spPr>
        <a:solidFill>
          <a:schemeClr val="accent2">
            <a:lumMod val="75000"/>
          </a:schemeClr>
        </a:solidFill>
      </dgm:spPr>
      <dgm:t>
        <a:bodyPr/>
        <a:lstStyle/>
        <a:p>
          <a:r>
            <a:rPr lang="en-US" b="1" dirty="0">
              <a:effectLst>
                <a:outerShdw blurRad="50800" dist="38100" dir="18900000" algn="bl" rotWithShape="0">
                  <a:prstClr val="black">
                    <a:alpha val="40000"/>
                  </a:prstClr>
                </a:outerShdw>
              </a:effectLst>
            </a:rPr>
            <a:t>Non-Stationary</a:t>
          </a:r>
          <a:endParaRPr lang="en-ZA" b="1" dirty="0">
            <a:effectLst>
              <a:outerShdw blurRad="50800" dist="38100" dir="18900000" algn="bl" rotWithShape="0">
                <a:prstClr val="black">
                  <a:alpha val="40000"/>
                </a:prstClr>
              </a:outerShdw>
            </a:effectLst>
          </a:endParaRPr>
        </a:p>
      </dgm:t>
    </dgm:pt>
    <dgm:pt modelId="{30EB27AA-3611-419F-8D8F-4120C6BABA3F}" type="parTrans" cxnId="{9A2C8FED-8D84-46C5-B867-39762D04D1B2}">
      <dgm:prSet/>
      <dgm:spPr/>
      <dgm:t>
        <a:bodyPr/>
        <a:lstStyle/>
        <a:p>
          <a:endParaRPr lang="en-ZA"/>
        </a:p>
      </dgm:t>
    </dgm:pt>
    <dgm:pt modelId="{1065C6EB-10D0-4E44-84AA-B8EC1121D723}" type="sibTrans" cxnId="{9A2C8FED-8D84-46C5-B867-39762D04D1B2}">
      <dgm:prSet/>
      <dgm:spPr/>
      <dgm:t>
        <a:bodyPr/>
        <a:lstStyle/>
        <a:p>
          <a:endParaRPr lang="en-ZA"/>
        </a:p>
      </dgm:t>
    </dgm:pt>
    <dgm:pt modelId="{F872A454-9FA7-4ABF-8994-28CE8CA0E041}">
      <dgm:prSet phldrT="[Text]"/>
      <dgm:spPr>
        <a:solidFill>
          <a:srgbClr val="2EA08A"/>
        </a:solidFill>
      </dgm:spPr>
      <dgm:t>
        <a:bodyPr/>
        <a:lstStyle/>
        <a:p>
          <a:r>
            <a:rPr lang="en-US" b="1" dirty="0" err="1">
              <a:effectLst>
                <a:outerShdw blurRad="50800" dist="38100" dir="18900000" algn="bl" rotWithShape="0">
                  <a:prstClr val="black">
                    <a:alpha val="40000"/>
                  </a:prstClr>
                </a:outerShdw>
              </a:effectLst>
            </a:rPr>
            <a:t>Univariate</a:t>
          </a:r>
          <a:endParaRPr lang="en-US" b="1" dirty="0">
            <a:effectLst>
              <a:outerShdw blurRad="50800" dist="38100" dir="18900000" algn="bl" rotWithShape="0">
                <a:prstClr val="black">
                  <a:alpha val="40000"/>
                </a:prstClr>
              </a:outerShdw>
            </a:effectLst>
          </a:endParaRPr>
        </a:p>
        <a:p>
          <a:r>
            <a:rPr lang="en-US" b="1" dirty="0">
              <a:effectLst>
                <a:outerShdw blurRad="50800" dist="38100" dir="18900000" algn="bl" rotWithShape="0">
                  <a:prstClr val="black">
                    <a:alpha val="40000"/>
                  </a:prstClr>
                </a:outerShdw>
              </a:effectLst>
            </a:rPr>
            <a:t>Models</a:t>
          </a:r>
        </a:p>
      </dgm:t>
    </dgm:pt>
    <dgm:pt modelId="{5EF31553-0040-460E-BF15-4D5C8FDB40F6}" type="parTrans" cxnId="{62BC99E3-73D9-40CD-8145-A3737938C13A}">
      <dgm:prSet/>
      <dgm:spPr/>
      <dgm:t>
        <a:bodyPr/>
        <a:lstStyle/>
        <a:p>
          <a:endParaRPr lang="en-ZA"/>
        </a:p>
      </dgm:t>
    </dgm:pt>
    <dgm:pt modelId="{7FB9239B-9B8D-4BF6-9070-BFE0E1E57565}" type="sibTrans" cxnId="{62BC99E3-73D9-40CD-8145-A3737938C13A}">
      <dgm:prSet/>
      <dgm:spPr/>
      <dgm:t>
        <a:bodyPr/>
        <a:lstStyle/>
        <a:p>
          <a:endParaRPr lang="en-ZA"/>
        </a:p>
      </dgm:t>
    </dgm:pt>
    <dgm:pt modelId="{ECF88739-FD97-4BDC-9833-8D8F472CD5C8}">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Multivariate Models</a:t>
          </a:r>
          <a:endParaRPr lang="en-ZA" b="1" dirty="0">
            <a:effectLst>
              <a:outerShdw blurRad="50800" dist="38100" dir="18900000" algn="bl" rotWithShape="0">
                <a:prstClr val="black">
                  <a:alpha val="40000"/>
                </a:prstClr>
              </a:outerShdw>
            </a:effectLst>
          </a:endParaRPr>
        </a:p>
      </dgm:t>
    </dgm:pt>
    <dgm:pt modelId="{401241C3-5820-4413-AEFB-464015A3E924}" type="parTrans" cxnId="{A744F80F-8828-436A-B439-9FB51FF9E3EC}">
      <dgm:prSet/>
      <dgm:spPr/>
      <dgm:t>
        <a:bodyPr/>
        <a:lstStyle/>
        <a:p>
          <a:endParaRPr lang="en-ZA"/>
        </a:p>
      </dgm:t>
    </dgm:pt>
    <dgm:pt modelId="{C1753E1E-33EF-40BD-BF41-3ED421373439}" type="sibTrans" cxnId="{A744F80F-8828-436A-B439-9FB51FF9E3EC}">
      <dgm:prSet/>
      <dgm:spPr/>
      <dgm:t>
        <a:bodyPr/>
        <a:lstStyle/>
        <a:p>
          <a:endParaRPr lang="en-ZA"/>
        </a:p>
      </dgm:t>
    </dgm:pt>
    <dgm:pt modelId="{BD19192A-5139-4417-B179-67A559E15B5E}">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Single Endogenous: ARDL, GARCH</a:t>
          </a:r>
          <a:endParaRPr lang="en-ZA" b="1" dirty="0">
            <a:effectLst>
              <a:outerShdw blurRad="50800" dist="38100" dir="18900000" algn="bl" rotWithShape="0">
                <a:prstClr val="black">
                  <a:alpha val="40000"/>
                </a:prstClr>
              </a:outerShdw>
            </a:effectLst>
          </a:endParaRPr>
        </a:p>
      </dgm:t>
    </dgm:pt>
    <dgm:pt modelId="{A9F3F9D1-FF52-40C6-B496-299925F10C4F}" type="parTrans" cxnId="{D7D2BA76-C9F4-467A-9A8C-0F475D063B2A}">
      <dgm:prSet/>
      <dgm:spPr/>
      <dgm:t>
        <a:bodyPr/>
        <a:lstStyle/>
        <a:p>
          <a:endParaRPr lang="en-ZA"/>
        </a:p>
      </dgm:t>
    </dgm:pt>
    <dgm:pt modelId="{7CD2F7A4-D300-4264-9BD9-91CC85468E01}" type="sibTrans" cxnId="{D7D2BA76-C9F4-467A-9A8C-0F475D063B2A}">
      <dgm:prSet/>
      <dgm:spPr/>
      <dgm:t>
        <a:bodyPr/>
        <a:lstStyle/>
        <a:p>
          <a:endParaRPr lang="en-ZA"/>
        </a:p>
      </dgm:t>
    </dgm:pt>
    <dgm:pt modelId="{8E9DC105-02FE-4D74-B065-D70F64947F81}">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Many Endogenous: </a:t>
          </a:r>
          <a:br>
            <a:rPr lang="en-US" b="1" dirty="0">
              <a:effectLst>
                <a:outerShdw blurRad="50800" dist="38100" dir="18900000" algn="bl" rotWithShape="0">
                  <a:prstClr val="black">
                    <a:alpha val="40000"/>
                  </a:prstClr>
                </a:outerShdw>
              </a:effectLst>
            </a:rPr>
          </a:br>
          <a:r>
            <a:rPr lang="en-US" b="1" dirty="0">
              <a:effectLst>
                <a:outerShdw blurRad="50800" dist="38100" dir="18900000" algn="bl" rotWithShape="0">
                  <a:prstClr val="black">
                    <a:alpha val="40000"/>
                  </a:prstClr>
                </a:outerShdw>
              </a:effectLst>
            </a:rPr>
            <a:t>VAR, SVAR</a:t>
          </a:r>
          <a:endParaRPr lang="en-ZA" b="1" dirty="0">
            <a:effectLst>
              <a:outerShdw blurRad="50800" dist="38100" dir="18900000" algn="bl" rotWithShape="0">
                <a:prstClr val="black">
                  <a:alpha val="40000"/>
                </a:prstClr>
              </a:outerShdw>
            </a:effectLst>
          </a:endParaRPr>
        </a:p>
      </dgm:t>
    </dgm:pt>
    <dgm:pt modelId="{3592B6A8-F35D-4688-9207-9FBCD1505F84}" type="parTrans" cxnId="{834286F9-9C9F-4DBD-9453-A5CDC76B9F1C}">
      <dgm:prSet/>
      <dgm:spPr/>
      <dgm:t>
        <a:bodyPr/>
        <a:lstStyle/>
        <a:p>
          <a:endParaRPr lang="en-ZA"/>
        </a:p>
      </dgm:t>
    </dgm:pt>
    <dgm:pt modelId="{CB9676EB-2F44-49B0-8ADB-9DA5349BBA45}" type="sibTrans" cxnId="{834286F9-9C9F-4DBD-9453-A5CDC76B9F1C}">
      <dgm:prSet/>
      <dgm:spPr/>
      <dgm:t>
        <a:bodyPr/>
        <a:lstStyle/>
        <a:p>
          <a:endParaRPr lang="en-ZA"/>
        </a:p>
      </dgm:t>
    </dgm:pt>
    <dgm:pt modelId="{CD494EB8-22F5-43B4-B97B-06E4A24792AC}">
      <dgm:prSet phldrT="[Text]"/>
      <dgm:spPr>
        <a:solidFill>
          <a:srgbClr val="B77601"/>
        </a:solidFill>
      </dgm:spPr>
      <dgm:t>
        <a:bodyPr/>
        <a:lstStyle/>
        <a:p>
          <a:r>
            <a:rPr lang="en-US" b="1" dirty="0" err="1">
              <a:effectLst>
                <a:outerShdw blurRad="50800" dist="38100" dir="18900000" algn="bl" rotWithShape="0">
                  <a:prstClr val="black">
                    <a:alpha val="40000"/>
                  </a:prstClr>
                </a:outerShdw>
              </a:effectLst>
            </a:rPr>
            <a:t>Univariate</a:t>
          </a:r>
          <a:endParaRPr lang="en-ZA" b="1" dirty="0">
            <a:effectLst>
              <a:outerShdw blurRad="50800" dist="38100" dir="18900000" algn="bl" rotWithShape="0">
                <a:prstClr val="black">
                  <a:alpha val="40000"/>
                </a:prstClr>
              </a:outerShdw>
            </a:effectLst>
          </a:endParaRPr>
        </a:p>
      </dgm:t>
    </dgm:pt>
    <dgm:pt modelId="{DCC6CF14-C330-4987-B2A3-8CBD7B213319}" type="parTrans" cxnId="{D24B42B6-4DD3-4412-9DA1-D7AD65E85E60}">
      <dgm:prSet/>
      <dgm:spPr/>
      <dgm:t>
        <a:bodyPr/>
        <a:lstStyle/>
        <a:p>
          <a:endParaRPr lang="en-ZA"/>
        </a:p>
      </dgm:t>
    </dgm:pt>
    <dgm:pt modelId="{17D02FC3-7803-44A8-8CFA-8662B1B135D8}" type="sibTrans" cxnId="{D24B42B6-4DD3-4412-9DA1-D7AD65E85E60}">
      <dgm:prSet/>
      <dgm:spPr/>
      <dgm:t>
        <a:bodyPr/>
        <a:lstStyle/>
        <a:p>
          <a:endParaRPr lang="en-ZA"/>
        </a:p>
      </dgm:t>
    </dgm:pt>
    <dgm:pt modelId="{59BF403C-BD3F-43E2-B509-DBCA8D5DB006}">
      <dgm:prSet phldrT="[Text]"/>
      <dgm:spPr>
        <a:solidFill>
          <a:srgbClr val="ABA301"/>
        </a:solidFill>
      </dgm:spPr>
      <dgm:t>
        <a:bodyPr/>
        <a:lstStyle/>
        <a:p>
          <a:r>
            <a:rPr lang="en-US" b="1" dirty="0">
              <a:effectLst>
                <a:outerShdw blurRad="50800" dist="38100" dir="18900000" algn="bl" rotWithShape="0">
                  <a:prstClr val="black">
                    <a:alpha val="40000"/>
                  </a:prstClr>
                </a:outerShdw>
              </a:effectLst>
            </a:rPr>
            <a:t>Deterministic Trends</a:t>
          </a:r>
          <a:endParaRPr lang="en-ZA" b="1" dirty="0">
            <a:effectLst>
              <a:outerShdw blurRad="50800" dist="38100" dir="18900000" algn="bl" rotWithShape="0">
                <a:prstClr val="black">
                  <a:alpha val="40000"/>
                </a:prstClr>
              </a:outerShdw>
            </a:effectLst>
          </a:endParaRPr>
        </a:p>
      </dgm:t>
    </dgm:pt>
    <dgm:pt modelId="{8F075648-80C8-4518-876C-F7ACB8DD46CE}" type="parTrans" cxnId="{8745C80A-B03F-4FE0-AB9F-525B0563F193}">
      <dgm:prSet/>
      <dgm:spPr/>
      <dgm:t>
        <a:bodyPr/>
        <a:lstStyle/>
        <a:p>
          <a:endParaRPr lang="en-ZA"/>
        </a:p>
      </dgm:t>
    </dgm:pt>
    <dgm:pt modelId="{07C65866-49EC-41B3-A1EA-750C4476CB96}" type="sibTrans" cxnId="{8745C80A-B03F-4FE0-AB9F-525B0563F193}">
      <dgm:prSet/>
      <dgm:spPr/>
      <dgm:t>
        <a:bodyPr/>
        <a:lstStyle/>
        <a:p>
          <a:endParaRPr lang="en-ZA"/>
        </a:p>
      </dgm:t>
    </dgm:pt>
    <dgm:pt modelId="{C819ECD0-AF40-449F-BA54-4AAC2240C65B}">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Stochastic Trends: ARIMA(</a:t>
          </a:r>
          <a:r>
            <a:rPr lang="en-US" b="1" dirty="0" err="1">
              <a:effectLst>
                <a:outerShdw blurRad="50800" dist="38100" dir="18900000" algn="bl" rotWithShape="0">
                  <a:prstClr val="black">
                    <a:alpha val="40000"/>
                  </a:prstClr>
                </a:outerShdw>
              </a:effectLst>
            </a:rPr>
            <a:t>p,d,q</a:t>
          </a:r>
          <a:r>
            <a:rPr lang="en-US" b="1" dirty="0">
              <a:effectLst>
                <a:outerShdw blurRad="50800" dist="38100" dir="18900000" algn="bl" rotWithShape="0">
                  <a:prstClr val="black">
                    <a:alpha val="40000"/>
                  </a:prstClr>
                </a:outerShdw>
              </a:effectLst>
            </a:rPr>
            <a:t>)</a:t>
          </a:r>
        </a:p>
      </dgm:t>
    </dgm:pt>
    <dgm:pt modelId="{D015C1DA-F594-4133-9CD7-FFE1D7A3B324}" type="parTrans" cxnId="{5B468AF8-6882-460E-A616-4DF4DBB4026A}">
      <dgm:prSet/>
      <dgm:spPr/>
      <dgm:t>
        <a:bodyPr/>
        <a:lstStyle/>
        <a:p>
          <a:endParaRPr lang="en-ZA"/>
        </a:p>
      </dgm:t>
    </dgm:pt>
    <dgm:pt modelId="{EA422A08-82A7-4897-8896-4E9D7C54854B}" type="sibTrans" cxnId="{5B468AF8-6882-460E-A616-4DF4DBB4026A}">
      <dgm:prSet/>
      <dgm:spPr/>
      <dgm:t>
        <a:bodyPr/>
        <a:lstStyle/>
        <a:p>
          <a:endParaRPr lang="en-ZA"/>
        </a:p>
      </dgm:t>
    </dgm:pt>
    <dgm:pt modelId="{60F82F93-411C-4D9C-99AE-FAA561F63650}">
      <dgm:prSet phldrT="[Text]"/>
      <dgm:spPr>
        <a:solidFill>
          <a:srgbClr val="ABA301"/>
        </a:solidFill>
      </dgm:spPr>
      <dgm:t>
        <a:bodyPr/>
        <a:lstStyle/>
        <a:p>
          <a:r>
            <a:rPr lang="en-US" b="1" dirty="0">
              <a:effectLst>
                <a:outerShdw blurRad="50800" dist="38100" dir="18900000" algn="bl" rotWithShape="0">
                  <a:prstClr val="black">
                    <a:alpha val="40000"/>
                  </a:prstClr>
                </a:outerShdw>
              </a:effectLst>
            </a:rPr>
            <a:t>Filters</a:t>
          </a:r>
          <a:endParaRPr lang="en-ZA" b="1" dirty="0">
            <a:effectLst>
              <a:outerShdw blurRad="50800" dist="38100" dir="18900000" algn="bl" rotWithShape="0">
                <a:prstClr val="black">
                  <a:alpha val="40000"/>
                </a:prstClr>
              </a:outerShdw>
            </a:effectLst>
          </a:endParaRPr>
        </a:p>
      </dgm:t>
    </dgm:pt>
    <dgm:pt modelId="{63AB9D0B-642C-4AD6-8B3B-6AA62DC070E5}" type="parTrans" cxnId="{00B6ACDA-D718-4727-BA5A-F2D05DEA3126}">
      <dgm:prSet/>
      <dgm:spPr/>
      <dgm:t>
        <a:bodyPr/>
        <a:lstStyle/>
        <a:p>
          <a:endParaRPr lang="en-ZA"/>
        </a:p>
      </dgm:t>
    </dgm:pt>
    <dgm:pt modelId="{635CF807-E5C0-4752-A4CC-2DFF8DAA13E9}" type="sibTrans" cxnId="{00B6ACDA-D718-4727-BA5A-F2D05DEA3126}">
      <dgm:prSet/>
      <dgm:spPr/>
      <dgm:t>
        <a:bodyPr/>
        <a:lstStyle/>
        <a:p>
          <a:endParaRPr lang="en-ZA"/>
        </a:p>
      </dgm:t>
    </dgm:pt>
    <dgm:pt modelId="{2683F479-527F-4AEA-8529-4A48035F6A16}">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Differencing</a:t>
          </a:r>
        </a:p>
      </dgm:t>
    </dgm:pt>
    <dgm:pt modelId="{03970587-A79A-44FF-96B5-7F7DD208E616}" type="parTrans" cxnId="{33B4551E-FB05-419F-8AEC-431C2747A097}">
      <dgm:prSet/>
      <dgm:spPr/>
      <dgm:t>
        <a:bodyPr/>
        <a:lstStyle/>
        <a:p>
          <a:endParaRPr lang="en-ZA"/>
        </a:p>
      </dgm:t>
    </dgm:pt>
    <dgm:pt modelId="{614423D5-C267-450D-9522-AEB3907FAFC3}" type="sibTrans" cxnId="{33B4551E-FB05-419F-8AEC-431C2747A097}">
      <dgm:prSet/>
      <dgm:spPr/>
      <dgm:t>
        <a:bodyPr/>
        <a:lstStyle/>
        <a:p>
          <a:endParaRPr lang="en-ZA"/>
        </a:p>
      </dgm:t>
    </dgm:pt>
    <dgm:pt modelId="{0458CA8F-73FE-4BD9-85FB-C076BCB4D586}">
      <dgm:prSet phldrT="[Text]"/>
      <dgm:spPr>
        <a:solidFill>
          <a:srgbClr val="2EA08A"/>
        </a:solidFill>
      </dgm:spPr>
      <dgm:t>
        <a:bodyPr/>
        <a:lstStyle/>
        <a:p>
          <a:r>
            <a:rPr lang="en-US" b="1" dirty="0">
              <a:effectLst>
                <a:outerShdw blurRad="50800" dist="38100" dir="18900000" algn="bl" rotWithShape="0">
                  <a:prstClr val="black">
                    <a:alpha val="40000"/>
                  </a:prstClr>
                </a:outerShdw>
              </a:effectLst>
            </a:rPr>
            <a:t>Only E(</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ARMA(</a:t>
          </a:r>
          <a:r>
            <a:rPr lang="en-US" b="1" dirty="0" err="1">
              <a:effectLst>
                <a:outerShdw blurRad="50800" dist="38100" dir="18900000" algn="bl" rotWithShape="0">
                  <a:prstClr val="black">
                    <a:alpha val="40000"/>
                  </a:prstClr>
                </a:outerShdw>
              </a:effectLst>
            </a:rPr>
            <a:t>p,q</a:t>
          </a:r>
          <a:r>
            <a:rPr lang="en-US" b="1" dirty="0">
              <a:effectLst>
                <a:outerShdw blurRad="50800" dist="38100" dir="18900000" algn="bl" rotWithShape="0">
                  <a:prstClr val="black">
                    <a:alpha val="40000"/>
                  </a:prstClr>
                </a:outerShdw>
              </a:effectLst>
            </a:rPr>
            <a:t>)</a:t>
          </a:r>
          <a:endParaRPr lang="en-ZA" b="1" dirty="0">
            <a:effectLst>
              <a:outerShdw blurRad="50800" dist="38100" dir="18900000" algn="bl" rotWithShape="0">
                <a:prstClr val="black">
                  <a:alpha val="40000"/>
                </a:prstClr>
              </a:outerShdw>
            </a:effectLst>
          </a:endParaRPr>
        </a:p>
      </dgm:t>
    </dgm:pt>
    <dgm:pt modelId="{EA8D33C2-80D8-4304-B861-139FFF362C04}" type="parTrans" cxnId="{EDF0CB14-007E-45BB-8445-C92455079A93}">
      <dgm:prSet/>
      <dgm:spPr/>
      <dgm:t>
        <a:bodyPr/>
        <a:lstStyle/>
        <a:p>
          <a:endParaRPr lang="en-ZA"/>
        </a:p>
      </dgm:t>
    </dgm:pt>
    <dgm:pt modelId="{E03B7021-F4B6-4739-B152-FC7D1AC29A61}" type="sibTrans" cxnId="{EDF0CB14-007E-45BB-8445-C92455079A93}">
      <dgm:prSet/>
      <dgm:spPr/>
      <dgm:t>
        <a:bodyPr/>
        <a:lstStyle/>
        <a:p>
          <a:endParaRPr lang="en-ZA"/>
        </a:p>
      </dgm:t>
    </dgm:pt>
    <dgm:pt modelId="{1546840A-5FDB-4EE2-8D23-BDED3BD8A1CA}">
      <dgm:prSet phldrT="[Text]"/>
      <dgm:spPr>
        <a:solidFill>
          <a:srgbClr val="2EA08A"/>
        </a:solidFill>
      </dgm:spPr>
      <dgm:t>
        <a:bodyPr/>
        <a:lstStyle/>
        <a:p>
          <a:r>
            <a:rPr lang="en-US" b="1" dirty="0">
              <a:effectLst>
                <a:outerShdw blurRad="50800" dist="38100" dir="18900000" algn="bl" rotWithShape="0">
                  <a:prstClr val="black">
                    <a:alpha val="40000"/>
                  </a:prstClr>
                </a:outerShdw>
              </a:effectLst>
            </a:rPr>
            <a:t>E(</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&amp; </a:t>
          </a:r>
          <a:r>
            <a:rPr lang="en-US" b="1" dirty="0" err="1">
              <a:effectLst>
                <a:outerShdw blurRad="50800" dist="38100" dir="18900000" algn="bl" rotWithShape="0">
                  <a:prstClr val="black">
                    <a:alpha val="40000"/>
                  </a:prstClr>
                </a:outerShdw>
              </a:effectLst>
            </a:rPr>
            <a:t>Var</a:t>
          </a:r>
          <a:r>
            <a:rPr lang="en-US" b="1" dirty="0">
              <a:effectLst>
                <a:outerShdw blurRad="50800" dist="38100" dir="18900000" algn="bl" rotWithShape="0">
                  <a:prstClr val="black">
                    <a:alpha val="40000"/>
                  </a:prstClr>
                </a:outerShdw>
              </a:effectLst>
            </a:rPr>
            <a:t>(</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ARCH</a:t>
          </a:r>
          <a:endParaRPr lang="en-ZA" b="1" dirty="0">
            <a:effectLst>
              <a:outerShdw blurRad="50800" dist="38100" dir="18900000" algn="bl" rotWithShape="0">
                <a:prstClr val="black">
                  <a:alpha val="40000"/>
                </a:prstClr>
              </a:outerShdw>
            </a:effectLst>
          </a:endParaRPr>
        </a:p>
      </dgm:t>
    </dgm:pt>
    <dgm:pt modelId="{C37B74F6-B3DB-4C4B-8B41-95928FEB02EE}" type="parTrans" cxnId="{10A735D2-B3AB-4D10-A5BF-A407ED510651}">
      <dgm:prSet/>
      <dgm:spPr/>
      <dgm:t>
        <a:bodyPr/>
        <a:lstStyle/>
        <a:p>
          <a:endParaRPr lang="en-ZA"/>
        </a:p>
      </dgm:t>
    </dgm:pt>
    <dgm:pt modelId="{5F054BD2-09D3-4111-8595-662B2E1A767F}" type="sibTrans" cxnId="{10A735D2-B3AB-4D10-A5BF-A407ED510651}">
      <dgm:prSet/>
      <dgm:spPr/>
      <dgm:t>
        <a:bodyPr/>
        <a:lstStyle/>
        <a:p>
          <a:endParaRPr lang="en-ZA"/>
        </a:p>
      </dgm:t>
    </dgm:pt>
    <dgm:pt modelId="{2BE11016-D500-4916-8D64-B1EB2D7C26FE}">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Tests</a:t>
          </a:r>
        </a:p>
      </dgm:t>
    </dgm:pt>
    <dgm:pt modelId="{266FD1F6-AF8B-4D2B-BB02-A2CBE04E3622}" type="parTrans" cxnId="{956D79FB-1727-406F-A2D5-17AD93209241}">
      <dgm:prSet/>
      <dgm:spPr/>
      <dgm:t>
        <a:bodyPr/>
        <a:lstStyle/>
        <a:p>
          <a:endParaRPr lang="en-ZA"/>
        </a:p>
      </dgm:t>
    </dgm:pt>
    <dgm:pt modelId="{62B01055-0C03-490C-BCDE-9B9D768A77AA}" type="sibTrans" cxnId="{956D79FB-1727-406F-A2D5-17AD93209241}">
      <dgm:prSet/>
      <dgm:spPr/>
      <dgm:t>
        <a:bodyPr/>
        <a:lstStyle/>
        <a:p>
          <a:endParaRPr lang="en-ZA"/>
        </a:p>
      </dgm:t>
    </dgm:pt>
    <dgm:pt modelId="{402FC0EC-2929-4639-94A0-E5EEA51BB997}">
      <dgm:prSet phldrT="[Text]"/>
      <dgm:spPr>
        <a:solidFill>
          <a:srgbClr val="A2285C"/>
        </a:solidFill>
      </dgm:spPr>
      <dgm:t>
        <a:bodyPr/>
        <a:lstStyle/>
        <a:p>
          <a:r>
            <a:rPr lang="en-US" b="1" dirty="0">
              <a:effectLst>
                <a:outerShdw blurRad="50800" dist="38100" dir="18900000" algn="bl" rotWithShape="0">
                  <a:prstClr val="black">
                    <a:alpha val="40000"/>
                  </a:prstClr>
                </a:outerShdw>
              </a:effectLst>
            </a:rPr>
            <a:t> Multivariate</a:t>
          </a:r>
        </a:p>
      </dgm:t>
    </dgm:pt>
    <dgm:pt modelId="{46174F45-C69E-48FD-AAFD-E8EBBADEC156}" type="sibTrans" cxnId="{BAFA4B04-2524-4EC2-B3B5-1EB5EFC4A413}">
      <dgm:prSet/>
      <dgm:spPr/>
      <dgm:t>
        <a:bodyPr/>
        <a:lstStyle/>
        <a:p>
          <a:endParaRPr lang="en-ZA"/>
        </a:p>
      </dgm:t>
    </dgm:pt>
    <dgm:pt modelId="{835D0648-36E0-4EB5-A6C7-B426BEB1D961}" type="parTrans" cxnId="{BAFA4B04-2524-4EC2-B3B5-1EB5EFC4A413}">
      <dgm:prSet/>
      <dgm:spPr/>
      <dgm:t>
        <a:bodyPr/>
        <a:lstStyle/>
        <a:p>
          <a:endParaRPr lang="en-ZA"/>
        </a:p>
      </dgm:t>
    </dgm:pt>
    <dgm:pt modelId="{4DA0582B-0C2A-4E58-B370-EAFEC5CD7DBB}">
      <dgm:prSet phldrT="[Text]"/>
      <dgm:spPr>
        <a:solidFill>
          <a:srgbClr val="A2285C"/>
        </a:solidFill>
      </dgm:spPr>
      <dgm:t>
        <a:bodyPr/>
        <a:lstStyle/>
        <a:p>
          <a:r>
            <a:rPr lang="en-US" b="1" dirty="0">
              <a:effectLst>
                <a:outerShdw blurRad="50800" dist="38100" dir="18900000" algn="bl" rotWithShape="0">
                  <a:prstClr val="black">
                    <a:alpha val="40000"/>
                  </a:prstClr>
                </a:outerShdw>
              </a:effectLst>
            </a:rPr>
            <a:t>Cointegration / VECM</a:t>
          </a:r>
        </a:p>
      </dgm:t>
    </dgm:pt>
    <dgm:pt modelId="{FC1B2EB8-92E9-4D25-A027-8EDC2A4E5739}" type="parTrans" cxnId="{DC34402D-3873-489C-9D74-C0CF333090DF}">
      <dgm:prSet/>
      <dgm:spPr/>
      <dgm:t>
        <a:bodyPr/>
        <a:lstStyle/>
        <a:p>
          <a:endParaRPr lang="en-ZA"/>
        </a:p>
      </dgm:t>
    </dgm:pt>
    <dgm:pt modelId="{F79F36C1-8ECB-4557-9CC5-8D9069C731F0}" type="sibTrans" cxnId="{DC34402D-3873-489C-9D74-C0CF333090DF}">
      <dgm:prSet/>
      <dgm:spPr/>
      <dgm:t>
        <a:bodyPr/>
        <a:lstStyle/>
        <a:p>
          <a:endParaRPr lang="en-ZA"/>
        </a:p>
      </dgm:t>
    </dgm:pt>
    <dgm:pt modelId="{E0B9CC06-C6AA-48AC-B431-0FC8858978C7}" type="pres">
      <dgm:prSet presAssocID="{676CAB80-F5AD-4E84-88E1-51A40A29D626}" presName="hierChild1" presStyleCnt="0">
        <dgm:presLayoutVars>
          <dgm:orgChart val="1"/>
          <dgm:chPref val="1"/>
          <dgm:dir/>
          <dgm:animOne val="branch"/>
          <dgm:animLvl val="lvl"/>
          <dgm:resizeHandles/>
        </dgm:presLayoutVars>
      </dgm:prSet>
      <dgm:spPr/>
    </dgm:pt>
    <dgm:pt modelId="{6FC85608-0499-4EBC-9862-00DB86117833}" type="pres">
      <dgm:prSet presAssocID="{9055E4FB-A2D9-43E0-855F-476C7E444D8A}" presName="hierRoot1" presStyleCnt="0">
        <dgm:presLayoutVars>
          <dgm:hierBranch val="init"/>
        </dgm:presLayoutVars>
      </dgm:prSet>
      <dgm:spPr/>
    </dgm:pt>
    <dgm:pt modelId="{7FBC113B-AAD2-41B7-A658-624C48BDB8DB}" type="pres">
      <dgm:prSet presAssocID="{9055E4FB-A2D9-43E0-855F-476C7E444D8A}" presName="rootComposite1" presStyleCnt="0"/>
      <dgm:spPr/>
    </dgm:pt>
    <dgm:pt modelId="{BC501C2E-5274-4A60-AE06-F68AE39260D2}" type="pres">
      <dgm:prSet presAssocID="{9055E4FB-A2D9-43E0-855F-476C7E444D8A}" presName="rootText1" presStyleLbl="node0" presStyleIdx="0" presStyleCnt="1">
        <dgm:presLayoutVars>
          <dgm:chPref val="3"/>
        </dgm:presLayoutVars>
      </dgm:prSet>
      <dgm:spPr/>
    </dgm:pt>
    <dgm:pt modelId="{BF7A7D12-09A7-4FD6-A80D-7665C8A7E1B5}" type="pres">
      <dgm:prSet presAssocID="{9055E4FB-A2D9-43E0-855F-476C7E444D8A}" presName="rootConnector1" presStyleLbl="node1" presStyleIdx="0" presStyleCnt="0"/>
      <dgm:spPr/>
    </dgm:pt>
    <dgm:pt modelId="{E39EE9A6-5275-4A76-9F8A-22917FF85720}" type="pres">
      <dgm:prSet presAssocID="{9055E4FB-A2D9-43E0-855F-476C7E444D8A}" presName="hierChild2" presStyleCnt="0"/>
      <dgm:spPr/>
    </dgm:pt>
    <dgm:pt modelId="{4B08F2F4-705A-41D6-AB67-8E9832438338}" type="pres">
      <dgm:prSet presAssocID="{BA827B7A-62E6-4B1A-9B37-E3AF65643492}" presName="Name37" presStyleLbl="parChTrans1D2" presStyleIdx="0" presStyleCnt="2"/>
      <dgm:spPr/>
    </dgm:pt>
    <dgm:pt modelId="{3EF673D3-C19B-4CB1-B5AC-390716C8A0A4}" type="pres">
      <dgm:prSet presAssocID="{2CDCDD79-9B6F-4934-9EF1-04AEE90FA1C1}" presName="hierRoot2" presStyleCnt="0">
        <dgm:presLayoutVars>
          <dgm:hierBranch val="init"/>
        </dgm:presLayoutVars>
      </dgm:prSet>
      <dgm:spPr/>
    </dgm:pt>
    <dgm:pt modelId="{B1ADC9CF-B0C1-4CF7-ACC9-892F78DE7D80}" type="pres">
      <dgm:prSet presAssocID="{2CDCDD79-9B6F-4934-9EF1-04AEE90FA1C1}" presName="rootComposite" presStyleCnt="0"/>
      <dgm:spPr/>
    </dgm:pt>
    <dgm:pt modelId="{A8242123-B8B9-403E-A821-1BE1DA5348FF}" type="pres">
      <dgm:prSet presAssocID="{2CDCDD79-9B6F-4934-9EF1-04AEE90FA1C1}" presName="rootText" presStyleLbl="node2" presStyleIdx="0" presStyleCnt="2">
        <dgm:presLayoutVars>
          <dgm:chPref val="3"/>
        </dgm:presLayoutVars>
      </dgm:prSet>
      <dgm:spPr/>
    </dgm:pt>
    <dgm:pt modelId="{267A9EFB-7EA2-433E-8241-BD710054FEDC}" type="pres">
      <dgm:prSet presAssocID="{2CDCDD79-9B6F-4934-9EF1-04AEE90FA1C1}" presName="rootConnector" presStyleLbl="node2" presStyleIdx="0" presStyleCnt="2"/>
      <dgm:spPr/>
    </dgm:pt>
    <dgm:pt modelId="{479EE45F-8754-4F19-BD4A-E66801F36ADE}" type="pres">
      <dgm:prSet presAssocID="{2CDCDD79-9B6F-4934-9EF1-04AEE90FA1C1}" presName="hierChild4" presStyleCnt="0"/>
      <dgm:spPr/>
    </dgm:pt>
    <dgm:pt modelId="{3A47829F-82D8-4770-90A9-B80A0A15F7A8}" type="pres">
      <dgm:prSet presAssocID="{5EF31553-0040-460E-BF15-4D5C8FDB40F6}" presName="Name37" presStyleLbl="parChTrans1D3" presStyleIdx="0" presStyleCnt="4"/>
      <dgm:spPr/>
    </dgm:pt>
    <dgm:pt modelId="{2A15F663-A629-4C21-BC9A-E3AEA6FBB629}" type="pres">
      <dgm:prSet presAssocID="{F872A454-9FA7-4ABF-8994-28CE8CA0E041}" presName="hierRoot2" presStyleCnt="0">
        <dgm:presLayoutVars>
          <dgm:hierBranch val="init"/>
        </dgm:presLayoutVars>
      </dgm:prSet>
      <dgm:spPr/>
    </dgm:pt>
    <dgm:pt modelId="{20B8AF89-A71D-402C-A206-C1B78AF03825}" type="pres">
      <dgm:prSet presAssocID="{F872A454-9FA7-4ABF-8994-28CE8CA0E041}" presName="rootComposite" presStyleCnt="0"/>
      <dgm:spPr/>
    </dgm:pt>
    <dgm:pt modelId="{1BF68A85-9DBD-4F07-B773-493EC136BD51}" type="pres">
      <dgm:prSet presAssocID="{F872A454-9FA7-4ABF-8994-28CE8CA0E041}" presName="rootText" presStyleLbl="node3" presStyleIdx="0" presStyleCnt="4">
        <dgm:presLayoutVars>
          <dgm:chPref val="3"/>
        </dgm:presLayoutVars>
      </dgm:prSet>
      <dgm:spPr/>
    </dgm:pt>
    <dgm:pt modelId="{9264E07B-DC73-4DB5-85C7-7B262D26F42A}" type="pres">
      <dgm:prSet presAssocID="{F872A454-9FA7-4ABF-8994-28CE8CA0E041}" presName="rootConnector" presStyleLbl="node3" presStyleIdx="0" presStyleCnt="4"/>
      <dgm:spPr/>
    </dgm:pt>
    <dgm:pt modelId="{412310A5-BD95-4609-90AD-7818FC74E812}" type="pres">
      <dgm:prSet presAssocID="{F872A454-9FA7-4ABF-8994-28CE8CA0E041}" presName="hierChild4" presStyleCnt="0"/>
      <dgm:spPr/>
    </dgm:pt>
    <dgm:pt modelId="{0B8C22CC-4C27-4D67-910B-7801F6CD4526}" type="pres">
      <dgm:prSet presAssocID="{EA8D33C2-80D8-4304-B861-139FFF362C04}" presName="Name37" presStyleLbl="parChTrans1D4" presStyleIdx="0" presStyleCnt="10"/>
      <dgm:spPr/>
    </dgm:pt>
    <dgm:pt modelId="{F90D182C-B61B-4F9F-8A5C-E93E7DC8D71B}" type="pres">
      <dgm:prSet presAssocID="{0458CA8F-73FE-4BD9-85FB-C076BCB4D586}" presName="hierRoot2" presStyleCnt="0">
        <dgm:presLayoutVars>
          <dgm:hierBranch val="init"/>
        </dgm:presLayoutVars>
      </dgm:prSet>
      <dgm:spPr/>
    </dgm:pt>
    <dgm:pt modelId="{C845153A-F162-4DC9-AC66-CECBC7241EB4}" type="pres">
      <dgm:prSet presAssocID="{0458CA8F-73FE-4BD9-85FB-C076BCB4D586}" presName="rootComposite" presStyleCnt="0"/>
      <dgm:spPr/>
    </dgm:pt>
    <dgm:pt modelId="{185B90E4-D7D0-4919-AC86-2ADB456A1611}" type="pres">
      <dgm:prSet presAssocID="{0458CA8F-73FE-4BD9-85FB-C076BCB4D586}" presName="rootText" presStyleLbl="node4" presStyleIdx="0" presStyleCnt="10">
        <dgm:presLayoutVars>
          <dgm:chPref val="3"/>
        </dgm:presLayoutVars>
      </dgm:prSet>
      <dgm:spPr/>
    </dgm:pt>
    <dgm:pt modelId="{460394B8-3807-4074-A51D-65CD3EB8BFDB}" type="pres">
      <dgm:prSet presAssocID="{0458CA8F-73FE-4BD9-85FB-C076BCB4D586}" presName="rootConnector" presStyleLbl="node4" presStyleIdx="0" presStyleCnt="10"/>
      <dgm:spPr/>
    </dgm:pt>
    <dgm:pt modelId="{791AA5E1-6312-4241-88E0-0758940A8E54}" type="pres">
      <dgm:prSet presAssocID="{0458CA8F-73FE-4BD9-85FB-C076BCB4D586}" presName="hierChild4" presStyleCnt="0"/>
      <dgm:spPr/>
    </dgm:pt>
    <dgm:pt modelId="{F8D2F3E8-E1E3-4D14-A423-3B96CEC965BA}" type="pres">
      <dgm:prSet presAssocID="{0458CA8F-73FE-4BD9-85FB-C076BCB4D586}" presName="hierChild5" presStyleCnt="0"/>
      <dgm:spPr/>
    </dgm:pt>
    <dgm:pt modelId="{F1AFE3AD-5869-41FC-8F00-15A3BE3A0567}" type="pres">
      <dgm:prSet presAssocID="{C37B74F6-B3DB-4C4B-8B41-95928FEB02EE}" presName="Name37" presStyleLbl="parChTrans1D4" presStyleIdx="1" presStyleCnt="10"/>
      <dgm:spPr/>
    </dgm:pt>
    <dgm:pt modelId="{D7163223-F11C-40AC-B3E5-2C904315C38B}" type="pres">
      <dgm:prSet presAssocID="{1546840A-5FDB-4EE2-8D23-BDED3BD8A1CA}" presName="hierRoot2" presStyleCnt="0">
        <dgm:presLayoutVars>
          <dgm:hierBranch val="init"/>
        </dgm:presLayoutVars>
      </dgm:prSet>
      <dgm:spPr/>
    </dgm:pt>
    <dgm:pt modelId="{CAA2DEF2-2EE6-41C2-BA03-8780B83C5363}" type="pres">
      <dgm:prSet presAssocID="{1546840A-5FDB-4EE2-8D23-BDED3BD8A1CA}" presName="rootComposite" presStyleCnt="0"/>
      <dgm:spPr/>
    </dgm:pt>
    <dgm:pt modelId="{BF02EC71-29DC-43BC-B027-98D1DD9B128B}" type="pres">
      <dgm:prSet presAssocID="{1546840A-5FDB-4EE2-8D23-BDED3BD8A1CA}" presName="rootText" presStyleLbl="node4" presStyleIdx="1" presStyleCnt="10">
        <dgm:presLayoutVars>
          <dgm:chPref val="3"/>
        </dgm:presLayoutVars>
      </dgm:prSet>
      <dgm:spPr/>
    </dgm:pt>
    <dgm:pt modelId="{66874C54-B30A-41E3-B0C9-948965F657D8}" type="pres">
      <dgm:prSet presAssocID="{1546840A-5FDB-4EE2-8D23-BDED3BD8A1CA}" presName="rootConnector" presStyleLbl="node4" presStyleIdx="1" presStyleCnt="10"/>
      <dgm:spPr/>
    </dgm:pt>
    <dgm:pt modelId="{E7E309FE-2F03-4D7F-BAFB-B93AD4ADBE1F}" type="pres">
      <dgm:prSet presAssocID="{1546840A-5FDB-4EE2-8D23-BDED3BD8A1CA}" presName="hierChild4" presStyleCnt="0"/>
      <dgm:spPr/>
    </dgm:pt>
    <dgm:pt modelId="{6E58897A-FD1D-4FF1-B143-DBAC54063D12}" type="pres">
      <dgm:prSet presAssocID="{1546840A-5FDB-4EE2-8D23-BDED3BD8A1CA}" presName="hierChild5" presStyleCnt="0"/>
      <dgm:spPr/>
    </dgm:pt>
    <dgm:pt modelId="{125F31BD-D14D-4E57-B838-103AF8247902}" type="pres">
      <dgm:prSet presAssocID="{F872A454-9FA7-4ABF-8994-28CE8CA0E041}" presName="hierChild5" presStyleCnt="0"/>
      <dgm:spPr/>
    </dgm:pt>
    <dgm:pt modelId="{2676731F-B8EC-447D-883F-9AE3D06AC77B}" type="pres">
      <dgm:prSet presAssocID="{401241C3-5820-4413-AEFB-464015A3E924}" presName="Name37" presStyleLbl="parChTrans1D3" presStyleIdx="1" presStyleCnt="4"/>
      <dgm:spPr/>
    </dgm:pt>
    <dgm:pt modelId="{B996AC70-8562-4D59-8FFF-050F5869BBBF}" type="pres">
      <dgm:prSet presAssocID="{ECF88739-FD97-4BDC-9833-8D8F472CD5C8}" presName="hierRoot2" presStyleCnt="0">
        <dgm:presLayoutVars>
          <dgm:hierBranch val="init"/>
        </dgm:presLayoutVars>
      </dgm:prSet>
      <dgm:spPr/>
    </dgm:pt>
    <dgm:pt modelId="{E19192DA-72A7-41B7-B80B-95CE2AA514C7}" type="pres">
      <dgm:prSet presAssocID="{ECF88739-FD97-4BDC-9833-8D8F472CD5C8}" presName="rootComposite" presStyleCnt="0"/>
      <dgm:spPr/>
    </dgm:pt>
    <dgm:pt modelId="{A4FAF545-111F-40C2-8E92-C9B7F16B4623}" type="pres">
      <dgm:prSet presAssocID="{ECF88739-FD97-4BDC-9833-8D8F472CD5C8}" presName="rootText" presStyleLbl="node3" presStyleIdx="1" presStyleCnt="4">
        <dgm:presLayoutVars>
          <dgm:chPref val="3"/>
        </dgm:presLayoutVars>
      </dgm:prSet>
      <dgm:spPr/>
    </dgm:pt>
    <dgm:pt modelId="{E8C5DADE-9EA0-4E0F-B6FB-C3069FD80994}" type="pres">
      <dgm:prSet presAssocID="{ECF88739-FD97-4BDC-9833-8D8F472CD5C8}" presName="rootConnector" presStyleLbl="node3" presStyleIdx="1" presStyleCnt="4"/>
      <dgm:spPr/>
    </dgm:pt>
    <dgm:pt modelId="{D155676B-309F-430E-B2BE-7A8385328D25}" type="pres">
      <dgm:prSet presAssocID="{ECF88739-FD97-4BDC-9833-8D8F472CD5C8}" presName="hierChild4" presStyleCnt="0"/>
      <dgm:spPr/>
    </dgm:pt>
    <dgm:pt modelId="{059FF374-5A7C-4568-8509-B71B5A21786B}" type="pres">
      <dgm:prSet presAssocID="{A9F3F9D1-FF52-40C6-B496-299925F10C4F}" presName="Name37" presStyleLbl="parChTrans1D4" presStyleIdx="2" presStyleCnt="10"/>
      <dgm:spPr/>
    </dgm:pt>
    <dgm:pt modelId="{8FFDC1D1-3A3B-4C51-8272-F060F8841A78}" type="pres">
      <dgm:prSet presAssocID="{BD19192A-5139-4417-B179-67A559E15B5E}" presName="hierRoot2" presStyleCnt="0">
        <dgm:presLayoutVars>
          <dgm:hierBranch val="init"/>
        </dgm:presLayoutVars>
      </dgm:prSet>
      <dgm:spPr/>
    </dgm:pt>
    <dgm:pt modelId="{DD656EA2-A5E7-46F9-9674-8B8BD568FFCA}" type="pres">
      <dgm:prSet presAssocID="{BD19192A-5139-4417-B179-67A559E15B5E}" presName="rootComposite" presStyleCnt="0"/>
      <dgm:spPr/>
    </dgm:pt>
    <dgm:pt modelId="{E10538D4-5F6A-42BD-9C9A-3D1AC80C7DB9}" type="pres">
      <dgm:prSet presAssocID="{BD19192A-5139-4417-B179-67A559E15B5E}" presName="rootText" presStyleLbl="node4" presStyleIdx="2" presStyleCnt="10">
        <dgm:presLayoutVars>
          <dgm:chPref val="3"/>
        </dgm:presLayoutVars>
      </dgm:prSet>
      <dgm:spPr/>
    </dgm:pt>
    <dgm:pt modelId="{08B0F24C-12B1-4271-8332-012FA02264E9}" type="pres">
      <dgm:prSet presAssocID="{BD19192A-5139-4417-B179-67A559E15B5E}" presName="rootConnector" presStyleLbl="node4" presStyleIdx="2" presStyleCnt="10"/>
      <dgm:spPr/>
    </dgm:pt>
    <dgm:pt modelId="{B803AD6E-761A-47E7-BDAD-58D35E061108}" type="pres">
      <dgm:prSet presAssocID="{BD19192A-5139-4417-B179-67A559E15B5E}" presName="hierChild4" presStyleCnt="0"/>
      <dgm:spPr/>
    </dgm:pt>
    <dgm:pt modelId="{9433EA23-F3AB-4081-B12D-BF57A4EDFEFD}" type="pres">
      <dgm:prSet presAssocID="{BD19192A-5139-4417-B179-67A559E15B5E}" presName="hierChild5" presStyleCnt="0"/>
      <dgm:spPr/>
    </dgm:pt>
    <dgm:pt modelId="{773486EB-4467-49F8-9663-DF727910A3A0}" type="pres">
      <dgm:prSet presAssocID="{3592B6A8-F35D-4688-9207-9FBCD1505F84}" presName="Name37" presStyleLbl="parChTrans1D4" presStyleIdx="3" presStyleCnt="10"/>
      <dgm:spPr/>
    </dgm:pt>
    <dgm:pt modelId="{BD10D8F6-C269-4CA3-8B75-98E6576513CA}" type="pres">
      <dgm:prSet presAssocID="{8E9DC105-02FE-4D74-B065-D70F64947F81}" presName="hierRoot2" presStyleCnt="0">
        <dgm:presLayoutVars>
          <dgm:hierBranch val="init"/>
        </dgm:presLayoutVars>
      </dgm:prSet>
      <dgm:spPr/>
    </dgm:pt>
    <dgm:pt modelId="{66DBE1B4-3854-4B18-BD52-34EAAA116466}" type="pres">
      <dgm:prSet presAssocID="{8E9DC105-02FE-4D74-B065-D70F64947F81}" presName="rootComposite" presStyleCnt="0"/>
      <dgm:spPr/>
    </dgm:pt>
    <dgm:pt modelId="{40EC3A56-7037-4E36-94B3-80A03FB965EE}" type="pres">
      <dgm:prSet presAssocID="{8E9DC105-02FE-4D74-B065-D70F64947F81}" presName="rootText" presStyleLbl="node4" presStyleIdx="3" presStyleCnt="10">
        <dgm:presLayoutVars>
          <dgm:chPref val="3"/>
        </dgm:presLayoutVars>
      </dgm:prSet>
      <dgm:spPr/>
    </dgm:pt>
    <dgm:pt modelId="{C4D7CA22-EE0D-4E2B-92F8-E85E7393EFC9}" type="pres">
      <dgm:prSet presAssocID="{8E9DC105-02FE-4D74-B065-D70F64947F81}" presName="rootConnector" presStyleLbl="node4" presStyleIdx="3" presStyleCnt="10"/>
      <dgm:spPr/>
    </dgm:pt>
    <dgm:pt modelId="{38264B19-D336-410D-A450-1B6F10654D6F}" type="pres">
      <dgm:prSet presAssocID="{8E9DC105-02FE-4D74-B065-D70F64947F81}" presName="hierChild4" presStyleCnt="0"/>
      <dgm:spPr/>
    </dgm:pt>
    <dgm:pt modelId="{AAEDCE7D-E12E-4BC0-9006-542223A83A12}" type="pres">
      <dgm:prSet presAssocID="{8E9DC105-02FE-4D74-B065-D70F64947F81}" presName="hierChild5" presStyleCnt="0"/>
      <dgm:spPr/>
    </dgm:pt>
    <dgm:pt modelId="{B768AB5E-8837-4A6E-8CB2-BF15BE28EAC3}" type="pres">
      <dgm:prSet presAssocID="{ECF88739-FD97-4BDC-9833-8D8F472CD5C8}" presName="hierChild5" presStyleCnt="0"/>
      <dgm:spPr/>
    </dgm:pt>
    <dgm:pt modelId="{CC0A0757-C65F-494F-BBC2-FECD2DC20F11}" type="pres">
      <dgm:prSet presAssocID="{2CDCDD79-9B6F-4934-9EF1-04AEE90FA1C1}" presName="hierChild5" presStyleCnt="0"/>
      <dgm:spPr/>
    </dgm:pt>
    <dgm:pt modelId="{2D68F0BF-2A11-48CA-B9F0-28071B7630D7}" type="pres">
      <dgm:prSet presAssocID="{30EB27AA-3611-419F-8D8F-4120C6BABA3F}" presName="Name37" presStyleLbl="parChTrans1D2" presStyleIdx="1" presStyleCnt="2"/>
      <dgm:spPr/>
    </dgm:pt>
    <dgm:pt modelId="{39145DBE-84B5-4346-A305-4D90BB66957C}" type="pres">
      <dgm:prSet presAssocID="{1DA4A541-7C0C-41E9-9618-5137A0BFBB6B}" presName="hierRoot2" presStyleCnt="0">
        <dgm:presLayoutVars>
          <dgm:hierBranch val="init"/>
        </dgm:presLayoutVars>
      </dgm:prSet>
      <dgm:spPr/>
    </dgm:pt>
    <dgm:pt modelId="{6230F613-F098-4D09-BE94-FC8642B4C9E3}" type="pres">
      <dgm:prSet presAssocID="{1DA4A541-7C0C-41E9-9618-5137A0BFBB6B}" presName="rootComposite" presStyleCnt="0"/>
      <dgm:spPr/>
    </dgm:pt>
    <dgm:pt modelId="{DC8DE45B-633C-4B8B-A0CA-CF53B5B64241}" type="pres">
      <dgm:prSet presAssocID="{1DA4A541-7C0C-41E9-9618-5137A0BFBB6B}" presName="rootText" presStyleLbl="node2" presStyleIdx="1" presStyleCnt="2">
        <dgm:presLayoutVars>
          <dgm:chPref val="3"/>
        </dgm:presLayoutVars>
      </dgm:prSet>
      <dgm:spPr/>
    </dgm:pt>
    <dgm:pt modelId="{C7955A3D-27E3-4CF3-A05A-5C7173E4F153}" type="pres">
      <dgm:prSet presAssocID="{1DA4A541-7C0C-41E9-9618-5137A0BFBB6B}" presName="rootConnector" presStyleLbl="node2" presStyleIdx="1" presStyleCnt="2"/>
      <dgm:spPr/>
    </dgm:pt>
    <dgm:pt modelId="{5CAFF4AD-374C-4CEF-904C-6A16EA334A65}" type="pres">
      <dgm:prSet presAssocID="{1DA4A541-7C0C-41E9-9618-5137A0BFBB6B}" presName="hierChild4" presStyleCnt="0"/>
      <dgm:spPr/>
    </dgm:pt>
    <dgm:pt modelId="{68861F1B-3950-430A-9C4E-2594ED5C0F12}" type="pres">
      <dgm:prSet presAssocID="{DCC6CF14-C330-4987-B2A3-8CBD7B213319}" presName="Name37" presStyleLbl="parChTrans1D3" presStyleIdx="2" presStyleCnt="4"/>
      <dgm:spPr/>
    </dgm:pt>
    <dgm:pt modelId="{C5089730-99CF-4399-A695-E795F57C17F4}" type="pres">
      <dgm:prSet presAssocID="{CD494EB8-22F5-43B4-B97B-06E4A24792AC}" presName="hierRoot2" presStyleCnt="0">
        <dgm:presLayoutVars>
          <dgm:hierBranch val="init"/>
        </dgm:presLayoutVars>
      </dgm:prSet>
      <dgm:spPr/>
    </dgm:pt>
    <dgm:pt modelId="{5BD435D8-E53A-49BB-A1EB-D99B395FFCC8}" type="pres">
      <dgm:prSet presAssocID="{CD494EB8-22F5-43B4-B97B-06E4A24792AC}" presName="rootComposite" presStyleCnt="0"/>
      <dgm:spPr/>
    </dgm:pt>
    <dgm:pt modelId="{41EA9A69-51A1-4391-BC47-B8A509F3764E}" type="pres">
      <dgm:prSet presAssocID="{CD494EB8-22F5-43B4-B97B-06E4A24792AC}" presName="rootText" presStyleLbl="node3" presStyleIdx="2" presStyleCnt="4">
        <dgm:presLayoutVars>
          <dgm:chPref val="3"/>
        </dgm:presLayoutVars>
      </dgm:prSet>
      <dgm:spPr/>
    </dgm:pt>
    <dgm:pt modelId="{B40A301C-4D05-4F4A-93DB-2139493A7866}" type="pres">
      <dgm:prSet presAssocID="{CD494EB8-22F5-43B4-B97B-06E4A24792AC}" presName="rootConnector" presStyleLbl="node3" presStyleIdx="2" presStyleCnt="4"/>
      <dgm:spPr/>
    </dgm:pt>
    <dgm:pt modelId="{B55EF401-D1BD-47DD-B9D6-A7A99E06D606}" type="pres">
      <dgm:prSet presAssocID="{CD494EB8-22F5-43B4-B97B-06E4A24792AC}" presName="hierChild4" presStyleCnt="0"/>
      <dgm:spPr/>
    </dgm:pt>
    <dgm:pt modelId="{B85ACCA5-661A-4F49-96B8-A3D17C850837}" type="pres">
      <dgm:prSet presAssocID="{8F075648-80C8-4518-876C-F7ACB8DD46CE}" presName="Name37" presStyleLbl="parChTrans1D4" presStyleIdx="4" presStyleCnt="10"/>
      <dgm:spPr/>
    </dgm:pt>
    <dgm:pt modelId="{09CF34A5-C0C1-4287-BF04-0B1591CDB326}" type="pres">
      <dgm:prSet presAssocID="{59BF403C-BD3F-43E2-B509-DBCA8D5DB006}" presName="hierRoot2" presStyleCnt="0">
        <dgm:presLayoutVars>
          <dgm:hierBranch val="init"/>
        </dgm:presLayoutVars>
      </dgm:prSet>
      <dgm:spPr/>
    </dgm:pt>
    <dgm:pt modelId="{D0C142E9-FD78-42D5-9CF3-05B0EC37E95D}" type="pres">
      <dgm:prSet presAssocID="{59BF403C-BD3F-43E2-B509-DBCA8D5DB006}" presName="rootComposite" presStyleCnt="0"/>
      <dgm:spPr/>
    </dgm:pt>
    <dgm:pt modelId="{2D28ED27-6E97-4F64-AD6F-6A76CA12F979}" type="pres">
      <dgm:prSet presAssocID="{59BF403C-BD3F-43E2-B509-DBCA8D5DB006}" presName="rootText" presStyleLbl="node4" presStyleIdx="4" presStyleCnt="10">
        <dgm:presLayoutVars>
          <dgm:chPref val="3"/>
        </dgm:presLayoutVars>
      </dgm:prSet>
      <dgm:spPr/>
    </dgm:pt>
    <dgm:pt modelId="{FAF2D4B6-A166-4175-852E-771AE11AA5C9}" type="pres">
      <dgm:prSet presAssocID="{59BF403C-BD3F-43E2-B509-DBCA8D5DB006}" presName="rootConnector" presStyleLbl="node4" presStyleIdx="4" presStyleCnt="10"/>
      <dgm:spPr/>
    </dgm:pt>
    <dgm:pt modelId="{8D15D5EC-36CC-43B4-9037-B4ABD738EB8C}" type="pres">
      <dgm:prSet presAssocID="{59BF403C-BD3F-43E2-B509-DBCA8D5DB006}" presName="hierChild4" presStyleCnt="0"/>
      <dgm:spPr/>
    </dgm:pt>
    <dgm:pt modelId="{79638DDB-613A-4B5D-84D1-987C2A857150}" type="pres">
      <dgm:prSet presAssocID="{63AB9D0B-642C-4AD6-8B3B-6AA62DC070E5}" presName="Name37" presStyleLbl="parChTrans1D4" presStyleIdx="5" presStyleCnt="10"/>
      <dgm:spPr/>
    </dgm:pt>
    <dgm:pt modelId="{C3282839-F32A-40B6-86CC-1B7FECBFCAE7}" type="pres">
      <dgm:prSet presAssocID="{60F82F93-411C-4D9C-99AE-FAA561F63650}" presName="hierRoot2" presStyleCnt="0">
        <dgm:presLayoutVars>
          <dgm:hierBranch val="init"/>
        </dgm:presLayoutVars>
      </dgm:prSet>
      <dgm:spPr/>
    </dgm:pt>
    <dgm:pt modelId="{0142C378-0AB5-4C3F-8A40-1197A9C1B8A4}" type="pres">
      <dgm:prSet presAssocID="{60F82F93-411C-4D9C-99AE-FAA561F63650}" presName="rootComposite" presStyleCnt="0"/>
      <dgm:spPr/>
    </dgm:pt>
    <dgm:pt modelId="{DD69836C-EE1D-4184-B506-410B9F6F4E05}" type="pres">
      <dgm:prSet presAssocID="{60F82F93-411C-4D9C-99AE-FAA561F63650}" presName="rootText" presStyleLbl="node4" presStyleIdx="5" presStyleCnt="10">
        <dgm:presLayoutVars>
          <dgm:chPref val="3"/>
        </dgm:presLayoutVars>
      </dgm:prSet>
      <dgm:spPr/>
    </dgm:pt>
    <dgm:pt modelId="{E63CDC93-CB97-4DB2-8DF6-5EE594D945F6}" type="pres">
      <dgm:prSet presAssocID="{60F82F93-411C-4D9C-99AE-FAA561F63650}" presName="rootConnector" presStyleLbl="node4" presStyleIdx="5" presStyleCnt="10"/>
      <dgm:spPr/>
    </dgm:pt>
    <dgm:pt modelId="{24883812-37FC-42FA-8E9E-89834DA60EB6}" type="pres">
      <dgm:prSet presAssocID="{60F82F93-411C-4D9C-99AE-FAA561F63650}" presName="hierChild4" presStyleCnt="0"/>
      <dgm:spPr/>
    </dgm:pt>
    <dgm:pt modelId="{E3266AB1-FD29-42E1-B5D9-DD1A5F375B54}" type="pres">
      <dgm:prSet presAssocID="{60F82F93-411C-4D9C-99AE-FAA561F63650}" presName="hierChild5" presStyleCnt="0"/>
      <dgm:spPr/>
    </dgm:pt>
    <dgm:pt modelId="{239B08D9-2F0F-4585-B411-E031769D960A}" type="pres">
      <dgm:prSet presAssocID="{59BF403C-BD3F-43E2-B509-DBCA8D5DB006}" presName="hierChild5" presStyleCnt="0"/>
      <dgm:spPr/>
    </dgm:pt>
    <dgm:pt modelId="{A4E2CE09-46F4-45CC-8933-A87D7745F4B7}" type="pres">
      <dgm:prSet presAssocID="{D015C1DA-F594-4133-9CD7-FFE1D7A3B324}" presName="Name37" presStyleLbl="parChTrans1D4" presStyleIdx="6" presStyleCnt="10"/>
      <dgm:spPr/>
    </dgm:pt>
    <dgm:pt modelId="{A7599402-239F-444A-AA7B-97B509DB24DA}" type="pres">
      <dgm:prSet presAssocID="{C819ECD0-AF40-449F-BA54-4AAC2240C65B}" presName="hierRoot2" presStyleCnt="0">
        <dgm:presLayoutVars>
          <dgm:hierBranch val="init"/>
        </dgm:presLayoutVars>
      </dgm:prSet>
      <dgm:spPr/>
    </dgm:pt>
    <dgm:pt modelId="{6FBAA663-859A-46A6-B3C0-F15CC8A1F775}" type="pres">
      <dgm:prSet presAssocID="{C819ECD0-AF40-449F-BA54-4AAC2240C65B}" presName="rootComposite" presStyleCnt="0"/>
      <dgm:spPr/>
    </dgm:pt>
    <dgm:pt modelId="{CC280E0A-263D-4AAF-82E8-A9DB3F205BD4}" type="pres">
      <dgm:prSet presAssocID="{C819ECD0-AF40-449F-BA54-4AAC2240C65B}" presName="rootText" presStyleLbl="node4" presStyleIdx="6" presStyleCnt="10">
        <dgm:presLayoutVars>
          <dgm:chPref val="3"/>
        </dgm:presLayoutVars>
      </dgm:prSet>
      <dgm:spPr/>
    </dgm:pt>
    <dgm:pt modelId="{8008ED32-D21E-4DF5-B617-9F0CABE0D055}" type="pres">
      <dgm:prSet presAssocID="{C819ECD0-AF40-449F-BA54-4AAC2240C65B}" presName="rootConnector" presStyleLbl="node4" presStyleIdx="6" presStyleCnt="10"/>
      <dgm:spPr/>
    </dgm:pt>
    <dgm:pt modelId="{F0EF8BE7-A751-4A36-B0D0-5109CDE480B5}" type="pres">
      <dgm:prSet presAssocID="{C819ECD0-AF40-449F-BA54-4AAC2240C65B}" presName="hierChild4" presStyleCnt="0"/>
      <dgm:spPr/>
    </dgm:pt>
    <dgm:pt modelId="{911E1A03-DDA7-4FB4-97F2-8F8030DF99E8}" type="pres">
      <dgm:prSet presAssocID="{266FD1F6-AF8B-4D2B-BB02-A2CBE04E3622}" presName="Name37" presStyleLbl="parChTrans1D4" presStyleIdx="7" presStyleCnt="10"/>
      <dgm:spPr/>
    </dgm:pt>
    <dgm:pt modelId="{644FFF28-BF87-42C9-88D5-F759C46C533F}" type="pres">
      <dgm:prSet presAssocID="{2BE11016-D500-4916-8D64-B1EB2D7C26FE}" presName="hierRoot2" presStyleCnt="0">
        <dgm:presLayoutVars>
          <dgm:hierBranch val="init"/>
        </dgm:presLayoutVars>
      </dgm:prSet>
      <dgm:spPr/>
    </dgm:pt>
    <dgm:pt modelId="{A744489B-7F51-45D5-BF3C-E4EA5958F292}" type="pres">
      <dgm:prSet presAssocID="{2BE11016-D500-4916-8D64-B1EB2D7C26FE}" presName="rootComposite" presStyleCnt="0"/>
      <dgm:spPr/>
    </dgm:pt>
    <dgm:pt modelId="{4C769587-6487-4D48-9FD8-054EBF4720CB}" type="pres">
      <dgm:prSet presAssocID="{2BE11016-D500-4916-8D64-B1EB2D7C26FE}" presName="rootText" presStyleLbl="node4" presStyleIdx="7" presStyleCnt="10">
        <dgm:presLayoutVars>
          <dgm:chPref val="3"/>
        </dgm:presLayoutVars>
      </dgm:prSet>
      <dgm:spPr/>
    </dgm:pt>
    <dgm:pt modelId="{00530A53-A57E-4100-9D74-D9A63087AB3A}" type="pres">
      <dgm:prSet presAssocID="{2BE11016-D500-4916-8D64-B1EB2D7C26FE}" presName="rootConnector" presStyleLbl="node4" presStyleIdx="7" presStyleCnt="10"/>
      <dgm:spPr/>
    </dgm:pt>
    <dgm:pt modelId="{AA6489FC-D2B1-4145-83D0-169D272FA2E2}" type="pres">
      <dgm:prSet presAssocID="{2BE11016-D500-4916-8D64-B1EB2D7C26FE}" presName="hierChild4" presStyleCnt="0"/>
      <dgm:spPr/>
    </dgm:pt>
    <dgm:pt modelId="{6E1EE7F0-3641-49CA-874D-E361F9FC6162}" type="pres">
      <dgm:prSet presAssocID="{2BE11016-D500-4916-8D64-B1EB2D7C26FE}" presName="hierChild5" presStyleCnt="0"/>
      <dgm:spPr/>
    </dgm:pt>
    <dgm:pt modelId="{DF059F02-21FD-4EFC-957F-DFBD69A8ACD8}" type="pres">
      <dgm:prSet presAssocID="{03970587-A79A-44FF-96B5-7F7DD208E616}" presName="Name37" presStyleLbl="parChTrans1D4" presStyleIdx="8" presStyleCnt="10"/>
      <dgm:spPr/>
    </dgm:pt>
    <dgm:pt modelId="{E06182EE-EAF3-4CD8-942A-2554927FB497}" type="pres">
      <dgm:prSet presAssocID="{2683F479-527F-4AEA-8529-4A48035F6A16}" presName="hierRoot2" presStyleCnt="0">
        <dgm:presLayoutVars>
          <dgm:hierBranch val="init"/>
        </dgm:presLayoutVars>
      </dgm:prSet>
      <dgm:spPr/>
    </dgm:pt>
    <dgm:pt modelId="{E2AB86CD-7CFF-4185-85A5-9B5A7449F6D6}" type="pres">
      <dgm:prSet presAssocID="{2683F479-527F-4AEA-8529-4A48035F6A16}" presName="rootComposite" presStyleCnt="0"/>
      <dgm:spPr/>
    </dgm:pt>
    <dgm:pt modelId="{F6103A39-6A11-43CE-B06C-C065E3050B20}" type="pres">
      <dgm:prSet presAssocID="{2683F479-527F-4AEA-8529-4A48035F6A16}" presName="rootText" presStyleLbl="node4" presStyleIdx="8" presStyleCnt="10">
        <dgm:presLayoutVars>
          <dgm:chPref val="3"/>
        </dgm:presLayoutVars>
      </dgm:prSet>
      <dgm:spPr/>
    </dgm:pt>
    <dgm:pt modelId="{59206FD3-5291-4F6E-8E9F-83848D9C617B}" type="pres">
      <dgm:prSet presAssocID="{2683F479-527F-4AEA-8529-4A48035F6A16}" presName="rootConnector" presStyleLbl="node4" presStyleIdx="8" presStyleCnt="10"/>
      <dgm:spPr/>
    </dgm:pt>
    <dgm:pt modelId="{50D540EF-81BB-49E6-88DA-0B46D6AB9125}" type="pres">
      <dgm:prSet presAssocID="{2683F479-527F-4AEA-8529-4A48035F6A16}" presName="hierChild4" presStyleCnt="0"/>
      <dgm:spPr/>
    </dgm:pt>
    <dgm:pt modelId="{ACCD1CB9-1458-4FBF-A3D4-E45BFEAD65CF}" type="pres">
      <dgm:prSet presAssocID="{2683F479-527F-4AEA-8529-4A48035F6A16}" presName="hierChild5" presStyleCnt="0"/>
      <dgm:spPr/>
    </dgm:pt>
    <dgm:pt modelId="{D74E9C86-6BD7-489C-820F-1554D4E16750}" type="pres">
      <dgm:prSet presAssocID="{C819ECD0-AF40-449F-BA54-4AAC2240C65B}" presName="hierChild5" presStyleCnt="0"/>
      <dgm:spPr/>
    </dgm:pt>
    <dgm:pt modelId="{FCED87B5-E32D-4546-B98E-4A552845844C}" type="pres">
      <dgm:prSet presAssocID="{CD494EB8-22F5-43B4-B97B-06E4A24792AC}" presName="hierChild5" presStyleCnt="0"/>
      <dgm:spPr/>
    </dgm:pt>
    <dgm:pt modelId="{153ED093-2701-412A-B4AC-B30D5847481B}" type="pres">
      <dgm:prSet presAssocID="{835D0648-36E0-4EB5-A6C7-B426BEB1D961}" presName="Name37" presStyleLbl="parChTrans1D3" presStyleIdx="3" presStyleCnt="4"/>
      <dgm:spPr/>
    </dgm:pt>
    <dgm:pt modelId="{DE2BDD4F-255D-4C23-8D86-B8AAD5ED7CAE}" type="pres">
      <dgm:prSet presAssocID="{402FC0EC-2929-4639-94A0-E5EEA51BB997}" presName="hierRoot2" presStyleCnt="0">
        <dgm:presLayoutVars>
          <dgm:hierBranch val="init"/>
        </dgm:presLayoutVars>
      </dgm:prSet>
      <dgm:spPr/>
    </dgm:pt>
    <dgm:pt modelId="{23436E12-6D01-4AE2-A57A-25D82379CC28}" type="pres">
      <dgm:prSet presAssocID="{402FC0EC-2929-4639-94A0-E5EEA51BB997}" presName="rootComposite" presStyleCnt="0"/>
      <dgm:spPr/>
    </dgm:pt>
    <dgm:pt modelId="{B9F2C107-1A2E-49FC-940F-396E0685C17F}" type="pres">
      <dgm:prSet presAssocID="{402FC0EC-2929-4639-94A0-E5EEA51BB997}" presName="rootText" presStyleLbl="node3" presStyleIdx="3" presStyleCnt="4">
        <dgm:presLayoutVars>
          <dgm:chPref val="3"/>
        </dgm:presLayoutVars>
      </dgm:prSet>
      <dgm:spPr/>
    </dgm:pt>
    <dgm:pt modelId="{CEC66F53-191E-4BCF-9F70-A6902DA5CA8D}" type="pres">
      <dgm:prSet presAssocID="{402FC0EC-2929-4639-94A0-E5EEA51BB997}" presName="rootConnector" presStyleLbl="node3" presStyleIdx="3" presStyleCnt="4"/>
      <dgm:spPr/>
    </dgm:pt>
    <dgm:pt modelId="{C8139B1A-43EF-4E8D-9D89-77D53B325A74}" type="pres">
      <dgm:prSet presAssocID="{402FC0EC-2929-4639-94A0-E5EEA51BB997}" presName="hierChild4" presStyleCnt="0"/>
      <dgm:spPr/>
    </dgm:pt>
    <dgm:pt modelId="{93E4C78E-9EF3-458B-92DB-A74DE89E0F92}" type="pres">
      <dgm:prSet presAssocID="{FC1B2EB8-92E9-4D25-A027-8EDC2A4E5739}" presName="Name37" presStyleLbl="parChTrans1D4" presStyleIdx="9" presStyleCnt="10"/>
      <dgm:spPr/>
    </dgm:pt>
    <dgm:pt modelId="{E4789C96-B379-43FB-8972-9EDA2DB1F310}" type="pres">
      <dgm:prSet presAssocID="{4DA0582B-0C2A-4E58-B370-EAFEC5CD7DBB}" presName="hierRoot2" presStyleCnt="0">
        <dgm:presLayoutVars>
          <dgm:hierBranch val="init"/>
        </dgm:presLayoutVars>
      </dgm:prSet>
      <dgm:spPr/>
    </dgm:pt>
    <dgm:pt modelId="{420B5CF2-3AD5-4CAF-A10C-F23FA06A1B27}" type="pres">
      <dgm:prSet presAssocID="{4DA0582B-0C2A-4E58-B370-EAFEC5CD7DBB}" presName="rootComposite" presStyleCnt="0"/>
      <dgm:spPr/>
    </dgm:pt>
    <dgm:pt modelId="{F0A8C908-3BAB-4556-B298-4307A18D94CD}" type="pres">
      <dgm:prSet presAssocID="{4DA0582B-0C2A-4E58-B370-EAFEC5CD7DBB}" presName="rootText" presStyleLbl="node4" presStyleIdx="9" presStyleCnt="10">
        <dgm:presLayoutVars>
          <dgm:chPref val="3"/>
        </dgm:presLayoutVars>
      </dgm:prSet>
      <dgm:spPr/>
    </dgm:pt>
    <dgm:pt modelId="{8051B385-2F4D-4215-87F5-D0EEAC7ACFDC}" type="pres">
      <dgm:prSet presAssocID="{4DA0582B-0C2A-4E58-B370-EAFEC5CD7DBB}" presName="rootConnector" presStyleLbl="node4" presStyleIdx="9" presStyleCnt="10"/>
      <dgm:spPr/>
    </dgm:pt>
    <dgm:pt modelId="{385DC5B3-ABFC-4816-A7E6-33F3BFA1ACD8}" type="pres">
      <dgm:prSet presAssocID="{4DA0582B-0C2A-4E58-B370-EAFEC5CD7DBB}" presName="hierChild4" presStyleCnt="0"/>
      <dgm:spPr/>
    </dgm:pt>
    <dgm:pt modelId="{0740AA62-7B9F-49BB-85A5-1EC4C649158F}" type="pres">
      <dgm:prSet presAssocID="{4DA0582B-0C2A-4E58-B370-EAFEC5CD7DBB}" presName="hierChild5" presStyleCnt="0"/>
      <dgm:spPr/>
    </dgm:pt>
    <dgm:pt modelId="{B86169AB-C3D1-4D7D-AF92-0B89ECA97555}" type="pres">
      <dgm:prSet presAssocID="{402FC0EC-2929-4639-94A0-E5EEA51BB997}" presName="hierChild5" presStyleCnt="0"/>
      <dgm:spPr/>
    </dgm:pt>
    <dgm:pt modelId="{CF2FC1E6-197F-4A7C-B842-3EA568EF9ACD}" type="pres">
      <dgm:prSet presAssocID="{1DA4A541-7C0C-41E9-9618-5137A0BFBB6B}" presName="hierChild5" presStyleCnt="0"/>
      <dgm:spPr/>
    </dgm:pt>
    <dgm:pt modelId="{7B295BDE-F05B-448E-9913-3522F481FAB3}" type="pres">
      <dgm:prSet presAssocID="{9055E4FB-A2D9-43E0-855F-476C7E444D8A}" presName="hierChild3" presStyleCnt="0"/>
      <dgm:spPr/>
    </dgm:pt>
  </dgm:ptLst>
  <dgm:cxnLst>
    <dgm:cxn modelId="{3AADDD00-F099-4B07-AF57-9BA142694ED6}" type="presOf" srcId="{2BE11016-D500-4916-8D64-B1EB2D7C26FE}" destId="{4C769587-6487-4D48-9FD8-054EBF4720CB}" srcOrd="0" destOrd="0" presId="urn:microsoft.com/office/officeart/2005/8/layout/orgChart1"/>
    <dgm:cxn modelId="{C84BDC01-BCC8-4697-8F1F-06A827C39E87}" type="presOf" srcId="{8F075648-80C8-4518-876C-F7ACB8DD46CE}" destId="{B85ACCA5-661A-4F49-96B8-A3D17C850837}" srcOrd="0" destOrd="0" presId="urn:microsoft.com/office/officeart/2005/8/layout/orgChart1"/>
    <dgm:cxn modelId="{BAFA4B04-2524-4EC2-B3B5-1EB5EFC4A413}" srcId="{1DA4A541-7C0C-41E9-9618-5137A0BFBB6B}" destId="{402FC0EC-2929-4639-94A0-E5EEA51BB997}" srcOrd="1" destOrd="0" parTransId="{835D0648-36E0-4EB5-A6C7-B426BEB1D961}" sibTransId="{46174F45-C69E-48FD-AAFD-E8EBBADEC156}"/>
    <dgm:cxn modelId="{8745C80A-B03F-4FE0-AB9F-525B0563F193}" srcId="{CD494EB8-22F5-43B4-B97B-06E4A24792AC}" destId="{59BF403C-BD3F-43E2-B509-DBCA8D5DB006}" srcOrd="0" destOrd="0" parTransId="{8F075648-80C8-4518-876C-F7ACB8DD46CE}" sibTransId="{07C65866-49EC-41B3-A1EA-750C4476CB96}"/>
    <dgm:cxn modelId="{A744F80F-8828-436A-B439-9FB51FF9E3EC}" srcId="{2CDCDD79-9B6F-4934-9EF1-04AEE90FA1C1}" destId="{ECF88739-FD97-4BDC-9833-8D8F472CD5C8}" srcOrd="1" destOrd="0" parTransId="{401241C3-5820-4413-AEFB-464015A3E924}" sibTransId="{C1753E1E-33EF-40BD-BF41-3ED421373439}"/>
    <dgm:cxn modelId="{FB9EB911-C95A-4F76-9CDC-C78531895A7A}" type="presOf" srcId="{D015C1DA-F594-4133-9CD7-FFE1D7A3B324}" destId="{A4E2CE09-46F4-45CC-8933-A87D7745F4B7}" srcOrd="0" destOrd="0" presId="urn:microsoft.com/office/officeart/2005/8/layout/orgChart1"/>
    <dgm:cxn modelId="{8DF46B14-FC60-4E4A-8343-5716DFEC63F7}" type="presOf" srcId="{A9F3F9D1-FF52-40C6-B496-299925F10C4F}" destId="{059FF374-5A7C-4568-8509-B71B5A21786B}" srcOrd="0" destOrd="0" presId="urn:microsoft.com/office/officeart/2005/8/layout/orgChart1"/>
    <dgm:cxn modelId="{EDF0CB14-007E-45BB-8445-C92455079A93}" srcId="{F872A454-9FA7-4ABF-8994-28CE8CA0E041}" destId="{0458CA8F-73FE-4BD9-85FB-C076BCB4D586}" srcOrd="0" destOrd="0" parTransId="{EA8D33C2-80D8-4304-B861-139FFF362C04}" sibTransId="{E03B7021-F4B6-4739-B152-FC7D1AC29A61}"/>
    <dgm:cxn modelId="{5B060819-1047-4F8E-985A-A70205062938}" type="presOf" srcId="{F872A454-9FA7-4ABF-8994-28CE8CA0E041}" destId="{9264E07B-DC73-4DB5-85C7-7B262D26F42A}" srcOrd="1" destOrd="0" presId="urn:microsoft.com/office/officeart/2005/8/layout/orgChart1"/>
    <dgm:cxn modelId="{89CF021B-EA8C-439E-B4E1-C419F4124D3F}" type="presOf" srcId="{60F82F93-411C-4D9C-99AE-FAA561F63650}" destId="{DD69836C-EE1D-4184-B506-410B9F6F4E05}" srcOrd="0" destOrd="0" presId="urn:microsoft.com/office/officeart/2005/8/layout/orgChart1"/>
    <dgm:cxn modelId="{B012821B-A852-47E4-ADCD-F306547A59BC}" type="presOf" srcId="{835D0648-36E0-4EB5-A6C7-B426BEB1D961}" destId="{153ED093-2701-412A-B4AC-B30D5847481B}" srcOrd="0" destOrd="0" presId="urn:microsoft.com/office/officeart/2005/8/layout/orgChart1"/>
    <dgm:cxn modelId="{980AED1B-3F28-4AB8-9181-377B92C38A8E}" type="presOf" srcId="{8E9DC105-02FE-4D74-B065-D70F64947F81}" destId="{C4D7CA22-EE0D-4E2B-92F8-E85E7393EFC9}" srcOrd="1" destOrd="0" presId="urn:microsoft.com/office/officeart/2005/8/layout/orgChart1"/>
    <dgm:cxn modelId="{33B4551E-FB05-419F-8AEC-431C2747A097}" srcId="{C819ECD0-AF40-449F-BA54-4AAC2240C65B}" destId="{2683F479-527F-4AEA-8529-4A48035F6A16}" srcOrd="1" destOrd="0" parTransId="{03970587-A79A-44FF-96B5-7F7DD208E616}" sibTransId="{614423D5-C267-450D-9522-AEB3907FAFC3}"/>
    <dgm:cxn modelId="{4BBFC326-23A5-4B11-904D-017C5A183790}" type="presOf" srcId="{ECF88739-FD97-4BDC-9833-8D8F472CD5C8}" destId="{E8C5DADE-9EA0-4E0F-B6FB-C3069FD80994}" srcOrd="1" destOrd="0" presId="urn:microsoft.com/office/officeart/2005/8/layout/orgChart1"/>
    <dgm:cxn modelId="{DC34402D-3873-489C-9D74-C0CF333090DF}" srcId="{402FC0EC-2929-4639-94A0-E5EEA51BB997}" destId="{4DA0582B-0C2A-4E58-B370-EAFEC5CD7DBB}" srcOrd="0" destOrd="0" parTransId="{FC1B2EB8-92E9-4D25-A027-8EDC2A4E5739}" sibTransId="{F79F36C1-8ECB-4557-9CC5-8D9069C731F0}"/>
    <dgm:cxn modelId="{B126E02D-CDF6-4E16-84BC-ADC161FB65A8}" type="presOf" srcId="{1DA4A541-7C0C-41E9-9618-5137A0BFBB6B}" destId="{C7955A3D-27E3-4CF3-A05A-5C7173E4F153}" srcOrd="1" destOrd="0" presId="urn:microsoft.com/office/officeart/2005/8/layout/orgChart1"/>
    <dgm:cxn modelId="{B82D0433-52CC-4B03-84ED-5195D4BC8AF4}" type="presOf" srcId="{30EB27AA-3611-419F-8D8F-4120C6BABA3F}" destId="{2D68F0BF-2A11-48CA-B9F0-28071B7630D7}" srcOrd="0" destOrd="0" presId="urn:microsoft.com/office/officeart/2005/8/layout/orgChart1"/>
    <dgm:cxn modelId="{75CFB236-6FE0-4232-B663-889EA5172959}" type="presOf" srcId="{CD494EB8-22F5-43B4-B97B-06E4A24792AC}" destId="{B40A301C-4D05-4F4A-93DB-2139493A7866}" srcOrd="1" destOrd="0" presId="urn:microsoft.com/office/officeart/2005/8/layout/orgChart1"/>
    <dgm:cxn modelId="{4297003B-B163-4386-ACB4-776764D76765}" type="presOf" srcId="{BD19192A-5139-4417-B179-67A559E15B5E}" destId="{08B0F24C-12B1-4271-8332-012FA02264E9}" srcOrd="1" destOrd="0" presId="urn:microsoft.com/office/officeart/2005/8/layout/orgChart1"/>
    <dgm:cxn modelId="{CCAF553D-68E5-42B0-B2C9-CBFFE3910F4C}" type="presOf" srcId="{8E9DC105-02FE-4D74-B065-D70F64947F81}" destId="{40EC3A56-7037-4E36-94B3-80A03FB965EE}" srcOrd="0" destOrd="0" presId="urn:microsoft.com/office/officeart/2005/8/layout/orgChart1"/>
    <dgm:cxn modelId="{3300E25B-746B-4071-A651-8E1575D88418}" type="presOf" srcId="{266FD1F6-AF8B-4D2B-BB02-A2CBE04E3622}" destId="{911E1A03-DDA7-4FB4-97F2-8F8030DF99E8}" srcOrd="0" destOrd="0" presId="urn:microsoft.com/office/officeart/2005/8/layout/orgChart1"/>
    <dgm:cxn modelId="{7003405D-8843-45E7-8935-FA357447EF31}" type="presOf" srcId="{C819ECD0-AF40-449F-BA54-4AAC2240C65B}" destId="{CC280E0A-263D-4AAF-82E8-A9DB3F205BD4}" srcOrd="0" destOrd="0" presId="urn:microsoft.com/office/officeart/2005/8/layout/orgChart1"/>
    <dgm:cxn modelId="{441EC862-B94C-426C-93AB-1EA64D7E1BA8}" type="presOf" srcId="{1DA4A541-7C0C-41E9-9618-5137A0BFBB6B}" destId="{DC8DE45B-633C-4B8B-A0CA-CF53B5B64241}" srcOrd="0" destOrd="0" presId="urn:microsoft.com/office/officeart/2005/8/layout/orgChart1"/>
    <dgm:cxn modelId="{CE0AA563-07A3-44C1-B8CF-8C501C41EE73}" type="presOf" srcId="{CD494EB8-22F5-43B4-B97B-06E4A24792AC}" destId="{41EA9A69-51A1-4391-BC47-B8A509F3764E}" srcOrd="0" destOrd="0" presId="urn:microsoft.com/office/officeart/2005/8/layout/orgChart1"/>
    <dgm:cxn modelId="{EF013846-649F-4A9A-B2D6-5D78C09558A9}" type="presOf" srcId="{C37B74F6-B3DB-4C4B-8B41-95928FEB02EE}" destId="{F1AFE3AD-5869-41FC-8F00-15A3BE3A0567}" srcOrd="0" destOrd="0" presId="urn:microsoft.com/office/officeart/2005/8/layout/orgChart1"/>
    <dgm:cxn modelId="{C1470467-1375-4F17-8DAD-EA1A8440A1DA}" type="presOf" srcId="{402FC0EC-2929-4639-94A0-E5EEA51BB997}" destId="{B9F2C107-1A2E-49FC-940F-396E0685C17F}" srcOrd="0" destOrd="0" presId="urn:microsoft.com/office/officeart/2005/8/layout/orgChart1"/>
    <dgm:cxn modelId="{DE9C4147-D7A7-42E3-962E-18FC55FD35AB}" type="presOf" srcId="{FC1B2EB8-92E9-4D25-A027-8EDC2A4E5739}" destId="{93E4C78E-9EF3-458B-92DB-A74DE89E0F92}" srcOrd="0" destOrd="0" presId="urn:microsoft.com/office/officeart/2005/8/layout/orgChart1"/>
    <dgm:cxn modelId="{21A06C70-478B-44F4-8D74-E69541366DC4}" type="presOf" srcId="{C819ECD0-AF40-449F-BA54-4AAC2240C65B}" destId="{8008ED32-D21E-4DF5-B617-9F0CABE0D055}" srcOrd="1" destOrd="0" presId="urn:microsoft.com/office/officeart/2005/8/layout/orgChart1"/>
    <dgm:cxn modelId="{1E7B6371-47CE-4954-B1A7-106919020AA0}" type="presOf" srcId="{0458CA8F-73FE-4BD9-85FB-C076BCB4D586}" destId="{460394B8-3807-4074-A51D-65CD3EB8BFDB}" srcOrd="1" destOrd="0" presId="urn:microsoft.com/office/officeart/2005/8/layout/orgChart1"/>
    <dgm:cxn modelId="{E1FDBA53-6468-417D-BA2F-3B1F22D82B1A}" type="presOf" srcId="{59BF403C-BD3F-43E2-B509-DBCA8D5DB006}" destId="{2D28ED27-6E97-4F64-AD6F-6A76CA12F979}" srcOrd="0" destOrd="0" presId="urn:microsoft.com/office/officeart/2005/8/layout/orgChart1"/>
    <dgm:cxn modelId="{6901C354-7276-4343-852F-F7AAD5192E76}" type="presOf" srcId="{2CDCDD79-9B6F-4934-9EF1-04AEE90FA1C1}" destId="{267A9EFB-7EA2-433E-8241-BD710054FEDC}" srcOrd="1" destOrd="0" presId="urn:microsoft.com/office/officeart/2005/8/layout/orgChart1"/>
    <dgm:cxn modelId="{EBAC9D55-07EF-4CD1-8C6B-294A5F2EA49E}" type="presOf" srcId="{3592B6A8-F35D-4688-9207-9FBCD1505F84}" destId="{773486EB-4467-49F8-9663-DF727910A3A0}" srcOrd="0" destOrd="0" presId="urn:microsoft.com/office/officeart/2005/8/layout/orgChart1"/>
    <dgm:cxn modelId="{D7D2BA76-C9F4-467A-9A8C-0F475D063B2A}" srcId="{ECF88739-FD97-4BDC-9833-8D8F472CD5C8}" destId="{BD19192A-5139-4417-B179-67A559E15B5E}" srcOrd="0" destOrd="0" parTransId="{A9F3F9D1-FF52-40C6-B496-299925F10C4F}" sibTransId="{7CD2F7A4-D300-4264-9BD9-91CC85468E01}"/>
    <dgm:cxn modelId="{28681157-AB4A-4848-8102-0ED6EAA3C663}" srcId="{676CAB80-F5AD-4E84-88E1-51A40A29D626}" destId="{9055E4FB-A2D9-43E0-855F-476C7E444D8A}" srcOrd="0" destOrd="0" parTransId="{B0588B69-2D1B-40E1-AD16-FE141390DCC1}" sibTransId="{5CF25C41-F41D-440E-8057-80E5CFF9EAE2}"/>
    <dgm:cxn modelId="{2AECB357-5D21-4355-9D58-5FF8CECE86BE}" type="presOf" srcId="{5EF31553-0040-460E-BF15-4D5C8FDB40F6}" destId="{3A47829F-82D8-4770-90A9-B80A0A15F7A8}" srcOrd="0" destOrd="0" presId="urn:microsoft.com/office/officeart/2005/8/layout/orgChart1"/>
    <dgm:cxn modelId="{A7EC9C59-6537-47A3-B7D0-5B66C43FC229}" type="presOf" srcId="{676CAB80-F5AD-4E84-88E1-51A40A29D626}" destId="{E0B9CC06-C6AA-48AC-B431-0FC8858978C7}" srcOrd="0" destOrd="0" presId="urn:microsoft.com/office/officeart/2005/8/layout/orgChart1"/>
    <dgm:cxn modelId="{2665F579-3C54-440D-966B-E312871CC0EC}" type="presOf" srcId="{401241C3-5820-4413-AEFB-464015A3E924}" destId="{2676731F-B8EC-447D-883F-9AE3D06AC77B}" srcOrd="0" destOrd="0" presId="urn:microsoft.com/office/officeart/2005/8/layout/orgChart1"/>
    <dgm:cxn modelId="{054F2683-27C6-4C5A-9AC0-8F8B5DDE6CBA}" type="presOf" srcId="{0458CA8F-73FE-4BD9-85FB-C076BCB4D586}" destId="{185B90E4-D7D0-4919-AC86-2ADB456A1611}" srcOrd="0" destOrd="0" presId="urn:microsoft.com/office/officeart/2005/8/layout/orgChart1"/>
    <dgm:cxn modelId="{B0DBB484-586E-4360-9AF3-BDCB638AFFFB}" type="presOf" srcId="{2BE11016-D500-4916-8D64-B1EB2D7C26FE}" destId="{00530A53-A57E-4100-9D74-D9A63087AB3A}" srcOrd="1" destOrd="0" presId="urn:microsoft.com/office/officeart/2005/8/layout/orgChart1"/>
    <dgm:cxn modelId="{EA111685-41DD-405D-BF10-932076840A8C}" srcId="{9055E4FB-A2D9-43E0-855F-476C7E444D8A}" destId="{2CDCDD79-9B6F-4934-9EF1-04AEE90FA1C1}" srcOrd="0" destOrd="0" parTransId="{BA827B7A-62E6-4B1A-9B37-E3AF65643492}" sibTransId="{5F4A5E68-73EA-45D1-B439-3E33BE2F71A1}"/>
    <dgm:cxn modelId="{D50AC385-2B53-43AA-9F4B-D03F721EB943}" type="presOf" srcId="{1546840A-5FDB-4EE2-8D23-BDED3BD8A1CA}" destId="{66874C54-B30A-41E3-B0C9-948965F657D8}" srcOrd="1" destOrd="0" presId="urn:microsoft.com/office/officeart/2005/8/layout/orgChart1"/>
    <dgm:cxn modelId="{02864D95-C607-4A63-AC72-8DE6AD446B3E}" type="presOf" srcId="{4DA0582B-0C2A-4E58-B370-EAFEC5CD7DBB}" destId="{F0A8C908-3BAB-4556-B298-4307A18D94CD}" srcOrd="0" destOrd="0" presId="urn:microsoft.com/office/officeart/2005/8/layout/orgChart1"/>
    <dgm:cxn modelId="{20AE7499-2408-439E-8CDB-93B7945B5280}" type="presOf" srcId="{9055E4FB-A2D9-43E0-855F-476C7E444D8A}" destId="{BC501C2E-5274-4A60-AE06-F68AE39260D2}" srcOrd="0" destOrd="0" presId="urn:microsoft.com/office/officeart/2005/8/layout/orgChart1"/>
    <dgm:cxn modelId="{35F29699-CA7B-43AC-8AF9-7B170606E20D}" type="presOf" srcId="{9055E4FB-A2D9-43E0-855F-476C7E444D8A}" destId="{BF7A7D12-09A7-4FD6-A80D-7665C8A7E1B5}" srcOrd="1" destOrd="0" presId="urn:microsoft.com/office/officeart/2005/8/layout/orgChart1"/>
    <dgm:cxn modelId="{3DBB849A-53D7-4D46-9F50-AB19575E0E7B}" type="presOf" srcId="{4DA0582B-0C2A-4E58-B370-EAFEC5CD7DBB}" destId="{8051B385-2F4D-4215-87F5-D0EEAC7ACFDC}" srcOrd="1" destOrd="0" presId="urn:microsoft.com/office/officeart/2005/8/layout/orgChart1"/>
    <dgm:cxn modelId="{E1A546A4-1544-4A89-A85E-0199D60778BC}" type="presOf" srcId="{ECF88739-FD97-4BDC-9833-8D8F472CD5C8}" destId="{A4FAF545-111F-40C2-8E92-C9B7F16B4623}" srcOrd="0" destOrd="0" presId="urn:microsoft.com/office/officeart/2005/8/layout/orgChart1"/>
    <dgm:cxn modelId="{A14DD6A5-A671-49FB-BFE4-D53F1E298E8C}" type="presOf" srcId="{59BF403C-BD3F-43E2-B509-DBCA8D5DB006}" destId="{FAF2D4B6-A166-4175-852E-771AE11AA5C9}" srcOrd="1" destOrd="0" presId="urn:microsoft.com/office/officeart/2005/8/layout/orgChart1"/>
    <dgm:cxn modelId="{78059BA6-140D-4BBB-B9C5-7B442D2F41B6}" type="presOf" srcId="{2683F479-527F-4AEA-8529-4A48035F6A16}" destId="{59206FD3-5291-4F6E-8E9F-83848D9C617B}" srcOrd="1" destOrd="0" presId="urn:microsoft.com/office/officeart/2005/8/layout/orgChart1"/>
    <dgm:cxn modelId="{9FA72CA7-F5F8-496C-8ED3-DC7723F75101}" type="presOf" srcId="{60F82F93-411C-4D9C-99AE-FAA561F63650}" destId="{E63CDC93-CB97-4DB2-8DF6-5EE594D945F6}" srcOrd="1" destOrd="0" presId="urn:microsoft.com/office/officeart/2005/8/layout/orgChart1"/>
    <dgm:cxn modelId="{65A174A9-3AFD-4F12-9F9D-96490E9738EE}" type="presOf" srcId="{F872A454-9FA7-4ABF-8994-28CE8CA0E041}" destId="{1BF68A85-9DBD-4F07-B773-493EC136BD51}" srcOrd="0" destOrd="0" presId="urn:microsoft.com/office/officeart/2005/8/layout/orgChart1"/>
    <dgm:cxn modelId="{D24B42B6-4DD3-4412-9DA1-D7AD65E85E60}" srcId="{1DA4A541-7C0C-41E9-9618-5137A0BFBB6B}" destId="{CD494EB8-22F5-43B4-B97B-06E4A24792AC}" srcOrd="0" destOrd="0" parTransId="{DCC6CF14-C330-4987-B2A3-8CBD7B213319}" sibTransId="{17D02FC3-7803-44A8-8CFA-8662B1B135D8}"/>
    <dgm:cxn modelId="{D7F9D3C3-F7BC-400C-B1A1-83319365D86E}" type="presOf" srcId="{402FC0EC-2929-4639-94A0-E5EEA51BB997}" destId="{CEC66F53-191E-4BCF-9F70-A6902DA5CA8D}" srcOrd="1" destOrd="0" presId="urn:microsoft.com/office/officeart/2005/8/layout/orgChart1"/>
    <dgm:cxn modelId="{83E810C6-3531-433D-9020-8FE8B0EE3F0C}" type="presOf" srcId="{63AB9D0B-642C-4AD6-8B3B-6AA62DC070E5}" destId="{79638DDB-613A-4B5D-84D1-987C2A857150}" srcOrd="0" destOrd="0" presId="urn:microsoft.com/office/officeart/2005/8/layout/orgChart1"/>
    <dgm:cxn modelId="{D821E5C8-1DE1-43F1-B97D-AD71EB44362B}" type="presOf" srcId="{EA8D33C2-80D8-4304-B861-139FFF362C04}" destId="{0B8C22CC-4C27-4D67-910B-7801F6CD4526}" srcOrd="0" destOrd="0" presId="urn:microsoft.com/office/officeart/2005/8/layout/orgChart1"/>
    <dgm:cxn modelId="{10A735D2-B3AB-4D10-A5BF-A407ED510651}" srcId="{F872A454-9FA7-4ABF-8994-28CE8CA0E041}" destId="{1546840A-5FDB-4EE2-8D23-BDED3BD8A1CA}" srcOrd="1" destOrd="0" parTransId="{C37B74F6-B3DB-4C4B-8B41-95928FEB02EE}" sibTransId="{5F054BD2-09D3-4111-8595-662B2E1A767F}"/>
    <dgm:cxn modelId="{A06631D4-8150-46A6-9863-A3B2B0BA2994}" type="presOf" srcId="{2683F479-527F-4AEA-8529-4A48035F6A16}" destId="{F6103A39-6A11-43CE-B06C-C065E3050B20}" srcOrd="0" destOrd="0" presId="urn:microsoft.com/office/officeart/2005/8/layout/orgChart1"/>
    <dgm:cxn modelId="{00B6ACDA-D718-4727-BA5A-F2D05DEA3126}" srcId="{59BF403C-BD3F-43E2-B509-DBCA8D5DB006}" destId="{60F82F93-411C-4D9C-99AE-FAA561F63650}" srcOrd="0" destOrd="0" parTransId="{63AB9D0B-642C-4AD6-8B3B-6AA62DC070E5}" sibTransId="{635CF807-E5C0-4752-A4CC-2DFF8DAA13E9}"/>
    <dgm:cxn modelId="{27410EDC-730F-4238-B66F-0F0E630C0D64}" type="presOf" srcId="{BD19192A-5139-4417-B179-67A559E15B5E}" destId="{E10538D4-5F6A-42BD-9C9A-3D1AC80C7DB9}" srcOrd="0" destOrd="0" presId="urn:microsoft.com/office/officeart/2005/8/layout/orgChart1"/>
    <dgm:cxn modelId="{12B623E0-2342-44B1-98DF-58CDDE94EA47}" type="presOf" srcId="{BA827B7A-62E6-4B1A-9B37-E3AF65643492}" destId="{4B08F2F4-705A-41D6-AB67-8E9832438338}" srcOrd="0" destOrd="0" presId="urn:microsoft.com/office/officeart/2005/8/layout/orgChart1"/>
    <dgm:cxn modelId="{62BC99E3-73D9-40CD-8145-A3737938C13A}" srcId="{2CDCDD79-9B6F-4934-9EF1-04AEE90FA1C1}" destId="{F872A454-9FA7-4ABF-8994-28CE8CA0E041}" srcOrd="0" destOrd="0" parTransId="{5EF31553-0040-460E-BF15-4D5C8FDB40F6}" sibTransId="{7FB9239B-9B8D-4BF6-9070-BFE0E1E57565}"/>
    <dgm:cxn modelId="{83737EE7-0049-4BEB-9E12-CF97F6A580DB}" type="presOf" srcId="{DCC6CF14-C330-4987-B2A3-8CBD7B213319}" destId="{68861F1B-3950-430A-9C4E-2594ED5C0F12}" srcOrd="0" destOrd="0" presId="urn:microsoft.com/office/officeart/2005/8/layout/orgChart1"/>
    <dgm:cxn modelId="{9A2C8FED-8D84-46C5-B867-39762D04D1B2}" srcId="{9055E4FB-A2D9-43E0-855F-476C7E444D8A}" destId="{1DA4A541-7C0C-41E9-9618-5137A0BFBB6B}" srcOrd="1" destOrd="0" parTransId="{30EB27AA-3611-419F-8D8F-4120C6BABA3F}" sibTransId="{1065C6EB-10D0-4E44-84AA-B8EC1121D723}"/>
    <dgm:cxn modelId="{739743F5-6828-4CB2-84BD-3185C7A1CC9C}" type="presOf" srcId="{1546840A-5FDB-4EE2-8D23-BDED3BD8A1CA}" destId="{BF02EC71-29DC-43BC-B027-98D1DD9B128B}" srcOrd="0" destOrd="0" presId="urn:microsoft.com/office/officeart/2005/8/layout/orgChart1"/>
    <dgm:cxn modelId="{5B468AF8-6882-460E-A616-4DF4DBB4026A}" srcId="{CD494EB8-22F5-43B4-B97B-06E4A24792AC}" destId="{C819ECD0-AF40-449F-BA54-4AAC2240C65B}" srcOrd="1" destOrd="0" parTransId="{D015C1DA-F594-4133-9CD7-FFE1D7A3B324}" sibTransId="{EA422A08-82A7-4897-8896-4E9D7C54854B}"/>
    <dgm:cxn modelId="{834286F9-9C9F-4DBD-9453-A5CDC76B9F1C}" srcId="{ECF88739-FD97-4BDC-9833-8D8F472CD5C8}" destId="{8E9DC105-02FE-4D74-B065-D70F64947F81}" srcOrd="1" destOrd="0" parTransId="{3592B6A8-F35D-4688-9207-9FBCD1505F84}" sibTransId="{CB9676EB-2F44-49B0-8ADB-9DA5349BBA45}"/>
    <dgm:cxn modelId="{2B405AFA-2EBF-4230-8825-69C555E0963D}" type="presOf" srcId="{03970587-A79A-44FF-96B5-7F7DD208E616}" destId="{DF059F02-21FD-4EFC-957F-DFBD69A8ACD8}" srcOrd="0" destOrd="0" presId="urn:microsoft.com/office/officeart/2005/8/layout/orgChart1"/>
    <dgm:cxn modelId="{956D79FB-1727-406F-A2D5-17AD93209241}" srcId="{C819ECD0-AF40-449F-BA54-4AAC2240C65B}" destId="{2BE11016-D500-4916-8D64-B1EB2D7C26FE}" srcOrd="0" destOrd="0" parTransId="{266FD1F6-AF8B-4D2B-BB02-A2CBE04E3622}" sibTransId="{62B01055-0C03-490C-BCDE-9B9D768A77AA}"/>
    <dgm:cxn modelId="{80CD86FF-B268-4DCB-B061-5DF7211C44E7}" type="presOf" srcId="{2CDCDD79-9B6F-4934-9EF1-04AEE90FA1C1}" destId="{A8242123-B8B9-403E-A821-1BE1DA5348FF}" srcOrd="0" destOrd="0" presId="urn:microsoft.com/office/officeart/2005/8/layout/orgChart1"/>
    <dgm:cxn modelId="{31FA350B-67CE-41CC-A728-4F763212FC33}" type="presParOf" srcId="{E0B9CC06-C6AA-48AC-B431-0FC8858978C7}" destId="{6FC85608-0499-4EBC-9862-00DB86117833}" srcOrd="0" destOrd="0" presId="urn:microsoft.com/office/officeart/2005/8/layout/orgChart1"/>
    <dgm:cxn modelId="{17EFA146-960D-43E1-AB34-83B6718BDCC8}" type="presParOf" srcId="{6FC85608-0499-4EBC-9862-00DB86117833}" destId="{7FBC113B-AAD2-41B7-A658-624C48BDB8DB}" srcOrd="0" destOrd="0" presId="urn:microsoft.com/office/officeart/2005/8/layout/orgChart1"/>
    <dgm:cxn modelId="{B0716633-0E10-441C-AD14-863BF9E4674E}" type="presParOf" srcId="{7FBC113B-AAD2-41B7-A658-624C48BDB8DB}" destId="{BC501C2E-5274-4A60-AE06-F68AE39260D2}" srcOrd="0" destOrd="0" presId="urn:microsoft.com/office/officeart/2005/8/layout/orgChart1"/>
    <dgm:cxn modelId="{F167AC1B-B65E-4C68-9D95-8BBC11448310}" type="presParOf" srcId="{7FBC113B-AAD2-41B7-A658-624C48BDB8DB}" destId="{BF7A7D12-09A7-4FD6-A80D-7665C8A7E1B5}" srcOrd="1" destOrd="0" presId="urn:microsoft.com/office/officeart/2005/8/layout/orgChart1"/>
    <dgm:cxn modelId="{B520D627-A5F5-4C05-B8FB-68E424E9A600}" type="presParOf" srcId="{6FC85608-0499-4EBC-9862-00DB86117833}" destId="{E39EE9A6-5275-4A76-9F8A-22917FF85720}" srcOrd="1" destOrd="0" presId="urn:microsoft.com/office/officeart/2005/8/layout/orgChart1"/>
    <dgm:cxn modelId="{179C2796-DBD5-45A3-92F2-D381F9EA2D0D}" type="presParOf" srcId="{E39EE9A6-5275-4A76-9F8A-22917FF85720}" destId="{4B08F2F4-705A-41D6-AB67-8E9832438338}" srcOrd="0" destOrd="0" presId="urn:microsoft.com/office/officeart/2005/8/layout/orgChart1"/>
    <dgm:cxn modelId="{91E0CBAA-BC16-4833-877F-58DC070DBDEA}" type="presParOf" srcId="{E39EE9A6-5275-4A76-9F8A-22917FF85720}" destId="{3EF673D3-C19B-4CB1-B5AC-390716C8A0A4}" srcOrd="1" destOrd="0" presId="urn:microsoft.com/office/officeart/2005/8/layout/orgChart1"/>
    <dgm:cxn modelId="{7039831E-CA64-481E-8E89-639F039B0A67}" type="presParOf" srcId="{3EF673D3-C19B-4CB1-B5AC-390716C8A0A4}" destId="{B1ADC9CF-B0C1-4CF7-ACC9-892F78DE7D80}" srcOrd="0" destOrd="0" presId="urn:microsoft.com/office/officeart/2005/8/layout/orgChart1"/>
    <dgm:cxn modelId="{4CF43EDF-A3AE-443C-9647-B3D85470E7E6}" type="presParOf" srcId="{B1ADC9CF-B0C1-4CF7-ACC9-892F78DE7D80}" destId="{A8242123-B8B9-403E-A821-1BE1DA5348FF}" srcOrd="0" destOrd="0" presId="urn:microsoft.com/office/officeart/2005/8/layout/orgChart1"/>
    <dgm:cxn modelId="{943B469C-521F-41BD-98B5-F92A061074FF}" type="presParOf" srcId="{B1ADC9CF-B0C1-4CF7-ACC9-892F78DE7D80}" destId="{267A9EFB-7EA2-433E-8241-BD710054FEDC}" srcOrd="1" destOrd="0" presId="urn:microsoft.com/office/officeart/2005/8/layout/orgChart1"/>
    <dgm:cxn modelId="{DACF7E3D-5AE4-49D1-AD18-A58AB0D98A5E}" type="presParOf" srcId="{3EF673D3-C19B-4CB1-B5AC-390716C8A0A4}" destId="{479EE45F-8754-4F19-BD4A-E66801F36ADE}" srcOrd="1" destOrd="0" presId="urn:microsoft.com/office/officeart/2005/8/layout/orgChart1"/>
    <dgm:cxn modelId="{CF91361E-8268-46CC-BCF2-73B0EB7FA9FD}" type="presParOf" srcId="{479EE45F-8754-4F19-BD4A-E66801F36ADE}" destId="{3A47829F-82D8-4770-90A9-B80A0A15F7A8}" srcOrd="0" destOrd="0" presId="urn:microsoft.com/office/officeart/2005/8/layout/orgChart1"/>
    <dgm:cxn modelId="{1480E402-4FE5-498B-8B35-8BADEDAE294D}" type="presParOf" srcId="{479EE45F-8754-4F19-BD4A-E66801F36ADE}" destId="{2A15F663-A629-4C21-BC9A-E3AEA6FBB629}" srcOrd="1" destOrd="0" presId="urn:microsoft.com/office/officeart/2005/8/layout/orgChart1"/>
    <dgm:cxn modelId="{55941768-5BA1-40D4-A76D-EF6558A6603B}" type="presParOf" srcId="{2A15F663-A629-4C21-BC9A-E3AEA6FBB629}" destId="{20B8AF89-A71D-402C-A206-C1B78AF03825}" srcOrd="0" destOrd="0" presId="urn:microsoft.com/office/officeart/2005/8/layout/orgChart1"/>
    <dgm:cxn modelId="{4D066A87-EA9D-43CA-9EF4-1EABFD2954AF}" type="presParOf" srcId="{20B8AF89-A71D-402C-A206-C1B78AF03825}" destId="{1BF68A85-9DBD-4F07-B773-493EC136BD51}" srcOrd="0" destOrd="0" presId="urn:microsoft.com/office/officeart/2005/8/layout/orgChart1"/>
    <dgm:cxn modelId="{5C4E0251-BFAF-4506-8B15-9E8F3FCD13B5}" type="presParOf" srcId="{20B8AF89-A71D-402C-A206-C1B78AF03825}" destId="{9264E07B-DC73-4DB5-85C7-7B262D26F42A}" srcOrd="1" destOrd="0" presId="urn:microsoft.com/office/officeart/2005/8/layout/orgChart1"/>
    <dgm:cxn modelId="{17A84471-CF0C-4C97-B516-23A2DFD5FA54}" type="presParOf" srcId="{2A15F663-A629-4C21-BC9A-E3AEA6FBB629}" destId="{412310A5-BD95-4609-90AD-7818FC74E812}" srcOrd="1" destOrd="0" presId="urn:microsoft.com/office/officeart/2005/8/layout/orgChart1"/>
    <dgm:cxn modelId="{8DED0A96-CF81-427F-846E-F2C3678A96C1}" type="presParOf" srcId="{412310A5-BD95-4609-90AD-7818FC74E812}" destId="{0B8C22CC-4C27-4D67-910B-7801F6CD4526}" srcOrd="0" destOrd="0" presId="urn:microsoft.com/office/officeart/2005/8/layout/orgChart1"/>
    <dgm:cxn modelId="{5CFD31F5-78A3-4201-A0F1-6C2D77029836}" type="presParOf" srcId="{412310A5-BD95-4609-90AD-7818FC74E812}" destId="{F90D182C-B61B-4F9F-8A5C-E93E7DC8D71B}" srcOrd="1" destOrd="0" presId="urn:microsoft.com/office/officeart/2005/8/layout/orgChart1"/>
    <dgm:cxn modelId="{06C15245-4CD3-4D2F-AF79-159AEBA86439}" type="presParOf" srcId="{F90D182C-B61B-4F9F-8A5C-E93E7DC8D71B}" destId="{C845153A-F162-4DC9-AC66-CECBC7241EB4}" srcOrd="0" destOrd="0" presId="urn:microsoft.com/office/officeart/2005/8/layout/orgChart1"/>
    <dgm:cxn modelId="{55B01947-E49C-4485-8061-A0EE496EA477}" type="presParOf" srcId="{C845153A-F162-4DC9-AC66-CECBC7241EB4}" destId="{185B90E4-D7D0-4919-AC86-2ADB456A1611}" srcOrd="0" destOrd="0" presId="urn:microsoft.com/office/officeart/2005/8/layout/orgChart1"/>
    <dgm:cxn modelId="{F42C79B8-10E4-471A-A2F0-D98E6B34DC68}" type="presParOf" srcId="{C845153A-F162-4DC9-AC66-CECBC7241EB4}" destId="{460394B8-3807-4074-A51D-65CD3EB8BFDB}" srcOrd="1" destOrd="0" presId="urn:microsoft.com/office/officeart/2005/8/layout/orgChart1"/>
    <dgm:cxn modelId="{42A9FA81-5923-4242-B01E-8B007F5BE431}" type="presParOf" srcId="{F90D182C-B61B-4F9F-8A5C-E93E7DC8D71B}" destId="{791AA5E1-6312-4241-88E0-0758940A8E54}" srcOrd="1" destOrd="0" presId="urn:microsoft.com/office/officeart/2005/8/layout/orgChart1"/>
    <dgm:cxn modelId="{BDAB892B-5A6D-4955-9001-F107746BD79E}" type="presParOf" srcId="{F90D182C-B61B-4F9F-8A5C-E93E7DC8D71B}" destId="{F8D2F3E8-E1E3-4D14-A423-3B96CEC965BA}" srcOrd="2" destOrd="0" presId="urn:microsoft.com/office/officeart/2005/8/layout/orgChart1"/>
    <dgm:cxn modelId="{2BE99BC6-6AF7-49D7-ABE4-20DA60C9ACAF}" type="presParOf" srcId="{412310A5-BD95-4609-90AD-7818FC74E812}" destId="{F1AFE3AD-5869-41FC-8F00-15A3BE3A0567}" srcOrd="2" destOrd="0" presId="urn:microsoft.com/office/officeart/2005/8/layout/orgChart1"/>
    <dgm:cxn modelId="{6E647BF0-5C32-4457-9783-752F5EF79259}" type="presParOf" srcId="{412310A5-BD95-4609-90AD-7818FC74E812}" destId="{D7163223-F11C-40AC-B3E5-2C904315C38B}" srcOrd="3" destOrd="0" presId="urn:microsoft.com/office/officeart/2005/8/layout/orgChart1"/>
    <dgm:cxn modelId="{B11526ED-9E9A-4D1C-8A26-22271FFC4F1D}" type="presParOf" srcId="{D7163223-F11C-40AC-B3E5-2C904315C38B}" destId="{CAA2DEF2-2EE6-41C2-BA03-8780B83C5363}" srcOrd="0" destOrd="0" presId="urn:microsoft.com/office/officeart/2005/8/layout/orgChart1"/>
    <dgm:cxn modelId="{243A85E7-9C55-4C75-978F-9BCCBDC697C7}" type="presParOf" srcId="{CAA2DEF2-2EE6-41C2-BA03-8780B83C5363}" destId="{BF02EC71-29DC-43BC-B027-98D1DD9B128B}" srcOrd="0" destOrd="0" presId="urn:microsoft.com/office/officeart/2005/8/layout/orgChart1"/>
    <dgm:cxn modelId="{4AB086E8-4811-4CE8-B7F4-863523E40EA0}" type="presParOf" srcId="{CAA2DEF2-2EE6-41C2-BA03-8780B83C5363}" destId="{66874C54-B30A-41E3-B0C9-948965F657D8}" srcOrd="1" destOrd="0" presId="urn:microsoft.com/office/officeart/2005/8/layout/orgChart1"/>
    <dgm:cxn modelId="{8C250F45-77B4-4841-A9FE-99FD9D2B43BB}" type="presParOf" srcId="{D7163223-F11C-40AC-B3E5-2C904315C38B}" destId="{E7E309FE-2F03-4D7F-BAFB-B93AD4ADBE1F}" srcOrd="1" destOrd="0" presId="urn:microsoft.com/office/officeart/2005/8/layout/orgChart1"/>
    <dgm:cxn modelId="{D102FCE4-9927-4C84-9254-0BB7498CEF73}" type="presParOf" srcId="{D7163223-F11C-40AC-B3E5-2C904315C38B}" destId="{6E58897A-FD1D-4FF1-B143-DBAC54063D12}" srcOrd="2" destOrd="0" presId="urn:microsoft.com/office/officeart/2005/8/layout/orgChart1"/>
    <dgm:cxn modelId="{67BE5DE4-A8F8-4021-B02D-9EA2FAFEA9E5}" type="presParOf" srcId="{2A15F663-A629-4C21-BC9A-E3AEA6FBB629}" destId="{125F31BD-D14D-4E57-B838-103AF8247902}" srcOrd="2" destOrd="0" presId="urn:microsoft.com/office/officeart/2005/8/layout/orgChart1"/>
    <dgm:cxn modelId="{932C4B03-A3B6-4103-BE21-8A20F75801B8}" type="presParOf" srcId="{479EE45F-8754-4F19-BD4A-E66801F36ADE}" destId="{2676731F-B8EC-447D-883F-9AE3D06AC77B}" srcOrd="2" destOrd="0" presId="urn:microsoft.com/office/officeart/2005/8/layout/orgChart1"/>
    <dgm:cxn modelId="{B28F5EC7-3299-471F-9155-8C2C693DA118}" type="presParOf" srcId="{479EE45F-8754-4F19-BD4A-E66801F36ADE}" destId="{B996AC70-8562-4D59-8FFF-050F5869BBBF}" srcOrd="3" destOrd="0" presId="urn:microsoft.com/office/officeart/2005/8/layout/orgChart1"/>
    <dgm:cxn modelId="{BA81B6CE-13CC-4A86-9646-36A817D8F171}" type="presParOf" srcId="{B996AC70-8562-4D59-8FFF-050F5869BBBF}" destId="{E19192DA-72A7-41B7-B80B-95CE2AA514C7}" srcOrd="0" destOrd="0" presId="urn:microsoft.com/office/officeart/2005/8/layout/orgChart1"/>
    <dgm:cxn modelId="{28E0A9B0-4BE8-4D8C-8FCA-CD2BF8664566}" type="presParOf" srcId="{E19192DA-72A7-41B7-B80B-95CE2AA514C7}" destId="{A4FAF545-111F-40C2-8E92-C9B7F16B4623}" srcOrd="0" destOrd="0" presId="urn:microsoft.com/office/officeart/2005/8/layout/orgChart1"/>
    <dgm:cxn modelId="{EFD7CE79-C533-4158-8D06-F7F89C887753}" type="presParOf" srcId="{E19192DA-72A7-41B7-B80B-95CE2AA514C7}" destId="{E8C5DADE-9EA0-4E0F-B6FB-C3069FD80994}" srcOrd="1" destOrd="0" presId="urn:microsoft.com/office/officeart/2005/8/layout/orgChart1"/>
    <dgm:cxn modelId="{EC571490-A47B-401C-8A79-388E1690862C}" type="presParOf" srcId="{B996AC70-8562-4D59-8FFF-050F5869BBBF}" destId="{D155676B-309F-430E-B2BE-7A8385328D25}" srcOrd="1" destOrd="0" presId="urn:microsoft.com/office/officeart/2005/8/layout/orgChart1"/>
    <dgm:cxn modelId="{5EF6B00A-21E3-417F-AE88-6770B2661C64}" type="presParOf" srcId="{D155676B-309F-430E-B2BE-7A8385328D25}" destId="{059FF374-5A7C-4568-8509-B71B5A21786B}" srcOrd="0" destOrd="0" presId="urn:microsoft.com/office/officeart/2005/8/layout/orgChart1"/>
    <dgm:cxn modelId="{2E20D575-7401-4B44-8CBD-F5AEC5CB3F0A}" type="presParOf" srcId="{D155676B-309F-430E-B2BE-7A8385328D25}" destId="{8FFDC1D1-3A3B-4C51-8272-F060F8841A78}" srcOrd="1" destOrd="0" presId="urn:microsoft.com/office/officeart/2005/8/layout/orgChart1"/>
    <dgm:cxn modelId="{82FF5814-CB52-4105-B475-8C3AEA6D7496}" type="presParOf" srcId="{8FFDC1D1-3A3B-4C51-8272-F060F8841A78}" destId="{DD656EA2-A5E7-46F9-9674-8B8BD568FFCA}" srcOrd="0" destOrd="0" presId="urn:microsoft.com/office/officeart/2005/8/layout/orgChart1"/>
    <dgm:cxn modelId="{10D2839A-5D5C-43D1-9867-015C6564A957}" type="presParOf" srcId="{DD656EA2-A5E7-46F9-9674-8B8BD568FFCA}" destId="{E10538D4-5F6A-42BD-9C9A-3D1AC80C7DB9}" srcOrd="0" destOrd="0" presId="urn:microsoft.com/office/officeart/2005/8/layout/orgChart1"/>
    <dgm:cxn modelId="{8F6AAA1B-F438-44D7-A330-66623359CC68}" type="presParOf" srcId="{DD656EA2-A5E7-46F9-9674-8B8BD568FFCA}" destId="{08B0F24C-12B1-4271-8332-012FA02264E9}" srcOrd="1" destOrd="0" presId="urn:microsoft.com/office/officeart/2005/8/layout/orgChart1"/>
    <dgm:cxn modelId="{ECE7BE42-6C75-443D-8EE0-5907F1490AA2}" type="presParOf" srcId="{8FFDC1D1-3A3B-4C51-8272-F060F8841A78}" destId="{B803AD6E-761A-47E7-BDAD-58D35E061108}" srcOrd="1" destOrd="0" presId="urn:microsoft.com/office/officeart/2005/8/layout/orgChart1"/>
    <dgm:cxn modelId="{20BD0185-1879-4102-95FB-211453FD3378}" type="presParOf" srcId="{8FFDC1D1-3A3B-4C51-8272-F060F8841A78}" destId="{9433EA23-F3AB-4081-B12D-BF57A4EDFEFD}" srcOrd="2" destOrd="0" presId="urn:microsoft.com/office/officeart/2005/8/layout/orgChart1"/>
    <dgm:cxn modelId="{6FB33060-637D-4D57-9A4C-5CA2309160A7}" type="presParOf" srcId="{D155676B-309F-430E-B2BE-7A8385328D25}" destId="{773486EB-4467-49F8-9663-DF727910A3A0}" srcOrd="2" destOrd="0" presId="urn:microsoft.com/office/officeart/2005/8/layout/orgChart1"/>
    <dgm:cxn modelId="{286688A3-B730-4B76-811F-45DE9AC41C10}" type="presParOf" srcId="{D155676B-309F-430E-B2BE-7A8385328D25}" destId="{BD10D8F6-C269-4CA3-8B75-98E6576513CA}" srcOrd="3" destOrd="0" presId="urn:microsoft.com/office/officeart/2005/8/layout/orgChart1"/>
    <dgm:cxn modelId="{38621C31-C909-488D-95E0-B501615B3C02}" type="presParOf" srcId="{BD10D8F6-C269-4CA3-8B75-98E6576513CA}" destId="{66DBE1B4-3854-4B18-BD52-34EAAA116466}" srcOrd="0" destOrd="0" presId="urn:microsoft.com/office/officeart/2005/8/layout/orgChart1"/>
    <dgm:cxn modelId="{D2F969DA-44E2-4953-B4C6-FE5A27FBB559}" type="presParOf" srcId="{66DBE1B4-3854-4B18-BD52-34EAAA116466}" destId="{40EC3A56-7037-4E36-94B3-80A03FB965EE}" srcOrd="0" destOrd="0" presId="urn:microsoft.com/office/officeart/2005/8/layout/orgChart1"/>
    <dgm:cxn modelId="{A8F5530E-41D8-47ED-A226-F5E073A73408}" type="presParOf" srcId="{66DBE1B4-3854-4B18-BD52-34EAAA116466}" destId="{C4D7CA22-EE0D-4E2B-92F8-E85E7393EFC9}" srcOrd="1" destOrd="0" presId="urn:microsoft.com/office/officeart/2005/8/layout/orgChart1"/>
    <dgm:cxn modelId="{6D2EBEC8-A996-4363-A41C-E6C5C3239D09}" type="presParOf" srcId="{BD10D8F6-C269-4CA3-8B75-98E6576513CA}" destId="{38264B19-D336-410D-A450-1B6F10654D6F}" srcOrd="1" destOrd="0" presId="urn:microsoft.com/office/officeart/2005/8/layout/orgChart1"/>
    <dgm:cxn modelId="{DEA54336-FCA0-44F5-9D5D-5DBAB3BFD3C0}" type="presParOf" srcId="{BD10D8F6-C269-4CA3-8B75-98E6576513CA}" destId="{AAEDCE7D-E12E-4BC0-9006-542223A83A12}" srcOrd="2" destOrd="0" presId="urn:microsoft.com/office/officeart/2005/8/layout/orgChart1"/>
    <dgm:cxn modelId="{BEDC632D-D7B7-40D5-BE87-7945F521D622}" type="presParOf" srcId="{B996AC70-8562-4D59-8FFF-050F5869BBBF}" destId="{B768AB5E-8837-4A6E-8CB2-BF15BE28EAC3}" srcOrd="2" destOrd="0" presId="urn:microsoft.com/office/officeart/2005/8/layout/orgChart1"/>
    <dgm:cxn modelId="{4093750D-4E1D-4647-BE0A-2F41349816BF}" type="presParOf" srcId="{3EF673D3-C19B-4CB1-B5AC-390716C8A0A4}" destId="{CC0A0757-C65F-494F-BBC2-FECD2DC20F11}" srcOrd="2" destOrd="0" presId="urn:microsoft.com/office/officeart/2005/8/layout/orgChart1"/>
    <dgm:cxn modelId="{44AD56E2-FB36-437A-849E-5668470F7194}" type="presParOf" srcId="{E39EE9A6-5275-4A76-9F8A-22917FF85720}" destId="{2D68F0BF-2A11-48CA-B9F0-28071B7630D7}" srcOrd="2" destOrd="0" presId="urn:microsoft.com/office/officeart/2005/8/layout/orgChart1"/>
    <dgm:cxn modelId="{59957B4E-D53D-4485-971D-D5C8AA585B34}" type="presParOf" srcId="{E39EE9A6-5275-4A76-9F8A-22917FF85720}" destId="{39145DBE-84B5-4346-A305-4D90BB66957C}" srcOrd="3" destOrd="0" presId="urn:microsoft.com/office/officeart/2005/8/layout/orgChart1"/>
    <dgm:cxn modelId="{5A3FBC37-CF7A-4105-8349-7CC1DB2F4657}" type="presParOf" srcId="{39145DBE-84B5-4346-A305-4D90BB66957C}" destId="{6230F613-F098-4D09-BE94-FC8642B4C9E3}" srcOrd="0" destOrd="0" presId="urn:microsoft.com/office/officeart/2005/8/layout/orgChart1"/>
    <dgm:cxn modelId="{573116CF-161F-4975-AEC8-94CC9163F165}" type="presParOf" srcId="{6230F613-F098-4D09-BE94-FC8642B4C9E3}" destId="{DC8DE45B-633C-4B8B-A0CA-CF53B5B64241}" srcOrd="0" destOrd="0" presId="urn:microsoft.com/office/officeart/2005/8/layout/orgChart1"/>
    <dgm:cxn modelId="{8EFE6363-B1B6-4A99-AD6D-16ACFBD849AF}" type="presParOf" srcId="{6230F613-F098-4D09-BE94-FC8642B4C9E3}" destId="{C7955A3D-27E3-4CF3-A05A-5C7173E4F153}" srcOrd="1" destOrd="0" presId="urn:microsoft.com/office/officeart/2005/8/layout/orgChart1"/>
    <dgm:cxn modelId="{B1DCC303-3CC1-4552-8824-C292F6689010}" type="presParOf" srcId="{39145DBE-84B5-4346-A305-4D90BB66957C}" destId="{5CAFF4AD-374C-4CEF-904C-6A16EA334A65}" srcOrd="1" destOrd="0" presId="urn:microsoft.com/office/officeart/2005/8/layout/orgChart1"/>
    <dgm:cxn modelId="{3BCD320E-3603-4559-8ACD-88497AD2F14B}" type="presParOf" srcId="{5CAFF4AD-374C-4CEF-904C-6A16EA334A65}" destId="{68861F1B-3950-430A-9C4E-2594ED5C0F12}" srcOrd="0" destOrd="0" presId="urn:microsoft.com/office/officeart/2005/8/layout/orgChart1"/>
    <dgm:cxn modelId="{6562C2A1-8708-42F8-9F60-8FF4D8C33B3D}" type="presParOf" srcId="{5CAFF4AD-374C-4CEF-904C-6A16EA334A65}" destId="{C5089730-99CF-4399-A695-E795F57C17F4}" srcOrd="1" destOrd="0" presId="urn:microsoft.com/office/officeart/2005/8/layout/orgChart1"/>
    <dgm:cxn modelId="{CA6B44D7-9BE6-4AD5-B522-99E7CE5BDF53}" type="presParOf" srcId="{C5089730-99CF-4399-A695-E795F57C17F4}" destId="{5BD435D8-E53A-49BB-A1EB-D99B395FFCC8}" srcOrd="0" destOrd="0" presId="urn:microsoft.com/office/officeart/2005/8/layout/orgChart1"/>
    <dgm:cxn modelId="{BB1F0E5C-D58E-439A-8000-FC60C65A8E16}" type="presParOf" srcId="{5BD435D8-E53A-49BB-A1EB-D99B395FFCC8}" destId="{41EA9A69-51A1-4391-BC47-B8A509F3764E}" srcOrd="0" destOrd="0" presId="urn:microsoft.com/office/officeart/2005/8/layout/orgChart1"/>
    <dgm:cxn modelId="{09A3FAE3-64F8-49B9-9124-0923BE6B2B29}" type="presParOf" srcId="{5BD435D8-E53A-49BB-A1EB-D99B395FFCC8}" destId="{B40A301C-4D05-4F4A-93DB-2139493A7866}" srcOrd="1" destOrd="0" presId="urn:microsoft.com/office/officeart/2005/8/layout/orgChart1"/>
    <dgm:cxn modelId="{B9B285CA-6BA1-43E6-B916-A289B5B41AB1}" type="presParOf" srcId="{C5089730-99CF-4399-A695-E795F57C17F4}" destId="{B55EF401-D1BD-47DD-B9D6-A7A99E06D606}" srcOrd="1" destOrd="0" presId="urn:microsoft.com/office/officeart/2005/8/layout/orgChart1"/>
    <dgm:cxn modelId="{5844E460-2A47-4EE6-8207-914D6E583520}" type="presParOf" srcId="{B55EF401-D1BD-47DD-B9D6-A7A99E06D606}" destId="{B85ACCA5-661A-4F49-96B8-A3D17C850837}" srcOrd="0" destOrd="0" presId="urn:microsoft.com/office/officeart/2005/8/layout/orgChart1"/>
    <dgm:cxn modelId="{A2F44864-B28D-422A-B79E-6F3865BF1F12}" type="presParOf" srcId="{B55EF401-D1BD-47DD-B9D6-A7A99E06D606}" destId="{09CF34A5-C0C1-4287-BF04-0B1591CDB326}" srcOrd="1" destOrd="0" presId="urn:microsoft.com/office/officeart/2005/8/layout/orgChart1"/>
    <dgm:cxn modelId="{6EC297ED-D045-4999-9180-03B41D9DA65C}" type="presParOf" srcId="{09CF34A5-C0C1-4287-BF04-0B1591CDB326}" destId="{D0C142E9-FD78-42D5-9CF3-05B0EC37E95D}" srcOrd="0" destOrd="0" presId="urn:microsoft.com/office/officeart/2005/8/layout/orgChart1"/>
    <dgm:cxn modelId="{90FA1BB9-71FF-4692-8480-F13BE6320DF5}" type="presParOf" srcId="{D0C142E9-FD78-42D5-9CF3-05B0EC37E95D}" destId="{2D28ED27-6E97-4F64-AD6F-6A76CA12F979}" srcOrd="0" destOrd="0" presId="urn:microsoft.com/office/officeart/2005/8/layout/orgChart1"/>
    <dgm:cxn modelId="{F19BFE1B-C02D-4411-A3B8-0C4899BC0EC3}" type="presParOf" srcId="{D0C142E9-FD78-42D5-9CF3-05B0EC37E95D}" destId="{FAF2D4B6-A166-4175-852E-771AE11AA5C9}" srcOrd="1" destOrd="0" presId="urn:microsoft.com/office/officeart/2005/8/layout/orgChart1"/>
    <dgm:cxn modelId="{9BFA026F-33A1-49C3-BE01-88B91659FAB1}" type="presParOf" srcId="{09CF34A5-C0C1-4287-BF04-0B1591CDB326}" destId="{8D15D5EC-36CC-43B4-9037-B4ABD738EB8C}" srcOrd="1" destOrd="0" presId="urn:microsoft.com/office/officeart/2005/8/layout/orgChart1"/>
    <dgm:cxn modelId="{7F12AD48-96C8-42B0-A8B5-95793F67977F}" type="presParOf" srcId="{8D15D5EC-36CC-43B4-9037-B4ABD738EB8C}" destId="{79638DDB-613A-4B5D-84D1-987C2A857150}" srcOrd="0" destOrd="0" presId="urn:microsoft.com/office/officeart/2005/8/layout/orgChart1"/>
    <dgm:cxn modelId="{FC8BCC9E-0F9E-45ED-B213-01BB85FA5365}" type="presParOf" srcId="{8D15D5EC-36CC-43B4-9037-B4ABD738EB8C}" destId="{C3282839-F32A-40B6-86CC-1B7FECBFCAE7}" srcOrd="1" destOrd="0" presId="urn:microsoft.com/office/officeart/2005/8/layout/orgChart1"/>
    <dgm:cxn modelId="{00CDC15A-76F1-46D6-A733-567A407E0580}" type="presParOf" srcId="{C3282839-F32A-40B6-86CC-1B7FECBFCAE7}" destId="{0142C378-0AB5-4C3F-8A40-1197A9C1B8A4}" srcOrd="0" destOrd="0" presId="urn:microsoft.com/office/officeart/2005/8/layout/orgChart1"/>
    <dgm:cxn modelId="{C3DBE1CF-0E26-419D-9E35-DE405E0A963A}" type="presParOf" srcId="{0142C378-0AB5-4C3F-8A40-1197A9C1B8A4}" destId="{DD69836C-EE1D-4184-B506-410B9F6F4E05}" srcOrd="0" destOrd="0" presId="urn:microsoft.com/office/officeart/2005/8/layout/orgChart1"/>
    <dgm:cxn modelId="{01FC38AC-3E0C-4F1C-92EB-9E01AA8016ED}" type="presParOf" srcId="{0142C378-0AB5-4C3F-8A40-1197A9C1B8A4}" destId="{E63CDC93-CB97-4DB2-8DF6-5EE594D945F6}" srcOrd="1" destOrd="0" presId="urn:microsoft.com/office/officeart/2005/8/layout/orgChart1"/>
    <dgm:cxn modelId="{EE7EBF02-F84D-4859-946F-453119E9493C}" type="presParOf" srcId="{C3282839-F32A-40B6-86CC-1B7FECBFCAE7}" destId="{24883812-37FC-42FA-8E9E-89834DA60EB6}" srcOrd="1" destOrd="0" presId="urn:microsoft.com/office/officeart/2005/8/layout/orgChart1"/>
    <dgm:cxn modelId="{44B53AFF-3DE2-41BF-8BF0-8534C2DF8FCF}" type="presParOf" srcId="{C3282839-F32A-40B6-86CC-1B7FECBFCAE7}" destId="{E3266AB1-FD29-42E1-B5D9-DD1A5F375B54}" srcOrd="2" destOrd="0" presId="urn:microsoft.com/office/officeart/2005/8/layout/orgChart1"/>
    <dgm:cxn modelId="{CC22ECDB-5476-4285-9A4F-364888036536}" type="presParOf" srcId="{09CF34A5-C0C1-4287-BF04-0B1591CDB326}" destId="{239B08D9-2F0F-4585-B411-E031769D960A}" srcOrd="2" destOrd="0" presId="urn:microsoft.com/office/officeart/2005/8/layout/orgChart1"/>
    <dgm:cxn modelId="{C40148E8-070E-4F33-BFCE-389EE2CD9108}" type="presParOf" srcId="{B55EF401-D1BD-47DD-B9D6-A7A99E06D606}" destId="{A4E2CE09-46F4-45CC-8933-A87D7745F4B7}" srcOrd="2" destOrd="0" presId="urn:microsoft.com/office/officeart/2005/8/layout/orgChart1"/>
    <dgm:cxn modelId="{C7DB5FD5-189B-4AE4-BD27-C2657330EE45}" type="presParOf" srcId="{B55EF401-D1BD-47DD-B9D6-A7A99E06D606}" destId="{A7599402-239F-444A-AA7B-97B509DB24DA}" srcOrd="3" destOrd="0" presId="urn:microsoft.com/office/officeart/2005/8/layout/orgChart1"/>
    <dgm:cxn modelId="{2D81DB3E-1A9C-4282-9B62-376AB0F5B507}" type="presParOf" srcId="{A7599402-239F-444A-AA7B-97B509DB24DA}" destId="{6FBAA663-859A-46A6-B3C0-F15CC8A1F775}" srcOrd="0" destOrd="0" presId="urn:microsoft.com/office/officeart/2005/8/layout/orgChart1"/>
    <dgm:cxn modelId="{8EEA9FDB-5939-415B-B3F9-697691C58BD9}" type="presParOf" srcId="{6FBAA663-859A-46A6-B3C0-F15CC8A1F775}" destId="{CC280E0A-263D-4AAF-82E8-A9DB3F205BD4}" srcOrd="0" destOrd="0" presId="urn:microsoft.com/office/officeart/2005/8/layout/orgChart1"/>
    <dgm:cxn modelId="{758CE76E-FD39-4DAA-AD52-E352F51E8B25}" type="presParOf" srcId="{6FBAA663-859A-46A6-B3C0-F15CC8A1F775}" destId="{8008ED32-D21E-4DF5-B617-9F0CABE0D055}" srcOrd="1" destOrd="0" presId="urn:microsoft.com/office/officeart/2005/8/layout/orgChart1"/>
    <dgm:cxn modelId="{1AA610C8-9ADD-49AC-A6BC-F19FCEC7480E}" type="presParOf" srcId="{A7599402-239F-444A-AA7B-97B509DB24DA}" destId="{F0EF8BE7-A751-4A36-B0D0-5109CDE480B5}" srcOrd="1" destOrd="0" presId="urn:microsoft.com/office/officeart/2005/8/layout/orgChart1"/>
    <dgm:cxn modelId="{689DC7E2-9E32-4549-AFE6-7EE49F5CC4AE}" type="presParOf" srcId="{F0EF8BE7-A751-4A36-B0D0-5109CDE480B5}" destId="{911E1A03-DDA7-4FB4-97F2-8F8030DF99E8}" srcOrd="0" destOrd="0" presId="urn:microsoft.com/office/officeart/2005/8/layout/orgChart1"/>
    <dgm:cxn modelId="{EBDF643D-03C1-4E91-9A54-E87083B43671}" type="presParOf" srcId="{F0EF8BE7-A751-4A36-B0D0-5109CDE480B5}" destId="{644FFF28-BF87-42C9-88D5-F759C46C533F}" srcOrd="1" destOrd="0" presId="urn:microsoft.com/office/officeart/2005/8/layout/orgChart1"/>
    <dgm:cxn modelId="{C28EBD5E-4935-45FA-94FF-2AD4672109B5}" type="presParOf" srcId="{644FFF28-BF87-42C9-88D5-F759C46C533F}" destId="{A744489B-7F51-45D5-BF3C-E4EA5958F292}" srcOrd="0" destOrd="0" presId="urn:microsoft.com/office/officeart/2005/8/layout/orgChart1"/>
    <dgm:cxn modelId="{FDEFA949-2027-44E2-AD07-ECAB4A6EB3CE}" type="presParOf" srcId="{A744489B-7F51-45D5-BF3C-E4EA5958F292}" destId="{4C769587-6487-4D48-9FD8-054EBF4720CB}" srcOrd="0" destOrd="0" presId="urn:microsoft.com/office/officeart/2005/8/layout/orgChart1"/>
    <dgm:cxn modelId="{A36181C7-66E2-46F8-88B0-C8D31646B6DE}" type="presParOf" srcId="{A744489B-7F51-45D5-BF3C-E4EA5958F292}" destId="{00530A53-A57E-4100-9D74-D9A63087AB3A}" srcOrd="1" destOrd="0" presId="urn:microsoft.com/office/officeart/2005/8/layout/orgChart1"/>
    <dgm:cxn modelId="{94A28FB6-2DB2-42D3-8B41-E6326855C829}" type="presParOf" srcId="{644FFF28-BF87-42C9-88D5-F759C46C533F}" destId="{AA6489FC-D2B1-4145-83D0-169D272FA2E2}" srcOrd="1" destOrd="0" presId="urn:microsoft.com/office/officeart/2005/8/layout/orgChart1"/>
    <dgm:cxn modelId="{050FA55F-08C7-4C47-96A3-6B27BC7A347A}" type="presParOf" srcId="{644FFF28-BF87-42C9-88D5-F759C46C533F}" destId="{6E1EE7F0-3641-49CA-874D-E361F9FC6162}" srcOrd="2" destOrd="0" presId="urn:microsoft.com/office/officeart/2005/8/layout/orgChart1"/>
    <dgm:cxn modelId="{0C1B6876-FBB6-4336-B5E5-AC41C2C98DBE}" type="presParOf" srcId="{F0EF8BE7-A751-4A36-B0D0-5109CDE480B5}" destId="{DF059F02-21FD-4EFC-957F-DFBD69A8ACD8}" srcOrd="2" destOrd="0" presId="urn:microsoft.com/office/officeart/2005/8/layout/orgChart1"/>
    <dgm:cxn modelId="{36097AF4-5CA6-42C2-8130-F91B14CBA638}" type="presParOf" srcId="{F0EF8BE7-A751-4A36-B0D0-5109CDE480B5}" destId="{E06182EE-EAF3-4CD8-942A-2554927FB497}" srcOrd="3" destOrd="0" presId="urn:microsoft.com/office/officeart/2005/8/layout/orgChart1"/>
    <dgm:cxn modelId="{89BD8EEB-9EA4-425A-9A7C-8C79C567FA48}" type="presParOf" srcId="{E06182EE-EAF3-4CD8-942A-2554927FB497}" destId="{E2AB86CD-7CFF-4185-85A5-9B5A7449F6D6}" srcOrd="0" destOrd="0" presId="urn:microsoft.com/office/officeart/2005/8/layout/orgChart1"/>
    <dgm:cxn modelId="{21F8FE11-16D3-48CE-B8E7-3832E8249BE4}" type="presParOf" srcId="{E2AB86CD-7CFF-4185-85A5-9B5A7449F6D6}" destId="{F6103A39-6A11-43CE-B06C-C065E3050B20}" srcOrd="0" destOrd="0" presId="urn:microsoft.com/office/officeart/2005/8/layout/orgChart1"/>
    <dgm:cxn modelId="{21B19B28-36F9-4187-90EC-B91432C521B3}" type="presParOf" srcId="{E2AB86CD-7CFF-4185-85A5-9B5A7449F6D6}" destId="{59206FD3-5291-4F6E-8E9F-83848D9C617B}" srcOrd="1" destOrd="0" presId="urn:microsoft.com/office/officeart/2005/8/layout/orgChart1"/>
    <dgm:cxn modelId="{2A1496E3-AF21-492E-9AE1-5BA4B2DD85C6}" type="presParOf" srcId="{E06182EE-EAF3-4CD8-942A-2554927FB497}" destId="{50D540EF-81BB-49E6-88DA-0B46D6AB9125}" srcOrd="1" destOrd="0" presId="urn:microsoft.com/office/officeart/2005/8/layout/orgChart1"/>
    <dgm:cxn modelId="{1C6F5ABD-B43E-48F5-8186-9CF4F8D6C2BB}" type="presParOf" srcId="{E06182EE-EAF3-4CD8-942A-2554927FB497}" destId="{ACCD1CB9-1458-4FBF-A3D4-E45BFEAD65CF}" srcOrd="2" destOrd="0" presId="urn:microsoft.com/office/officeart/2005/8/layout/orgChart1"/>
    <dgm:cxn modelId="{6BAAE0AA-6313-45CF-B6C1-F0191CE02EE6}" type="presParOf" srcId="{A7599402-239F-444A-AA7B-97B509DB24DA}" destId="{D74E9C86-6BD7-489C-820F-1554D4E16750}" srcOrd="2" destOrd="0" presId="urn:microsoft.com/office/officeart/2005/8/layout/orgChart1"/>
    <dgm:cxn modelId="{58D241DE-E827-4C8C-93D6-408DD29404DE}" type="presParOf" srcId="{C5089730-99CF-4399-A695-E795F57C17F4}" destId="{FCED87B5-E32D-4546-B98E-4A552845844C}" srcOrd="2" destOrd="0" presId="urn:microsoft.com/office/officeart/2005/8/layout/orgChart1"/>
    <dgm:cxn modelId="{A6B75ABF-353C-4FF0-8F68-462181DA1CCF}" type="presParOf" srcId="{5CAFF4AD-374C-4CEF-904C-6A16EA334A65}" destId="{153ED093-2701-412A-B4AC-B30D5847481B}" srcOrd="2" destOrd="0" presId="urn:microsoft.com/office/officeart/2005/8/layout/orgChart1"/>
    <dgm:cxn modelId="{B4969C9B-81E4-4287-9D44-1E09EE327857}" type="presParOf" srcId="{5CAFF4AD-374C-4CEF-904C-6A16EA334A65}" destId="{DE2BDD4F-255D-4C23-8D86-B8AAD5ED7CAE}" srcOrd="3" destOrd="0" presId="urn:microsoft.com/office/officeart/2005/8/layout/orgChart1"/>
    <dgm:cxn modelId="{86E16345-CA04-43C3-93DD-9540F382252A}" type="presParOf" srcId="{DE2BDD4F-255D-4C23-8D86-B8AAD5ED7CAE}" destId="{23436E12-6D01-4AE2-A57A-25D82379CC28}" srcOrd="0" destOrd="0" presId="urn:microsoft.com/office/officeart/2005/8/layout/orgChart1"/>
    <dgm:cxn modelId="{361521A1-0E28-491B-8070-2EE8CB89B128}" type="presParOf" srcId="{23436E12-6D01-4AE2-A57A-25D82379CC28}" destId="{B9F2C107-1A2E-49FC-940F-396E0685C17F}" srcOrd="0" destOrd="0" presId="urn:microsoft.com/office/officeart/2005/8/layout/orgChart1"/>
    <dgm:cxn modelId="{225FCC7E-F0D1-4DF4-965B-0D9B9BBB94A0}" type="presParOf" srcId="{23436E12-6D01-4AE2-A57A-25D82379CC28}" destId="{CEC66F53-191E-4BCF-9F70-A6902DA5CA8D}" srcOrd="1" destOrd="0" presId="urn:microsoft.com/office/officeart/2005/8/layout/orgChart1"/>
    <dgm:cxn modelId="{6B72C08D-6718-4087-9AB9-227AB1B001CA}" type="presParOf" srcId="{DE2BDD4F-255D-4C23-8D86-B8AAD5ED7CAE}" destId="{C8139B1A-43EF-4E8D-9D89-77D53B325A74}" srcOrd="1" destOrd="0" presId="urn:microsoft.com/office/officeart/2005/8/layout/orgChart1"/>
    <dgm:cxn modelId="{3268CECF-28DC-4F22-A0AD-5B6E4C4EE2B9}" type="presParOf" srcId="{C8139B1A-43EF-4E8D-9D89-77D53B325A74}" destId="{93E4C78E-9EF3-458B-92DB-A74DE89E0F92}" srcOrd="0" destOrd="0" presId="urn:microsoft.com/office/officeart/2005/8/layout/orgChart1"/>
    <dgm:cxn modelId="{6E0F2AC8-E390-4D2A-9F39-8B58B2A286DA}" type="presParOf" srcId="{C8139B1A-43EF-4E8D-9D89-77D53B325A74}" destId="{E4789C96-B379-43FB-8972-9EDA2DB1F310}" srcOrd="1" destOrd="0" presId="urn:microsoft.com/office/officeart/2005/8/layout/orgChart1"/>
    <dgm:cxn modelId="{C325A3C5-EFAD-40EF-9F1E-0F61AD3C8982}" type="presParOf" srcId="{E4789C96-B379-43FB-8972-9EDA2DB1F310}" destId="{420B5CF2-3AD5-4CAF-A10C-F23FA06A1B27}" srcOrd="0" destOrd="0" presId="urn:microsoft.com/office/officeart/2005/8/layout/orgChart1"/>
    <dgm:cxn modelId="{CBFC32AF-960A-4FEE-9170-6D982058EDF6}" type="presParOf" srcId="{420B5CF2-3AD5-4CAF-A10C-F23FA06A1B27}" destId="{F0A8C908-3BAB-4556-B298-4307A18D94CD}" srcOrd="0" destOrd="0" presId="urn:microsoft.com/office/officeart/2005/8/layout/orgChart1"/>
    <dgm:cxn modelId="{DED2099F-8E3F-415B-8F4D-4CBB5D4B5C6A}" type="presParOf" srcId="{420B5CF2-3AD5-4CAF-A10C-F23FA06A1B27}" destId="{8051B385-2F4D-4215-87F5-D0EEAC7ACFDC}" srcOrd="1" destOrd="0" presId="urn:microsoft.com/office/officeart/2005/8/layout/orgChart1"/>
    <dgm:cxn modelId="{E6DAAA90-3135-4C8D-AB75-35B4676D69E7}" type="presParOf" srcId="{E4789C96-B379-43FB-8972-9EDA2DB1F310}" destId="{385DC5B3-ABFC-4816-A7E6-33F3BFA1ACD8}" srcOrd="1" destOrd="0" presId="urn:microsoft.com/office/officeart/2005/8/layout/orgChart1"/>
    <dgm:cxn modelId="{5C4EB9BC-A955-4BEB-B642-FF770B710675}" type="presParOf" srcId="{E4789C96-B379-43FB-8972-9EDA2DB1F310}" destId="{0740AA62-7B9F-49BB-85A5-1EC4C649158F}" srcOrd="2" destOrd="0" presId="urn:microsoft.com/office/officeart/2005/8/layout/orgChart1"/>
    <dgm:cxn modelId="{BD1E3A22-ED57-4516-B132-EB992B7146FB}" type="presParOf" srcId="{DE2BDD4F-255D-4C23-8D86-B8AAD5ED7CAE}" destId="{B86169AB-C3D1-4D7D-AF92-0B89ECA97555}" srcOrd="2" destOrd="0" presId="urn:microsoft.com/office/officeart/2005/8/layout/orgChart1"/>
    <dgm:cxn modelId="{71C0E866-26FE-4D3C-AA5C-256D3D01EA0C}" type="presParOf" srcId="{39145DBE-84B5-4346-A305-4D90BB66957C}" destId="{CF2FC1E6-197F-4A7C-B842-3EA568EF9ACD}" srcOrd="2" destOrd="0" presId="urn:microsoft.com/office/officeart/2005/8/layout/orgChart1"/>
    <dgm:cxn modelId="{3E5B7F4B-5371-4C37-A989-691E44645C66}" type="presParOf" srcId="{6FC85608-0499-4EBC-9862-00DB86117833}" destId="{7B295BDE-F05B-448E-9913-3522F481FAB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76CAB80-F5AD-4E84-88E1-51A40A29D626}" type="doc">
      <dgm:prSet loTypeId="urn:microsoft.com/office/officeart/2005/8/layout/orgChart1" loCatId="hierarchy" qsTypeId="urn:microsoft.com/office/officeart/2005/8/quickstyle/simple5" qsCatId="simple" csTypeId="urn:microsoft.com/office/officeart/2005/8/colors/accent5_2" csCatId="accent5" phldr="1"/>
      <dgm:spPr/>
      <dgm:t>
        <a:bodyPr/>
        <a:lstStyle/>
        <a:p>
          <a:endParaRPr lang="en-ZA"/>
        </a:p>
      </dgm:t>
    </dgm:pt>
    <dgm:pt modelId="{9055E4FB-A2D9-43E0-855F-476C7E444D8A}">
      <dgm:prSet phldrT="[Text]">
        <dgm:style>
          <a:lnRef idx="0">
            <a:schemeClr val="accent1"/>
          </a:lnRef>
          <a:fillRef idx="3">
            <a:schemeClr val="accent1"/>
          </a:fillRef>
          <a:effectRef idx="3">
            <a:schemeClr val="accent1"/>
          </a:effectRef>
          <a:fontRef idx="minor">
            <a:schemeClr val="lt1"/>
          </a:fontRef>
        </dgm:style>
      </dgm:prSet>
      <dgm:spPr/>
      <dgm:t>
        <a:bodyPr/>
        <a:lstStyle/>
        <a:p>
          <a:r>
            <a:rPr lang="en-US" b="1" dirty="0">
              <a:effectLst>
                <a:outerShdw blurRad="50800" dist="38100" dir="18900000" algn="bl" rotWithShape="0">
                  <a:prstClr val="black">
                    <a:alpha val="40000"/>
                  </a:prstClr>
                </a:outerShdw>
              </a:effectLst>
            </a:rPr>
            <a:t>Time Series Models</a:t>
          </a:r>
          <a:endParaRPr lang="en-ZA" b="1" dirty="0">
            <a:effectLst>
              <a:outerShdw blurRad="50800" dist="38100" dir="18900000" algn="bl" rotWithShape="0">
                <a:prstClr val="black">
                  <a:alpha val="40000"/>
                </a:prstClr>
              </a:outerShdw>
            </a:effectLst>
          </a:endParaRPr>
        </a:p>
      </dgm:t>
    </dgm:pt>
    <dgm:pt modelId="{B0588B69-2D1B-40E1-AD16-FE141390DCC1}" type="parTrans" cxnId="{28681157-AB4A-4848-8102-0ED6EAA3C663}">
      <dgm:prSet/>
      <dgm:spPr/>
      <dgm:t>
        <a:bodyPr/>
        <a:lstStyle/>
        <a:p>
          <a:endParaRPr lang="en-ZA"/>
        </a:p>
      </dgm:t>
    </dgm:pt>
    <dgm:pt modelId="{5CF25C41-F41D-440E-8057-80E5CFF9EAE2}" type="sibTrans" cxnId="{28681157-AB4A-4848-8102-0ED6EAA3C663}">
      <dgm:prSet/>
      <dgm:spPr/>
      <dgm:t>
        <a:bodyPr/>
        <a:lstStyle/>
        <a:p>
          <a:endParaRPr lang="en-ZA"/>
        </a:p>
      </dgm:t>
    </dgm:pt>
    <dgm:pt modelId="{2CDCDD79-9B6F-4934-9EF1-04AEE90FA1C1}">
      <dgm:prSet phldrT="[Text]"/>
      <dgm:spPr>
        <a:solidFill>
          <a:srgbClr val="008000"/>
        </a:solidFill>
      </dgm:spPr>
      <dgm:t>
        <a:bodyPr/>
        <a:lstStyle/>
        <a:p>
          <a:r>
            <a:rPr lang="en-US" b="1" dirty="0">
              <a:effectLst>
                <a:outerShdw blurRad="50800" dist="38100" dir="18900000" algn="bl" rotWithShape="0">
                  <a:prstClr val="black">
                    <a:alpha val="40000"/>
                  </a:prstClr>
                </a:outerShdw>
              </a:effectLst>
            </a:rPr>
            <a:t>Stationary</a:t>
          </a:r>
          <a:endParaRPr lang="en-ZA" b="1" dirty="0">
            <a:effectLst>
              <a:outerShdw blurRad="50800" dist="38100" dir="18900000" algn="bl" rotWithShape="0">
                <a:prstClr val="black">
                  <a:alpha val="40000"/>
                </a:prstClr>
              </a:outerShdw>
            </a:effectLst>
          </a:endParaRPr>
        </a:p>
      </dgm:t>
    </dgm:pt>
    <dgm:pt modelId="{BA827B7A-62E6-4B1A-9B37-E3AF65643492}" type="parTrans" cxnId="{EA111685-41DD-405D-BF10-932076840A8C}">
      <dgm:prSet/>
      <dgm:spPr/>
      <dgm:t>
        <a:bodyPr/>
        <a:lstStyle/>
        <a:p>
          <a:endParaRPr lang="en-ZA"/>
        </a:p>
      </dgm:t>
    </dgm:pt>
    <dgm:pt modelId="{5F4A5E68-73EA-45D1-B439-3E33BE2F71A1}" type="sibTrans" cxnId="{EA111685-41DD-405D-BF10-932076840A8C}">
      <dgm:prSet/>
      <dgm:spPr/>
      <dgm:t>
        <a:bodyPr/>
        <a:lstStyle/>
        <a:p>
          <a:endParaRPr lang="en-ZA"/>
        </a:p>
      </dgm:t>
    </dgm:pt>
    <dgm:pt modelId="{1DA4A541-7C0C-41E9-9618-5137A0BFBB6B}">
      <dgm:prSet phldrT="[Text]"/>
      <dgm:spPr>
        <a:solidFill>
          <a:schemeClr val="accent2">
            <a:lumMod val="75000"/>
          </a:schemeClr>
        </a:solidFill>
      </dgm:spPr>
      <dgm:t>
        <a:bodyPr/>
        <a:lstStyle/>
        <a:p>
          <a:r>
            <a:rPr lang="en-US" b="1" dirty="0">
              <a:effectLst>
                <a:outerShdw blurRad="50800" dist="38100" dir="18900000" algn="bl" rotWithShape="0">
                  <a:prstClr val="black">
                    <a:alpha val="40000"/>
                  </a:prstClr>
                </a:outerShdw>
              </a:effectLst>
            </a:rPr>
            <a:t>Non-Stationary</a:t>
          </a:r>
          <a:endParaRPr lang="en-ZA" b="1" dirty="0">
            <a:effectLst>
              <a:outerShdw blurRad="50800" dist="38100" dir="18900000" algn="bl" rotWithShape="0">
                <a:prstClr val="black">
                  <a:alpha val="40000"/>
                </a:prstClr>
              </a:outerShdw>
            </a:effectLst>
          </a:endParaRPr>
        </a:p>
      </dgm:t>
    </dgm:pt>
    <dgm:pt modelId="{30EB27AA-3611-419F-8D8F-4120C6BABA3F}" type="parTrans" cxnId="{9A2C8FED-8D84-46C5-B867-39762D04D1B2}">
      <dgm:prSet/>
      <dgm:spPr/>
      <dgm:t>
        <a:bodyPr/>
        <a:lstStyle/>
        <a:p>
          <a:endParaRPr lang="en-ZA"/>
        </a:p>
      </dgm:t>
    </dgm:pt>
    <dgm:pt modelId="{1065C6EB-10D0-4E44-84AA-B8EC1121D723}" type="sibTrans" cxnId="{9A2C8FED-8D84-46C5-B867-39762D04D1B2}">
      <dgm:prSet/>
      <dgm:spPr/>
      <dgm:t>
        <a:bodyPr/>
        <a:lstStyle/>
        <a:p>
          <a:endParaRPr lang="en-ZA"/>
        </a:p>
      </dgm:t>
    </dgm:pt>
    <dgm:pt modelId="{F872A454-9FA7-4ABF-8994-28CE8CA0E041}">
      <dgm:prSet phldrT="[Text]"/>
      <dgm:spPr>
        <a:solidFill>
          <a:srgbClr val="2EA08A"/>
        </a:solidFill>
      </dgm:spPr>
      <dgm:t>
        <a:bodyPr/>
        <a:lstStyle/>
        <a:p>
          <a:r>
            <a:rPr lang="en-US" b="1" dirty="0" err="1">
              <a:effectLst>
                <a:outerShdw blurRad="50800" dist="38100" dir="18900000" algn="bl" rotWithShape="0">
                  <a:prstClr val="black">
                    <a:alpha val="40000"/>
                  </a:prstClr>
                </a:outerShdw>
              </a:effectLst>
            </a:rPr>
            <a:t>Univariate</a:t>
          </a:r>
          <a:endParaRPr lang="en-US" b="1" dirty="0">
            <a:effectLst>
              <a:outerShdw blurRad="50800" dist="38100" dir="18900000" algn="bl" rotWithShape="0">
                <a:prstClr val="black">
                  <a:alpha val="40000"/>
                </a:prstClr>
              </a:outerShdw>
            </a:effectLst>
          </a:endParaRPr>
        </a:p>
        <a:p>
          <a:r>
            <a:rPr lang="en-US" b="1" dirty="0">
              <a:effectLst>
                <a:outerShdw blurRad="50800" dist="38100" dir="18900000" algn="bl" rotWithShape="0">
                  <a:prstClr val="black">
                    <a:alpha val="40000"/>
                  </a:prstClr>
                </a:outerShdw>
              </a:effectLst>
            </a:rPr>
            <a:t>Models</a:t>
          </a:r>
        </a:p>
      </dgm:t>
    </dgm:pt>
    <dgm:pt modelId="{5EF31553-0040-460E-BF15-4D5C8FDB40F6}" type="parTrans" cxnId="{62BC99E3-73D9-40CD-8145-A3737938C13A}">
      <dgm:prSet/>
      <dgm:spPr/>
      <dgm:t>
        <a:bodyPr/>
        <a:lstStyle/>
        <a:p>
          <a:endParaRPr lang="en-ZA"/>
        </a:p>
      </dgm:t>
    </dgm:pt>
    <dgm:pt modelId="{7FB9239B-9B8D-4BF6-9070-BFE0E1E57565}" type="sibTrans" cxnId="{62BC99E3-73D9-40CD-8145-A3737938C13A}">
      <dgm:prSet/>
      <dgm:spPr/>
      <dgm:t>
        <a:bodyPr/>
        <a:lstStyle/>
        <a:p>
          <a:endParaRPr lang="en-ZA"/>
        </a:p>
      </dgm:t>
    </dgm:pt>
    <dgm:pt modelId="{ECF88739-FD97-4BDC-9833-8D8F472CD5C8}">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Multivariate Models</a:t>
          </a:r>
          <a:endParaRPr lang="en-ZA" b="1" dirty="0">
            <a:effectLst>
              <a:outerShdw blurRad="50800" dist="38100" dir="18900000" algn="bl" rotWithShape="0">
                <a:prstClr val="black">
                  <a:alpha val="40000"/>
                </a:prstClr>
              </a:outerShdw>
            </a:effectLst>
          </a:endParaRPr>
        </a:p>
      </dgm:t>
    </dgm:pt>
    <dgm:pt modelId="{401241C3-5820-4413-AEFB-464015A3E924}" type="parTrans" cxnId="{A744F80F-8828-436A-B439-9FB51FF9E3EC}">
      <dgm:prSet/>
      <dgm:spPr/>
      <dgm:t>
        <a:bodyPr/>
        <a:lstStyle/>
        <a:p>
          <a:endParaRPr lang="en-ZA"/>
        </a:p>
      </dgm:t>
    </dgm:pt>
    <dgm:pt modelId="{C1753E1E-33EF-40BD-BF41-3ED421373439}" type="sibTrans" cxnId="{A744F80F-8828-436A-B439-9FB51FF9E3EC}">
      <dgm:prSet/>
      <dgm:spPr/>
      <dgm:t>
        <a:bodyPr/>
        <a:lstStyle/>
        <a:p>
          <a:endParaRPr lang="en-ZA"/>
        </a:p>
      </dgm:t>
    </dgm:pt>
    <dgm:pt modelId="{BD19192A-5139-4417-B179-67A559E15B5E}">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Single Endogenous: ARDL</a:t>
          </a:r>
          <a:endParaRPr lang="en-ZA" b="1" dirty="0">
            <a:effectLst>
              <a:outerShdw blurRad="50800" dist="38100" dir="18900000" algn="bl" rotWithShape="0">
                <a:prstClr val="black">
                  <a:alpha val="40000"/>
                </a:prstClr>
              </a:outerShdw>
            </a:effectLst>
          </a:endParaRPr>
        </a:p>
      </dgm:t>
    </dgm:pt>
    <dgm:pt modelId="{A9F3F9D1-FF52-40C6-B496-299925F10C4F}" type="parTrans" cxnId="{D7D2BA76-C9F4-467A-9A8C-0F475D063B2A}">
      <dgm:prSet/>
      <dgm:spPr/>
      <dgm:t>
        <a:bodyPr/>
        <a:lstStyle/>
        <a:p>
          <a:endParaRPr lang="en-ZA"/>
        </a:p>
      </dgm:t>
    </dgm:pt>
    <dgm:pt modelId="{7CD2F7A4-D300-4264-9BD9-91CC85468E01}" type="sibTrans" cxnId="{D7D2BA76-C9F4-467A-9A8C-0F475D063B2A}">
      <dgm:prSet/>
      <dgm:spPr/>
      <dgm:t>
        <a:bodyPr/>
        <a:lstStyle/>
        <a:p>
          <a:endParaRPr lang="en-ZA"/>
        </a:p>
      </dgm:t>
    </dgm:pt>
    <dgm:pt modelId="{8E9DC105-02FE-4D74-B065-D70F64947F81}">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Many Endogenous: </a:t>
          </a:r>
          <a:br>
            <a:rPr lang="en-US" b="1" dirty="0">
              <a:effectLst>
                <a:outerShdw blurRad="50800" dist="38100" dir="18900000" algn="bl" rotWithShape="0">
                  <a:prstClr val="black">
                    <a:alpha val="40000"/>
                  </a:prstClr>
                </a:outerShdw>
              </a:effectLst>
            </a:rPr>
          </a:br>
          <a:r>
            <a:rPr lang="en-US" b="1" dirty="0">
              <a:effectLst>
                <a:outerShdw blurRad="50800" dist="38100" dir="18900000" algn="bl" rotWithShape="0">
                  <a:prstClr val="black">
                    <a:alpha val="40000"/>
                  </a:prstClr>
                </a:outerShdw>
              </a:effectLst>
            </a:rPr>
            <a:t>VAR, SVAR</a:t>
          </a:r>
          <a:endParaRPr lang="en-ZA" b="1" dirty="0">
            <a:effectLst>
              <a:outerShdw blurRad="50800" dist="38100" dir="18900000" algn="bl" rotWithShape="0">
                <a:prstClr val="black">
                  <a:alpha val="40000"/>
                </a:prstClr>
              </a:outerShdw>
            </a:effectLst>
          </a:endParaRPr>
        </a:p>
      </dgm:t>
    </dgm:pt>
    <dgm:pt modelId="{3592B6A8-F35D-4688-9207-9FBCD1505F84}" type="parTrans" cxnId="{834286F9-9C9F-4DBD-9453-A5CDC76B9F1C}">
      <dgm:prSet/>
      <dgm:spPr/>
      <dgm:t>
        <a:bodyPr/>
        <a:lstStyle/>
        <a:p>
          <a:endParaRPr lang="en-ZA"/>
        </a:p>
      </dgm:t>
    </dgm:pt>
    <dgm:pt modelId="{CB9676EB-2F44-49B0-8ADB-9DA5349BBA45}" type="sibTrans" cxnId="{834286F9-9C9F-4DBD-9453-A5CDC76B9F1C}">
      <dgm:prSet/>
      <dgm:spPr/>
      <dgm:t>
        <a:bodyPr/>
        <a:lstStyle/>
        <a:p>
          <a:endParaRPr lang="en-ZA"/>
        </a:p>
      </dgm:t>
    </dgm:pt>
    <dgm:pt modelId="{CD494EB8-22F5-43B4-B97B-06E4A24792AC}">
      <dgm:prSet phldrT="[Text]"/>
      <dgm:spPr>
        <a:solidFill>
          <a:srgbClr val="B77601"/>
        </a:solidFill>
      </dgm:spPr>
      <dgm:t>
        <a:bodyPr/>
        <a:lstStyle/>
        <a:p>
          <a:r>
            <a:rPr lang="en-US" b="1" dirty="0" err="1">
              <a:effectLst>
                <a:outerShdw blurRad="50800" dist="38100" dir="18900000" algn="bl" rotWithShape="0">
                  <a:prstClr val="black">
                    <a:alpha val="40000"/>
                  </a:prstClr>
                </a:outerShdw>
              </a:effectLst>
            </a:rPr>
            <a:t>Univariate</a:t>
          </a:r>
          <a:endParaRPr lang="en-ZA" b="1" dirty="0">
            <a:effectLst>
              <a:outerShdw blurRad="50800" dist="38100" dir="18900000" algn="bl" rotWithShape="0">
                <a:prstClr val="black">
                  <a:alpha val="40000"/>
                </a:prstClr>
              </a:outerShdw>
            </a:effectLst>
          </a:endParaRPr>
        </a:p>
      </dgm:t>
    </dgm:pt>
    <dgm:pt modelId="{DCC6CF14-C330-4987-B2A3-8CBD7B213319}" type="parTrans" cxnId="{D24B42B6-4DD3-4412-9DA1-D7AD65E85E60}">
      <dgm:prSet/>
      <dgm:spPr/>
      <dgm:t>
        <a:bodyPr/>
        <a:lstStyle/>
        <a:p>
          <a:endParaRPr lang="en-ZA"/>
        </a:p>
      </dgm:t>
    </dgm:pt>
    <dgm:pt modelId="{17D02FC3-7803-44A8-8CFA-8662B1B135D8}" type="sibTrans" cxnId="{D24B42B6-4DD3-4412-9DA1-D7AD65E85E60}">
      <dgm:prSet/>
      <dgm:spPr/>
      <dgm:t>
        <a:bodyPr/>
        <a:lstStyle/>
        <a:p>
          <a:endParaRPr lang="en-ZA"/>
        </a:p>
      </dgm:t>
    </dgm:pt>
    <dgm:pt modelId="{59BF403C-BD3F-43E2-B509-DBCA8D5DB006}">
      <dgm:prSet phldrT="[Text]"/>
      <dgm:spPr>
        <a:solidFill>
          <a:srgbClr val="ABA301"/>
        </a:solidFill>
      </dgm:spPr>
      <dgm:t>
        <a:bodyPr/>
        <a:lstStyle/>
        <a:p>
          <a:r>
            <a:rPr lang="en-US" b="1" dirty="0">
              <a:effectLst>
                <a:outerShdw blurRad="50800" dist="38100" dir="18900000" algn="bl" rotWithShape="0">
                  <a:prstClr val="black">
                    <a:alpha val="40000"/>
                  </a:prstClr>
                </a:outerShdw>
              </a:effectLst>
            </a:rPr>
            <a:t>Deterministic Trends</a:t>
          </a:r>
          <a:endParaRPr lang="en-ZA" b="1" dirty="0">
            <a:effectLst>
              <a:outerShdw blurRad="50800" dist="38100" dir="18900000" algn="bl" rotWithShape="0">
                <a:prstClr val="black">
                  <a:alpha val="40000"/>
                </a:prstClr>
              </a:outerShdw>
            </a:effectLst>
          </a:endParaRPr>
        </a:p>
      </dgm:t>
    </dgm:pt>
    <dgm:pt modelId="{8F075648-80C8-4518-876C-F7ACB8DD46CE}" type="parTrans" cxnId="{8745C80A-B03F-4FE0-AB9F-525B0563F193}">
      <dgm:prSet/>
      <dgm:spPr/>
      <dgm:t>
        <a:bodyPr/>
        <a:lstStyle/>
        <a:p>
          <a:endParaRPr lang="en-ZA"/>
        </a:p>
      </dgm:t>
    </dgm:pt>
    <dgm:pt modelId="{07C65866-49EC-41B3-A1EA-750C4476CB96}" type="sibTrans" cxnId="{8745C80A-B03F-4FE0-AB9F-525B0563F193}">
      <dgm:prSet/>
      <dgm:spPr/>
      <dgm:t>
        <a:bodyPr/>
        <a:lstStyle/>
        <a:p>
          <a:endParaRPr lang="en-ZA"/>
        </a:p>
      </dgm:t>
    </dgm:pt>
    <dgm:pt modelId="{C819ECD0-AF40-449F-BA54-4AAC2240C65B}">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Stochastic Trends: ARIMA(</a:t>
          </a:r>
          <a:r>
            <a:rPr lang="en-US" b="1" dirty="0" err="1">
              <a:effectLst>
                <a:outerShdw blurRad="50800" dist="38100" dir="18900000" algn="bl" rotWithShape="0">
                  <a:prstClr val="black">
                    <a:alpha val="40000"/>
                  </a:prstClr>
                </a:outerShdw>
              </a:effectLst>
            </a:rPr>
            <a:t>p,d,q</a:t>
          </a:r>
          <a:r>
            <a:rPr lang="en-US" b="1" dirty="0">
              <a:effectLst>
                <a:outerShdw blurRad="50800" dist="38100" dir="18900000" algn="bl" rotWithShape="0">
                  <a:prstClr val="black">
                    <a:alpha val="40000"/>
                  </a:prstClr>
                </a:outerShdw>
              </a:effectLst>
            </a:rPr>
            <a:t>)</a:t>
          </a:r>
        </a:p>
      </dgm:t>
    </dgm:pt>
    <dgm:pt modelId="{D015C1DA-F594-4133-9CD7-FFE1D7A3B324}" type="parTrans" cxnId="{5B468AF8-6882-460E-A616-4DF4DBB4026A}">
      <dgm:prSet/>
      <dgm:spPr/>
      <dgm:t>
        <a:bodyPr/>
        <a:lstStyle/>
        <a:p>
          <a:endParaRPr lang="en-ZA"/>
        </a:p>
      </dgm:t>
    </dgm:pt>
    <dgm:pt modelId="{EA422A08-82A7-4897-8896-4E9D7C54854B}" type="sibTrans" cxnId="{5B468AF8-6882-460E-A616-4DF4DBB4026A}">
      <dgm:prSet/>
      <dgm:spPr/>
      <dgm:t>
        <a:bodyPr/>
        <a:lstStyle/>
        <a:p>
          <a:endParaRPr lang="en-ZA"/>
        </a:p>
      </dgm:t>
    </dgm:pt>
    <dgm:pt modelId="{60F82F93-411C-4D9C-99AE-FAA561F63650}">
      <dgm:prSet phldrT="[Text]"/>
      <dgm:spPr>
        <a:solidFill>
          <a:srgbClr val="ABA301"/>
        </a:solidFill>
      </dgm:spPr>
      <dgm:t>
        <a:bodyPr/>
        <a:lstStyle/>
        <a:p>
          <a:r>
            <a:rPr lang="en-US" b="1" dirty="0">
              <a:effectLst>
                <a:outerShdw blurRad="50800" dist="38100" dir="18900000" algn="bl" rotWithShape="0">
                  <a:prstClr val="black">
                    <a:alpha val="40000"/>
                  </a:prstClr>
                </a:outerShdw>
              </a:effectLst>
            </a:rPr>
            <a:t>Filters</a:t>
          </a:r>
          <a:endParaRPr lang="en-ZA" b="1" dirty="0">
            <a:effectLst>
              <a:outerShdw blurRad="50800" dist="38100" dir="18900000" algn="bl" rotWithShape="0">
                <a:prstClr val="black">
                  <a:alpha val="40000"/>
                </a:prstClr>
              </a:outerShdw>
            </a:effectLst>
          </a:endParaRPr>
        </a:p>
      </dgm:t>
    </dgm:pt>
    <dgm:pt modelId="{63AB9D0B-642C-4AD6-8B3B-6AA62DC070E5}" type="parTrans" cxnId="{00B6ACDA-D718-4727-BA5A-F2D05DEA3126}">
      <dgm:prSet/>
      <dgm:spPr/>
      <dgm:t>
        <a:bodyPr/>
        <a:lstStyle/>
        <a:p>
          <a:endParaRPr lang="en-ZA"/>
        </a:p>
      </dgm:t>
    </dgm:pt>
    <dgm:pt modelId="{635CF807-E5C0-4752-A4CC-2DFF8DAA13E9}" type="sibTrans" cxnId="{00B6ACDA-D718-4727-BA5A-F2D05DEA3126}">
      <dgm:prSet/>
      <dgm:spPr/>
      <dgm:t>
        <a:bodyPr/>
        <a:lstStyle/>
        <a:p>
          <a:endParaRPr lang="en-ZA"/>
        </a:p>
      </dgm:t>
    </dgm:pt>
    <dgm:pt modelId="{2683F479-527F-4AEA-8529-4A48035F6A16}">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Differencing</a:t>
          </a:r>
        </a:p>
      </dgm:t>
    </dgm:pt>
    <dgm:pt modelId="{03970587-A79A-44FF-96B5-7F7DD208E616}" type="parTrans" cxnId="{33B4551E-FB05-419F-8AEC-431C2747A097}">
      <dgm:prSet/>
      <dgm:spPr/>
      <dgm:t>
        <a:bodyPr/>
        <a:lstStyle/>
        <a:p>
          <a:endParaRPr lang="en-ZA"/>
        </a:p>
      </dgm:t>
    </dgm:pt>
    <dgm:pt modelId="{614423D5-C267-450D-9522-AEB3907FAFC3}" type="sibTrans" cxnId="{33B4551E-FB05-419F-8AEC-431C2747A097}">
      <dgm:prSet/>
      <dgm:spPr/>
      <dgm:t>
        <a:bodyPr/>
        <a:lstStyle/>
        <a:p>
          <a:endParaRPr lang="en-ZA"/>
        </a:p>
      </dgm:t>
    </dgm:pt>
    <dgm:pt modelId="{0458CA8F-73FE-4BD9-85FB-C076BCB4D586}">
      <dgm:prSet phldrT="[Text]"/>
      <dgm:spPr>
        <a:solidFill>
          <a:srgbClr val="2EA08A"/>
        </a:solidFill>
      </dgm:spPr>
      <dgm:t>
        <a:bodyPr/>
        <a:lstStyle/>
        <a:p>
          <a:r>
            <a:rPr lang="en-US" b="1" dirty="0">
              <a:effectLst>
                <a:outerShdw blurRad="50800" dist="38100" dir="18900000" algn="bl" rotWithShape="0">
                  <a:prstClr val="black">
                    <a:alpha val="40000"/>
                  </a:prstClr>
                </a:outerShdw>
              </a:effectLst>
            </a:rPr>
            <a:t>Only E(</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ARMA(</a:t>
          </a:r>
          <a:r>
            <a:rPr lang="en-US" b="1" dirty="0" err="1">
              <a:effectLst>
                <a:outerShdw blurRad="50800" dist="38100" dir="18900000" algn="bl" rotWithShape="0">
                  <a:prstClr val="black">
                    <a:alpha val="40000"/>
                  </a:prstClr>
                </a:outerShdw>
              </a:effectLst>
            </a:rPr>
            <a:t>p,q</a:t>
          </a:r>
          <a:r>
            <a:rPr lang="en-US" b="1" dirty="0">
              <a:effectLst>
                <a:outerShdw blurRad="50800" dist="38100" dir="18900000" algn="bl" rotWithShape="0">
                  <a:prstClr val="black">
                    <a:alpha val="40000"/>
                  </a:prstClr>
                </a:outerShdw>
              </a:effectLst>
            </a:rPr>
            <a:t>)</a:t>
          </a:r>
          <a:endParaRPr lang="en-ZA" b="1" dirty="0">
            <a:effectLst>
              <a:outerShdw blurRad="50800" dist="38100" dir="18900000" algn="bl" rotWithShape="0">
                <a:prstClr val="black">
                  <a:alpha val="40000"/>
                </a:prstClr>
              </a:outerShdw>
            </a:effectLst>
          </a:endParaRPr>
        </a:p>
      </dgm:t>
    </dgm:pt>
    <dgm:pt modelId="{EA8D33C2-80D8-4304-B861-139FFF362C04}" type="parTrans" cxnId="{EDF0CB14-007E-45BB-8445-C92455079A93}">
      <dgm:prSet/>
      <dgm:spPr/>
      <dgm:t>
        <a:bodyPr/>
        <a:lstStyle/>
        <a:p>
          <a:endParaRPr lang="en-ZA"/>
        </a:p>
      </dgm:t>
    </dgm:pt>
    <dgm:pt modelId="{E03B7021-F4B6-4739-B152-FC7D1AC29A61}" type="sibTrans" cxnId="{EDF0CB14-007E-45BB-8445-C92455079A93}">
      <dgm:prSet/>
      <dgm:spPr/>
      <dgm:t>
        <a:bodyPr/>
        <a:lstStyle/>
        <a:p>
          <a:endParaRPr lang="en-ZA"/>
        </a:p>
      </dgm:t>
    </dgm:pt>
    <dgm:pt modelId="{1546840A-5FDB-4EE2-8D23-BDED3BD8A1CA}">
      <dgm:prSet phldrT="[Text]"/>
      <dgm:spPr>
        <a:solidFill>
          <a:srgbClr val="2EA08A"/>
        </a:solidFill>
      </dgm:spPr>
      <dgm:t>
        <a:bodyPr/>
        <a:lstStyle/>
        <a:p>
          <a:r>
            <a:rPr lang="en-US" b="1" dirty="0">
              <a:effectLst>
                <a:outerShdw blurRad="50800" dist="38100" dir="18900000" algn="bl" rotWithShape="0">
                  <a:prstClr val="black">
                    <a:alpha val="40000"/>
                  </a:prstClr>
                </a:outerShdw>
              </a:effectLst>
            </a:rPr>
            <a:t>E(</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&amp; </a:t>
          </a:r>
          <a:r>
            <a:rPr lang="en-US" b="1" dirty="0" err="1">
              <a:effectLst>
                <a:outerShdw blurRad="50800" dist="38100" dir="18900000" algn="bl" rotWithShape="0">
                  <a:prstClr val="black">
                    <a:alpha val="40000"/>
                  </a:prstClr>
                </a:outerShdw>
              </a:effectLst>
            </a:rPr>
            <a:t>Var</a:t>
          </a:r>
          <a:r>
            <a:rPr lang="en-US" b="1" dirty="0">
              <a:effectLst>
                <a:outerShdw blurRad="50800" dist="38100" dir="18900000" algn="bl" rotWithShape="0">
                  <a:prstClr val="black">
                    <a:alpha val="40000"/>
                  </a:prstClr>
                </a:outerShdw>
              </a:effectLst>
            </a:rPr>
            <a:t>(</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ARCH</a:t>
          </a:r>
          <a:endParaRPr lang="en-ZA" b="1" dirty="0">
            <a:effectLst>
              <a:outerShdw blurRad="50800" dist="38100" dir="18900000" algn="bl" rotWithShape="0">
                <a:prstClr val="black">
                  <a:alpha val="40000"/>
                </a:prstClr>
              </a:outerShdw>
            </a:effectLst>
          </a:endParaRPr>
        </a:p>
      </dgm:t>
    </dgm:pt>
    <dgm:pt modelId="{C37B74F6-B3DB-4C4B-8B41-95928FEB02EE}" type="parTrans" cxnId="{10A735D2-B3AB-4D10-A5BF-A407ED510651}">
      <dgm:prSet/>
      <dgm:spPr/>
      <dgm:t>
        <a:bodyPr/>
        <a:lstStyle/>
        <a:p>
          <a:endParaRPr lang="en-ZA"/>
        </a:p>
      </dgm:t>
    </dgm:pt>
    <dgm:pt modelId="{5F054BD2-09D3-4111-8595-662B2E1A767F}" type="sibTrans" cxnId="{10A735D2-B3AB-4D10-A5BF-A407ED510651}">
      <dgm:prSet/>
      <dgm:spPr/>
      <dgm:t>
        <a:bodyPr/>
        <a:lstStyle/>
        <a:p>
          <a:endParaRPr lang="en-ZA"/>
        </a:p>
      </dgm:t>
    </dgm:pt>
    <dgm:pt modelId="{2BE11016-D500-4916-8D64-B1EB2D7C26FE}">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Tests</a:t>
          </a:r>
        </a:p>
      </dgm:t>
    </dgm:pt>
    <dgm:pt modelId="{266FD1F6-AF8B-4D2B-BB02-A2CBE04E3622}" type="parTrans" cxnId="{956D79FB-1727-406F-A2D5-17AD93209241}">
      <dgm:prSet/>
      <dgm:spPr/>
      <dgm:t>
        <a:bodyPr/>
        <a:lstStyle/>
        <a:p>
          <a:endParaRPr lang="en-ZA"/>
        </a:p>
      </dgm:t>
    </dgm:pt>
    <dgm:pt modelId="{62B01055-0C03-490C-BCDE-9B9D768A77AA}" type="sibTrans" cxnId="{956D79FB-1727-406F-A2D5-17AD93209241}">
      <dgm:prSet/>
      <dgm:spPr/>
      <dgm:t>
        <a:bodyPr/>
        <a:lstStyle/>
        <a:p>
          <a:endParaRPr lang="en-ZA"/>
        </a:p>
      </dgm:t>
    </dgm:pt>
    <dgm:pt modelId="{402FC0EC-2929-4639-94A0-E5EEA51BB997}">
      <dgm:prSet phldrT="[Text]"/>
      <dgm:spPr>
        <a:solidFill>
          <a:srgbClr val="A2285C"/>
        </a:solidFill>
      </dgm:spPr>
      <dgm:t>
        <a:bodyPr/>
        <a:lstStyle/>
        <a:p>
          <a:r>
            <a:rPr lang="en-US" b="1" dirty="0">
              <a:effectLst>
                <a:outerShdw blurRad="50800" dist="38100" dir="18900000" algn="bl" rotWithShape="0">
                  <a:prstClr val="black">
                    <a:alpha val="40000"/>
                  </a:prstClr>
                </a:outerShdw>
              </a:effectLst>
            </a:rPr>
            <a:t> Multivariate</a:t>
          </a:r>
        </a:p>
      </dgm:t>
    </dgm:pt>
    <dgm:pt modelId="{46174F45-C69E-48FD-AAFD-E8EBBADEC156}" type="sibTrans" cxnId="{BAFA4B04-2524-4EC2-B3B5-1EB5EFC4A413}">
      <dgm:prSet/>
      <dgm:spPr/>
      <dgm:t>
        <a:bodyPr/>
        <a:lstStyle/>
        <a:p>
          <a:endParaRPr lang="en-ZA"/>
        </a:p>
      </dgm:t>
    </dgm:pt>
    <dgm:pt modelId="{835D0648-36E0-4EB5-A6C7-B426BEB1D961}" type="parTrans" cxnId="{BAFA4B04-2524-4EC2-B3B5-1EB5EFC4A413}">
      <dgm:prSet/>
      <dgm:spPr/>
      <dgm:t>
        <a:bodyPr/>
        <a:lstStyle/>
        <a:p>
          <a:endParaRPr lang="en-ZA"/>
        </a:p>
      </dgm:t>
    </dgm:pt>
    <dgm:pt modelId="{4DA0582B-0C2A-4E58-B370-EAFEC5CD7DBB}">
      <dgm:prSet phldrT="[Text]"/>
      <dgm:spPr>
        <a:solidFill>
          <a:srgbClr val="A2285C"/>
        </a:solidFill>
      </dgm:spPr>
      <dgm:t>
        <a:bodyPr/>
        <a:lstStyle/>
        <a:p>
          <a:r>
            <a:rPr lang="en-US" b="1" dirty="0">
              <a:effectLst>
                <a:outerShdw blurRad="50800" dist="38100" dir="18900000" algn="bl" rotWithShape="0">
                  <a:prstClr val="black">
                    <a:alpha val="40000"/>
                  </a:prstClr>
                </a:outerShdw>
              </a:effectLst>
            </a:rPr>
            <a:t>Cointegration / VECM</a:t>
          </a:r>
        </a:p>
      </dgm:t>
    </dgm:pt>
    <dgm:pt modelId="{FC1B2EB8-92E9-4D25-A027-8EDC2A4E5739}" type="parTrans" cxnId="{DC34402D-3873-489C-9D74-C0CF333090DF}">
      <dgm:prSet/>
      <dgm:spPr/>
      <dgm:t>
        <a:bodyPr/>
        <a:lstStyle/>
        <a:p>
          <a:endParaRPr lang="en-ZA"/>
        </a:p>
      </dgm:t>
    </dgm:pt>
    <dgm:pt modelId="{F79F36C1-8ECB-4557-9CC5-8D9069C731F0}" type="sibTrans" cxnId="{DC34402D-3873-489C-9D74-C0CF333090DF}">
      <dgm:prSet/>
      <dgm:spPr/>
      <dgm:t>
        <a:bodyPr/>
        <a:lstStyle/>
        <a:p>
          <a:endParaRPr lang="en-ZA"/>
        </a:p>
      </dgm:t>
    </dgm:pt>
    <dgm:pt modelId="{E0B9CC06-C6AA-48AC-B431-0FC8858978C7}" type="pres">
      <dgm:prSet presAssocID="{676CAB80-F5AD-4E84-88E1-51A40A29D626}" presName="hierChild1" presStyleCnt="0">
        <dgm:presLayoutVars>
          <dgm:orgChart val="1"/>
          <dgm:chPref val="1"/>
          <dgm:dir/>
          <dgm:animOne val="branch"/>
          <dgm:animLvl val="lvl"/>
          <dgm:resizeHandles/>
        </dgm:presLayoutVars>
      </dgm:prSet>
      <dgm:spPr/>
    </dgm:pt>
    <dgm:pt modelId="{6FC85608-0499-4EBC-9862-00DB86117833}" type="pres">
      <dgm:prSet presAssocID="{9055E4FB-A2D9-43E0-855F-476C7E444D8A}" presName="hierRoot1" presStyleCnt="0">
        <dgm:presLayoutVars>
          <dgm:hierBranch val="init"/>
        </dgm:presLayoutVars>
      </dgm:prSet>
      <dgm:spPr/>
    </dgm:pt>
    <dgm:pt modelId="{7FBC113B-AAD2-41B7-A658-624C48BDB8DB}" type="pres">
      <dgm:prSet presAssocID="{9055E4FB-A2D9-43E0-855F-476C7E444D8A}" presName="rootComposite1" presStyleCnt="0"/>
      <dgm:spPr/>
    </dgm:pt>
    <dgm:pt modelId="{BC501C2E-5274-4A60-AE06-F68AE39260D2}" type="pres">
      <dgm:prSet presAssocID="{9055E4FB-A2D9-43E0-855F-476C7E444D8A}" presName="rootText1" presStyleLbl="node0" presStyleIdx="0" presStyleCnt="1">
        <dgm:presLayoutVars>
          <dgm:chPref val="3"/>
        </dgm:presLayoutVars>
      </dgm:prSet>
      <dgm:spPr/>
    </dgm:pt>
    <dgm:pt modelId="{BF7A7D12-09A7-4FD6-A80D-7665C8A7E1B5}" type="pres">
      <dgm:prSet presAssocID="{9055E4FB-A2D9-43E0-855F-476C7E444D8A}" presName="rootConnector1" presStyleLbl="node1" presStyleIdx="0" presStyleCnt="0"/>
      <dgm:spPr/>
    </dgm:pt>
    <dgm:pt modelId="{E39EE9A6-5275-4A76-9F8A-22917FF85720}" type="pres">
      <dgm:prSet presAssocID="{9055E4FB-A2D9-43E0-855F-476C7E444D8A}" presName="hierChild2" presStyleCnt="0"/>
      <dgm:spPr/>
    </dgm:pt>
    <dgm:pt modelId="{4B08F2F4-705A-41D6-AB67-8E9832438338}" type="pres">
      <dgm:prSet presAssocID="{BA827B7A-62E6-4B1A-9B37-E3AF65643492}" presName="Name37" presStyleLbl="parChTrans1D2" presStyleIdx="0" presStyleCnt="2"/>
      <dgm:spPr/>
    </dgm:pt>
    <dgm:pt modelId="{3EF673D3-C19B-4CB1-B5AC-390716C8A0A4}" type="pres">
      <dgm:prSet presAssocID="{2CDCDD79-9B6F-4934-9EF1-04AEE90FA1C1}" presName="hierRoot2" presStyleCnt="0">
        <dgm:presLayoutVars>
          <dgm:hierBranch val="init"/>
        </dgm:presLayoutVars>
      </dgm:prSet>
      <dgm:spPr/>
    </dgm:pt>
    <dgm:pt modelId="{B1ADC9CF-B0C1-4CF7-ACC9-892F78DE7D80}" type="pres">
      <dgm:prSet presAssocID="{2CDCDD79-9B6F-4934-9EF1-04AEE90FA1C1}" presName="rootComposite" presStyleCnt="0"/>
      <dgm:spPr/>
    </dgm:pt>
    <dgm:pt modelId="{A8242123-B8B9-403E-A821-1BE1DA5348FF}" type="pres">
      <dgm:prSet presAssocID="{2CDCDD79-9B6F-4934-9EF1-04AEE90FA1C1}" presName="rootText" presStyleLbl="node2" presStyleIdx="0" presStyleCnt="2">
        <dgm:presLayoutVars>
          <dgm:chPref val="3"/>
        </dgm:presLayoutVars>
      </dgm:prSet>
      <dgm:spPr/>
    </dgm:pt>
    <dgm:pt modelId="{267A9EFB-7EA2-433E-8241-BD710054FEDC}" type="pres">
      <dgm:prSet presAssocID="{2CDCDD79-9B6F-4934-9EF1-04AEE90FA1C1}" presName="rootConnector" presStyleLbl="node2" presStyleIdx="0" presStyleCnt="2"/>
      <dgm:spPr/>
    </dgm:pt>
    <dgm:pt modelId="{479EE45F-8754-4F19-BD4A-E66801F36ADE}" type="pres">
      <dgm:prSet presAssocID="{2CDCDD79-9B6F-4934-9EF1-04AEE90FA1C1}" presName="hierChild4" presStyleCnt="0"/>
      <dgm:spPr/>
    </dgm:pt>
    <dgm:pt modelId="{3A47829F-82D8-4770-90A9-B80A0A15F7A8}" type="pres">
      <dgm:prSet presAssocID="{5EF31553-0040-460E-BF15-4D5C8FDB40F6}" presName="Name37" presStyleLbl="parChTrans1D3" presStyleIdx="0" presStyleCnt="4"/>
      <dgm:spPr/>
    </dgm:pt>
    <dgm:pt modelId="{2A15F663-A629-4C21-BC9A-E3AEA6FBB629}" type="pres">
      <dgm:prSet presAssocID="{F872A454-9FA7-4ABF-8994-28CE8CA0E041}" presName="hierRoot2" presStyleCnt="0">
        <dgm:presLayoutVars>
          <dgm:hierBranch val="init"/>
        </dgm:presLayoutVars>
      </dgm:prSet>
      <dgm:spPr/>
    </dgm:pt>
    <dgm:pt modelId="{20B8AF89-A71D-402C-A206-C1B78AF03825}" type="pres">
      <dgm:prSet presAssocID="{F872A454-9FA7-4ABF-8994-28CE8CA0E041}" presName="rootComposite" presStyleCnt="0"/>
      <dgm:spPr/>
    </dgm:pt>
    <dgm:pt modelId="{1BF68A85-9DBD-4F07-B773-493EC136BD51}" type="pres">
      <dgm:prSet presAssocID="{F872A454-9FA7-4ABF-8994-28CE8CA0E041}" presName="rootText" presStyleLbl="node3" presStyleIdx="0" presStyleCnt="4">
        <dgm:presLayoutVars>
          <dgm:chPref val="3"/>
        </dgm:presLayoutVars>
      </dgm:prSet>
      <dgm:spPr/>
    </dgm:pt>
    <dgm:pt modelId="{9264E07B-DC73-4DB5-85C7-7B262D26F42A}" type="pres">
      <dgm:prSet presAssocID="{F872A454-9FA7-4ABF-8994-28CE8CA0E041}" presName="rootConnector" presStyleLbl="node3" presStyleIdx="0" presStyleCnt="4"/>
      <dgm:spPr/>
    </dgm:pt>
    <dgm:pt modelId="{412310A5-BD95-4609-90AD-7818FC74E812}" type="pres">
      <dgm:prSet presAssocID="{F872A454-9FA7-4ABF-8994-28CE8CA0E041}" presName="hierChild4" presStyleCnt="0"/>
      <dgm:spPr/>
    </dgm:pt>
    <dgm:pt modelId="{0B8C22CC-4C27-4D67-910B-7801F6CD4526}" type="pres">
      <dgm:prSet presAssocID="{EA8D33C2-80D8-4304-B861-139FFF362C04}" presName="Name37" presStyleLbl="parChTrans1D4" presStyleIdx="0" presStyleCnt="10"/>
      <dgm:spPr/>
    </dgm:pt>
    <dgm:pt modelId="{F90D182C-B61B-4F9F-8A5C-E93E7DC8D71B}" type="pres">
      <dgm:prSet presAssocID="{0458CA8F-73FE-4BD9-85FB-C076BCB4D586}" presName="hierRoot2" presStyleCnt="0">
        <dgm:presLayoutVars>
          <dgm:hierBranch val="init"/>
        </dgm:presLayoutVars>
      </dgm:prSet>
      <dgm:spPr/>
    </dgm:pt>
    <dgm:pt modelId="{C845153A-F162-4DC9-AC66-CECBC7241EB4}" type="pres">
      <dgm:prSet presAssocID="{0458CA8F-73FE-4BD9-85FB-C076BCB4D586}" presName="rootComposite" presStyleCnt="0"/>
      <dgm:spPr/>
    </dgm:pt>
    <dgm:pt modelId="{185B90E4-D7D0-4919-AC86-2ADB456A1611}" type="pres">
      <dgm:prSet presAssocID="{0458CA8F-73FE-4BD9-85FB-C076BCB4D586}" presName="rootText" presStyleLbl="node4" presStyleIdx="0" presStyleCnt="10">
        <dgm:presLayoutVars>
          <dgm:chPref val="3"/>
        </dgm:presLayoutVars>
      </dgm:prSet>
      <dgm:spPr/>
    </dgm:pt>
    <dgm:pt modelId="{460394B8-3807-4074-A51D-65CD3EB8BFDB}" type="pres">
      <dgm:prSet presAssocID="{0458CA8F-73FE-4BD9-85FB-C076BCB4D586}" presName="rootConnector" presStyleLbl="node4" presStyleIdx="0" presStyleCnt="10"/>
      <dgm:spPr/>
    </dgm:pt>
    <dgm:pt modelId="{791AA5E1-6312-4241-88E0-0758940A8E54}" type="pres">
      <dgm:prSet presAssocID="{0458CA8F-73FE-4BD9-85FB-C076BCB4D586}" presName="hierChild4" presStyleCnt="0"/>
      <dgm:spPr/>
    </dgm:pt>
    <dgm:pt modelId="{F8D2F3E8-E1E3-4D14-A423-3B96CEC965BA}" type="pres">
      <dgm:prSet presAssocID="{0458CA8F-73FE-4BD9-85FB-C076BCB4D586}" presName="hierChild5" presStyleCnt="0"/>
      <dgm:spPr/>
    </dgm:pt>
    <dgm:pt modelId="{F1AFE3AD-5869-41FC-8F00-15A3BE3A0567}" type="pres">
      <dgm:prSet presAssocID="{C37B74F6-B3DB-4C4B-8B41-95928FEB02EE}" presName="Name37" presStyleLbl="parChTrans1D4" presStyleIdx="1" presStyleCnt="10"/>
      <dgm:spPr/>
    </dgm:pt>
    <dgm:pt modelId="{D7163223-F11C-40AC-B3E5-2C904315C38B}" type="pres">
      <dgm:prSet presAssocID="{1546840A-5FDB-4EE2-8D23-BDED3BD8A1CA}" presName="hierRoot2" presStyleCnt="0">
        <dgm:presLayoutVars>
          <dgm:hierBranch val="init"/>
        </dgm:presLayoutVars>
      </dgm:prSet>
      <dgm:spPr/>
    </dgm:pt>
    <dgm:pt modelId="{CAA2DEF2-2EE6-41C2-BA03-8780B83C5363}" type="pres">
      <dgm:prSet presAssocID="{1546840A-5FDB-4EE2-8D23-BDED3BD8A1CA}" presName="rootComposite" presStyleCnt="0"/>
      <dgm:spPr/>
    </dgm:pt>
    <dgm:pt modelId="{BF02EC71-29DC-43BC-B027-98D1DD9B128B}" type="pres">
      <dgm:prSet presAssocID="{1546840A-5FDB-4EE2-8D23-BDED3BD8A1CA}" presName="rootText" presStyleLbl="node4" presStyleIdx="1" presStyleCnt="10">
        <dgm:presLayoutVars>
          <dgm:chPref val="3"/>
        </dgm:presLayoutVars>
      </dgm:prSet>
      <dgm:spPr/>
    </dgm:pt>
    <dgm:pt modelId="{66874C54-B30A-41E3-B0C9-948965F657D8}" type="pres">
      <dgm:prSet presAssocID="{1546840A-5FDB-4EE2-8D23-BDED3BD8A1CA}" presName="rootConnector" presStyleLbl="node4" presStyleIdx="1" presStyleCnt="10"/>
      <dgm:spPr/>
    </dgm:pt>
    <dgm:pt modelId="{E7E309FE-2F03-4D7F-BAFB-B93AD4ADBE1F}" type="pres">
      <dgm:prSet presAssocID="{1546840A-5FDB-4EE2-8D23-BDED3BD8A1CA}" presName="hierChild4" presStyleCnt="0"/>
      <dgm:spPr/>
    </dgm:pt>
    <dgm:pt modelId="{6E58897A-FD1D-4FF1-B143-DBAC54063D12}" type="pres">
      <dgm:prSet presAssocID="{1546840A-5FDB-4EE2-8D23-BDED3BD8A1CA}" presName="hierChild5" presStyleCnt="0"/>
      <dgm:spPr/>
    </dgm:pt>
    <dgm:pt modelId="{125F31BD-D14D-4E57-B838-103AF8247902}" type="pres">
      <dgm:prSet presAssocID="{F872A454-9FA7-4ABF-8994-28CE8CA0E041}" presName="hierChild5" presStyleCnt="0"/>
      <dgm:spPr/>
    </dgm:pt>
    <dgm:pt modelId="{2676731F-B8EC-447D-883F-9AE3D06AC77B}" type="pres">
      <dgm:prSet presAssocID="{401241C3-5820-4413-AEFB-464015A3E924}" presName="Name37" presStyleLbl="parChTrans1D3" presStyleIdx="1" presStyleCnt="4"/>
      <dgm:spPr/>
    </dgm:pt>
    <dgm:pt modelId="{B996AC70-8562-4D59-8FFF-050F5869BBBF}" type="pres">
      <dgm:prSet presAssocID="{ECF88739-FD97-4BDC-9833-8D8F472CD5C8}" presName="hierRoot2" presStyleCnt="0">
        <dgm:presLayoutVars>
          <dgm:hierBranch val="init"/>
        </dgm:presLayoutVars>
      </dgm:prSet>
      <dgm:spPr/>
    </dgm:pt>
    <dgm:pt modelId="{E19192DA-72A7-41B7-B80B-95CE2AA514C7}" type="pres">
      <dgm:prSet presAssocID="{ECF88739-FD97-4BDC-9833-8D8F472CD5C8}" presName="rootComposite" presStyleCnt="0"/>
      <dgm:spPr/>
    </dgm:pt>
    <dgm:pt modelId="{A4FAF545-111F-40C2-8E92-C9B7F16B4623}" type="pres">
      <dgm:prSet presAssocID="{ECF88739-FD97-4BDC-9833-8D8F472CD5C8}" presName="rootText" presStyleLbl="node3" presStyleIdx="1" presStyleCnt="4">
        <dgm:presLayoutVars>
          <dgm:chPref val="3"/>
        </dgm:presLayoutVars>
      </dgm:prSet>
      <dgm:spPr/>
    </dgm:pt>
    <dgm:pt modelId="{E8C5DADE-9EA0-4E0F-B6FB-C3069FD80994}" type="pres">
      <dgm:prSet presAssocID="{ECF88739-FD97-4BDC-9833-8D8F472CD5C8}" presName="rootConnector" presStyleLbl="node3" presStyleIdx="1" presStyleCnt="4"/>
      <dgm:spPr/>
    </dgm:pt>
    <dgm:pt modelId="{D155676B-309F-430E-B2BE-7A8385328D25}" type="pres">
      <dgm:prSet presAssocID="{ECF88739-FD97-4BDC-9833-8D8F472CD5C8}" presName="hierChild4" presStyleCnt="0"/>
      <dgm:spPr/>
    </dgm:pt>
    <dgm:pt modelId="{059FF374-5A7C-4568-8509-B71B5A21786B}" type="pres">
      <dgm:prSet presAssocID="{A9F3F9D1-FF52-40C6-B496-299925F10C4F}" presName="Name37" presStyleLbl="parChTrans1D4" presStyleIdx="2" presStyleCnt="10"/>
      <dgm:spPr/>
    </dgm:pt>
    <dgm:pt modelId="{8FFDC1D1-3A3B-4C51-8272-F060F8841A78}" type="pres">
      <dgm:prSet presAssocID="{BD19192A-5139-4417-B179-67A559E15B5E}" presName="hierRoot2" presStyleCnt="0">
        <dgm:presLayoutVars>
          <dgm:hierBranch val="init"/>
        </dgm:presLayoutVars>
      </dgm:prSet>
      <dgm:spPr/>
    </dgm:pt>
    <dgm:pt modelId="{DD656EA2-A5E7-46F9-9674-8B8BD568FFCA}" type="pres">
      <dgm:prSet presAssocID="{BD19192A-5139-4417-B179-67A559E15B5E}" presName="rootComposite" presStyleCnt="0"/>
      <dgm:spPr/>
    </dgm:pt>
    <dgm:pt modelId="{E10538D4-5F6A-42BD-9C9A-3D1AC80C7DB9}" type="pres">
      <dgm:prSet presAssocID="{BD19192A-5139-4417-B179-67A559E15B5E}" presName="rootText" presStyleLbl="node4" presStyleIdx="2" presStyleCnt="10">
        <dgm:presLayoutVars>
          <dgm:chPref val="3"/>
        </dgm:presLayoutVars>
      </dgm:prSet>
      <dgm:spPr/>
    </dgm:pt>
    <dgm:pt modelId="{08B0F24C-12B1-4271-8332-012FA02264E9}" type="pres">
      <dgm:prSet presAssocID="{BD19192A-5139-4417-B179-67A559E15B5E}" presName="rootConnector" presStyleLbl="node4" presStyleIdx="2" presStyleCnt="10"/>
      <dgm:spPr/>
    </dgm:pt>
    <dgm:pt modelId="{B803AD6E-761A-47E7-BDAD-58D35E061108}" type="pres">
      <dgm:prSet presAssocID="{BD19192A-5139-4417-B179-67A559E15B5E}" presName="hierChild4" presStyleCnt="0"/>
      <dgm:spPr/>
    </dgm:pt>
    <dgm:pt modelId="{9433EA23-F3AB-4081-B12D-BF57A4EDFEFD}" type="pres">
      <dgm:prSet presAssocID="{BD19192A-5139-4417-B179-67A559E15B5E}" presName="hierChild5" presStyleCnt="0"/>
      <dgm:spPr/>
    </dgm:pt>
    <dgm:pt modelId="{773486EB-4467-49F8-9663-DF727910A3A0}" type="pres">
      <dgm:prSet presAssocID="{3592B6A8-F35D-4688-9207-9FBCD1505F84}" presName="Name37" presStyleLbl="parChTrans1D4" presStyleIdx="3" presStyleCnt="10"/>
      <dgm:spPr/>
    </dgm:pt>
    <dgm:pt modelId="{BD10D8F6-C269-4CA3-8B75-98E6576513CA}" type="pres">
      <dgm:prSet presAssocID="{8E9DC105-02FE-4D74-B065-D70F64947F81}" presName="hierRoot2" presStyleCnt="0">
        <dgm:presLayoutVars>
          <dgm:hierBranch val="init"/>
        </dgm:presLayoutVars>
      </dgm:prSet>
      <dgm:spPr/>
    </dgm:pt>
    <dgm:pt modelId="{66DBE1B4-3854-4B18-BD52-34EAAA116466}" type="pres">
      <dgm:prSet presAssocID="{8E9DC105-02FE-4D74-B065-D70F64947F81}" presName="rootComposite" presStyleCnt="0"/>
      <dgm:spPr/>
    </dgm:pt>
    <dgm:pt modelId="{40EC3A56-7037-4E36-94B3-80A03FB965EE}" type="pres">
      <dgm:prSet presAssocID="{8E9DC105-02FE-4D74-B065-D70F64947F81}" presName="rootText" presStyleLbl="node4" presStyleIdx="3" presStyleCnt="10">
        <dgm:presLayoutVars>
          <dgm:chPref val="3"/>
        </dgm:presLayoutVars>
      </dgm:prSet>
      <dgm:spPr/>
    </dgm:pt>
    <dgm:pt modelId="{C4D7CA22-EE0D-4E2B-92F8-E85E7393EFC9}" type="pres">
      <dgm:prSet presAssocID="{8E9DC105-02FE-4D74-B065-D70F64947F81}" presName="rootConnector" presStyleLbl="node4" presStyleIdx="3" presStyleCnt="10"/>
      <dgm:spPr/>
    </dgm:pt>
    <dgm:pt modelId="{38264B19-D336-410D-A450-1B6F10654D6F}" type="pres">
      <dgm:prSet presAssocID="{8E9DC105-02FE-4D74-B065-D70F64947F81}" presName="hierChild4" presStyleCnt="0"/>
      <dgm:spPr/>
    </dgm:pt>
    <dgm:pt modelId="{AAEDCE7D-E12E-4BC0-9006-542223A83A12}" type="pres">
      <dgm:prSet presAssocID="{8E9DC105-02FE-4D74-B065-D70F64947F81}" presName="hierChild5" presStyleCnt="0"/>
      <dgm:spPr/>
    </dgm:pt>
    <dgm:pt modelId="{B768AB5E-8837-4A6E-8CB2-BF15BE28EAC3}" type="pres">
      <dgm:prSet presAssocID="{ECF88739-FD97-4BDC-9833-8D8F472CD5C8}" presName="hierChild5" presStyleCnt="0"/>
      <dgm:spPr/>
    </dgm:pt>
    <dgm:pt modelId="{CC0A0757-C65F-494F-BBC2-FECD2DC20F11}" type="pres">
      <dgm:prSet presAssocID="{2CDCDD79-9B6F-4934-9EF1-04AEE90FA1C1}" presName="hierChild5" presStyleCnt="0"/>
      <dgm:spPr/>
    </dgm:pt>
    <dgm:pt modelId="{2D68F0BF-2A11-48CA-B9F0-28071B7630D7}" type="pres">
      <dgm:prSet presAssocID="{30EB27AA-3611-419F-8D8F-4120C6BABA3F}" presName="Name37" presStyleLbl="parChTrans1D2" presStyleIdx="1" presStyleCnt="2"/>
      <dgm:spPr/>
    </dgm:pt>
    <dgm:pt modelId="{39145DBE-84B5-4346-A305-4D90BB66957C}" type="pres">
      <dgm:prSet presAssocID="{1DA4A541-7C0C-41E9-9618-5137A0BFBB6B}" presName="hierRoot2" presStyleCnt="0">
        <dgm:presLayoutVars>
          <dgm:hierBranch val="init"/>
        </dgm:presLayoutVars>
      </dgm:prSet>
      <dgm:spPr/>
    </dgm:pt>
    <dgm:pt modelId="{6230F613-F098-4D09-BE94-FC8642B4C9E3}" type="pres">
      <dgm:prSet presAssocID="{1DA4A541-7C0C-41E9-9618-5137A0BFBB6B}" presName="rootComposite" presStyleCnt="0"/>
      <dgm:spPr/>
    </dgm:pt>
    <dgm:pt modelId="{DC8DE45B-633C-4B8B-A0CA-CF53B5B64241}" type="pres">
      <dgm:prSet presAssocID="{1DA4A541-7C0C-41E9-9618-5137A0BFBB6B}" presName="rootText" presStyleLbl="node2" presStyleIdx="1" presStyleCnt="2">
        <dgm:presLayoutVars>
          <dgm:chPref val="3"/>
        </dgm:presLayoutVars>
      </dgm:prSet>
      <dgm:spPr/>
    </dgm:pt>
    <dgm:pt modelId="{C7955A3D-27E3-4CF3-A05A-5C7173E4F153}" type="pres">
      <dgm:prSet presAssocID="{1DA4A541-7C0C-41E9-9618-5137A0BFBB6B}" presName="rootConnector" presStyleLbl="node2" presStyleIdx="1" presStyleCnt="2"/>
      <dgm:spPr/>
    </dgm:pt>
    <dgm:pt modelId="{5CAFF4AD-374C-4CEF-904C-6A16EA334A65}" type="pres">
      <dgm:prSet presAssocID="{1DA4A541-7C0C-41E9-9618-5137A0BFBB6B}" presName="hierChild4" presStyleCnt="0"/>
      <dgm:spPr/>
    </dgm:pt>
    <dgm:pt modelId="{68861F1B-3950-430A-9C4E-2594ED5C0F12}" type="pres">
      <dgm:prSet presAssocID="{DCC6CF14-C330-4987-B2A3-8CBD7B213319}" presName="Name37" presStyleLbl="parChTrans1D3" presStyleIdx="2" presStyleCnt="4"/>
      <dgm:spPr/>
    </dgm:pt>
    <dgm:pt modelId="{C5089730-99CF-4399-A695-E795F57C17F4}" type="pres">
      <dgm:prSet presAssocID="{CD494EB8-22F5-43B4-B97B-06E4A24792AC}" presName="hierRoot2" presStyleCnt="0">
        <dgm:presLayoutVars>
          <dgm:hierBranch val="init"/>
        </dgm:presLayoutVars>
      </dgm:prSet>
      <dgm:spPr/>
    </dgm:pt>
    <dgm:pt modelId="{5BD435D8-E53A-49BB-A1EB-D99B395FFCC8}" type="pres">
      <dgm:prSet presAssocID="{CD494EB8-22F5-43B4-B97B-06E4A24792AC}" presName="rootComposite" presStyleCnt="0"/>
      <dgm:spPr/>
    </dgm:pt>
    <dgm:pt modelId="{41EA9A69-51A1-4391-BC47-B8A509F3764E}" type="pres">
      <dgm:prSet presAssocID="{CD494EB8-22F5-43B4-B97B-06E4A24792AC}" presName="rootText" presStyleLbl="node3" presStyleIdx="2" presStyleCnt="4">
        <dgm:presLayoutVars>
          <dgm:chPref val="3"/>
        </dgm:presLayoutVars>
      </dgm:prSet>
      <dgm:spPr/>
    </dgm:pt>
    <dgm:pt modelId="{B40A301C-4D05-4F4A-93DB-2139493A7866}" type="pres">
      <dgm:prSet presAssocID="{CD494EB8-22F5-43B4-B97B-06E4A24792AC}" presName="rootConnector" presStyleLbl="node3" presStyleIdx="2" presStyleCnt="4"/>
      <dgm:spPr/>
    </dgm:pt>
    <dgm:pt modelId="{B55EF401-D1BD-47DD-B9D6-A7A99E06D606}" type="pres">
      <dgm:prSet presAssocID="{CD494EB8-22F5-43B4-B97B-06E4A24792AC}" presName="hierChild4" presStyleCnt="0"/>
      <dgm:spPr/>
    </dgm:pt>
    <dgm:pt modelId="{B85ACCA5-661A-4F49-96B8-A3D17C850837}" type="pres">
      <dgm:prSet presAssocID="{8F075648-80C8-4518-876C-F7ACB8DD46CE}" presName="Name37" presStyleLbl="parChTrans1D4" presStyleIdx="4" presStyleCnt="10"/>
      <dgm:spPr/>
    </dgm:pt>
    <dgm:pt modelId="{09CF34A5-C0C1-4287-BF04-0B1591CDB326}" type="pres">
      <dgm:prSet presAssocID="{59BF403C-BD3F-43E2-B509-DBCA8D5DB006}" presName="hierRoot2" presStyleCnt="0">
        <dgm:presLayoutVars>
          <dgm:hierBranch val="init"/>
        </dgm:presLayoutVars>
      </dgm:prSet>
      <dgm:spPr/>
    </dgm:pt>
    <dgm:pt modelId="{D0C142E9-FD78-42D5-9CF3-05B0EC37E95D}" type="pres">
      <dgm:prSet presAssocID="{59BF403C-BD3F-43E2-B509-DBCA8D5DB006}" presName="rootComposite" presStyleCnt="0"/>
      <dgm:spPr/>
    </dgm:pt>
    <dgm:pt modelId="{2D28ED27-6E97-4F64-AD6F-6A76CA12F979}" type="pres">
      <dgm:prSet presAssocID="{59BF403C-BD3F-43E2-B509-DBCA8D5DB006}" presName="rootText" presStyleLbl="node4" presStyleIdx="4" presStyleCnt="10">
        <dgm:presLayoutVars>
          <dgm:chPref val="3"/>
        </dgm:presLayoutVars>
      </dgm:prSet>
      <dgm:spPr/>
    </dgm:pt>
    <dgm:pt modelId="{FAF2D4B6-A166-4175-852E-771AE11AA5C9}" type="pres">
      <dgm:prSet presAssocID="{59BF403C-BD3F-43E2-B509-DBCA8D5DB006}" presName="rootConnector" presStyleLbl="node4" presStyleIdx="4" presStyleCnt="10"/>
      <dgm:spPr/>
    </dgm:pt>
    <dgm:pt modelId="{8D15D5EC-36CC-43B4-9037-B4ABD738EB8C}" type="pres">
      <dgm:prSet presAssocID="{59BF403C-BD3F-43E2-B509-DBCA8D5DB006}" presName="hierChild4" presStyleCnt="0"/>
      <dgm:spPr/>
    </dgm:pt>
    <dgm:pt modelId="{79638DDB-613A-4B5D-84D1-987C2A857150}" type="pres">
      <dgm:prSet presAssocID="{63AB9D0B-642C-4AD6-8B3B-6AA62DC070E5}" presName="Name37" presStyleLbl="parChTrans1D4" presStyleIdx="5" presStyleCnt="10"/>
      <dgm:spPr/>
    </dgm:pt>
    <dgm:pt modelId="{C3282839-F32A-40B6-86CC-1B7FECBFCAE7}" type="pres">
      <dgm:prSet presAssocID="{60F82F93-411C-4D9C-99AE-FAA561F63650}" presName="hierRoot2" presStyleCnt="0">
        <dgm:presLayoutVars>
          <dgm:hierBranch val="init"/>
        </dgm:presLayoutVars>
      </dgm:prSet>
      <dgm:spPr/>
    </dgm:pt>
    <dgm:pt modelId="{0142C378-0AB5-4C3F-8A40-1197A9C1B8A4}" type="pres">
      <dgm:prSet presAssocID="{60F82F93-411C-4D9C-99AE-FAA561F63650}" presName="rootComposite" presStyleCnt="0"/>
      <dgm:spPr/>
    </dgm:pt>
    <dgm:pt modelId="{DD69836C-EE1D-4184-B506-410B9F6F4E05}" type="pres">
      <dgm:prSet presAssocID="{60F82F93-411C-4D9C-99AE-FAA561F63650}" presName="rootText" presStyleLbl="node4" presStyleIdx="5" presStyleCnt="10">
        <dgm:presLayoutVars>
          <dgm:chPref val="3"/>
        </dgm:presLayoutVars>
      </dgm:prSet>
      <dgm:spPr/>
    </dgm:pt>
    <dgm:pt modelId="{E63CDC93-CB97-4DB2-8DF6-5EE594D945F6}" type="pres">
      <dgm:prSet presAssocID="{60F82F93-411C-4D9C-99AE-FAA561F63650}" presName="rootConnector" presStyleLbl="node4" presStyleIdx="5" presStyleCnt="10"/>
      <dgm:spPr/>
    </dgm:pt>
    <dgm:pt modelId="{24883812-37FC-42FA-8E9E-89834DA60EB6}" type="pres">
      <dgm:prSet presAssocID="{60F82F93-411C-4D9C-99AE-FAA561F63650}" presName="hierChild4" presStyleCnt="0"/>
      <dgm:spPr/>
    </dgm:pt>
    <dgm:pt modelId="{E3266AB1-FD29-42E1-B5D9-DD1A5F375B54}" type="pres">
      <dgm:prSet presAssocID="{60F82F93-411C-4D9C-99AE-FAA561F63650}" presName="hierChild5" presStyleCnt="0"/>
      <dgm:spPr/>
    </dgm:pt>
    <dgm:pt modelId="{239B08D9-2F0F-4585-B411-E031769D960A}" type="pres">
      <dgm:prSet presAssocID="{59BF403C-BD3F-43E2-B509-DBCA8D5DB006}" presName="hierChild5" presStyleCnt="0"/>
      <dgm:spPr/>
    </dgm:pt>
    <dgm:pt modelId="{A4E2CE09-46F4-45CC-8933-A87D7745F4B7}" type="pres">
      <dgm:prSet presAssocID="{D015C1DA-F594-4133-9CD7-FFE1D7A3B324}" presName="Name37" presStyleLbl="parChTrans1D4" presStyleIdx="6" presStyleCnt="10"/>
      <dgm:spPr/>
    </dgm:pt>
    <dgm:pt modelId="{A7599402-239F-444A-AA7B-97B509DB24DA}" type="pres">
      <dgm:prSet presAssocID="{C819ECD0-AF40-449F-BA54-4AAC2240C65B}" presName="hierRoot2" presStyleCnt="0">
        <dgm:presLayoutVars>
          <dgm:hierBranch val="init"/>
        </dgm:presLayoutVars>
      </dgm:prSet>
      <dgm:spPr/>
    </dgm:pt>
    <dgm:pt modelId="{6FBAA663-859A-46A6-B3C0-F15CC8A1F775}" type="pres">
      <dgm:prSet presAssocID="{C819ECD0-AF40-449F-BA54-4AAC2240C65B}" presName="rootComposite" presStyleCnt="0"/>
      <dgm:spPr/>
    </dgm:pt>
    <dgm:pt modelId="{CC280E0A-263D-4AAF-82E8-A9DB3F205BD4}" type="pres">
      <dgm:prSet presAssocID="{C819ECD0-AF40-449F-BA54-4AAC2240C65B}" presName="rootText" presStyleLbl="node4" presStyleIdx="6" presStyleCnt="10">
        <dgm:presLayoutVars>
          <dgm:chPref val="3"/>
        </dgm:presLayoutVars>
      </dgm:prSet>
      <dgm:spPr/>
    </dgm:pt>
    <dgm:pt modelId="{8008ED32-D21E-4DF5-B617-9F0CABE0D055}" type="pres">
      <dgm:prSet presAssocID="{C819ECD0-AF40-449F-BA54-4AAC2240C65B}" presName="rootConnector" presStyleLbl="node4" presStyleIdx="6" presStyleCnt="10"/>
      <dgm:spPr/>
    </dgm:pt>
    <dgm:pt modelId="{F0EF8BE7-A751-4A36-B0D0-5109CDE480B5}" type="pres">
      <dgm:prSet presAssocID="{C819ECD0-AF40-449F-BA54-4AAC2240C65B}" presName="hierChild4" presStyleCnt="0"/>
      <dgm:spPr/>
    </dgm:pt>
    <dgm:pt modelId="{911E1A03-DDA7-4FB4-97F2-8F8030DF99E8}" type="pres">
      <dgm:prSet presAssocID="{266FD1F6-AF8B-4D2B-BB02-A2CBE04E3622}" presName="Name37" presStyleLbl="parChTrans1D4" presStyleIdx="7" presStyleCnt="10"/>
      <dgm:spPr/>
    </dgm:pt>
    <dgm:pt modelId="{644FFF28-BF87-42C9-88D5-F759C46C533F}" type="pres">
      <dgm:prSet presAssocID="{2BE11016-D500-4916-8D64-B1EB2D7C26FE}" presName="hierRoot2" presStyleCnt="0">
        <dgm:presLayoutVars>
          <dgm:hierBranch val="init"/>
        </dgm:presLayoutVars>
      </dgm:prSet>
      <dgm:spPr/>
    </dgm:pt>
    <dgm:pt modelId="{A744489B-7F51-45D5-BF3C-E4EA5958F292}" type="pres">
      <dgm:prSet presAssocID="{2BE11016-D500-4916-8D64-B1EB2D7C26FE}" presName="rootComposite" presStyleCnt="0"/>
      <dgm:spPr/>
    </dgm:pt>
    <dgm:pt modelId="{4C769587-6487-4D48-9FD8-054EBF4720CB}" type="pres">
      <dgm:prSet presAssocID="{2BE11016-D500-4916-8D64-B1EB2D7C26FE}" presName="rootText" presStyleLbl="node4" presStyleIdx="7" presStyleCnt="10">
        <dgm:presLayoutVars>
          <dgm:chPref val="3"/>
        </dgm:presLayoutVars>
      </dgm:prSet>
      <dgm:spPr/>
    </dgm:pt>
    <dgm:pt modelId="{00530A53-A57E-4100-9D74-D9A63087AB3A}" type="pres">
      <dgm:prSet presAssocID="{2BE11016-D500-4916-8D64-B1EB2D7C26FE}" presName="rootConnector" presStyleLbl="node4" presStyleIdx="7" presStyleCnt="10"/>
      <dgm:spPr/>
    </dgm:pt>
    <dgm:pt modelId="{AA6489FC-D2B1-4145-83D0-169D272FA2E2}" type="pres">
      <dgm:prSet presAssocID="{2BE11016-D500-4916-8D64-B1EB2D7C26FE}" presName="hierChild4" presStyleCnt="0"/>
      <dgm:spPr/>
    </dgm:pt>
    <dgm:pt modelId="{6E1EE7F0-3641-49CA-874D-E361F9FC6162}" type="pres">
      <dgm:prSet presAssocID="{2BE11016-D500-4916-8D64-B1EB2D7C26FE}" presName="hierChild5" presStyleCnt="0"/>
      <dgm:spPr/>
    </dgm:pt>
    <dgm:pt modelId="{DF059F02-21FD-4EFC-957F-DFBD69A8ACD8}" type="pres">
      <dgm:prSet presAssocID="{03970587-A79A-44FF-96B5-7F7DD208E616}" presName="Name37" presStyleLbl="parChTrans1D4" presStyleIdx="8" presStyleCnt="10"/>
      <dgm:spPr/>
    </dgm:pt>
    <dgm:pt modelId="{E06182EE-EAF3-4CD8-942A-2554927FB497}" type="pres">
      <dgm:prSet presAssocID="{2683F479-527F-4AEA-8529-4A48035F6A16}" presName="hierRoot2" presStyleCnt="0">
        <dgm:presLayoutVars>
          <dgm:hierBranch val="init"/>
        </dgm:presLayoutVars>
      </dgm:prSet>
      <dgm:spPr/>
    </dgm:pt>
    <dgm:pt modelId="{E2AB86CD-7CFF-4185-85A5-9B5A7449F6D6}" type="pres">
      <dgm:prSet presAssocID="{2683F479-527F-4AEA-8529-4A48035F6A16}" presName="rootComposite" presStyleCnt="0"/>
      <dgm:spPr/>
    </dgm:pt>
    <dgm:pt modelId="{F6103A39-6A11-43CE-B06C-C065E3050B20}" type="pres">
      <dgm:prSet presAssocID="{2683F479-527F-4AEA-8529-4A48035F6A16}" presName="rootText" presStyleLbl="node4" presStyleIdx="8" presStyleCnt="10">
        <dgm:presLayoutVars>
          <dgm:chPref val="3"/>
        </dgm:presLayoutVars>
      </dgm:prSet>
      <dgm:spPr/>
    </dgm:pt>
    <dgm:pt modelId="{59206FD3-5291-4F6E-8E9F-83848D9C617B}" type="pres">
      <dgm:prSet presAssocID="{2683F479-527F-4AEA-8529-4A48035F6A16}" presName="rootConnector" presStyleLbl="node4" presStyleIdx="8" presStyleCnt="10"/>
      <dgm:spPr/>
    </dgm:pt>
    <dgm:pt modelId="{50D540EF-81BB-49E6-88DA-0B46D6AB9125}" type="pres">
      <dgm:prSet presAssocID="{2683F479-527F-4AEA-8529-4A48035F6A16}" presName="hierChild4" presStyleCnt="0"/>
      <dgm:spPr/>
    </dgm:pt>
    <dgm:pt modelId="{ACCD1CB9-1458-4FBF-A3D4-E45BFEAD65CF}" type="pres">
      <dgm:prSet presAssocID="{2683F479-527F-4AEA-8529-4A48035F6A16}" presName="hierChild5" presStyleCnt="0"/>
      <dgm:spPr/>
    </dgm:pt>
    <dgm:pt modelId="{D74E9C86-6BD7-489C-820F-1554D4E16750}" type="pres">
      <dgm:prSet presAssocID="{C819ECD0-AF40-449F-BA54-4AAC2240C65B}" presName="hierChild5" presStyleCnt="0"/>
      <dgm:spPr/>
    </dgm:pt>
    <dgm:pt modelId="{FCED87B5-E32D-4546-B98E-4A552845844C}" type="pres">
      <dgm:prSet presAssocID="{CD494EB8-22F5-43B4-B97B-06E4A24792AC}" presName="hierChild5" presStyleCnt="0"/>
      <dgm:spPr/>
    </dgm:pt>
    <dgm:pt modelId="{153ED093-2701-412A-B4AC-B30D5847481B}" type="pres">
      <dgm:prSet presAssocID="{835D0648-36E0-4EB5-A6C7-B426BEB1D961}" presName="Name37" presStyleLbl="parChTrans1D3" presStyleIdx="3" presStyleCnt="4"/>
      <dgm:spPr/>
    </dgm:pt>
    <dgm:pt modelId="{DE2BDD4F-255D-4C23-8D86-B8AAD5ED7CAE}" type="pres">
      <dgm:prSet presAssocID="{402FC0EC-2929-4639-94A0-E5EEA51BB997}" presName="hierRoot2" presStyleCnt="0">
        <dgm:presLayoutVars>
          <dgm:hierBranch val="init"/>
        </dgm:presLayoutVars>
      </dgm:prSet>
      <dgm:spPr/>
    </dgm:pt>
    <dgm:pt modelId="{23436E12-6D01-4AE2-A57A-25D82379CC28}" type="pres">
      <dgm:prSet presAssocID="{402FC0EC-2929-4639-94A0-E5EEA51BB997}" presName="rootComposite" presStyleCnt="0"/>
      <dgm:spPr/>
    </dgm:pt>
    <dgm:pt modelId="{B9F2C107-1A2E-49FC-940F-396E0685C17F}" type="pres">
      <dgm:prSet presAssocID="{402FC0EC-2929-4639-94A0-E5EEA51BB997}" presName="rootText" presStyleLbl="node3" presStyleIdx="3" presStyleCnt="4">
        <dgm:presLayoutVars>
          <dgm:chPref val="3"/>
        </dgm:presLayoutVars>
      </dgm:prSet>
      <dgm:spPr/>
    </dgm:pt>
    <dgm:pt modelId="{CEC66F53-191E-4BCF-9F70-A6902DA5CA8D}" type="pres">
      <dgm:prSet presAssocID="{402FC0EC-2929-4639-94A0-E5EEA51BB997}" presName="rootConnector" presStyleLbl="node3" presStyleIdx="3" presStyleCnt="4"/>
      <dgm:spPr/>
    </dgm:pt>
    <dgm:pt modelId="{C8139B1A-43EF-4E8D-9D89-77D53B325A74}" type="pres">
      <dgm:prSet presAssocID="{402FC0EC-2929-4639-94A0-E5EEA51BB997}" presName="hierChild4" presStyleCnt="0"/>
      <dgm:spPr/>
    </dgm:pt>
    <dgm:pt modelId="{93E4C78E-9EF3-458B-92DB-A74DE89E0F92}" type="pres">
      <dgm:prSet presAssocID="{FC1B2EB8-92E9-4D25-A027-8EDC2A4E5739}" presName="Name37" presStyleLbl="parChTrans1D4" presStyleIdx="9" presStyleCnt="10"/>
      <dgm:spPr/>
    </dgm:pt>
    <dgm:pt modelId="{E4789C96-B379-43FB-8972-9EDA2DB1F310}" type="pres">
      <dgm:prSet presAssocID="{4DA0582B-0C2A-4E58-B370-EAFEC5CD7DBB}" presName="hierRoot2" presStyleCnt="0">
        <dgm:presLayoutVars>
          <dgm:hierBranch val="init"/>
        </dgm:presLayoutVars>
      </dgm:prSet>
      <dgm:spPr/>
    </dgm:pt>
    <dgm:pt modelId="{420B5CF2-3AD5-4CAF-A10C-F23FA06A1B27}" type="pres">
      <dgm:prSet presAssocID="{4DA0582B-0C2A-4E58-B370-EAFEC5CD7DBB}" presName="rootComposite" presStyleCnt="0"/>
      <dgm:spPr/>
    </dgm:pt>
    <dgm:pt modelId="{F0A8C908-3BAB-4556-B298-4307A18D94CD}" type="pres">
      <dgm:prSet presAssocID="{4DA0582B-0C2A-4E58-B370-EAFEC5CD7DBB}" presName="rootText" presStyleLbl="node4" presStyleIdx="9" presStyleCnt="10">
        <dgm:presLayoutVars>
          <dgm:chPref val="3"/>
        </dgm:presLayoutVars>
      </dgm:prSet>
      <dgm:spPr/>
    </dgm:pt>
    <dgm:pt modelId="{8051B385-2F4D-4215-87F5-D0EEAC7ACFDC}" type="pres">
      <dgm:prSet presAssocID="{4DA0582B-0C2A-4E58-B370-EAFEC5CD7DBB}" presName="rootConnector" presStyleLbl="node4" presStyleIdx="9" presStyleCnt="10"/>
      <dgm:spPr/>
    </dgm:pt>
    <dgm:pt modelId="{385DC5B3-ABFC-4816-A7E6-33F3BFA1ACD8}" type="pres">
      <dgm:prSet presAssocID="{4DA0582B-0C2A-4E58-B370-EAFEC5CD7DBB}" presName="hierChild4" presStyleCnt="0"/>
      <dgm:spPr/>
    </dgm:pt>
    <dgm:pt modelId="{0740AA62-7B9F-49BB-85A5-1EC4C649158F}" type="pres">
      <dgm:prSet presAssocID="{4DA0582B-0C2A-4E58-B370-EAFEC5CD7DBB}" presName="hierChild5" presStyleCnt="0"/>
      <dgm:spPr/>
    </dgm:pt>
    <dgm:pt modelId="{B86169AB-C3D1-4D7D-AF92-0B89ECA97555}" type="pres">
      <dgm:prSet presAssocID="{402FC0EC-2929-4639-94A0-E5EEA51BB997}" presName="hierChild5" presStyleCnt="0"/>
      <dgm:spPr/>
    </dgm:pt>
    <dgm:pt modelId="{CF2FC1E6-197F-4A7C-B842-3EA568EF9ACD}" type="pres">
      <dgm:prSet presAssocID="{1DA4A541-7C0C-41E9-9618-5137A0BFBB6B}" presName="hierChild5" presStyleCnt="0"/>
      <dgm:spPr/>
    </dgm:pt>
    <dgm:pt modelId="{7B295BDE-F05B-448E-9913-3522F481FAB3}" type="pres">
      <dgm:prSet presAssocID="{9055E4FB-A2D9-43E0-855F-476C7E444D8A}" presName="hierChild3" presStyleCnt="0"/>
      <dgm:spPr/>
    </dgm:pt>
  </dgm:ptLst>
  <dgm:cxnLst>
    <dgm:cxn modelId="{BAFA4B04-2524-4EC2-B3B5-1EB5EFC4A413}" srcId="{1DA4A541-7C0C-41E9-9618-5137A0BFBB6B}" destId="{402FC0EC-2929-4639-94A0-E5EEA51BB997}" srcOrd="1" destOrd="0" parTransId="{835D0648-36E0-4EB5-A6C7-B426BEB1D961}" sibTransId="{46174F45-C69E-48FD-AAFD-E8EBBADEC156}"/>
    <dgm:cxn modelId="{99CE3305-1A8F-4BA7-9F8A-A2D2353EAA28}" type="presOf" srcId="{F872A454-9FA7-4ABF-8994-28CE8CA0E041}" destId="{1BF68A85-9DBD-4F07-B773-493EC136BD51}" srcOrd="0" destOrd="0" presId="urn:microsoft.com/office/officeart/2005/8/layout/orgChart1"/>
    <dgm:cxn modelId="{C4A42C07-2C2A-4C98-99A9-8AF891968DB1}" type="presOf" srcId="{C819ECD0-AF40-449F-BA54-4AAC2240C65B}" destId="{8008ED32-D21E-4DF5-B617-9F0CABE0D055}" srcOrd="1" destOrd="0" presId="urn:microsoft.com/office/officeart/2005/8/layout/orgChart1"/>
    <dgm:cxn modelId="{8745C80A-B03F-4FE0-AB9F-525B0563F193}" srcId="{CD494EB8-22F5-43B4-B97B-06E4A24792AC}" destId="{59BF403C-BD3F-43E2-B509-DBCA8D5DB006}" srcOrd="0" destOrd="0" parTransId="{8F075648-80C8-4518-876C-F7ACB8DD46CE}" sibTransId="{07C65866-49EC-41B3-A1EA-750C4476CB96}"/>
    <dgm:cxn modelId="{A744F80F-8828-436A-B439-9FB51FF9E3EC}" srcId="{2CDCDD79-9B6F-4934-9EF1-04AEE90FA1C1}" destId="{ECF88739-FD97-4BDC-9833-8D8F472CD5C8}" srcOrd="1" destOrd="0" parTransId="{401241C3-5820-4413-AEFB-464015A3E924}" sibTransId="{C1753E1E-33EF-40BD-BF41-3ED421373439}"/>
    <dgm:cxn modelId="{D68A4814-2AF2-40BB-AC12-33CC5C8D6ADA}" type="presOf" srcId="{8E9DC105-02FE-4D74-B065-D70F64947F81}" destId="{40EC3A56-7037-4E36-94B3-80A03FB965EE}" srcOrd="0" destOrd="0" presId="urn:microsoft.com/office/officeart/2005/8/layout/orgChart1"/>
    <dgm:cxn modelId="{EDF0CB14-007E-45BB-8445-C92455079A93}" srcId="{F872A454-9FA7-4ABF-8994-28CE8CA0E041}" destId="{0458CA8F-73FE-4BD9-85FB-C076BCB4D586}" srcOrd="0" destOrd="0" parTransId="{EA8D33C2-80D8-4304-B861-139FFF362C04}" sibTransId="{E03B7021-F4B6-4739-B152-FC7D1AC29A61}"/>
    <dgm:cxn modelId="{14176319-AC6C-49E1-8822-F6FF97A9D6C8}" type="presOf" srcId="{CD494EB8-22F5-43B4-B97B-06E4A24792AC}" destId="{B40A301C-4D05-4F4A-93DB-2139493A7866}" srcOrd="1" destOrd="0" presId="urn:microsoft.com/office/officeart/2005/8/layout/orgChart1"/>
    <dgm:cxn modelId="{33B4551E-FB05-419F-8AEC-431C2747A097}" srcId="{C819ECD0-AF40-449F-BA54-4AAC2240C65B}" destId="{2683F479-527F-4AEA-8529-4A48035F6A16}" srcOrd="1" destOrd="0" parTransId="{03970587-A79A-44FF-96B5-7F7DD208E616}" sibTransId="{614423D5-C267-450D-9522-AEB3907FAFC3}"/>
    <dgm:cxn modelId="{BC62FC1E-3E72-432B-ABA5-1C843200FE09}" type="presOf" srcId="{C37B74F6-B3DB-4C4B-8B41-95928FEB02EE}" destId="{F1AFE3AD-5869-41FC-8F00-15A3BE3A0567}" srcOrd="0" destOrd="0" presId="urn:microsoft.com/office/officeart/2005/8/layout/orgChart1"/>
    <dgm:cxn modelId="{87805B24-8E85-442A-8E95-B5AB25B8FE78}" type="presOf" srcId="{2683F479-527F-4AEA-8529-4A48035F6A16}" destId="{F6103A39-6A11-43CE-B06C-C065E3050B20}" srcOrd="0" destOrd="0" presId="urn:microsoft.com/office/officeart/2005/8/layout/orgChart1"/>
    <dgm:cxn modelId="{DC34402D-3873-489C-9D74-C0CF333090DF}" srcId="{402FC0EC-2929-4639-94A0-E5EEA51BB997}" destId="{4DA0582B-0C2A-4E58-B370-EAFEC5CD7DBB}" srcOrd="0" destOrd="0" parTransId="{FC1B2EB8-92E9-4D25-A027-8EDC2A4E5739}" sibTransId="{F79F36C1-8ECB-4557-9CC5-8D9069C731F0}"/>
    <dgm:cxn modelId="{69087232-0EE2-4592-938D-C0A7B6DA1760}" type="presOf" srcId="{D015C1DA-F594-4133-9CD7-FFE1D7A3B324}" destId="{A4E2CE09-46F4-45CC-8933-A87D7745F4B7}" srcOrd="0" destOrd="0" presId="urn:microsoft.com/office/officeart/2005/8/layout/orgChart1"/>
    <dgm:cxn modelId="{152AD637-A312-4C3F-B0D1-4F0F4F2FB220}" type="presOf" srcId="{ECF88739-FD97-4BDC-9833-8D8F472CD5C8}" destId="{E8C5DADE-9EA0-4E0F-B6FB-C3069FD80994}" srcOrd="1" destOrd="0" presId="urn:microsoft.com/office/officeart/2005/8/layout/orgChart1"/>
    <dgm:cxn modelId="{F8245E3B-15F3-4E61-849E-AFF56E8C7B1E}" type="presOf" srcId="{BA827B7A-62E6-4B1A-9B37-E3AF65643492}" destId="{4B08F2F4-705A-41D6-AB67-8E9832438338}" srcOrd="0" destOrd="0" presId="urn:microsoft.com/office/officeart/2005/8/layout/orgChart1"/>
    <dgm:cxn modelId="{7CD4D05C-32F9-4B96-944A-BA1C5FB4FE7A}" type="presOf" srcId="{8F075648-80C8-4518-876C-F7ACB8DD46CE}" destId="{B85ACCA5-661A-4F49-96B8-A3D17C850837}" srcOrd="0" destOrd="0" presId="urn:microsoft.com/office/officeart/2005/8/layout/orgChart1"/>
    <dgm:cxn modelId="{ABAF5844-6835-4E5F-AC9D-27C17DA08CCD}" type="presOf" srcId="{59BF403C-BD3F-43E2-B509-DBCA8D5DB006}" destId="{FAF2D4B6-A166-4175-852E-771AE11AA5C9}" srcOrd="1" destOrd="0" presId="urn:microsoft.com/office/officeart/2005/8/layout/orgChart1"/>
    <dgm:cxn modelId="{591C0665-0FEB-4AB6-A193-CFC824C45790}" type="presOf" srcId="{402FC0EC-2929-4639-94A0-E5EEA51BB997}" destId="{CEC66F53-191E-4BCF-9F70-A6902DA5CA8D}" srcOrd="1" destOrd="0" presId="urn:microsoft.com/office/officeart/2005/8/layout/orgChart1"/>
    <dgm:cxn modelId="{3BB28D67-A58A-4894-A936-2F0E2E030CDB}" type="presOf" srcId="{2683F479-527F-4AEA-8529-4A48035F6A16}" destId="{59206FD3-5291-4F6E-8E9F-83848D9C617B}" srcOrd="1" destOrd="0" presId="urn:microsoft.com/office/officeart/2005/8/layout/orgChart1"/>
    <dgm:cxn modelId="{1E787A4A-BDEA-4B2A-84AD-633753938ACF}" type="presOf" srcId="{2BE11016-D500-4916-8D64-B1EB2D7C26FE}" destId="{00530A53-A57E-4100-9D74-D9A63087AB3A}" srcOrd="1" destOrd="0" presId="urn:microsoft.com/office/officeart/2005/8/layout/orgChart1"/>
    <dgm:cxn modelId="{A130D355-9DB9-478E-9466-A19CB72D27C4}" type="presOf" srcId="{03970587-A79A-44FF-96B5-7F7DD208E616}" destId="{DF059F02-21FD-4EFC-957F-DFBD69A8ACD8}" srcOrd="0" destOrd="0" presId="urn:microsoft.com/office/officeart/2005/8/layout/orgChart1"/>
    <dgm:cxn modelId="{D7D2BA76-C9F4-467A-9A8C-0F475D063B2A}" srcId="{ECF88739-FD97-4BDC-9833-8D8F472CD5C8}" destId="{BD19192A-5139-4417-B179-67A559E15B5E}" srcOrd="0" destOrd="0" parTransId="{A9F3F9D1-FF52-40C6-B496-299925F10C4F}" sibTransId="{7CD2F7A4-D300-4264-9BD9-91CC85468E01}"/>
    <dgm:cxn modelId="{28681157-AB4A-4848-8102-0ED6EAA3C663}" srcId="{676CAB80-F5AD-4E84-88E1-51A40A29D626}" destId="{9055E4FB-A2D9-43E0-855F-476C7E444D8A}" srcOrd="0" destOrd="0" parTransId="{B0588B69-2D1B-40E1-AD16-FE141390DCC1}" sibTransId="{5CF25C41-F41D-440E-8057-80E5CFF9EAE2}"/>
    <dgm:cxn modelId="{56101D57-7AD0-45E3-9175-EC3AFCDB3DB3}" type="presOf" srcId="{0458CA8F-73FE-4BD9-85FB-C076BCB4D586}" destId="{460394B8-3807-4074-A51D-65CD3EB8BFDB}" srcOrd="1" destOrd="0" presId="urn:microsoft.com/office/officeart/2005/8/layout/orgChart1"/>
    <dgm:cxn modelId="{6D6BA578-79B6-4246-BBE8-D66980B0E72D}" type="presOf" srcId="{1546840A-5FDB-4EE2-8D23-BDED3BD8A1CA}" destId="{BF02EC71-29DC-43BC-B027-98D1DD9B128B}" srcOrd="0" destOrd="0" presId="urn:microsoft.com/office/officeart/2005/8/layout/orgChart1"/>
    <dgm:cxn modelId="{07E67A7F-460C-40DF-A4E9-732FA2C93281}" type="presOf" srcId="{8E9DC105-02FE-4D74-B065-D70F64947F81}" destId="{C4D7CA22-EE0D-4E2B-92F8-E85E7393EFC9}" srcOrd="1" destOrd="0" presId="urn:microsoft.com/office/officeart/2005/8/layout/orgChart1"/>
    <dgm:cxn modelId="{00255A82-3EB5-49E9-A9F3-AA70D12E9A8C}" type="presOf" srcId="{30EB27AA-3611-419F-8D8F-4120C6BABA3F}" destId="{2D68F0BF-2A11-48CA-B9F0-28071B7630D7}" srcOrd="0" destOrd="0" presId="urn:microsoft.com/office/officeart/2005/8/layout/orgChart1"/>
    <dgm:cxn modelId="{EA111685-41DD-405D-BF10-932076840A8C}" srcId="{9055E4FB-A2D9-43E0-855F-476C7E444D8A}" destId="{2CDCDD79-9B6F-4934-9EF1-04AEE90FA1C1}" srcOrd="0" destOrd="0" parTransId="{BA827B7A-62E6-4B1A-9B37-E3AF65643492}" sibTransId="{5F4A5E68-73EA-45D1-B439-3E33BE2F71A1}"/>
    <dgm:cxn modelId="{8B575685-F77A-442C-B7AE-7799692B373A}" type="presOf" srcId="{0458CA8F-73FE-4BD9-85FB-C076BCB4D586}" destId="{185B90E4-D7D0-4919-AC86-2ADB456A1611}" srcOrd="0" destOrd="0" presId="urn:microsoft.com/office/officeart/2005/8/layout/orgChart1"/>
    <dgm:cxn modelId="{CD173986-05EA-46D3-B0BF-80785F6CB6CD}" type="presOf" srcId="{266FD1F6-AF8B-4D2B-BB02-A2CBE04E3622}" destId="{911E1A03-DDA7-4FB4-97F2-8F8030DF99E8}" srcOrd="0" destOrd="0" presId="urn:microsoft.com/office/officeart/2005/8/layout/orgChart1"/>
    <dgm:cxn modelId="{C7DBF887-AF24-47A6-8BC4-8B34FEDB8147}" type="presOf" srcId="{1546840A-5FDB-4EE2-8D23-BDED3BD8A1CA}" destId="{66874C54-B30A-41E3-B0C9-948965F657D8}" srcOrd="1" destOrd="0" presId="urn:microsoft.com/office/officeart/2005/8/layout/orgChart1"/>
    <dgm:cxn modelId="{37F1698D-E264-4DDC-A329-6A36CBAB94BF}" type="presOf" srcId="{59BF403C-BD3F-43E2-B509-DBCA8D5DB006}" destId="{2D28ED27-6E97-4F64-AD6F-6A76CA12F979}" srcOrd="0" destOrd="0" presId="urn:microsoft.com/office/officeart/2005/8/layout/orgChart1"/>
    <dgm:cxn modelId="{9404768E-B736-464C-818D-878D9170F16D}" type="presOf" srcId="{402FC0EC-2929-4639-94A0-E5EEA51BB997}" destId="{B9F2C107-1A2E-49FC-940F-396E0685C17F}" srcOrd="0" destOrd="0" presId="urn:microsoft.com/office/officeart/2005/8/layout/orgChart1"/>
    <dgm:cxn modelId="{43D6A290-C9A8-47F9-9462-2A1F83677BDA}" type="presOf" srcId="{1DA4A541-7C0C-41E9-9618-5137A0BFBB6B}" destId="{DC8DE45B-633C-4B8B-A0CA-CF53B5B64241}" srcOrd="0" destOrd="0" presId="urn:microsoft.com/office/officeart/2005/8/layout/orgChart1"/>
    <dgm:cxn modelId="{1F970291-580C-4600-AD0D-BB0422DC13C1}" type="presOf" srcId="{A9F3F9D1-FF52-40C6-B496-299925F10C4F}" destId="{059FF374-5A7C-4568-8509-B71B5A21786B}" srcOrd="0" destOrd="0" presId="urn:microsoft.com/office/officeart/2005/8/layout/orgChart1"/>
    <dgm:cxn modelId="{3A441E91-0097-4E7F-A038-B67B9549B513}" type="presOf" srcId="{9055E4FB-A2D9-43E0-855F-476C7E444D8A}" destId="{BF7A7D12-09A7-4FD6-A80D-7665C8A7E1B5}" srcOrd="1" destOrd="0" presId="urn:microsoft.com/office/officeart/2005/8/layout/orgChart1"/>
    <dgm:cxn modelId="{7C2C7D92-0695-4510-8C02-5A24E46C8464}" type="presOf" srcId="{63AB9D0B-642C-4AD6-8B3B-6AA62DC070E5}" destId="{79638DDB-613A-4B5D-84D1-987C2A857150}" srcOrd="0" destOrd="0" presId="urn:microsoft.com/office/officeart/2005/8/layout/orgChart1"/>
    <dgm:cxn modelId="{5C908D95-ECC2-4B0C-B821-3AE4CE9DCA02}" type="presOf" srcId="{F872A454-9FA7-4ABF-8994-28CE8CA0E041}" destId="{9264E07B-DC73-4DB5-85C7-7B262D26F42A}" srcOrd="1" destOrd="0" presId="urn:microsoft.com/office/officeart/2005/8/layout/orgChart1"/>
    <dgm:cxn modelId="{C8009E96-91F3-40B3-84C7-E359B1AF7F02}" type="presOf" srcId="{4DA0582B-0C2A-4E58-B370-EAFEC5CD7DBB}" destId="{8051B385-2F4D-4215-87F5-D0EEAC7ACFDC}" srcOrd="1" destOrd="0" presId="urn:microsoft.com/office/officeart/2005/8/layout/orgChart1"/>
    <dgm:cxn modelId="{D53FE19A-BD2D-43F2-8B7B-BD70993E40E7}" type="presOf" srcId="{4DA0582B-0C2A-4E58-B370-EAFEC5CD7DBB}" destId="{F0A8C908-3BAB-4556-B298-4307A18D94CD}" srcOrd="0" destOrd="0" presId="urn:microsoft.com/office/officeart/2005/8/layout/orgChart1"/>
    <dgm:cxn modelId="{5E73D39B-FBDE-4C25-8A27-2323F72BF21C}" type="presOf" srcId="{60F82F93-411C-4D9C-99AE-FAA561F63650}" destId="{DD69836C-EE1D-4184-B506-410B9F6F4E05}" srcOrd="0" destOrd="0" presId="urn:microsoft.com/office/officeart/2005/8/layout/orgChart1"/>
    <dgm:cxn modelId="{CF82279E-ED53-41F1-9D87-C9F6D4D15CE3}" type="presOf" srcId="{401241C3-5820-4413-AEFB-464015A3E924}" destId="{2676731F-B8EC-447D-883F-9AE3D06AC77B}" srcOrd="0" destOrd="0" presId="urn:microsoft.com/office/officeart/2005/8/layout/orgChart1"/>
    <dgm:cxn modelId="{D7AA6B9E-761C-41BC-A36D-C2B107635944}" type="presOf" srcId="{DCC6CF14-C330-4987-B2A3-8CBD7B213319}" destId="{68861F1B-3950-430A-9C4E-2594ED5C0F12}" srcOrd="0" destOrd="0" presId="urn:microsoft.com/office/officeart/2005/8/layout/orgChart1"/>
    <dgm:cxn modelId="{E80B88A1-AF78-4739-88D2-C05DFEE31D64}" type="presOf" srcId="{9055E4FB-A2D9-43E0-855F-476C7E444D8A}" destId="{BC501C2E-5274-4A60-AE06-F68AE39260D2}" srcOrd="0" destOrd="0" presId="urn:microsoft.com/office/officeart/2005/8/layout/orgChart1"/>
    <dgm:cxn modelId="{8AA4ABA3-C6A9-4C15-AE6F-D9FCF9148A9E}" type="presOf" srcId="{2CDCDD79-9B6F-4934-9EF1-04AEE90FA1C1}" destId="{267A9EFB-7EA2-433E-8241-BD710054FEDC}" srcOrd="1" destOrd="0" presId="urn:microsoft.com/office/officeart/2005/8/layout/orgChart1"/>
    <dgm:cxn modelId="{CBE765AC-5749-4422-982E-82FB2695A2B7}" type="presOf" srcId="{5EF31553-0040-460E-BF15-4D5C8FDB40F6}" destId="{3A47829F-82D8-4770-90A9-B80A0A15F7A8}" srcOrd="0" destOrd="0" presId="urn:microsoft.com/office/officeart/2005/8/layout/orgChart1"/>
    <dgm:cxn modelId="{4D72C4AC-9871-4588-9388-1181C6F4C2F4}" type="presOf" srcId="{ECF88739-FD97-4BDC-9833-8D8F472CD5C8}" destId="{A4FAF545-111F-40C2-8E92-C9B7F16B4623}" srcOrd="0" destOrd="0" presId="urn:microsoft.com/office/officeart/2005/8/layout/orgChart1"/>
    <dgm:cxn modelId="{4E13C3AE-A17B-4D01-A4C1-36926F787091}" type="presOf" srcId="{BD19192A-5139-4417-B179-67A559E15B5E}" destId="{E10538D4-5F6A-42BD-9C9A-3D1AC80C7DB9}" srcOrd="0" destOrd="0" presId="urn:microsoft.com/office/officeart/2005/8/layout/orgChart1"/>
    <dgm:cxn modelId="{D24B42B6-4DD3-4412-9DA1-D7AD65E85E60}" srcId="{1DA4A541-7C0C-41E9-9618-5137A0BFBB6B}" destId="{CD494EB8-22F5-43B4-B97B-06E4A24792AC}" srcOrd="0" destOrd="0" parTransId="{DCC6CF14-C330-4987-B2A3-8CBD7B213319}" sibTransId="{17D02FC3-7803-44A8-8CFA-8662B1B135D8}"/>
    <dgm:cxn modelId="{5FE3F7C6-893E-45ED-AA57-B810881EA97B}" type="presOf" srcId="{2BE11016-D500-4916-8D64-B1EB2D7C26FE}" destId="{4C769587-6487-4D48-9FD8-054EBF4720CB}" srcOrd="0" destOrd="0" presId="urn:microsoft.com/office/officeart/2005/8/layout/orgChart1"/>
    <dgm:cxn modelId="{99E666C7-156D-41C3-B6ED-DA593121331E}" type="presOf" srcId="{FC1B2EB8-92E9-4D25-A027-8EDC2A4E5739}" destId="{93E4C78E-9EF3-458B-92DB-A74DE89E0F92}" srcOrd="0" destOrd="0" presId="urn:microsoft.com/office/officeart/2005/8/layout/orgChart1"/>
    <dgm:cxn modelId="{8D0F6ECC-11F7-48B9-970E-94C4DDD1FB2A}" type="presOf" srcId="{BD19192A-5139-4417-B179-67A559E15B5E}" destId="{08B0F24C-12B1-4271-8332-012FA02264E9}" srcOrd="1" destOrd="0" presId="urn:microsoft.com/office/officeart/2005/8/layout/orgChart1"/>
    <dgm:cxn modelId="{10A735D2-B3AB-4D10-A5BF-A407ED510651}" srcId="{F872A454-9FA7-4ABF-8994-28CE8CA0E041}" destId="{1546840A-5FDB-4EE2-8D23-BDED3BD8A1CA}" srcOrd="1" destOrd="0" parTransId="{C37B74F6-B3DB-4C4B-8B41-95928FEB02EE}" sibTransId="{5F054BD2-09D3-4111-8595-662B2E1A767F}"/>
    <dgm:cxn modelId="{0BA63DD6-0087-49D1-A93E-0417402A64CE}" type="presOf" srcId="{EA8D33C2-80D8-4304-B861-139FFF362C04}" destId="{0B8C22CC-4C27-4D67-910B-7801F6CD4526}" srcOrd="0" destOrd="0" presId="urn:microsoft.com/office/officeart/2005/8/layout/orgChart1"/>
    <dgm:cxn modelId="{00B6ACDA-D718-4727-BA5A-F2D05DEA3126}" srcId="{59BF403C-BD3F-43E2-B509-DBCA8D5DB006}" destId="{60F82F93-411C-4D9C-99AE-FAA561F63650}" srcOrd="0" destOrd="0" parTransId="{63AB9D0B-642C-4AD6-8B3B-6AA62DC070E5}" sibTransId="{635CF807-E5C0-4752-A4CC-2DFF8DAA13E9}"/>
    <dgm:cxn modelId="{5510A0DB-40D9-4E9B-9D30-A6A37ECC69AC}" type="presOf" srcId="{835D0648-36E0-4EB5-A6C7-B426BEB1D961}" destId="{153ED093-2701-412A-B4AC-B30D5847481B}" srcOrd="0" destOrd="0" presId="urn:microsoft.com/office/officeart/2005/8/layout/orgChart1"/>
    <dgm:cxn modelId="{5274C3DE-A620-4F5E-9364-85D943F032B5}" type="presOf" srcId="{676CAB80-F5AD-4E84-88E1-51A40A29D626}" destId="{E0B9CC06-C6AA-48AC-B431-0FC8858978C7}" srcOrd="0" destOrd="0" presId="urn:microsoft.com/office/officeart/2005/8/layout/orgChart1"/>
    <dgm:cxn modelId="{62BC99E3-73D9-40CD-8145-A3737938C13A}" srcId="{2CDCDD79-9B6F-4934-9EF1-04AEE90FA1C1}" destId="{F872A454-9FA7-4ABF-8994-28CE8CA0E041}" srcOrd="0" destOrd="0" parTransId="{5EF31553-0040-460E-BF15-4D5C8FDB40F6}" sibTransId="{7FB9239B-9B8D-4BF6-9070-BFE0E1E57565}"/>
    <dgm:cxn modelId="{52EF29EA-64F7-409C-BB9F-2CB8ADC5DFB0}" type="presOf" srcId="{3592B6A8-F35D-4688-9207-9FBCD1505F84}" destId="{773486EB-4467-49F8-9663-DF727910A3A0}" srcOrd="0" destOrd="0" presId="urn:microsoft.com/office/officeart/2005/8/layout/orgChart1"/>
    <dgm:cxn modelId="{9A2C8FED-8D84-46C5-B867-39762D04D1B2}" srcId="{9055E4FB-A2D9-43E0-855F-476C7E444D8A}" destId="{1DA4A541-7C0C-41E9-9618-5137A0BFBB6B}" srcOrd="1" destOrd="0" parTransId="{30EB27AA-3611-419F-8D8F-4120C6BABA3F}" sibTransId="{1065C6EB-10D0-4E44-84AA-B8EC1121D723}"/>
    <dgm:cxn modelId="{38DCEBF2-D29B-40E6-B0E9-A454BB37D561}" type="presOf" srcId="{CD494EB8-22F5-43B4-B97B-06E4A24792AC}" destId="{41EA9A69-51A1-4391-BC47-B8A509F3764E}" srcOrd="0" destOrd="0" presId="urn:microsoft.com/office/officeart/2005/8/layout/orgChart1"/>
    <dgm:cxn modelId="{A77C34F4-D5DE-4C6B-AD01-BA15EF172F53}" type="presOf" srcId="{2CDCDD79-9B6F-4934-9EF1-04AEE90FA1C1}" destId="{A8242123-B8B9-403E-A821-1BE1DA5348FF}" srcOrd="0" destOrd="0" presId="urn:microsoft.com/office/officeart/2005/8/layout/orgChart1"/>
    <dgm:cxn modelId="{5B468AF8-6882-460E-A616-4DF4DBB4026A}" srcId="{CD494EB8-22F5-43B4-B97B-06E4A24792AC}" destId="{C819ECD0-AF40-449F-BA54-4AAC2240C65B}" srcOrd="1" destOrd="0" parTransId="{D015C1DA-F594-4133-9CD7-FFE1D7A3B324}" sibTransId="{EA422A08-82A7-4897-8896-4E9D7C54854B}"/>
    <dgm:cxn modelId="{834286F9-9C9F-4DBD-9453-A5CDC76B9F1C}" srcId="{ECF88739-FD97-4BDC-9833-8D8F472CD5C8}" destId="{8E9DC105-02FE-4D74-B065-D70F64947F81}" srcOrd="1" destOrd="0" parTransId="{3592B6A8-F35D-4688-9207-9FBCD1505F84}" sibTransId="{CB9676EB-2F44-49B0-8ADB-9DA5349BBA45}"/>
    <dgm:cxn modelId="{956D79FB-1727-406F-A2D5-17AD93209241}" srcId="{C819ECD0-AF40-449F-BA54-4AAC2240C65B}" destId="{2BE11016-D500-4916-8D64-B1EB2D7C26FE}" srcOrd="0" destOrd="0" parTransId="{266FD1F6-AF8B-4D2B-BB02-A2CBE04E3622}" sibTransId="{62B01055-0C03-490C-BCDE-9B9D768A77AA}"/>
    <dgm:cxn modelId="{8EF83EFD-4E1F-4CD9-9FF8-6D0EAD71560F}" type="presOf" srcId="{60F82F93-411C-4D9C-99AE-FAA561F63650}" destId="{E63CDC93-CB97-4DB2-8DF6-5EE594D945F6}" srcOrd="1" destOrd="0" presId="urn:microsoft.com/office/officeart/2005/8/layout/orgChart1"/>
    <dgm:cxn modelId="{5CB423FE-4ABA-4966-A61B-E22E139A0435}" type="presOf" srcId="{1DA4A541-7C0C-41E9-9618-5137A0BFBB6B}" destId="{C7955A3D-27E3-4CF3-A05A-5C7173E4F153}" srcOrd="1" destOrd="0" presId="urn:microsoft.com/office/officeart/2005/8/layout/orgChart1"/>
    <dgm:cxn modelId="{DCBC22FF-9C79-4D5E-9F45-38FA7DADC62D}" type="presOf" srcId="{C819ECD0-AF40-449F-BA54-4AAC2240C65B}" destId="{CC280E0A-263D-4AAF-82E8-A9DB3F205BD4}" srcOrd="0" destOrd="0" presId="urn:microsoft.com/office/officeart/2005/8/layout/orgChart1"/>
    <dgm:cxn modelId="{68DDEE0F-D827-488D-9472-7A307FB4F91D}" type="presParOf" srcId="{E0B9CC06-C6AA-48AC-B431-0FC8858978C7}" destId="{6FC85608-0499-4EBC-9862-00DB86117833}" srcOrd="0" destOrd="0" presId="urn:microsoft.com/office/officeart/2005/8/layout/orgChart1"/>
    <dgm:cxn modelId="{54A59D1F-594A-40FD-B836-CE707DC4A4D8}" type="presParOf" srcId="{6FC85608-0499-4EBC-9862-00DB86117833}" destId="{7FBC113B-AAD2-41B7-A658-624C48BDB8DB}" srcOrd="0" destOrd="0" presId="urn:microsoft.com/office/officeart/2005/8/layout/orgChart1"/>
    <dgm:cxn modelId="{E909244D-7669-4234-A2D9-3B9C2A4A7086}" type="presParOf" srcId="{7FBC113B-AAD2-41B7-A658-624C48BDB8DB}" destId="{BC501C2E-5274-4A60-AE06-F68AE39260D2}" srcOrd="0" destOrd="0" presId="urn:microsoft.com/office/officeart/2005/8/layout/orgChart1"/>
    <dgm:cxn modelId="{C49C21F1-0209-43E6-A33E-23F13E96FAA5}" type="presParOf" srcId="{7FBC113B-AAD2-41B7-A658-624C48BDB8DB}" destId="{BF7A7D12-09A7-4FD6-A80D-7665C8A7E1B5}" srcOrd="1" destOrd="0" presId="urn:microsoft.com/office/officeart/2005/8/layout/orgChart1"/>
    <dgm:cxn modelId="{43E392C7-82C5-4419-87F0-1B422AEE290A}" type="presParOf" srcId="{6FC85608-0499-4EBC-9862-00DB86117833}" destId="{E39EE9A6-5275-4A76-9F8A-22917FF85720}" srcOrd="1" destOrd="0" presId="urn:microsoft.com/office/officeart/2005/8/layout/orgChart1"/>
    <dgm:cxn modelId="{48DB4363-ED4F-4EFD-8E91-E31C6E6701F1}" type="presParOf" srcId="{E39EE9A6-5275-4A76-9F8A-22917FF85720}" destId="{4B08F2F4-705A-41D6-AB67-8E9832438338}" srcOrd="0" destOrd="0" presId="urn:microsoft.com/office/officeart/2005/8/layout/orgChart1"/>
    <dgm:cxn modelId="{E9B795E1-EBCB-4009-9C52-54AA9FB5AFC0}" type="presParOf" srcId="{E39EE9A6-5275-4A76-9F8A-22917FF85720}" destId="{3EF673D3-C19B-4CB1-B5AC-390716C8A0A4}" srcOrd="1" destOrd="0" presId="urn:microsoft.com/office/officeart/2005/8/layout/orgChart1"/>
    <dgm:cxn modelId="{48AD64F0-1EB6-49A5-9C4F-6A34E033CF87}" type="presParOf" srcId="{3EF673D3-C19B-4CB1-B5AC-390716C8A0A4}" destId="{B1ADC9CF-B0C1-4CF7-ACC9-892F78DE7D80}" srcOrd="0" destOrd="0" presId="urn:microsoft.com/office/officeart/2005/8/layout/orgChart1"/>
    <dgm:cxn modelId="{BB52FE1E-53C0-4950-A6C6-EC810695856B}" type="presParOf" srcId="{B1ADC9CF-B0C1-4CF7-ACC9-892F78DE7D80}" destId="{A8242123-B8B9-403E-A821-1BE1DA5348FF}" srcOrd="0" destOrd="0" presId="urn:microsoft.com/office/officeart/2005/8/layout/orgChart1"/>
    <dgm:cxn modelId="{4BE40B92-B231-4DE0-B693-37BD3E74FAA4}" type="presParOf" srcId="{B1ADC9CF-B0C1-4CF7-ACC9-892F78DE7D80}" destId="{267A9EFB-7EA2-433E-8241-BD710054FEDC}" srcOrd="1" destOrd="0" presId="urn:microsoft.com/office/officeart/2005/8/layout/orgChart1"/>
    <dgm:cxn modelId="{3E5FA374-81C5-4D80-9EBE-CFCFAC2A3785}" type="presParOf" srcId="{3EF673D3-C19B-4CB1-B5AC-390716C8A0A4}" destId="{479EE45F-8754-4F19-BD4A-E66801F36ADE}" srcOrd="1" destOrd="0" presId="urn:microsoft.com/office/officeart/2005/8/layout/orgChart1"/>
    <dgm:cxn modelId="{7A7ACAB3-C71C-4E21-ADB7-9EB5F2782939}" type="presParOf" srcId="{479EE45F-8754-4F19-BD4A-E66801F36ADE}" destId="{3A47829F-82D8-4770-90A9-B80A0A15F7A8}" srcOrd="0" destOrd="0" presId="urn:microsoft.com/office/officeart/2005/8/layout/orgChart1"/>
    <dgm:cxn modelId="{D7C32C02-C0D1-4C0F-AA61-FFF8B1D1726A}" type="presParOf" srcId="{479EE45F-8754-4F19-BD4A-E66801F36ADE}" destId="{2A15F663-A629-4C21-BC9A-E3AEA6FBB629}" srcOrd="1" destOrd="0" presId="urn:microsoft.com/office/officeart/2005/8/layout/orgChart1"/>
    <dgm:cxn modelId="{B0D3D376-13B1-43F2-8732-A66A52F3EC31}" type="presParOf" srcId="{2A15F663-A629-4C21-BC9A-E3AEA6FBB629}" destId="{20B8AF89-A71D-402C-A206-C1B78AF03825}" srcOrd="0" destOrd="0" presId="urn:microsoft.com/office/officeart/2005/8/layout/orgChart1"/>
    <dgm:cxn modelId="{7EDBD5BF-6F6A-4826-A72B-17F3CA482944}" type="presParOf" srcId="{20B8AF89-A71D-402C-A206-C1B78AF03825}" destId="{1BF68A85-9DBD-4F07-B773-493EC136BD51}" srcOrd="0" destOrd="0" presId="urn:microsoft.com/office/officeart/2005/8/layout/orgChart1"/>
    <dgm:cxn modelId="{2E82DAFC-BDB1-4C16-A8D4-15FC93B0BFDA}" type="presParOf" srcId="{20B8AF89-A71D-402C-A206-C1B78AF03825}" destId="{9264E07B-DC73-4DB5-85C7-7B262D26F42A}" srcOrd="1" destOrd="0" presId="urn:microsoft.com/office/officeart/2005/8/layout/orgChart1"/>
    <dgm:cxn modelId="{BA25A403-9E55-4289-93F3-A858E196A7C0}" type="presParOf" srcId="{2A15F663-A629-4C21-BC9A-E3AEA6FBB629}" destId="{412310A5-BD95-4609-90AD-7818FC74E812}" srcOrd="1" destOrd="0" presId="urn:microsoft.com/office/officeart/2005/8/layout/orgChart1"/>
    <dgm:cxn modelId="{8EC51965-3B77-4D3A-9516-6DAED9766A6C}" type="presParOf" srcId="{412310A5-BD95-4609-90AD-7818FC74E812}" destId="{0B8C22CC-4C27-4D67-910B-7801F6CD4526}" srcOrd="0" destOrd="0" presId="urn:microsoft.com/office/officeart/2005/8/layout/orgChart1"/>
    <dgm:cxn modelId="{48D76F81-09B6-4216-B724-87282BB2F2AD}" type="presParOf" srcId="{412310A5-BD95-4609-90AD-7818FC74E812}" destId="{F90D182C-B61B-4F9F-8A5C-E93E7DC8D71B}" srcOrd="1" destOrd="0" presId="urn:microsoft.com/office/officeart/2005/8/layout/orgChart1"/>
    <dgm:cxn modelId="{4C1DCA53-0D15-48FD-B327-C9AAB2D78727}" type="presParOf" srcId="{F90D182C-B61B-4F9F-8A5C-E93E7DC8D71B}" destId="{C845153A-F162-4DC9-AC66-CECBC7241EB4}" srcOrd="0" destOrd="0" presId="urn:microsoft.com/office/officeart/2005/8/layout/orgChart1"/>
    <dgm:cxn modelId="{FBCEEC67-9F17-40AB-9441-CDFCDB5B89AF}" type="presParOf" srcId="{C845153A-F162-4DC9-AC66-CECBC7241EB4}" destId="{185B90E4-D7D0-4919-AC86-2ADB456A1611}" srcOrd="0" destOrd="0" presId="urn:microsoft.com/office/officeart/2005/8/layout/orgChart1"/>
    <dgm:cxn modelId="{D5E93DB1-C6CB-4228-9510-2A3A03DBC6C7}" type="presParOf" srcId="{C845153A-F162-4DC9-AC66-CECBC7241EB4}" destId="{460394B8-3807-4074-A51D-65CD3EB8BFDB}" srcOrd="1" destOrd="0" presId="urn:microsoft.com/office/officeart/2005/8/layout/orgChart1"/>
    <dgm:cxn modelId="{26BF4DAE-0A47-40CD-BF78-16A5BFDD18BD}" type="presParOf" srcId="{F90D182C-B61B-4F9F-8A5C-E93E7DC8D71B}" destId="{791AA5E1-6312-4241-88E0-0758940A8E54}" srcOrd="1" destOrd="0" presId="urn:microsoft.com/office/officeart/2005/8/layout/orgChart1"/>
    <dgm:cxn modelId="{701F2116-C69C-4056-9AF1-9B9D15263019}" type="presParOf" srcId="{F90D182C-B61B-4F9F-8A5C-E93E7DC8D71B}" destId="{F8D2F3E8-E1E3-4D14-A423-3B96CEC965BA}" srcOrd="2" destOrd="0" presId="urn:microsoft.com/office/officeart/2005/8/layout/orgChart1"/>
    <dgm:cxn modelId="{BF7AE165-B818-401C-881B-E21656E55C59}" type="presParOf" srcId="{412310A5-BD95-4609-90AD-7818FC74E812}" destId="{F1AFE3AD-5869-41FC-8F00-15A3BE3A0567}" srcOrd="2" destOrd="0" presId="urn:microsoft.com/office/officeart/2005/8/layout/orgChart1"/>
    <dgm:cxn modelId="{407D0DE5-AE94-4A7D-8807-A8B08DB5DA7C}" type="presParOf" srcId="{412310A5-BD95-4609-90AD-7818FC74E812}" destId="{D7163223-F11C-40AC-B3E5-2C904315C38B}" srcOrd="3" destOrd="0" presId="urn:microsoft.com/office/officeart/2005/8/layout/orgChart1"/>
    <dgm:cxn modelId="{CFF44F76-B151-4448-8022-6C7C219B34A2}" type="presParOf" srcId="{D7163223-F11C-40AC-B3E5-2C904315C38B}" destId="{CAA2DEF2-2EE6-41C2-BA03-8780B83C5363}" srcOrd="0" destOrd="0" presId="urn:microsoft.com/office/officeart/2005/8/layout/orgChart1"/>
    <dgm:cxn modelId="{3A61F11D-025B-4A61-9B11-89FC7180664E}" type="presParOf" srcId="{CAA2DEF2-2EE6-41C2-BA03-8780B83C5363}" destId="{BF02EC71-29DC-43BC-B027-98D1DD9B128B}" srcOrd="0" destOrd="0" presId="urn:microsoft.com/office/officeart/2005/8/layout/orgChart1"/>
    <dgm:cxn modelId="{9087A424-78F9-49EC-A3A0-35B10F891DB2}" type="presParOf" srcId="{CAA2DEF2-2EE6-41C2-BA03-8780B83C5363}" destId="{66874C54-B30A-41E3-B0C9-948965F657D8}" srcOrd="1" destOrd="0" presId="urn:microsoft.com/office/officeart/2005/8/layout/orgChart1"/>
    <dgm:cxn modelId="{4EDECA2E-EC54-4559-B39A-8CD100FEA585}" type="presParOf" srcId="{D7163223-F11C-40AC-B3E5-2C904315C38B}" destId="{E7E309FE-2F03-4D7F-BAFB-B93AD4ADBE1F}" srcOrd="1" destOrd="0" presId="urn:microsoft.com/office/officeart/2005/8/layout/orgChart1"/>
    <dgm:cxn modelId="{5D1A8F3D-4354-4148-AE64-AD5D3D018FE8}" type="presParOf" srcId="{D7163223-F11C-40AC-B3E5-2C904315C38B}" destId="{6E58897A-FD1D-4FF1-B143-DBAC54063D12}" srcOrd="2" destOrd="0" presId="urn:microsoft.com/office/officeart/2005/8/layout/orgChart1"/>
    <dgm:cxn modelId="{A6B5EDD4-8B3A-472C-8320-92E4AE561DC6}" type="presParOf" srcId="{2A15F663-A629-4C21-BC9A-E3AEA6FBB629}" destId="{125F31BD-D14D-4E57-B838-103AF8247902}" srcOrd="2" destOrd="0" presId="urn:microsoft.com/office/officeart/2005/8/layout/orgChart1"/>
    <dgm:cxn modelId="{3BA3DEA1-CFED-4253-B5AA-AF4644A889BC}" type="presParOf" srcId="{479EE45F-8754-4F19-BD4A-E66801F36ADE}" destId="{2676731F-B8EC-447D-883F-9AE3D06AC77B}" srcOrd="2" destOrd="0" presId="urn:microsoft.com/office/officeart/2005/8/layout/orgChart1"/>
    <dgm:cxn modelId="{BFF853BF-97C4-4FCE-BEB1-699E7043F8C1}" type="presParOf" srcId="{479EE45F-8754-4F19-BD4A-E66801F36ADE}" destId="{B996AC70-8562-4D59-8FFF-050F5869BBBF}" srcOrd="3" destOrd="0" presId="urn:microsoft.com/office/officeart/2005/8/layout/orgChart1"/>
    <dgm:cxn modelId="{9355C88D-2448-4CB8-B9C8-386FE837A633}" type="presParOf" srcId="{B996AC70-8562-4D59-8FFF-050F5869BBBF}" destId="{E19192DA-72A7-41B7-B80B-95CE2AA514C7}" srcOrd="0" destOrd="0" presId="urn:microsoft.com/office/officeart/2005/8/layout/orgChart1"/>
    <dgm:cxn modelId="{B4AD1614-D1D5-409C-9E9A-D32420A5DA35}" type="presParOf" srcId="{E19192DA-72A7-41B7-B80B-95CE2AA514C7}" destId="{A4FAF545-111F-40C2-8E92-C9B7F16B4623}" srcOrd="0" destOrd="0" presId="urn:microsoft.com/office/officeart/2005/8/layout/orgChart1"/>
    <dgm:cxn modelId="{4BC543A1-A84D-4E0F-9576-AD19E5B6C7F6}" type="presParOf" srcId="{E19192DA-72A7-41B7-B80B-95CE2AA514C7}" destId="{E8C5DADE-9EA0-4E0F-B6FB-C3069FD80994}" srcOrd="1" destOrd="0" presId="urn:microsoft.com/office/officeart/2005/8/layout/orgChart1"/>
    <dgm:cxn modelId="{5050DF9E-CFED-411A-AA46-60C5A7929B9D}" type="presParOf" srcId="{B996AC70-8562-4D59-8FFF-050F5869BBBF}" destId="{D155676B-309F-430E-B2BE-7A8385328D25}" srcOrd="1" destOrd="0" presId="urn:microsoft.com/office/officeart/2005/8/layout/orgChart1"/>
    <dgm:cxn modelId="{B6F886B9-3C48-48A2-9E79-C61CEDE1A4D0}" type="presParOf" srcId="{D155676B-309F-430E-B2BE-7A8385328D25}" destId="{059FF374-5A7C-4568-8509-B71B5A21786B}" srcOrd="0" destOrd="0" presId="urn:microsoft.com/office/officeart/2005/8/layout/orgChart1"/>
    <dgm:cxn modelId="{DA374109-B7EA-4C74-8B48-22041B236E54}" type="presParOf" srcId="{D155676B-309F-430E-B2BE-7A8385328D25}" destId="{8FFDC1D1-3A3B-4C51-8272-F060F8841A78}" srcOrd="1" destOrd="0" presId="urn:microsoft.com/office/officeart/2005/8/layout/orgChart1"/>
    <dgm:cxn modelId="{20415B1D-EBF7-4FB5-9AE4-118FD6533766}" type="presParOf" srcId="{8FFDC1D1-3A3B-4C51-8272-F060F8841A78}" destId="{DD656EA2-A5E7-46F9-9674-8B8BD568FFCA}" srcOrd="0" destOrd="0" presId="urn:microsoft.com/office/officeart/2005/8/layout/orgChart1"/>
    <dgm:cxn modelId="{7F207F2D-A942-46F0-8D7C-072FD4B1CFD2}" type="presParOf" srcId="{DD656EA2-A5E7-46F9-9674-8B8BD568FFCA}" destId="{E10538D4-5F6A-42BD-9C9A-3D1AC80C7DB9}" srcOrd="0" destOrd="0" presId="urn:microsoft.com/office/officeart/2005/8/layout/orgChart1"/>
    <dgm:cxn modelId="{D09407FB-A336-4DEB-B3B9-2ACD4F7386E8}" type="presParOf" srcId="{DD656EA2-A5E7-46F9-9674-8B8BD568FFCA}" destId="{08B0F24C-12B1-4271-8332-012FA02264E9}" srcOrd="1" destOrd="0" presId="urn:microsoft.com/office/officeart/2005/8/layout/orgChart1"/>
    <dgm:cxn modelId="{22492D8F-36FE-4823-82BE-1BB50CEEC94F}" type="presParOf" srcId="{8FFDC1D1-3A3B-4C51-8272-F060F8841A78}" destId="{B803AD6E-761A-47E7-BDAD-58D35E061108}" srcOrd="1" destOrd="0" presId="urn:microsoft.com/office/officeart/2005/8/layout/orgChart1"/>
    <dgm:cxn modelId="{D8F25640-9557-4EA9-880C-EA941227EC07}" type="presParOf" srcId="{8FFDC1D1-3A3B-4C51-8272-F060F8841A78}" destId="{9433EA23-F3AB-4081-B12D-BF57A4EDFEFD}" srcOrd="2" destOrd="0" presId="urn:microsoft.com/office/officeart/2005/8/layout/orgChart1"/>
    <dgm:cxn modelId="{65B38BF3-4F9D-411B-8AA0-E5D41DD2D80C}" type="presParOf" srcId="{D155676B-309F-430E-B2BE-7A8385328D25}" destId="{773486EB-4467-49F8-9663-DF727910A3A0}" srcOrd="2" destOrd="0" presId="urn:microsoft.com/office/officeart/2005/8/layout/orgChart1"/>
    <dgm:cxn modelId="{121AF6A3-A9CD-4AC9-96C3-59D84201A74C}" type="presParOf" srcId="{D155676B-309F-430E-B2BE-7A8385328D25}" destId="{BD10D8F6-C269-4CA3-8B75-98E6576513CA}" srcOrd="3" destOrd="0" presId="urn:microsoft.com/office/officeart/2005/8/layout/orgChart1"/>
    <dgm:cxn modelId="{C1BA96DA-14B1-4465-9525-F0EE4BEE955A}" type="presParOf" srcId="{BD10D8F6-C269-4CA3-8B75-98E6576513CA}" destId="{66DBE1B4-3854-4B18-BD52-34EAAA116466}" srcOrd="0" destOrd="0" presId="urn:microsoft.com/office/officeart/2005/8/layout/orgChart1"/>
    <dgm:cxn modelId="{4B3B1F61-5F32-49BB-94BD-1632293E7EFE}" type="presParOf" srcId="{66DBE1B4-3854-4B18-BD52-34EAAA116466}" destId="{40EC3A56-7037-4E36-94B3-80A03FB965EE}" srcOrd="0" destOrd="0" presId="urn:microsoft.com/office/officeart/2005/8/layout/orgChart1"/>
    <dgm:cxn modelId="{89871A6B-E6AB-4975-AE37-E687D3F6FB1E}" type="presParOf" srcId="{66DBE1B4-3854-4B18-BD52-34EAAA116466}" destId="{C4D7CA22-EE0D-4E2B-92F8-E85E7393EFC9}" srcOrd="1" destOrd="0" presId="urn:microsoft.com/office/officeart/2005/8/layout/orgChart1"/>
    <dgm:cxn modelId="{3451BA36-AF55-4B21-B942-5E5182BC0322}" type="presParOf" srcId="{BD10D8F6-C269-4CA3-8B75-98E6576513CA}" destId="{38264B19-D336-410D-A450-1B6F10654D6F}" srcOrd="1" destOrd="0" presId="urn:microsoft.com/office/officeart/2005/8/layout/orgChart1"/>
    <dgm:cxn modelId="{50D8D7FD-7538-42C8-82E5-903EE8F6256A}" type="presParOf" srcId="{BD10D8F6-C269-4CA3-8B75-98E6576513CA}" destId="{AAEDCE7D-E12E-4BC0-9006-542223A83A12}" srcOrd="2" destOrd="0" presId="urn:microsoft.com/office/officeart/2005/8/layout/orgChart1"/>
    <dgm:cxn modelId="{39E88F91-38FE-40D6-869B-18976DD7A9D7}" type="presParOf" srcId="{B996AC70-8562-4D59-8FFF-050F5869BBBF}" destId="{B768AB5E-8837-4A6E-8CB2-BF15BE28EAC3}" srcOrd="2" destOrd="0" presId="urn:microsoft.com/office/officeart/2005/8/layout/orgChart1"/>
    <dgm:cxn modelId="{8397AC8D-20E5-4A80-BE00-858914F77E4A}" type="presParOf" srcId="{3EF673D3-C19B-4CB1-B5AC-390716C8A0A4}" destId="{CC0A0757-C65F-494F-BBC2-FECD2DC20F11}" srcOrd="2" destOrd="0" presId="urn:microsoft.com/office/officeart/2005/8/layout/orgChart1"/>
    <dgm:cxn modelId="{416CA9BF-098D-4092-9301-0B62097F7D27}" type="presParOf" srcId="{E39EE9A6-5275-4A76-9F8A-22917FF85720}" destId="{2D68F0BF-2A11-48CA-B9F0-28071B7630D7}" srcOrd="2" destOrd="0" presId="urn:microsoft.com/office/officeart/2005/8/layout/orgChart1"/>
    <dgm:cxn modelId="{6CD8A556-10EB-4FC2-AF7B-BAEB2C3374CB}" type="presParOf" srcId="{E39EE9A6-5275-4A76-9F8A-22917FF85720}" destId="{39145DBE-84B5-4346-A305-4D90BB66957C}" srcOrd="3" destOrd="0" presId="urn:microsoft.com/office/officeart/2005/8/layout/orgChart1"/>
    <dgm:cxn modelId="{DBCE405E-526E-4844-9AC7-15558F2BD0ED}" type="presParOf" srcId="{39145DBE-84B5-4346-A305-4D90BB66957C}" destId="{6230F613-F098-4D09-BE94-FC8642B4C9E3}" srcOrd="0" destOrd="0" presId="urn:microsoft.com/office/officeart/2005/8/layout/orgChart1"/>
    <dgm:cxn modelId="{784B003C-AF76-4D97-9A7B-0FC23C1BC14C}" type="presParOf" srcId="{6230F613-F098-4D09-BE94-FC8642B4C9E3}" destId="{DC8DE45B-633C-4B8B-A0CA-CF53B5B64241}" srcOrd="0" destOrd="0" presId="urn:microsoft.com/office/officeart/2005/8/layout/orgChart1"/>
    <dgm:cxn modelId="{FCDCF301-5228-4593-8F1A-AFFC7787924F}" type="presParOf" srcId="{6230F613-F098-4D09-BE94-FC8642B4C9E3}" destId="{C7955A3D-27E3-4CF3-A05A-5C7173E4F153}" srcOrd="1" destOrd="0" presId="urn:microsoft.com/office/officeart/2005/8/layout/orgChart1"/>
    <dgm:cxn modelId="{C127B72D-FF75-4D34-85E7-BEE2D4C9533F}" type="presParOf" srcId="{39145DBE-84B5-4346-A305-4D90BB66957C}" destId="{5CAFF4AD-374C-4CEF-904C-6A16EA334A65}" srcOrd="1" destOrd="0" presId="urn:microsoft.com/office/officeart/2005/8/layout/orgChart1"/>
    <dgm:cxn modelId="{4CE66EC6-46AB-47D3-9E2C-D5C17DB04E1D}" type="presParOf" srcId="{5CAFF4AD-374C-4CEF-904C-6A16EA334A65}" destId="{68861F1B-3950-430A-9C4E-2594ED5C0F12}" srcOrd="0" destOrd="0" presId="urn:microsoft.com/office/officeart/2005/8/layout/orgChart1"/>
    <dgm:cxn modelId="{8CD1BA93-66BF-45B7-8830-2F457C134CD7}" type="presParOf" srcId="{5CAFF4AD-374C-4CEF-904C-6A16EA334A65}" destId="{C5089730-99CF-4399-A695-E795F57C17F4}" srcOrd="1" destOrd="0" presId="urn:microsoft.com/office/officeart/2005/8/layout/orgChart1"/>
    <dgm:cxn modelId="{A04C86EC-4D4E-4319-A3C6-A302E64C47E0}" type="presParOf" srcId="{C5089730-99CF-4399-A695-E795F57C17F4}" destId="{5BD435D8-E53A-49BB-A1EB-D99B395FFCC8}" srcOrd="0" destOrd="0" presId="urn:microsoft.com/office/officeart/2005/8/layout/orgChart1"/>
    <dgm:cxn modelId="{BA862C12-4DF9-4F35-94E3-1C5341A28406}" type="presParOf" srcId="{5BD435D8-E53A-49BB-A1EB-D99B395FFCC8}" destId="{41EA9A69-51A1-4391-BC47-B8A509F3764E}" srcOrd="0" destOrd="0" presId="urn:microsoft.com/office/officeart/2005/8/layout/orgChart1"/>
    <dgm:cxn modelId="{EF559593-9C22-49A4-8BF1-EB458285DD7A}" type="presParOf" srcId="{5BD435D8-E53A-49BB-A1EB-D99B395FFCC8}" destId="{B40A301C-4D05-4F4A-93DB-2139493A7866}" srcOrd="1" destOrd="0" presId="urn:microsoft.com/office/officeart/2005/8/layout/orgChart1"/>
    <dgm:cxn modelId="{0D329BAB-5E51-4C75-B2EC-66CD682B9080}" type="presParOf" srcId="{C5089730-99CF-4399-A695-E795F57C17F4}" destId="{B55EF401-D1BD-47DD-B9D6-A7A99E06D606}" srcOrd="1" destOrd="0" presId="urn:microsoft.com/office/officeart/2005/8/layout/orgChart1"/>
    <dgm:cxn modelId="{8C023134-B0EF-4993-8BF7-25997C54A5D0}" type="presParOf" srcId="{B55EF401-D1BD-47DD-B9D6-A7A99E06D606}" destId="{B85ACCA5-661A-4F49-96B8-A3D17C850837}" srcOrd="0" destOrd="0" presId="urn:microsoft.com/office/officeart/2005/8/layout/orgChart1"/>
    <dgm:cxn modelId="{351FEF3A-A584-4F14-B965-F24A5DFAF892}" type="presParOf" srcId="{B55EF401-D1BD-47DD-B9D6-A7A99E06D606}" destId="{09CF34A5-C0C1-4287-BF04-0B1591CDB326}" srcOrd="1" destOrd="0" presId="urn:microsoft.com/office/officeart/2005/8/layout/orgChart1"/>
    <dgm:cxn modelId="{7106BCF9-C1F0-43E5-8C0E-0E8A812B2BCE}" type="presParOf" srcId="{09CF34A5-C0C1-4287-BF04-0B1591CDB326}" destId="{D0C142E9-FD78-42D5-9CF3-05B0EC37E95D}" srcOrd="0" destOrd="0" presId="urn:microsoft.com/office/officeart/2005/8/layout/orgChart1"/>
    <dgm:cxn modelId="{7972DD18-93F6-487B-9046-5829CE212424}" type="presParOf" srcId="{D0C142E9-FD78-42D5-9CF3-05B0EC37E95D}" destId="{2D28ED27-6E97-4F64-AD6F-6A76CA12F979}" srcOrd="0" destOrd="0" presId="urn:microsoft.com/office/officeart/2005/8/layout/orgChart1"/>
    <dgm:cxn modelId="{A6E356A0-18CD-4A69-999C-64D2402BC209}" type="presParOf" srcId="{D0C142E9-FD78-42D5-9CF3-05B0EC37E95D}" destId="{FAF2D4B6-A166-4175-852E-771AE11AA5C9}" srcOrd="1" destOrd="0" presId="urn:microsoft.com/office/officeart/2005/8/layout/orgChart1"/>
    <dgm:cxn modelId="{366C89E1-91EF-4275-8898-19A7D7823994}" type="presParOf" srcId="{09CF34A5-C0C1-4287-BF04-0B1591CDB326}" destId="{8D15D5EC-36CC-43B4-9037-B4ABD738EB8C}" srcOrd="1" destOrd="0" presId="urn:microsoft.com/office/officeart/2005/8/layout/orgChart1"/>
    <dgm:cxn modelId="{B67D2D7B-A5B6-4B2D-AB7E-8AA778AFF200}" type="presParOf" srcId="{8D15D5EC-36CC-43B4-9037-B4ABD738EB8C}" destId="{79638DDB-613A-4B5D-84D1-987C2A857150}" srcOrd="0" destOrd="0" presId="urn:microsoft.com/office/officeart/2005/8/layout/orgChart1"/>
    <dgm:cxn modelId="{8845D43E-C8E7-47C7-9445-622A5EEF9C6A}" type="presParOf" srcId="{8D15D5EC-36CC-43B4-9037-B4ABD738EB8C}" destId="{C3282839-F32A-40B6-86CC-1B7FECBFCAE7}" srcOrd="1" destOrd="0" presId="urn:microsoft.com/office/officeart/2005/8/layout/orgChart1"/>
    <dgm:cxn modelId="{E832004D-9370-474E-9EF8-82641BC6B154}" type="presParOf" srcId="{C3282839-F32A-40B6-86CC-1B7FECBFCAE7}" destId="{0142C378-0AB5-4C3F-8A40-1197A9C1B8A4}" srcOrd="0" destOrd="0" presId="urn:microsoft.com/office/officeart/2005/8/layout/orgChart1"/>
    <dgm:cxn modelId="{A0D0F937-4445-4E90-8F64-FC051AD4E069}" type="presParOf" srcId="{0142C378-0AB5-4C3F-8A40-1197A9C1B8A4}" destId="{DD69836C-EE1D-4184-B506-410B9F6F4E05}" srcOrd="0" destOrd="0" presId="urn:microsoft.com/office/officeart/2005/8/layout/orgChart1"/>
    <dgm:cxn modelId="{BF67B25F-C4CA-490B-AB3F-C0C100787D3D}" type="presParOf" srcId="{0142C378-0AB5-4C3F-8A40-1197A9C1B8A4}" destId="{E63CDC93-CB97-4DB2-8DF6-5EE594D945F6}" srcOrd="1" destOrd="0" presId="urn:microsoft.com/office/officeart/2005/8/layout/orgChart1"/>
    <dgm:cxn modelId="{4672E71C-1237-4348-8B27-2E385284841B}" type="presParOf" srcId="{C3282839-F32A-40B6-86CC-1B7FECBFCAE7}" destId="{24883812-37FC-42FA-8E9E-89834DA60EB6}" srcOrd="1" destOrd="0" presId="urn:microsoft.com/office/officeart/2005/8/layout/orgChart1"/>
    <dgm:cxn modelId="{ABA2C814-D482-4167-B27E-E2F9FDEF85C2}" type="presParOf" srcId="{C3282839-F32A-40B6-86CC-1B7FECBFCAE7}" destId="{E3266AB1-FD29-42E1-B5D9-DD1A5F375B54}" srcOrd="2" destOrd="0" presId="urn:microsoft.com/office/officeart/2005/8/layout/orgChart1"/>
    <dgm:cxn modelId="{EC235A44-D43B-4EA5-90A7-AEBF4CC47828}" type="presParOf" srcId="{09CF34A5-C0C1-4287-BF04-0B1591CDB326}" destId="{239B08D9-2F0F-4585-B411-E031769D960A}" srcOrd="2" destOrd="0" presId="urn:microsoft.com/office/officeart/2005/8/layout/orgChart1"/>
    <dgm:cxn modelId="{792363DE-A203-407C-95A6-B1461E7815ED}" type="presParOf" srcId="{B55EF401-D1BD-47DD-B9D6-A7A99E06D606}" destId="{A4E2CE09-46F4-45CC-8933-A87D7745F4B7}" srcOrd="2" destOrd="0" presId="urn:microsoft.com/office/officeart/2005/8/layout/orgChart1"/>
    <dgm:cxn modelId="{79C782CB-F2A3-4879-8964-AF4682DEB9D1}" type="presParOf" srcId="{B55EF401-D1BD-47DD-B9D6-A7A99E06D606}" destId="{A7599402-239F-444A-AA7B-97B509DB24DA}" srcOrd="3" destOrd="0" presId="urn:microsoft.com/office/officeart/2005/8/layout/orgChart1"/>
    <dgm:cxn modelId="{D08E2F8E-BFD8-474D-B1CA-3B7F3FE464E5}" type="presParOf" srcId="{A7599402-239F-444A-AA7B-97B509DB24DA}" destId="{6FBAA663-859A-46A6-B3C0-F15CC8A1F775}" srcOrd="0" destOrd="0" presId="urn:microsoft.com/office/officeart/2005/8/layout/orgChart1"/>
    <dgm:cxn modelId="{45195C7B-10DD-4D6E-AAA3-C3AE4045C16C}" type="presParOf" srcId="{6FBAA663-859A-46A6-B3C0-F15CC8A1F775}" destId="{CC280E0A-263D-4AAF-82E8-A9DB3F205BD4}" srcOrd="0" destOrd="0" presId="urn:microsoft.com/office/officeart/2005/8/layout/orgChart1"/>
    <dgm:cxn modelId="{CE07F535-4E4E-440B-B767-9BB7CE771DA4}" type="presParOf" srcId="{6FBAA663-859A-46A6-B3C0-F15CC8A1F775}" destId="{8008ED32-D21E-4DF5-B617-9F0CABE0D055}" srcOrd="1" destOrd="0" presId="urn:microsoft.com/office/officeart/2005/8/layout/orgChart1"/>
    <dgm:cxn modelId="{4D756219-C2F3-4688-BAE9-338AE0AD7930}" type="presParOf" srcId="{A7599402-239F-444A-AA7B-97B509DB24DA}" destId="{F0EF8BE7-A751-4A36-B0D0-5109CDE480B5}" srcOrd="1" destOrd="0" presId="urn:microsoft.com/office/officeart/2005/8/layout/orgChart1"/>
    <dgm:cxn modelId="{A3AD6A16-70B1-478E-B3C4-16763689C51F}" type="presParOf" srcId="{F0EF8BE7-A751-4A36-B0D0-5109CDE480B5}" destId="{911E1A03-DDA7-4FB4-97F2-8F8030DF99E8}" srcOrd="0" destOrd="0" presId="urn:microsoft.com/office/officeart/2005/8/layout/orgChart1"/>
    <dgm:cxn modelId="{764E6B66-2837-4C5F-838E-6D0182910B7C}" type="presParOf" srcId="{F0EF8BE7-A751-4A36-B0D0-5109CDE480B5}" destId="{644FFF28-BF87-42C9-88D5-F759C46C533F}" srcOrd="1" destOrd="0" presId="urn:microsoft.com/office/officeart/2005/8/layout/orgChart1"/>
    <dgm:cxn modelId="{5E4352BF-5EBA-4C4E-868D-97BA5B3ED411}" type="presParOf" srcId="{644FFF28-BF87-42C9-88D5-F759C46C533F}" destId="{A744489B-7F51-45D5-BF3C-E4EA5958F292}" srcOrd="0" destOrd="0" presId="urn:microsoft.com/office/officeart/2005/8/layout/orgChart1"/>
    <dgm:cxn modelId="{C754E757-CA89-4FF7-AB31-09AB7833E345}" type="presParOf" srcId="{A744489B-7F51-45D5-BF3C-E4EA5958F292}" destId="{4C769587-6487-4D48-9FD8-054EBF4720CB}" srcOrd="0" destOrd="0" presId="urn:microsoft.com/office/officeart/2005/8/layout/orgChart1"/>
    <dgm:cxn modelId="{B469C7BC-6DD4-4940-A8D6-C232B8A62601}" type="presParOf" srcId="{A744489B-7F51-45D5-BF3C-E4EA5958F292}" destId="{00530A53-A57E-4100-9D74-D9A63087AB3A}" srcOrd="1" destOrd="0" presId="urn:microsoft.com/office/officeart/2005/8/layout/orgChart1"/>
    <dgm:cxn modelId="{01C58B36-9C22-4DB8-B493-5B695E2C0DDC}" type="presParOf" srcId="{644FFF28-BF87-42C9-88D5-F759C46C533F}" destId="{AA6489FC-D2B1-4145-83D0-169D272FA2E2}" srcOrd="1" destOrd="0" presId="urn:microsoft.com/office/officeart/2005/8/layout/orgChart1"/>
    <dgm:cxn modelId="{96DF77EE-D207-49F5-A7E2-112CD77AF433}" type="presParOf" srcId="{644FFF28-BF87-42C9-88D5-F759C46C533F}" destId="{6E1EE7F0-3641-49CA-874D-E361F9FC6162}" srcOrd="2" destOrd="0" presId="urn:microsoft.com/office/officeart/2005/8/layout/orgChart1"/>
    <dgm:cxn modelId="{67913A5B-17B6-40CF-932A-A0FF247C627D}" type="presParOf" srcId="{F0EF8BE7-A751-4A36-B0D0-5109CDE480B5}" destId="{DF059F02-21FD-4EFC-957F-DFBD69A8ACD8}" srcOrd="2" destOrd="0" presId="urn:microsoft.com/office/officeart/2005/8/layout/orgChart1"/>
    <dgm:cxn modelId="{3C357237-07A1-4E6D-9CEB-95139D27EF94}" type="presParOf" srcId="{F0EF8BE7-A751-4A36-B0D0-5109CDE480B5}" destId="{E06182EE-EAF3-4CD8-942A-2554927FB497}" srcOrd="3" destOrd="0" presId="urn:microsoft.com/office/officeart/2005/8/layout/orgChart1"/>
    <dgm:cxn modelId="{04750894-4DFE-492C-BDAE-AE708E198339}" type="presParOf" srcId="{E06182EE-EAF3-4CD8-942A-2554927FB497}" destId="{E2AB86CD-7CFF-4185-85A5-9B5A7449F6D6}" srcOrd="0" destOrd="0" presId="urn:microsoft.com/office/officeart/2005/8/layout/orgChart1"/>
    <dgm:cxn modelId="{C66F4435-B8AC-4183-A67D-EA4CA1E74C23}" type="presParOf" srcId="{E2AB86CD-7CFF-4185-85A5-9B5A7449F6D6}" destId="{F6103A39-6A11-43CE-B06C-C065E3050B20}" srcOrd="0" destOrd="0" presId="urn:microsoft.com/office/officeart/2005/8/layout/orgChart1"/>
    <dgm:cxn modelId="{C1549C71-E5EB-4CCB-9652-779A1B07D908}" type="presParOf" srcId="{E2AB86CD-7CFF-4185-85A5-9B5A7449F6D6}" destId="{59206FD3-5291-4F6E-8E9F-83848D9C617B}" srcOrd="1" destOrd="0" presId="urn:microsoft.com/office/officeart/2005/8/layout/orgChart1"/>
    <dgm:cxn modelId="{FEC558F6-F58C-4527-A4DA-9E20042B2EBD}" type="presParOf" srcId="{E06182EE-EAF3-4CD8-942A-2554927FB497}" destId="{50D540EF-81BB-49E6-88DA-0B46D6AB9125}" srcOrd="1" destOrd="0" presId="urn:microsoft.com/office/officeart/2005/8/layout/orgChart1"/>
    <dgm:cxn modelId="{6E120F94-AA44-44D8-B760-CD01EEF26293}" type="presParOf" srcId="{E06182EE-EAF3-4CD8-942A-2554927FB497}" destId="{ACCD1CB9-1458-4FBF-A3D4-E45BFEAD65CF}" srcOrd="2" destOrd="0" presId="urn:microsoft.com/office/officeart/2005/8/layout/orgChart1"/>
    <dgm:cxn modelId="{60BF26A9-A68F-4F4E-B47B-3984661ECD61}" type="presParOf" srcId="{A7599402-239F-444A-AA7B-97B509DB24DA}" destId="{D74E9C86-6BD7-489C-820F-1554D4E16750}" srcOrd="2" destOrd="0" presId="urn:microsoft.com/office/officeart/2005/8/layout/orgChart1"/>
    <dgm:cxn modelId="{07C1D245-E7C7-473B-AD85-DDAAF0F90F65}" type="presParOf" srcId="{C5089730-99CF-4399-A695-E795F57C17F4}" destId="{FCED87B5-E32D-4546-B98E-4A552845844C}" srcOrd="2" destOrd="0" presId="urn:microsoft.com/office/officeart/2005/8/layout/orgChart1"/>
    <dgm:cxn modelId="{574BA01A-90A8-4B3C-AF19-CA03BE2E20C7}" type="presParOf" srcId="{5CAFF4AD-374C-4CEF-904C-6A16EA334A65}" destId="{153ED093-2701-412A-B4AC-B30D5847481B}" srcOrd="2" destOrd="0" presId="urn:microsoft.com/office/officeart/2005/8/layout/orgChart1"/>
    <dgm:cxn modelId="{E3E83675-D60D-4D6E-967D-91447F64DC5E}" type="presParOf" srcId="{5CAFF4AD-374C-4CEF-904C-6A16EA334A65}" destId="{DE2BDD4F-255D-4C23-8D86-B8AAD5ED7CAE}" srcOrd="3" destOrd="0" presId="urn:microsoft.com/office/officeart/2005/8/layout/orgChart1"/>
    <dgm:cxn modelId="{A0F4A46C-D858-417D-AA02-A401989CA37D}" type="presParOf" srcId="{DE2BDD4F-255D-4C23-8D86-B8AAD5ED7CAE}" destId="{23436E12-6D01-4AE2-A57A-25D82379CC28}" srcOrd="0" destOrd="0" presId="urn:microsoft.com/office/officeart/2005/8/layout/orgChart1"/>
    <dgm:cxn modelId="{16B7F16C-3E6F-47FF-AEF1-A459A5ABC1B6}" type="presParOf" srcId="{23436E12-6D01-4AE2-A57A-25D82379CC28}" destId="{B9F2C107-1A2E-49FC-940F-396E0685C17F}" srcOrd="0" destOrd="0" presId="urn:microsoft.com/office/officeart/2005/8/layout/orgChart1"/>
    <dgm:cxn modelId="{83171237-69B0-4959-B0B1-EBDD717C14C8}" type="presParOf" srcId="{23436E12-6D01-4AE2-A57A-25D82379CC28}" destId="{CEC66F53-191E-4BCF-9F70-A6902DA5CA8D}" srcOrd="1" destOrd="0" presId="urn:microsoft.com/office/officeart/2005/8/layout/orgChart1"/>
    <dgm:cxn modelId="{97BC4181-1BC5-4F95-AAD2-CEA70F690447}" type="presParOf" srcId="{DE2BDD4F-255D-4C23-8D86-B8AAD5ED7CAE}" destId="{C8139B1A-43EF-4E8D-9D89-77D53B325A74}" srcOrd="1" destOrd="0" presId="urn:microsoft.com/office/officeart/2005/8/layout/orgChart1"/>
    <dgm:cxn modelId="{85A30574-2E66-4D84-8BA3-74BC6A406AF3}" type="presParOf" srcId="{C8139B1A-43EF-4E8D-9D89-77D53B325A74}" destId="{93E4C78E-9EF3-458B-92DB-A74DE89E0F92}" srcOrd="0" destOrd="0" presId="urn:microsoft.com/office/officeart/2005/8/layout/orgChart1"/>
    <dgm:cxn modelId="{42A6F167-43DB-477F-A1EF-2C800D79A801}" type="presParOf" srcId="{C8139B1A-43EF-4E8D-9D89-77D53B325A74}" destId="{E4789C96-B379-43FB-8972-9EDA2DB1F310}" srcOrd="1" destOrd="0" presId="urn:microsoft.com/office/officeart/2005/8/layout/orgChart1"/>
    <dgm:cxn modelId="{3B21BF20-AFD0-43C7-B1D0-3E04785C4107}" type="presParOf" srcId="{E4789C96-B379-43FB-8972-9EDA2DB1F310}" destId="{420B5CF2-3AD5-4CAF-A10C-F23FA06A1B27}" srcOrd="0" destOrd="0" presId="urn:microsoft.com/office/officeart/2005/8/layout/orgChart1"/>
    <dgm:cxn modelId="{2E6C780C-1B9B-4DFE-8F63-E6F813AB4D81}" type="presParOf" srcId="{420B5CF2-3AD5-4CAF-A10C-F23FA06A1B27}" destId="{F0A8C908-3BAB-4556-B298-4307A18D94CD}" srcOrd="0" destOrd="0" presId="urn:microsoft.com/office/officeart/2005/8/layout/orgChart1"/>
    <dgm:cxn modelId="{64298E2F-A696-422D-92A8-A240FC9E9F62}" type="presParOf" srcId="{420B5CF2-3AD5-4CAF-A10C-F23FA06A1B27}" destId="{8051B385-2F4D-4215-87F5-D0EEAC7ACFDC}" srcOrd="1" destOrd="0" presId="urn:microsoft.com/office/officeart/2005/8/layout/orgChart1"/>
    <dgm:cxn modelId="{C0CC08DB-2BB5-45BC-AEC4-94F5D0B14268}" type="presParOf" srcId="{E4789C96-B379-43FB-8972-9EDA2DB1F310}" destId="{385DC5B3-ABFC-4816-A7E6-33F3BFA1ACD8}" srcOrd="1" destOrd="0" presId="urn:microsoft.com/office/officeart/2005/8/layout/orgChart1"/>
    <dgm:cxn modelId="{3562A678-70B4-4731-8A25-8E7B077E91E8}" type="presParOf" srcId="{E4789C96-B379-43FB-8972-9EDA2DB1F310}" destId="{0740AA62-7B9F-49BB-85A5-1EC4C649158F}" srcOrd="2" destOrd="0" presId="urn:microsoft.com/office/officeart/2005/8/layout/orgChart1"/>
    <dgm:cxn modelId="{191E41F3-7832-4BED-9504-730903028459}" type="presParOf" srcId="{DE2BDD4F-255D-4C23-8D86-B8AAD5ED7CAE}" destId="{B86169AB-C3D1-4D7D-AF92-0B89ECA97555}" srcOrd="2" destOrd="0" presId="urn:microsoft.com/office/officeart/2005/8/layout/orgChart1"/>
    <dgm:cxn modelId="{482FD880-FE87-4E79-AAE6-115F7690925C}" type="presParOf" srcId="{39145DBE-84B5-4346-A305-4D90BB66957C}" destId="{CF2FC1E6-197F-4A7C-B842-3EA568EF9ACD}" srcOrd="2" destOrd="0" presId="urn:microsoft.com/office/officeart/2005/8/layout/orgChart1"/>
    <dgm:cxn modelId="{24811723-4EE8-4AF1-B446-20C010309C37}" type="presParOf" srcId="{6FC85608-0499-4EBC-9862-00DB86117833}" destId="{7B295BDE-F05B-448E-9913-3522F481FAB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76CAB80-F5AD-4E84-88E1-51A40A29D626}" type="doc">
      <dgm:prSet loTypeId="urn:microsoft.com/office/officeart/2005/8/layout/orgChart1" loCatId="hierarchy" qsTypeId="urn:microsoft.com/office/officeart/2005/8/quickstyle/simple5" qsCatId="simple" csTypeId="urn:microsoft.com/office/officeart/2005/8/colors/accent5_2" csCatId="accent5" phldr="1"/>
      <dgm:spPr/>
      <dgm:t>
        <a:bodyPr/>
        <a:lstStyle/>
        <a:p>
          <a:endParaRPr lang="en-ZA"/>
        </a:p>
      </dgm:t>
    </dgm:pt>
    <dgm:pt modelId="{9055E4FB-A2D9-43E0-855F-476C7E444D8A}">
      <dgm:prSet phldrT="[Text]">
        <dgm:style>
          <a:lnRef idx="0">
            <a:schemeClr val="accent1"/>
          </a:lnRef>
          <a:fillRef idx="3">
            <a:schemeClr val="accent1"/>
          </a:fillRef>
          <a:effectRef idx="3">
            <a:schemeClr val="accent1"/>
          </a:effectRef>
          <a:fontRef idx="minor">
            <a:schemeClr val="lt1"/>
          </a:fontRef>
        </dgm:style>
      </dgm:prSet>
      <dgm:spPr/>
      <dgm:t>
        <a:bodyPr/>
        <a:lstStyle/>
        <a:p>
          <a:r>
            <a:rPr lang="en-US" b="1" dirty="0">
              <a:effectLst>
                <a:outerShdw blurRad="50800" dist="38100" dir="18900000" algn="bl" rotWithShape="0">
                  <a:prstClr val="black">
                    <a:alpha val="40000"/>
                  </a:prstClr>
                </a:outerShdw>
              </a:effectLst>
            </a:rPr>
            <a:t>Time Series Models</a:t>
          </a:r>
          <a:endParaRPr lang="en-ZA" b="1" dirty="0">
            <a:effectLst>
              <a:outerShdw blurRad="50800" dist="38100" dir="18900000" algn="bl" rotWithShape="0">
                <a:prstClr val="black">
                  <a:alpha val="40000"/>
                </a:prstClr>
              </a:outerShdw>
            </a:effectLst>
          </a:endParaRPr>
        </a:p>
      </dgm:t>
    </dgm:pt>
    <dgm:pt modelId="{B0588B69-2D1B-40E1-AD16-FE141390DCC1}" type="parTrans" cxnId="{28681157-AB4A-4848-8102-0ED6EAA3C663}">
      <dgm:prSet/>
      <dgm:spPr/>
      <dgm:t>
        <a:bodyPr/>
        <a:lstStyle/>
        <a:p>
          <a:endParaRPr lang="en-ZA"/>
        </a:p>
      </dgm:t>
    </dgm:pt>
    <dgm:pt modelId="{5CF25C41-F41D-440E-8057-80E5CFF9EAE2}" type="sibTrans" cxnId="{28681157-AB4A-4848-8102-0ED6EAA3C663}">
      <dgm:prSet/>
      <dgm:spPr/>
      <dgm:t>
        <a:bodyPr/>
        <a:lstStyle/>
        <a:p>
          <a:endParaRPr lang="en-ZA"/>
        </a:p>
      </dgm:t>
    </dgm:pt>
    <dgm:pt modelId="{2CDCDD79-9B6F-4934-9EF1-04AEE90FA1C1}">
      <dgm:prSet phldrT="[Text]"/>
      <dgm:spPr>
        <a:solidFill>
          <a:srgbClr val="008000"/>
        </a:solidFill>
      </dgm:spPr>
      <dgm:t>
        <a:bodyPr/>
        <a:lstStyle/>
        <a:p>
          <a:r>
            <a:rPr lang="en-US" b="1" dirty="0">
              <a:effectLst>
                <a:outerShdw blurRad="50800" dist="38100" dir="18900000" algn="bl" rotWithShape="0">
                  <a:prstClr val="black">
                    <a:alpha val="40000"/>
                  </a:prstClr>
                </a:outerShdw>
              </a:effectLst>
            </a:rPr>
            <a:t>Stationary</a:t>
          </a:r>
          <a:endParaRPr lang="en-ZA" b="1" dirty="0">
            <a:effectLst>
              <a:outerShdw blurRad="50800" dist="38100" dir="18900000" algn="bl" rotWithShape="0">
                <a:prstClr val="black">
                  <a:alpha val="40000"/>
                </a:prstClr>
              </a:outerShdw>
            </a:effectLst>
          </a:endParaRPr>
        </a:p>
      </dgm:t>
    </dgm:pt>
    <dgm:pt modelId="{BA827B7A-62E6-4B1A-9B37-E3AF65643492}" type="parTrans" cxnId="{EA111685-41DD-405D-BF10-932076840A8C}">
      <dgm:prSet/>
      <dgm:spPr/>
      <dgm:t>
        <a:bodyPr/>
        <a:lstStyle/>
        <a:p>
          <a:endParaRPr lang="en-ZA"/>
        </a:p>
      </dgm:t>
    </dgm:pt>
    <dgm:pt modelId="{5F4A5E68-73EA-45D1-B439-3E33BE2F71A1}" type="sibTrans" cxnId="{EA111685-41DD-405D-BF10-932076840A8C}">
      <dgm:prSet/>
      <dgm:spPr/>
      <dgm:t>
        <a:bodyPr/>
        <a:lstStyle/>
        <a:p>
          <a:endParaRPr lang="en-ZA"/>
        </a:p>
      </dgm:t>
    </dgm:pt>
    <dgm:pt modelId="{1DA4A541-7C0C-41E9-9618-5137A0BFBB6B}">
      <dgm:prSet phldrT="[Text]"/>
      <dgm:spPr>
        <a:solidFill>
          <a:schemeClr val="accent2">
            <a:lumMod val="75000"/>
          </a:schemeClr>
        </a:solidFill>
      </dgm:spPr>
      <dgm:t>
        <a:bodyPr/>
        <a:lstStyle/>
        <a:p>
          <a:r>
            <a:rPr lang="en-US" b="1" dirty="0">
              <a:effectLst>
                <a:outerShdw blurRad="50800" dist="38100" dir="18900000" algn="bl" rotWithShape="0">
                  <a:prstClr val="black">
                    <a:alpha val="40000"/>
                  </a:prstClr>
                </a:outerShdw>
              </a:effectLst>
            </a:rPr>
            <a:t>Non-Stationary</a:t>
          </a:r>
          <a:endParaRPr lang="en-ZA" b="1" dirty="0">
            <a:effectLst>
              <a:outerShdw blurRad="50800" dist="38100" dir="18900000" algn="bl" rotWithShape="0">
                <a:prstClr val="black">
                  <a:alpha val="40000"/>
                </a:prstClr>
              </a:outerShdw>
            </a:effectLst>
          </a:endParaRPr>
        </a:p>
      </dgm:t>
    </dgm:pt>
    <dgm:pt modelId="{30EB27AA-3611-419F-8D8F-4120C6BABA3F}" type="parTrans" cxnId="{9A2C8FED-8D84-46C5-B867-39762D04D1B2}">
      <dgm:prSet/>
      <dgm:spPr/>
      <dgm:t>
        <a:bodyPr/>
        <a:lstStyle/>
        <a:p>
          <a:endParaRPr lang="en-ZA"/>
        </a:p>
      </dgm:t>
    </dgm:pt>
    <dgm:pt modelId="{1065C6EB-10D0-4E44-84AA-B8EC1121D723}" type="sibTrans" cxnId="{9A2C8FED-8D84-46C5-B867-39762D04D1B2}">
      <dgm:prSet/>
      <dgm:spPr/>
      <dgm:t>
        <a:bodyPr/>
        <a:lstStyle/>
        <a:p>
          <a:endParaRPr lang="en-ZA"/>
        </a:p>
      </dgm:t>
    </dgm:pt>
    <dgm:pt modelId="{F872A454-9FA7-4ABF-8994-28CE8CA0E041}">
      <dgm:prSet phldrT="[Text]"/>
      <dgm:spPr>
        <a:solidFill>
          <a:srgbClr val="2EA08A"/>
        </a:solidFill>
      </dgm:spPr>
      <dgm:t>
        <a:bodyPr/>
        <a:lstStyle/>
        <a:p>
          <a:r>
            <a:rPr lang="en-US" b="1" dirty="0" err="1">
              <a:effectLst>
                <a:outerShdw blurRad="50800" dist="38100" dir="18900000" algn="bl" rotWithShape="0">
                  <a:prstClr val="black">
                    <a:alpha val="40000"/>
                  </a:prstClr>
                </a:outerShdw>
              </a:effectLst>
            </a:rPr>
            <a:t>Univariate</a:t>
          </a:r>
          <a:endParaRPr lang="en-US" b="1" dirty="0">
            <a:effectLst>
              <a:outerShdw blurRad="50800" dist="38100" dir="18900000" algn="bl" rotWithShape="0">
                <a:prstClr val="black">
                  <a:alpha val="40000"/>
                </a:prstClr>
              </a:outerShdw>
            </a:effectLst>
          </a:endParaRPr>
        </a:p>
        <a:p>
          <a:r>
            <a:rPr lang="en-US" b="1" dirty="0">
              <a:effectLst>
                <a:outerShdw blurRad="50800" dist="38100" dir="18900000" algn="bl" rotWithShape="0">
                  <a:prstClr val="black">
                    <a:alpha val="40000"/>
                  </a:prstClr>
                </a:outerShdw>
              </a:effectLst>
            </a:rPr>
            <a:t>Models</a:t>
          </a:r>
        </a:p>
      </dgm:t>
    </dgm:pt>
    <dgm:pt modelId="{5EF31553-0040-460E-BF15-4D5C8FDB40F6}" type="parTrans" cxnId="{62BC99E3-73D9-40CD-8145-A3737938C13A}">
      <dgm:prSet/>
      <dgm:spPr/>
      <dgm:t>
        <a:bodyPr/>
        <a:lstStyle/>
        <a:p>
          <a:endParaRPr lang="en-ZA"/>
        </a:p>
      </dgm:t>
    </dgm:pt>
    <dgm:pt modelId="{7FB9239B-9B8D-4BF6-9070-BFE0E1E57565}" type="sibTrans" cxnId="{62BC99E3-73D9-40CD-8145-A3737938C13A}">
      <dgm:prSet/>
      <dgm:spPr/>
      <dgm:t>
        <a:bodyPr/>
        <a:lstStyle/>
        <a:p>
          <a:endParaRPr lang="en-ZA"/>
        </a:p>
      </dgm:t>
    </dgm:pt>
    <dgm:pt modelId="{ECF88739-FD97-4BDC-9833-8D8F472CD5C8}">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Multivariate Models</a:t>
          </a:r>
          <a:endParaRPr lang="en-ZA" b="1" dirty="0">
            <a:effectLst>
              <a:outerShdw blurRad="50800" dist="38100" dir="18900000" algn="bl" rotWithShape="0">
                <a:prstClr val="black">
                  <a:alpha val="40000"/>
                </a:prstClr>
              </a:outerShdw>
            </a:effectLst>
          </a:endParaRPr>
        </a:p>
      </dgm:t>
    </dgm:pt>
    <dgm:pt modelId="{401241C3-5820-4413-AEFB-464015A3E924}" type="parTrans" cxnId="{A744F80F-8828-436A-B439-9FB51FF9E3EC}">
      <dgm:prSet/>
      <dgm:spPr/>
      <dgm:t>
        <a:bodyPr/>
        <a:lstStyle/>
        <a:p>
          <a:endParaRPr lang="en-ZA"/>
        </a:p>
      </dgm:t>
    </dgm:pt>
    <dgm:pt modelId="{C1753E1E-33EF-40BD-BF41-3ED421373439}" type="sibTrans" cxnId="{A744F80F-8828-436A-B439-9FB51FF9E3EC}">
      <dgm:prSet/>
      <dgm:spPr/>
      <dgm:t>
        <a:bodyPr/>
        <a:lstStyle/>
        <a:p>
          <a:endParaRPr lang="en-ZA"/>
        </a:p>
      </dgm:t>
    </dgm:pt>
    <dgm:pt modelId="{BD19192A-5139-4417-B179-67A559E15B5E}">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Single Endogenous: ARDL</a:t>
          </a:r>
          <a:endParaRPr lang="en-ZA" b="1" dirty="0">
            <a:effectLst>
              <a:outerShdw blurRad="50800" dist="38100" dir="18900000" algn="bl" rotWithShape="0">
                <a:prstClr val="black">
                  <a:alpha val="40000"/>
                </a:prstClr>
              </a:outerShdw>
            </a:effectLst>
          </a:endParaRPr>
        </a:p>
      </dgm:t>
    </dgm:pt>
    <dgm:pt modelId="{A9F3F9D1-FF52-40C6-B496-299925F10C4F}" type="parTrans" cxnId="{D7D2BA76-C9F4-467A-9A8C-0F475D063B2A}">
      <dgm:prSet/>
      <dgm:spPr/>
      <dgm:t>
        <a:bodyPr/>
        <a:lstStyle/>
        <a:p>
          <a:endParaRPr lang="en-ZA"/>
        </a:p>
      </dgm:t>
    </dgm:pt>
    <dgm:pt modelId="{7CD2F7A4-D300-4264-9BD9-91CC85468E01}" type="sibTrans" cxnId="{D7D2BA76-C9F4-467A-9A8C-0F475D063B2A}">
      <dgm:prSet/>
      <dgm:spPr/>
      <dgm:t>
        <a:bodyPr/>
        <a:lstStyle/>
        <a:p>
          <a:endParaRPr lang="en-ZA"/>
        </a:p>
      </dgm:t>
    </dgm:pt>
    <dgm:pt modelId="{8E9DC105-02FE-4D74-B065-D70F64947F81}">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Many Endogenous: </a:t>
          </a:r>
          <a:br>
            <a:rPr lang="en-US" b="1" dirty="0">
              <a:effectLst>
                <a:outerShdw blurRad="50800" dist="38100" dir="18900000" algn="bl" rotWithShape="0">
                  <a:prstClr val="black">
                    <a:alpha val="40000"/>
                  </a:prstClr>
                </a:outerShdw>
              </a:effectLst>
            </a:rPr>
          </a:br>
          <a:r>
            <a:rPr lang="en-US" b="1" dirty="0">
              <a:effectLst>
                <a:outerShdw blurRad="50800" dist="38100" dir="18900000" algn="bl" rotWithShape="0">
                  <a:prstClr val="black">
                    <a:alpha val="40000"/>
                  </a:prstClr>
                </a:outerShdw>
              </a:effectLst>
            </a:rPr>
            <a:t>VAR, SVAR</a:t>
          </a:r>
          <a:endParaRPr lang="en-ZA" b="1" dirty="0">
            <a:effectLst>
              <a:outerShdw blurRad="50800" dist="38100" dir="18900000" algn="bl" rotWithShape="0">
                <a:prstClr val="black">
                  <a:alpha val="40000"/>
                </a:prstClr>
              </a:outerShdw>
            </a:effectLst>
          </a:endParaRPr>
        </a:p>
      </dgm:t>
    </dgm:pt>
    <dgm:pt modelId="{3592B6A8-F35D-4688-9207-9FBCD1505F84}" type="parTrans" cxnId="{834286F9-9C9F-4DBD-9453-A5CDC76B9F1C}">
      <dgm:prSet/>
      <dgm:spPr/>
      <dgm:t>
        <a:bodyPr/>
        <a:lstStyle/>
        <a:p>
          <a:endParaRPr lang="en-ZA"/>
        </a:p>
      </dgm:t>
    </dgm:pt>
    <dgm:pt modelId="{CB9676EB-2F44-49B0-8ADB-9DA5349BBA45}" type="sibTrans" cxnId="{834286F9-9C9F-4DBD-9453-A5CDC76B9F1C}">
      <dgm:prSet/>
      <dgm:spPr/>
      <dgm:t>
        <a:bodyPr/>
        <a:lstStyle/>
        <a:p>
          <a:endParaRPr lang="en-ZA"/>
        </a:p>
      </dgm:t>
    </dgm:pt>
    <dgm:pt modelId="{CD494EB8-22F5-43B4-B97B-06E4A24792AC}">
      <dgm:prSet phldrT="[Text]"/>
      <dgm:spPr>
        <a:solidFill>
          <a:srgbClr val="B77601"/>
        </a:solidFill>
      </dgm:spPr>
      <dgm:t>
        <a:bodyPr/>
        <a:lstStyle/>
        <a:p>
          <a:r>
            <a:rPr lang="en-US" b="1" dirty="0" err="1">
              <a:effectLst>
                <a:outerShdw blurRad="50800" dist="38100" dir="18900000" algn="bl" rotWithShape="0">
                  <a:prstClr val="black">
                    <a:alpha val="40000"/>
                  </a:prstClr>
                </a:outerShdw>
              </a:effectLst>
            </a:rPr>
            <a:t>Univariate</a:t>
          </a:r>
          <a:endParaRPr lang="en-ZA" b="1" dirty="0">
            <a:effectLst>
              <a:outerShdw blurRad="50800" dist="38100" dir="18900000" algn="bl" rotWithShape="0">
                <a:prstClr val="black">
                  <a:alpha val="40000"/>
                </a:prstClr>
              </a:outerShdw>
            </a:effectLst>
          </a:endParaRPr>
        </a:p>
      </dgm:t>
    </dgm:pt>
    <dgm:pt modelId="{DCC6CF14-C330-4987-B2A3-8CBD7B213319}" type="parTrans" cxnId="{D24B42B6-4DD3-4412-9DA1-D7AD65E85E60}">
      <dgm:prSet/>
      <dgm:spPr/>
      <dgm:t>
        <a:bodyPr/>
        <a:lstStyle/>
        <a:p>
          <a:endParaRPr lang="en-ZA"/>
        </a:p>
      </dgm:t>
    </dgm:pt>
    <dgm:pt modelId="{17D02FC3-7803-44A8-8CFA-8662B1B135D8}" type="sibTrans" cxnId="{D24B42B6-4DD3-4412-9DA1-D7AD65E85E60}">
      <dgm:prSet/>
      <dgm:spPr/>
      <dgm:t>
        <a:bodyPr/>
        <a:lstStyle/>
        <a:p>
          <a:endParaRPr lang="en-ZA"/>
        </a:p>
      </dgm:t>
    </dgm:pt>
    <dgm:pt modelId="{59BF403C-BD3F-43E2-B509-DBCA8D5DB006}">
      <dgm:prSet phldrT="[Text]"/>
      <dgm:spPr>
        <a:solidFill>
          <a:srgbClr val="ABA301"/>
        </a:solidFill>
      </dgm:spPr>
      <dgm:t>
        <a:bodyPr/>
        <a:lstStyle/>
        <a:p>
          <a:r>
            <a:rPr lang="en-US" b="1" dirty="0">
              <a:effectLst>
                <a:outerShdw blurRad="50800" dist="38100" dir="18900000" algn="bl" rotWithShape="0">
                  <a:prstClr val="black">
                    <a:alpha val="40000"/>
                  </a:prstClr>
                </a:outerShdw>
              </a:effectLst>
            </a:rPr>
            <a:t>Deterministic Trends</a:t>
          </a:r>
          <a:endParaRPr lang="en-ZA" b="1" dirty="0">
            <a:effectLst>
              <a:outerShdw blurRad="50800" dist="38100" dir="18900000" algn="bl" rotWithShape="0">
                <a:prstClr val="black">
                  <a:alpha val="40000"/>
                </a:prstClr>
              </a:outerShdw>
            </a:effectLst>
          </a:endParaRPr>
        </a:p>
      </dgm:t>
    </dgm:pt>
    <dgm:pt modelId="{8F075648-80C8-4518-876C-F7ACB8DD46CE}" type="parTrans" cxnId="{8745C80A-B03F-4FE0-AB9F-525B0563F193}">
      <dgm:prSet/>
      <dgm:spPr/>
      <dgm:t>
        <a:bodyPr/>
        <a:lstStyle/>
        <a:p>
          <a:endParaRPr lang="en-ZA"/>
        </a:p>
      </dgm:t>
    </dgm:pt>
    <dgm:pt modelId="{07C65866-49EC-41B3-A1EA-750C4476CB96}" type="sibTrans" cxnId="{8745C80A-B03F-4FE0-AB9F-525B0563F193}">
      <dgm:prSet/>
      <dgm:spPr/>
      <dgm:t>
        <a:bodyPr/>
        <a:lstStyle/>
        <a:p>
          <a:endParaRPr lang="en-ZA"/>
        </a:p>
      </dgm:t>
    </dgm:pt>
    <dgm:pt modelId="{C819ECD0-AF40-449F-BA54-4AAC2240C65B}">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Stochastic Trends: ARIMA(</a:t>
          </a:r>
          <a:r>
            <a:rPr lang="en-US" b="1" dirty="0" err="1">
              <a:effectLst>
                <a:outerShdw blurRad="50800" dist="38100" dir="18900000" algn="bl" rotWithShape="0">
                  <a:prstClr val="black">
                    <a:alpha val="40000"/>
                  </a:prstClr>
                </a:outerShdw>
              </a:effectLst>
            </a:rPr>
            <a:t>p,d,q</a:t>
          </a:r>
          <a:r>
            <a:rPr lang="en-US" b="1" dirty="0">
              <a:effectLst>
                <a:outerShdw blurRad="50800" dist="38100" dir="18900000" algn="bl" rotWithShape="0">
                  <a:prstClr val="black">
                    <a:alpha val="40000"/>
                  </a:prstClr>
                </a:outerShdw>
              </a:effectLst>
            </a:rPr>
            <a:t>)</a:t>
          </a:r>
        </a:p>
      </dgm:t>
    </dgm:pt>
    <dgm:pt modelId="{D015C1DA-F594-4133-9CD7-FFE1D7A3B324}" type="parTrans" cxnId="{5B468AF8-6882-460E-A616-4DF4DBB4026A}">
      <dgm:prSet/>
      <dgm:spPr/>
      <dgm:t>
        <a:bodyPr/>
        <a:lstStyle/>
        <a:p>
          <a:endParaRPr lang="en-ZA"/>
        </a:p>
      </dgm:t>
    </dgm:pt>
    <dgm:pt modelId="{EA422A08-82A7-4897-8896-4E9D7C54854B}" type="sibTrans" cxnId="{5B468AF8-6882-460E-A616-4DF4DBB4026A}">
      <dgm:prSet/>
      <dgm:spPr/>
      <dgm:t>
        <a:bodyPr/>
        <a:lstStyle/>
        <a:p>
          <a:endParaRPr lang="en-ZA"/>
        </a:p>
      </dgm:t>
    </dgm:pt>
    <dgm:pt modelId="{60F82F93-411C-4D9C-99AE-FAA561F63650}">
      <dgm:prSet phldrT="[Text]"/>
      <dgm:spPr>
        <a:solidFill>
          <a:srgbClr val="ABA301"/>
        </a:solidFill>
      </dgm:spPr>
      <dgm:t>
        <a:bodyPr/>
        <a:lstStyle/>
        <a:p>
          <a:r>
            <a:rPr lang="en-US" b="1" dirty="0">
              <a:effectLst>
                <a:outerShdw blurRad="50800" dist="38100" dir="18900000" algn="bl" rotWithShape="0">
                  <a:prstClr val="black">
                    <a:alpha val="40000"/>
                  </a:prstClr>
                </a:outerShdw>
              </a:effectLst>
            </a:rPr>
            <a:t>Filters</a:t>
          </a:r>
          <a:endParaRPr lang="en-ZA" b="1" dirty="0">
            <a:effectLst>
              <a:outerShdw blurRad="50800" dist="38100" dir="18900000" algn="bl" rotWithShape="0">
                <a:prstClr val="black">
                  <a:alpha val="40000"/>
                </a:prstClr>
              </a:outerShdw>
            </a:effectLst>
          </a:endParaRPr>
        </a:p>
      </dgm:t>
    </dgm:pt>
    <dgm:pt modelId="{63AB9D0B-642C-4AD6-8B3B-6AA62DC070E5}" type="parTrans" cxnId="{00B6ACDA-D718-4727-BA5A-F2D05DEA3126}">
      <dgm:prSet/>
      <dgm:spPr/>
      <dgm:t>
        <a:bodyPr/>
        <a:lstStyle/>
        <a:p>
          <a:endParaRPr lang="en-ZA"/>
        </a:p>
      </dgm:t>
    </dgm:pt>
    <dgm:pt modelId="{635CF807-E5C0-4752-A4CC-2DFF8DAA13E9}" type="sibTrans" cxnId="{00B6ACDA-D718-4727-BA5A-F2D05DEA3126}">
      <dgm:prSet/>
      <dgm:spPr/>
      <dgm:t>
        <a:bodyPr/>
        <a:lstStyle/>
        <a:p>
          <a:endParaRPr lang="en-ZA"/>
        </a:p>
      </dgm:t>
    </dgm:pt>
    <dgm:pt modelId="{2683F479-527F-4AEA-8529-4A48035F6A16}">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Differencing</a:t>
          </a:r>
        </a:p>
      </dgm:t>
    </dgm:pt>
    <dgm:pt modelId="{03970587-A79A-44FF-96B5-7F7DD208E616}" type="parTrans" cxnId="{33B4551E-FB05-419F-8AEC-431C2747A097}">
      <dgm:prSet/>
      <dgm:spPr/>
      <dgm:t>
        <a:bodyPr/>
        <a:lstStyle/>
        <a:p>
          <a:endParaRPr lang="en-ZA"/>
        </a:p>
      </dgm:t>
    </dgm:pt>
    <dgm:pt modelId="{614423D5-C267-450D-9522-AEB3907FAFC3}" type="sibTrans" cxnId="{33B4551E-FB05-419F-8AEC-431C2747A097}">
      <dgm:prSet/>
      <dgm:spPr/>
      <dgm:t>
        <a:bodyPr/>
        <a:lstStyle/>
        <a:p>
          <a:endParaRPr lang="en-ZA"/>
        </a:p>
      </dgm:t>
    </dgm:pt>
    <dgm:pt modelId="{0458CA8F-73FE-4BD9-85FB-C076BCB4D586}">
      <dgm:prSet phldrT="[Text]"/>
      <dgm:spPr>
        <a:solidFill>
          <a:srgbClr val="2EA08A"/>
        </a:solidFill>
      </dgm:spPr>
      <dgm:t>
        <a:bodyPr/>
        <a:lstStyle/>
        <a:p>
          <a:r>
            <a:rPr lang="en-US" b="1" dirty="0">
              <a:effectLst>
                <a:outerShdw blurRad="50800" dist="38100" dir="18900000" algn="bl" rotWithShape="0">
                  <a:prstClr val="black">
                    <a:alpha val="40000"/>
                  </a:prstClr>
                </a:outerShdw>
              </a:effectLst>
            </a:rPr>
            <a:t>Only E(</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ARMA(</a:t>
          </a:r>
          <a:r>
            <a:rPr lang="en-US" b="1" dirty="0" err="1">
              <a:effectLst>
                <a:outerShdw blurRad="50800" dist="38100" dir="18900000" algn="bl" rotWithShape="0">
                  <a:prstClr val="black">
                    <a:alpha val="40000"/>
                  </a:prstClr>
                </a:outerShdw>
              </a:effectLst>
            </a:rPr>
            <a:t>p,q</a:t>
          </a:r>
          <a:r>
            <a:rPr lang="en-US" b="1" dirty="0">
              <a:effectLst>
                <a:outerShdw blurRad="50800" dist="38100" dir="18900000" algn="bl" rotWithShape="0">
                  <a:prstClr val="black">
                    <a:alpha val="40000"/>
                  </a:prstClr>
                </a:outerShdw>
              </a:effectLst>
            </a:rPr>
            <a:t>)</a:t>
          </a:r>
          <a:endParaRPr lang="en-ZA" b="1" dirty="0">
            <a:effectLst>
              <a:outerShdw blurRad="50800" dist="38100" dir="18900000" algn="bl" rotWithShape="0">
                <a:prstClr val="black">
                  <a:alpha val="40000"/>
                </a:prstClr>
              </a:outerShdw>
            </a:effectLst>
          </a:endParaRPr>
        </a:p>
      </dgm:t>
    </dgm:pt>
    <dgm:pt modelId="{EA8D33C2-80D8-4304-B861-139FFF362C04}" type="parTrans" cxnId="{EDF0CB14-007E-45BB-8445-C92455079A93}">
      <dgm:prSet/>
      <dgm:spPr/>
      <dgm:t>
        <a:bodyPr/>
        <a:lstStyle/>
        <a:p>
          <a:endParaRPr lang="en-ZA"/>
        </a:p>
      </dgm:t>
    </dgm:pt>
    <dgm:pt modelId="{E03B7021-F4B6-4739-B152-FC7D1AC29A61}" type="sibTrans" cxnId="{EDF0CB14-007E-45BB-8445-C92455079A93}">
      <dgm:prSet/>
      <dgm:spPr/>
      <dgm:t>
        <a:bodyPr/>
        <a:lstStyle/>
        <a:p>
          <a:endParaRPr lang="en-ZA"/>
        </a:p>
      </dgm:t>
    </dgm:pt>
    <dgm:pt modelId="{1546840A-5FDB-4EE2-8D23-BDED3BD8A1CA}">
      <dgm:prSet phldrT="[Text]"/>
      <dgm:spPr>
        <a:solidFill>
          <a:srgbClr val="2EA08A"/>
        </a:solidFill>
      </dgm:spPr>
      <dgm:t>
        <a:bodyPr/>
        <a:lstStyle/>
        <a:p>
          <a:r>
            <a:rPr lang="en-US" b="1" dirty="0">
              <a:effectLst>
                <a:outerShdw blurRad="50800" dist="38100" dir="18900000" algn="bl" rotWithShape="0">
                  <a:prstClr val="black">
                    <a:alpha val="40000"/>
                  </a:prstClr>
                </a:outerShdw>
              </a:effectLst>
            </a:rPr>
            <a:t>E(</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&amp; </a:t>
          </a:r>
          <a:r>
            <a:rPr lang="en-US" b="1" dirty="0" err="1">
              <a:effectLst>
                <a:outerShdw blurRad="50800" dist="38100" dir="18900000" algn="bl" rotWithShape="0">
                  <a:prstClr val="black">
                    <a:alpha val="40000"/>
                  </a:prstClr>
                </a:outerShdw>
              </a:effectLst>
            </a:rPr>
            <a:t>Var</a:t>
          </a:r>
          <a:r>
            <a:rPr lang="en-US" b="1" dirty="0">
              <a:effectLst>
                <a:outerShdw blurRad="50800" dist="38100" dir="18900000" algn="bl" rotWithShape="0">
                  <a:prstClr val="black">
                    <a:alpha val="40000"/>
                  </a:prstClr>
                </a:outerShdw>
              </a:effectLst>
            </a:rPr>
            <a:t>(</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ARCH</a:t>
          </a:r>
          <a:endParaRPr lang="en-ZA" b="1" dirty="0">
            <a:effectLst>
              <a:outerShdw blurRad="50800" dist="38100" dir="18900000" algn="bl" rotWithShape="0">
                <a:prstClr val="black">
                  <a:alpha val="40000"/>
                </a:prstClr>
              </a:outerShdw>
            </a:effectLst>
          </a:endParaRPr>
        </a:p>
      </dgm:t>
    </dgm:pt>
    <dgm:pt modelId="{C37B74F6-B3DB-4C4B-8B41-95928FEB02EE}" type="parTrans" cxnId="{10A735D2-B3AB-4D10-A5BF-A407ED510651}">
      <dgm:prSet/>
      <dgm:spPr/>
      <dgm:t>
        <a:bodyPr/>
        <a:lstStyle/>
        <a:p>
          <a:endParaRPr lang="en-ZA"/>
        </a:p>
      </dgm:t>
    </dgm:pt>
    <dgm:pt modelId="{5F054BD2-09D3-4111-8595-662B2E1A767F}" type="sibTrans" cxnId="{10A735D2-B3AB-4D10-A5BF-A407ED510651}">
      <dgm:prSet/>
      <dgm:spPr/>
      <dgm:t>
        <a:bodyPr/>
        <a:lstStyle/>
        <a:p>
          <a:endParaRPr lang="en-ZA"/>
        </a:p>
      </dgm:t>
    </dgm:pt>
    <dgm:pt modelId="{2BE11016-D500-4916-8D64-B1EB2D7C26FE}">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Tests</a:t>
          </a:r>
        </a:p>
      </dgm:t>
    </dgm:pt>
    <dgm:pt modelId="{266FD1F6-AF8B-4D2B-BB02-A2CBE04E3622}" type="parTrans" cxnId="{956D79FB-1727-406F-A2D5-17AD93209241}">
      <dgm:prSet/>
      <dgm:spPr/>
      <dgm:t>
        <a:bodyPr/>
        <a:lstStyle/>
        <a:p>
          <a:endParaRPr lang="en-ZA"/>
        </a:p>
      </dgm:t>
    </dgm:pt>
    <dgm:pt modelId="{62B01055-0C03-490C-BCDE-9B9D768A77AA}" type="sibTrans" cxnId="{956D79FB-1727-406F-A2D5-17AD93209241}">
      <dgm:prSet/>
      <dgm:spPr/>
      <dgm:t>
        <a:bodyPr/>
        <a:lstStyle/>
        <a:p>
          <a:endParaRPr lang="en-ZA"/>
        </a:p>
      </dgm:t>
    </dgm:pt>
    <dgm:pt modelId="{402FC0EC-2929-4639-94A0-E5EEA51BB997}">
      <dgm:prSet phldrT="[Text]"/>
      <dgm:spPr>
        <a:solidFill>
          <a:srgbClr val="A2285C"/>
        </a:solidFill>
      </dgm:spPr>
      <dgm:t>
        <a:bodyPr/>
        <a:lstStyle/>
        <a:p>
          <a:r>
            <a:rPr lang="en-US" b="1" dirty="0">
              <a:effectLst>
                <a:outerShdw blurRad="50800" dist="38100" dir="18900000" algn="bl" rotWithShape="0">
                  <a:prstClr val="black">
                    <a:alpha val="40000"/>
                  </a:prstClr>
                </a:outerShdw>
              </a:effectLst>
            </a:rPr>
            <a:t> Multivariate</a:t>
          </a:r>
        </a:p>
      </dgm:t>
    </dgm:pt>
    <dgm:pt modelId="{46174F45-C69E-48FD-AAFD-E8EBBADEC156}" type="sibTrans" cxnId="{BAFA4B04-2524-4EC2-B3B5-1EB5EFC4A413}">
      <dgm:prSet/>
      <dgm:spPr/>
      <dgm:t>
        <a:bodyPr/>
        <a:lstStyle/>
        <a:p>
          <a:endParaRPr lang="en-ZA"/>
        </a:p>
      </dgm:t>
    </dgm:pt>
    <dgm:pt modelId="{835D0648-36E0-4EB5-A6C7-B426BEB1D961}" type="parTrans" cxnId="{BAFA4B04-2524-4EC2-B3B5-1EB5EFC4A413}">
      <dgm:prSet/>
      <dgm:spPr/>
      <dgm:t>
        <a:bodyPr/>
        <a:lstStyle/>
        <a:p>
          <a:endParaRPr lang="en-ZA"/>
        </a:p>
      </dgm:t>
    </dgm:pt>
    <dgm:pt modelId="{4DA0582B-0C2A-4E58-B370-EAFEC5CD7DBB}">
      <dgm:prSet phldrT="[Text]"/>
      <dgm:spPr>
        <a:solidFill>
          <a:srgbClr val="A2285C"/>
        </a:solidFill>
      </dgm:spPr>
      <dgm:t>
        <a:bodyPr/>
        <a:lstStyle/>
        <a:p>
          <a:r>
            <a:rPr lang="en-US" b="1" dirty="0">
              <a:effectLst>
                <a:outerShdw blurRad="50800" dist="38100" dir="18900000" algn="bl" rotWithShape="0">
                  <a:prstClr val="black">
                    <a:alpha val="40000"/>
                  </a:prstClr>
                </a:outerShdw>
              </a:effectLst>
            </a:rPr>
            <a:t>Cointegration / VECM</a:t>
          </a:r>
        </a:p>
      </dgm:t>
    </dgm:pt>
    <dgm:pt modelId="{FC1B2EB8-92E9-4D25-A027-8EDC2A4E5739}" type="parTrans" cxnId="{DC34402D-3873-489C-9D74-C0CF333090DF}">
      <dgm:prSet/>
      <dgm:spPr/>
      <dgm:t>
        <a:bodyPr/>
        <a:lstStyle/>
        <a:p>
          <a:endParaRPr lang="en-ZA"/>
        </a:p>
      </dgm:t>
    </dgm:pt>
    <dgm:pt modelId="{F79F36C1-8ECB-4557-9CC5-8D9069C731F0}" type="sibTrans" cxnId="{DC34402D-3873-489C-9D74-C0CF333090DF}">
      <dgm:prSet/>
      <dgm:spPr/>
      <dgm:t>
        <a:bodyPr/>
        <a:lstStyle/>
        <a:p>
          <a:endParaRPr lang="en-ZA"/>
        </a:p>
      </dgm:t>
    </dgm:pt>
    <dgm:pt modelId="{E0B9CC06-C6AA-48AC-B431-0FC8858978C7}" type="pres">
      <dgm:prSet presAssocID="{676CAB80-F5AD-4E84-88E1-51A40A29D626}" presName="hierChild1" presStyleCnt="0">
        <dgm:presLayoutVars>
          <dgm:orgChart val="1"/>
          <dgm:chPref val="1"/>
          <dgm:dir/>
          <dgm:animOne val="branch"/>
          <dgm:animLvl val="lvl"/>
          <dgm:resizeHandles/>
        </dgm:presLayoutVars>
      </dgm:prSet>
      <dgm:spPr/>
    </dgm:pt>
    <dgm:pt modelId="{6FC85608-0499-4EBC-9862-00DB86117833}" type="pres">
      <dgm:prSet presAssocID="{9055E4FB-A2D9-43E0-855F-476C7E444D8A}" presName="hierRoot1" presStyleCnt="0">
        <dgm:presLayoutVars>
          <dgm:hierBranch val="init"/>
        </dgm:presLayoutVars>
      </dgm:prSet>
      <dgm:spPr/>
    </dgm:pt>
    <dgm:pt modelId="{7FBC113B-AAD2-41B7-A658-624C48BDB8DB}" type="pres">
      <dgm:prSet presAssocID="{9055E4FB-A2D9-43E0-855F-476C7E444D8A}" presName="rootComposite1" presStyleCnt="0"/>
      <dgm:spPr/>
    </dgm:pt>
    <dgm:pt modelId="{BC501C2E-5274-4A60-AE06-F68AE39260D2}" type="pres">
      <dgm:prSet presAssocID="{9055E4FB-A2D9-43E0-855F-476C7E444D8A}" presName="rootText1" presStyleLbl="node0" presStyleIdx="0" presStyleCnt="1">
        <dgm:presLayoutVars>
          <dgm:chPref val="3"/>
        </dgm:presLayoutVars>
      </dgm:prSet>
      <dgm:spPr/>
    </dgm:pt>
    <dgm:pt modelId="{BF7A7D12-09A7-4FD6-A80D-7665C8A7E1B5}" type="pres">
      <dgm:prSet presAssocID="{9055E4FB-A2D9-43E0-855F-476C7E444D8A}" presName="rootConnector1" presStyleLbl="node1" presStyleIdx="0" presStyleCnt="0"/>
      <dgm:spPr/>
    </dgm:pt>
    <dgm:pt modelId="{E39EE9A6-5275-4A76-9F8A-22917FF85720}" type="pres">
      <dgm:prSet presAssocID="{9055E4FB-A2D9-43E0-855F-476C7E444D8A}" presName="hierChild2" presStyleCnt="0"/>
      <dgm:spPr/>
    </dgm:pt>
    <dgm:pt modelId="{4B08F2F4-705A-41D6-AB67-8E9832438338}" type="pres">
      <dgm:prSet presAssocID="{BA827B7A-62E6-4B1A-9B37-E3AF65643492}" presName="Name37" presStyleLbl="parChTrans1D2" presStyleIdx="0" presStyleCnt="2"/>
      <dgm:spPr/>
    </dgm:pt>
    <dgm:pt modelId="{3EF673D3-C19B-4CB1-B5AC-390716C8A0A4}" type="pres">
      <dgm:prSet presAssocID="{2CDCDD79-9B6F-4934-9EF1-04AEE90FA1C1}" presName="hierRoot2" presStyleCnt="0">
        <dgm:presLayoutVars>
          <dgm:hierBranch val="init"/>
        </dgm:presLayoutVars>
      </dgm:prSet>
      <dgm:spPr/>
    </dgm:pt>
    <dgm:pt modelId="{B1ADC9CF-B0C1-4CF7-ACC9-892F78DE7D80}" type="pres">
      <dgm:prSet presAssocID="{2CDCDD79-9B6F-4934-9EF1-04AEE90FA1C1}" presName="rootComposite" presStyleCnt="0"/>
      <dgm:spPr/>
    </dgm:pt>
    <dgm:pt modelId="{A8242123-B8B9-403E-A821-1BE1DA5348FF}" type="pres">
      <dgm:prSet presAssocID="{2CDCDD79-9B6F-4934-9EF1-04AEE90FA1C1}" presName="rootText" presStyleLbl="node2" presStyleIdx="0" presStyleCnt="2">
        <dgm:presLayoutVars>
          <dgm:chPref val="3"/>
        </dgm:presLayoutVars>
      </dgm:prSet>
      <dgm:spPr/>
    </dgm:pt>
    <dgm:pt modelId="{267A9EFB-7EA2-433E-8241-BD710054FEDC}" type="pres">
      <dgm:prSet presAssocID="{2CDCDD79-9B6F-4934-9EF1-04AEE90FA1C1}" presName="rootConnector" presStyleLbl="node2" presStyleIdx="0" presStyleCnt="2"/>
      <dgm:spPr/>
    </dgm:pt>
    <dgm:pt modelId="{479EE45F-8754-4F19-BD4A-E66801F36ADE}" type="pres">
      <dgm:prSet presAssocID="{2CDCDD79-9B6F-4934-9EF1-04AEE90FA1C1}" presName="hierChild4" presStyleCnt="0"/>
      <dgm:spPr/>
    </dgm:pt>
    <dgm:pt modelId="{3A47829F-82D8-4770-90A9-B80A0A15F7A8}" type="pres">
      <dgm:prSet presAssocID="{5EF31553-0040-460E-BF15-4D5C8FDB40F6}" presName="Name37" presStyleLbl="parChTrans1D3" presStyleIdx="0" presStyleCnt="4"/>
      <dgm:spPr/>
    </dgm:pt>
    <dgm:pt modelId="{2A15F663-A629-4C21-BC9A-E3AEA6FBB629}" type="pres">
      <dgm:prSet presAssocID="{F872A454-9FA7-4ABF-8994-28CE8CA0E041}" presName="hierRoot2" presStyleCnt="0">
        <dgm:presLayoutVars>
          <dgm:hierBranch val="init"/>
        </dgm:presLayoutVars>
      </dgm:prSet>
      <dgm:spPr/>
    </dgm:pt>
    <dgm:pt modelId="{20B8AF89-A71D-402C-A206-C1B78AF03825}" type="pres">
      <dgm:prSet presAssocID="{F872A454-9FA7-4ABF-8994-28CE8CA0E041}" presName="rootComposite" presStyleCnt="0"/>
      <dgm:spPr/>
    </dgm:pt>
    <dgm:pt modelId="{1BF68A85-9DBD-4F07-B773-493EC136BD51}" type="pres">
      <dgm:prSet presAssocID="{F872A454-9FA7-4ABF-8994-28CE8CA0E041}" presName="rootText" presStyleLbl="node3" presStyleIdx="0" presStyleCnt="4">
        <dgm:presLayoutVars>
          <dgm:chPref val="3"/>
        </dgm:presLayoutVars>
      </dgm:prSet>
      <dgm:spPr/>
    </dgm:pt>
    <dgm:pt modelId="{9264E07B-DC73-4DB5-85C7-7B262D26F42A}" type="pres">
      <dgm:prSet presAssocID="{F872A454-9FA7-4ABF-8994-28CE8CA0E041}" presName="rootConnector" presStyleLbl="node3" presStyleIdx="0" presStyleCnt="4"/>
      <dgm:spPr/>
    </dgm:pt>
    <dgm:pt modelId="{412310A5-BD95-4609-90AD-7818FC74E812}" type="pres">
      <dgm:prSet presAssocID="{F872A454-9FA7-4ABF-8994-28CE8CA0E041}" presName="hierChild4" presStyleCnt="0"/>
      <dgm:spPr/>
    </dgm:pt>
    <dgm:pt modelId="{0B8C22CC-4C27-4D67-910B-7801F6CD4526}" type="pres">
      <dgm:prSet presAssocID="{EA8D33C2-80D8-4304-B861-139FFF362C04}" presName="Name37" presStyleLbl="parChTrans1D4" presStyleIdx="0" presStyleCnt="10"/>
      <dgm:spPr/>
    </dgm:pt>
    <dgm:pt modelId="{F90D182C-B61B-4F9F-8A5C-E93E7DC8D71B}" type="pres">
      <dgm:prSet presAssocID="{0458CA8F-73FE-4BD9-85FB-C076BCB4D586}" presName="hierRoot2" presStyleCnt="0">
        <dgm:presLayoutVars>
          <dgm:hierBranch val="init"/>
        </dgm:presLayoutVars>
      </dgm:prSet>
      <dgm:spPr/>
    </dgm:pt>
    <dgm:pt modelId="{C845153A-F162-4DC9-AC66-CECBC7241EB4}" type="pres">
      <dgm:prSet presAssocID="{0458CA8F-73FE-4BD9-85FB-C076BCB4D586}" presName="rootComposite" presStyleCnt="0"/>
      <dgm:spPr/>
    </dgm:pt>
    <dgm:pt modelId="{185B90E4-D7D0-4919-AC86-2ADB456A1611}" type="pres">
      <dgm:prSet presAssocID="{0458CA8F-73FE-4BD9-85FB-C076BCB4D586}" presName="rootText" presStyleLbl="node4" presStyleIdx="0" presStyleCnt="10">
        <dgm:presLayoutVars>
          <dgm:chPref val="3"/>
        </dgm:presLayoutVars>
      </dgm:prSet>
      <dgm:spPr/>
    </dgm:pt>
    <dgm:pt modelId="{460394B8-3807-4074-A51D-65CD3EB8BFDB}" type="pres">
      <dgm:prSet presAssocID="{0458CA8F-73FE-4BD9-85FB-C076BCB4D586}" presName="rootConnector" presStyleLbl="node4" presStyleIdx="0" presStyleCnt="10"/>
      <dgm:spPr/>
    </dgm:pt>
    <dgm:pt modelId="{791AA5E1-6312-4241-88E0-0758940A8E54}" type="pres">
      <dgm:prSet presAssocID="{0458CA8F-73FE-4BD9-85FB-C076BCB4D586}" presName="hierChild4" presStyleCnt="0"/>
      <dgm:spPr/>
    </dgm:pt>
    <dgm:pt modelId="{F8D2F3E8-E1E3-4D14-A423-3B96CEC965BA}" type="pres">
      <dgm:prSet presAssocID="{0458CA8F-73FE-4BD9-85FB-C076BCB4D586}" presName="hierChild5" presStyleCnt="0"/>
      <dgm:spPr/>
    </dgm:pt>
    <dgm:pt modelId="{F1AFE3AD-5869-41FC-8F00-15A3BE3A0567}" type="pres">
      <dgm:prSet presAssocID="{C37B74F6-B3DB-4C4B-8B41-95928FEB02EE}" presName="Name37" presStyleLbl="parChTrans1D4" presStyleIdx="1" presStyleCnt="10"/>
      <dgm:spPr/>
    </dgm:pt>
    <dgm:pt modelId="{D7163223-F11C-40AC-B3E5-2C904315C38B}" type="pres">
      <dgm:prSet presAssocID="{1546840A-5FDB-4EE2-8D23-BDED3BD8A1CA}" presName="hierRoot2" presStyleCnt="0">
        <dgm:presLayoutVars>
          <dgm:hierBranch val="init"/>
        </dgm:presLayoutVars>
      </dgm:prSet>
      <dgm:spPr/>
    </dgm:pt>
    <dgm:pt modelId="{CAA2DEF2-2EE6-41C2-BA03-8780B83C5363}" type="pres">
      <dgm:prSet presAssocID="{1546840A-5FDB-4EE2-8D23-BDED3BD8A1CA}" presName="rootComposite" presStyleCnt="0"/>
      <dgm:spPr/>
    </dgm:pt>
    <dgm:pt modelId="{BF02EC71-29DC-43BC-B027-98D1DD9B128B}" type="pres">
      <dgm:prSet presAssocID="{1546840A-5FDB-4EE2-8D23-BDED3BD8A1CA}" presName="rootText" presStyleLbl="node4" presStyleIdx="1" presStyleCnt="10">
        <dgm:presLayoutVars>
          <dgm:chPref val="3"/>
        </dgm:presLayoutVars>
      </dgm:prSet>
      <dgm:spPr/>
    </dgm:pt>
    <dgm:pt modelId="{66874C54-B30A-41E3-B0C9-948965F657D8}" type="pres">
      <dgm:prSet presAssocID="{1546840A-5FDB-4EE2-8D23-BDED3BD8A1CA}" presName="rootConnector" presStyleLbl="node4" presStyleIdx="1" presStyleCnt="10"/>
      <dgm:spPr/>
    </dgm:pt>
    <dgm:pt modelId="{E7E309FE-2F03-4D7F-BAFB-B93AD4ADBE1F}" type="pres">
      <dgm:prSet presAssocID="{1546840A-5FDB-4EE2-8D23-BDED3BD8A1CA}" presName="hierChild4" presStyleCnt="0"/>
      <dgm:spPr/>
    </dgm:pt>
    <dgm:pt modelId="{6E58897A-FD1D-4FF1-B143-DBAC54063D12}" type="pres">
      <dgm:prSet presAssocID="{1546840A-5FDB-4EE2-8D23-BDED3BD8A1CA}" presName="hierChild5" presStyleCnt="0"/>
      <dgm:spPr/>
    </dgm:pt>
    <dgm:pt modelId="{125F31BD-D14D-4E57-B838-103AF8247902}" type="pres">
      <dgm:prSet presAssocID="{F872A454-9FA7-4ABF-8994-28CE8CA0E041}" presName="hierChild5" presStyleCnt="0"/>
      <dgm:spPr/>
    </dgm:pt>
    <dgm:pt modelId="{2676731F-B8EC-447D-883F-9AE3D06AC77B}" type="pres">
      <dgm:prSet presAssocID="{401241C3-5820-4413-AEFB-464015A3E924}" presName="Name37" presStyleLbl="parChTrans1D3" presStyleIdx="1" presStyleCnt="4"/>
      <dgm:spPr/>
    </dgm:pt>
    <dgm:pt modelId="{B996AC70-8562-4D59-8FFF-050F5869BBBF}" type="pres">
      <dgm:prSet presAssocID="{ECF88739-FD97-4BDC-9833-8D8F472CD5C8}" presName="hierRoot2" presStyleCnt="0">
        <dgm:presLayoutVars>
          <dgm:hierBranch val="init"/>
        </dgm:presLayoutVars>
      </dgm:prSet>
      <dgm:spPr/>
    </dgm:pt>
    <dgm:pt modelId="{E19192DA-72A7-41B7-B80B-95CE2AA514C7}" type="pres">
      <dgm:prSet presAssocID="{ECF88739-FD97-4BDC-9833-8D8F472CD5C8}" presName="rootComposite" presStyleCnt="0"/>
      <dgm:spPr/>
    </dgm:pt>
    <dgm:pt modelId="{A4FAF545-111F-40C2-8E92-C9B7F16B4623}" type="pres">
      <dgm:prSet presAssocID="{ECF88739-FD97-4BDC-9833-8D8F472CD5C8}" presName="rootText" presStyleLbl="node3" presStyleIdx="1" presStyleCnt="4">
        <dgm:presLayoutVars>
          <dgm:chPref val="3"/>
        </dgm:presLayoutVars>
      </dgm:prSet>
      <dgm:spPr/>
    </dgm:pt>
    <dgm:pt modelId="{E8C5DADE-9EA0-4E0F-B6FB-C3069FD80994}" type="pres">
      <dgm:prSet presAssocID="{ECF88739-FD97-4BDC-9833-8D8F472CD5C8}" presName="rootConnector" presStyleLbl="node3" presStyleIdx="1" presStyleCnt="4"/>
      <dgm:spPr/>
    </dgm:pt>
    <dgm:pt modelId="{D155676B-309F-430E-B2BE-7A8385328D25}" type="pres">
      <dgm:prSet presAssocID="{ECF88739-FD97-4BDC-9833-8D8F472CD5C8}" presName="hierChild4" presStyleCnt="0"/>
      <dgm:spPr/>
    </dgm:pt>
    <dgm:pt modelId="{059FF374-5A7C-4568-8509-B71B5A21786B}" type="pres">
      <dgm:prSet presAssocID="{A9F3F9D1-FF52-40C6-B496-299925F10C4F}" presName="Name37" presStyleLbl="parChTrans1D4" presStyleIdx="2" presStyleCnt="10"/>
      <dgm:spPr/>
    </dgm:pt>
    <dgm:pt modelId="{8FFDC1D1-3A3B-4C51-8272-F060F8841A78}" type="pres">
      <dgm:prSet presAssocID="{BD19192A-5139-4417-B179-67A559E15B5E}" presName="hierRoot2" presStyleCnt="0">
        <dgm:presLayoutVars>
          <dgm:hierBranch val="init"/>
        </dgm:presLayoutVars>
      </dgm:prSet>
      <dgm:spPr/>
    </dgm:pt>
    <dgm:pt modelId="{DD656EA2-A5E7-46F9-9674-8B8BD568FFCA}" type="pres">
      <dgm:prSet presAssocID="{BD19192A-5139-4417-B179-67A559E15B5E}" presName="rootComposite" presStyleCnt="0"/>
      <dgm:spPr/>
    </dgm:pt>
    <dgm:pt modelId="{E10538D4-5F6A-42BD-9C9A-3D1AC80C7DB9}" type="pres">
      <dgm:prSet presAssocID="{BD19192A-5139-4417-B179-67A559E15B5E}" presName="rootText" presStyleLbl="node4" presStyleIdx="2" presStyleCnt="10">
        <dgm:presLayoutVars>
          <dgm:chPref val="3"/>
        </dgm:presLayoutVars>
      </dgm:prSet>
      <dgm:spPr/>
    </dgm:pt>
    <dgm:pt modelId="{08B0F24C-12B1-4271-8332-012FA02264E9}" type="pres">
      <dgm:prSet presAssocID="{BD19192A-5139-4417-B179-67A559E15B5E}" presName="rootConnector" presStyleLbl="node4" presStyleIdx="2" presStyleCnt="10"/>
      <dgm:spPr/>
    </dgm:pt>
    <dgm:pt modelId="{B803AD6E-761A-47E7-BDAD-58D35E061108}" type="pres">
      <dgm:prSet presAssocID="{BD19192A-5139-4417-B179-67A559E15B5E}" presName="hierChild4" presStyleCnt="0"/>
      <dgm:spPr/>
    </dgm:pt>
    <dgm:pt modelId="{9433EA23-F3AB-4081-B12D-BF57A4EDFEFD}" type="pres">
      <dgm:prSet presAssocID="{BD19192A-5139-4417-B179-67A559E15B5E}" presName="hierChild5" presStyleCnt="0"/>
      <dgm:spPr/>
    </dgm:pt>
    <dgm:pt modelId="{773486EB-4467-49F8-9663-DF727910A3A0}" type="pres">
      <dgm:prSet presAssocID="{3592B6A8-F35D-4688-9207-9FBCD1505F84}" presName="Name37" presStyleLbl="parChTrans1D4" presStyleIdx="3" presStyleCnt="10"/>
      <dgm:spPr/>
    </dgm:pt>
    <dgm:pt modelId="{BD10D8F6-C269-4CA3-8B75-98E6576513CA}" type="pres">
      <dgm:prSet presAssocID="{8E9DC105-02FE-4D74-B065-D70F64947F81}" presName="hierRoot2" presStyleCnt="0">
        <dgm:presLayoutVars>
          <dgm:hierBranch val="init"/>
        </dgm:presLayoutVars>
      </dgm:prSet>
      <dgm:spPr/>
    </dgm:pt>
    <dgm:pt modelId="{66DBE1B4-3854-4B18-BD52-34EAAA116466}" type="pres">
      <dgm:prSet presAssocID="{8E9DC105-02FE-4D74-B065-D70F64947F81}" presName="rootComposite" presStyleCnt="0"/>
      <dgm:spPr/>
    </dgm:pt>
    <dgm:pt modelId="{40EC3A56-7037-4E36-94B3-80A03FB965EE}" type="pres">
      <dgm:prSet presAssocID="{8E9DC105-02FE-4D74-B065-D70F64947F81}" presName="rootText" presStyleLbl="node4" presStyleIdx="3" presStyleCnt="10">
        <dgm:presLayoutVars>
          <dgm:chPref val="3"/>
        </dgm:presLayoutVars>
      </dgm:prSet>
      <dgm:spPr/>
    </dgm:pt>
    <dgm:pt modelId="{C4D7CA22-EE0D-4E2B-92F8-E85E7393EFC9}" type="pres">
      <dgm:prSet presAssocID="{8E9DC105-02FE-4D74-B065-D70F64947F81}" presName="rootConnector" presStyleLbl="node4" presStyleIdx="3" presStyleCnt="10"/>
      <dgm:spPr/>
    </dgm:pt>
    <dgm:pt modelId="{38264B19-D336-410D-A450-1B6F10654D6F}" type="pres">
      <dgm:prSet presAssocID="{8E9DC105-02FE-4D74-B065-D70F64947F81}" presName="hierChild4" presStyleCnt="0"/>
      <dgm:spPr/>
    </dgm:pt>
    <dgm:pt modelId="{AAEDCE7D-E12E-4BC0-9006-542223A83A12}" type="pres">
      <dgm:prSet presAssocID="{8E9DC105-02FE-4D74-B065-D70F64947F81}" presName="hierChild5" presStyleCnt="0"/>
      <dgm:spPr/>
    </dgm:pt>
    <dgm:pt modelId="{B768AB5E-8837-4A6E-8CB2-BF15BE28EAC3}" type="pres">
      <dgm:prSet presAssocID="{ECF88739-FD97-4BDC-9833-8D8F472CD5C8}" presName="hierChild5" presStyleCnt="0"/>
      <dgm:spPr/>
    </dgm:pt>
    <dgm:pt modelId="{CC0A0757-C65F-494F-BBC2-FECD2DC20F11}" type="pres">
      <dgm:prSet presAssocID="{2CDCDD79-9B6F-4934-9EF1-04AEE90FA1C1}" presName="hierChild5" presStyleCnt="0"/>
      <dgm:spPr/>
    </dgm:pt>
    <dgm:pt modelId="{2D68F0BF-2A11-48CA-B9F0-28071B7630D7}" type="pres">
      <dgm:prSet presAssocID="{30EB27AA-3611-419F-8D8F-4120C6BABA3F}" presName="Name37" presStyleLbl="parChTrans1D2" presStyleIdx="1" presStyleCnt="2"/>
      <dgm:spPr/>
    </dgm:pt>
    <dgm:pt modelId="{39145DBE-84B5-4346-A305-4D90BB66957C}" type="pres">
      <dgm:prSet presAssocID="{1DA4A541-7C0C-41E9-9618-5137A0BFBB6B}" presName="hierRoot2" presStyleCnt="0">
        <dgm:presLayoutVars>
          <dgm:hierBranch val="init"/>
        </dgm:presLayoutVars>
      </dgm:prSet>
      <dgm:spPr/>
    </dgm:pt>
    <dgm:pt modelId="{6230F613-F098-4D09-BE94-FC8642B4C9E3}" type="pres">
      <dgm:prSet presAssocID="{1DA4A541-7C0C-41E9-9618-5137A0BFBB6B}" presName="rootComposite" presStyleCnt="0"/>
      <dgm:spPr/>
    </dgm:pt>
    <dgm:pt modelId="{DC8DE45B-633C-4B8B-A0CA-CF53B5B64241}" type="pres">
      <dgm:prSet presAssocID="{1DA4A541-7C0C-41E9-9618-5137A0BFBB6B}" presName="rootText" presStyleLbl="node2" presStyleIdx="1" presStyleCnt="2">
        <dgm:presLayoutVars>
          <dgm:chPref val="3"/>
        </dgm:presLayoutVars>
      </dgm:prSet>
      <dgm:spPr/>
    </dgm:pt>
    <dgm:pt modelId="{C7955A3D-27E3-4CF3-A05A-5C7173E4F153}" type="pres">
      <dgm:prSet presAssocID="{1DA4A541-7C0C-41E9-9618-5137A0BFBB6B}" presName="rootConnector" presStyleLbl="node2" presStyleIdx="1" presStyleCnt="2"/>
      <dgm:spPr/>
    </dgm:pt>
    <dgm:pt modelId="{5CAFF4AD-374C-4CEF-904C-6A16EA334A65}" type="pres">
      <dgm:prSet presAssocID="{1DA4A541-7C0C-41E9-9618-5137A0BFBB6B}" presName="hierChild4" presStyleCnt="0"/>
      <dgm:spPr/>
    </dgm:pt>
    <dgm:pt modelId="{68861F1B-3950-430A-9C4E-2594ED5C0F12}" type="pres">
      <dgm:prSet presAssocID="{DCC6CF14-C330-4987-B2A3-8CBD7B213319}" presName="Name37" presStyleLbl="parChTrans1D3" presStyleIdx="2" presStyleCnt="4"/>
      <dgm:spPr/>
    </dgm:pt>
    <dgm:pt modelId="{C5089730-99CF-4399-A695-E795F57C17F4}" type="pres">
      <dgm:prSet presAssocID="{CD494EB8-22F5-43B4-B97B-06E4A24792AC}" presName="hierRoot2" presStyleCnt="0">
        <dgm:presLayoutVars>
          <dgm:hierBranch val="init"/>
        </dgm:presLayoutVars>
      </dgm:prSet>
      <dgm:spPr/>
    </dgm:pt>
    <dgm:pt modelId="{5BD435D8-E53A-49BB-A1EB-D99B395FFCC8}" type="pres">
      <dgm:prSet presAssocID="{CD494EB8-22F5-43B4-B97B-06E4A24792AC}" presName="rootComposite" presStyleCnt="0"/>
      <dgm:spPr/>
    </dgm:pt>
    <dgm:pt modelId="{41EA9A69-51A1-4391-BC47-B8A509F3764E}" type="pres">
      <dgm:prSet presAssocID="{CD494EB8-22F5-43B4-B97B-06E4A24792AC}" presName="rootText" presStyleLbl="node3" presStyleIdx="2" presStyleCnt="4">
        <dgm:presLayoutVars>
          <dgm:chPref val="3"/>
        </dgm:presLayoutVars>
      </dgm:prSet>
      <dgm:spPr/>
    </dgm:pt>
    <dgm:pt modelId="{B40A301C-4D05-4F4A-93DB-2139493A7866}" type="pres">
      <dgm:prSet presAssocID="{CD494EB8-22F5-43B4-B97B-06E4A24792AC}" presName="rootConnector" presStyleLbl="node3" presStyleIdx="2" presStyleCnt="4"/>
      <dgm:spPr/>
    </dgm:pt>
    <dgm:pt modelId="{B55EF401-D1BD-47DD-B9D6-A7A99E06D606}" type="pres">
      <dgm:prSet presAssocID="{CD494EB8-22F5-43B4-B97B-06E4A24792AC}" presName="hierChild4" presStyleCnt="0"/>
      <dgm:spPr/>
    </dgm:pt>
    <dgm:pt modelId="{B85ACCA5-661A-4F49-96B8-A3D17C850837}" type="pres">
      <dgm:prSet presAssocID="{8F075648-80C8-4518-876C-F7ACB8DD46CE}" presName="Name37" presStyleLbl="parChTrans1D4" presStyleIdx="4" presStyleCnt="10"/>
      <dgm:spPr/>
    </dgm:pt>
    <dgm:pt modelId="{09CF34A5-C0C1-4287-BF04-0B1591CDB326}" type="pres">
      <dgm:prSet presAssocID="{59BF403C-BD3F-43E2-B509-DBCA8D5DB006}" presName="hierRoot2" presStyleCnt="0">
        <dgm:presLayoutVars>
          <dgm:hierBranch val="init"/>
        </dgm:presLayoutVars>
      </dgm:prSet>
      <dgm:spPr/>
    </dgm:pt>
    <dgm:pt modelId="{D0C142E9-FD78-42D5-9CF3-05B0EC37E95D}" type="pres">
      <dgm:prSet presAssocID="{59BF403C-BD3F-43E2-B509-DBCA8D5DB006}" presName="rootComposite" presStyleCnt="0"/>
      <dgm:spPr/>
    </dgm:pt>
    <dgm:pt modelId="{2D28ED27-6E97-4F64-AD6F-6A76CA12F979}" type="pres">
      <dgm:prSet presAssocID="{59BF403C-BD3F-43E2-B509-DBCA8D5DB006}" presName="rootText" presStyleLbl="node4" presStyleIdx="4" presStyleCnt="10">
        <dgm:presLayoutVars>
          <dgm:chPref val="3"/>
        </dgm:presLayoutVars>
      </dgm:prSet>
      <dgm:spPr/>
    </dgm:pt>
    <dgm:pt modelId="{FAF2D4B6-A166-4175-852E-771AE11AA5C9}" type="pres">
      <dgm:prSet presAssocID="{59BF403C-BD3F-43E2-B509-DBCA8D5DB006}" presName="rootConnector" presStyleLbl="node4" presStyleIdx="4" presStyleCnt="10"/>
      <dgm:spPr/>
    </dgm:pt>
    <dgm:pt modelId="{8D15D5EC-36CC-43B4-9037-B4ABD738EB8C}" type="pres">
      <dgm:prSet presAssocID="{59BF403C-BD3F-43E2-B509-DBCA8D5DB006}" presName="hierChild4" presStyleCnt="0"/>
      <dgm:spPr/>
    </dgm:pt>
    <dgm:pt modelId="{79638DDB-613A-4B5D-84D1-987C2A857150}" type="pres">
      <dgm:prSet presAssocID="{63AB9D0B-642C-4AD6-8B3B-6AA62DC070E5}" presName="Name37" presStyleLbl="parChTrans1D4" presStyleIdx="5" presStyleCnt="10"/>
      <dgm:spPr/>
    </dgm:pt>
    <dgm:pt modelId="{C3282839-F32A-40B6-86CC-1B7FECBFCAE7}" type="pres">
      <dgm:prSet presAssocID="{60F82F93-411C-4D9C-99AE-FAA561F63650}" presName="hierRoot2" presStyleCnt="0">
        <dgm:presLayoutVars>
          <dgm:hierBranch val="init"/>
        </dgm:presLayoutVars>
      </dgm:prSet>
      <dgm:spPr/>
    </dgm:pt>
    <dgm:pt modelId="{0142C378-0AB5-4C3F-8A40-1197A9C1B8A4}" type="pres">
      <dgm:prSet presAssocID="{60F82F93-411C-4D9C-99AE-FAA561F63650}" presName="rootComposite" presStyleCnt="0"/>
      <dgm:spPr/>
    </dgm:pt>
    <dgm:pt modelId="{DD69836C-EE1D-4184-B506-410B9F6F4E05}" type="pres">
      <dgm:prSet presAssocID="{60F82F93-411C-4D9C-99AE-FAA561F63650}" presName="rootText" presStyleLbl="node4" presStyleIdx="5" presStyleCnt="10">
        <dgm:presLayoutVars>
          <dgm:chPref val="3"/>
        </dgm:presLayoutVars>
      </dgm:prSet>
      <dgm:spPr/>
    </dgm:pt>
    <dgm:pt modelId="{E63CDC93-CB97-4DB2-8DF6-5EE594D945F6}" type="pres">
      <dgm:prSet presAssocID="{60F82F93-411C-4D9C-99AE-FAA561F63650}" presName="rootConnector" presStyleLbl="node4" presStyleIdx="5" presStyleCnt="10"/>
      <dgm:spPr/>
    </dgm:pt>
    <dgm:pt modelId="{24883812-37FC-42FA-8E9E-89834DA60EB6}" type="pres">
      <dgm:prSet presAssocID="{60F82F93-411C-4D9C-99AE-FAA561F63650}" presName="hierChild4" presStyleCnt="0"/>
      <dgm:spPr/>
    </dgm:pt>
    <dgm:pt modelId="{E3266AB1-FD29-42E1-B5D9-DD1A5F375B54}" type="pres">
      <dgm:prSet presAssocID="{60F82F93-411C-4D9C-99AE-FAA561F63650}" presName="hierChild5" presStyleCnt="0"/>
      <dgm:spPr/>
    </dgm:pt>
    <dgm:pt modelId="{239B08D9-2F0F-4585-B411-E031769D960A}" type="pres">
      <dgm:prSet presAssocID="{59BF403C-BD3F-43E2-B509-DBCA8D5DB006}" presName="hierChild5" presStyleCnt="0"/>
      <dgm:spPr/>
    </dgm:pt>
    <dgm:pt modelId="{A4E2CE09-46F4-45CC-8933-A87D7745F4B7}" type="pres">
      <dgm:prSet presAssocID="{D015C1DA-F594-4133-9CD7-FFE1D7A3B324}" presName="Name37" presStyleLbl="parChTrans1D4" presStyleIdx="6" presStyleCnt="10"/>
      <dgm:spPr/>
    </dgm:pt>
    <dgm:pt modelId="{A7599402-239F-444A-AA7B-97B509DB24DA}" type="pres">
      <dgm:prSet presAssocID="{C819ECD0-AF40-449F-BA54-4AAC2240C65B}" presName="hierRoot2" presStyleCnt="0">
        <dgm:presLayoutVars>
          <dgm:hierBranch val="init"/>
        </dgm:presLayoutVars>
      </dgm:prSet>
      <dgm:spPr/>
    </dgm:pt>
    <dgm:pt modelId="{6FBAA663-859A-46A6-B3C0-F15CC8A1F775}" type="pres">
      <dgm:prSet presAssocID="{C819ECD0-AF40-449F-BA54-4AAC2240C65B}" presName="rootComposite" presStyleCnt="0"/>
      <dgm:spPr/>
    </dgm:pt>
    <dgm:pt modelId="{CC280E0A-263D-4AAF-82E8-A9DB3F205BD4}" type="pres">
      <dgm:prSet presAssocID="{C819ECD0-AF40-449F-BA54-4AAC2240C65B}" presName="rootText" presStyleLbl="node4" presStyleIdx="6" presStyleCnt="10">
        <dgm:presLayoutVars>
          <dgm:chPref val="3"/>
        </dgm:presLayoutVars>
      </dgm:prSet>
      <dgm:spPr/>
    </dgm:pt>
    <dgm:pt modelId="{8008ED32-D21E-4DF5-B617-9F0CABE0D055}" type="pres">
      <dgm:prSet presAssocID="{C819ECD0-AF40-449F-BA54-4AAC2240C65B}" presName="rootConnector" presStyleLbl="node4" presStyleIdx="6" presStyleCnt="10"/>
      <dgm:spPr/>
    </dgm:pt>
    <dgm:pt modelId="{F0EF8BE7-A751-4A36-B0D0-5109CDE480B5}" type="pres">
      <dgm:prSet presAssocID="{C819ECD0-AF40-449F-BA54-4AAC2240C65B}" presName="hierChild4" presStyleCnt="0"/>
      <dgm:spPr/>
    </dgm:pt>
    <dgm:pt modelId="{911E1A03-DDA7-4FB4-97F2-8F8030DF99E8}" type="pres">
      <dgm:prSet presAssocID="{266FD1F6-AF8B-4D2B-BB02-A2CBE04E3622}" presName="Name37" presStyleLbl="parChTrans1D4" presStyleIdx="7" presStyleCnt="10"/>
      <dgm:spPr/>
    </dgm:pt>
    <dgm:pt modelId="{644FFF28-BF87-42C9-88D5-F759C46C533F}" type="pres">
      <dgm:prSet presAssocID="{2BE11016-D500-4916-8D64-B1EB2D7C26FE}" presName="hierRoot2" presStyleCnt="0">
        <dgm:presLayoutVars>
          <dgm:hierBranch val="init"/>
        </dgm:presLayoutVars>
      </dgm:prSet>
      <dgm:spPr/>
    </dgm:pt>
    <dgm:pt modelId="{A744489B-7F51-45D5-BF3C-E4EA5958F292}" type="pres">
      <dgm:prSet presAssocID="{2BE11016-D500-4916-8D64-B1EB2D7C26FE}" presName="rootComposite" presStyleCnt="0"/>
      <dgm:spPr/>
    </dgm:pt>
    <dgm:pt modelId="{4C769587-6487-4D48-9FD8-054EBF4720CB}" type="pres">
      <dgm:prSet presAssocID="{2BE11016-D500-4916-8D64-B1EB2D7C26FE}" presName="rootText" presStyleLbl="node4" presStyleIdx="7" presStyleCnt="10">
        <dgm:presLayoutVars>
          <dgm:chPref val="3"/>
        </dgm:presLayoutVars>
      </dgm:prSet>
      <dgm:spPr/>
    </dgm:pt>
    <dgm:pt modelId="{00530A53-A57E-4100-9D74-D9A63087AB3A}" type="pres">
      <dgm:prSet presAssocID="{2BE11016-D500-4916-8D64-B1EB2D7C26FE}" presName="rootConnector" presStyleLbl="node4" presStyleIdx="7" presStyleCnt="10"/>
      <dgm:spPr/>
    </dgm:pt>
    <dgm:pt modelId="{AA6489FC-D2B1-4145-83D0-169D272FA2E2}" type="pres">
      <dgm:prSet presAssocID="{2BE11016-D500-4916-8D64-B1EB2D7C26FE}" presName="hierChild4" presStyleCnt="0"/>
      <dgm:spPr/>
    </dgm:pt>
    <dgm:pt modelId="{6E1EE7F0-3641-49CA-874D-E361F9FC6162}" type="pres">
      <dgm:prSet presAssocID="{2BE11016-D500-4916-8D64-B1EB2D7C26FE}" presName="hierChild5" presStyleCnt="0"/>
      <dgm:spPr/>
    </dgm:pt>
    <dgm:pt modelId="{DF059F02-21FD-4EFC-957F-DFBD69A8ACD8}" type="pres">
      <dgm:prSet presAssocID="{03970587-A79A-44FF-96B5-7F7DD208E616}" presName="Name37" presStyleLbl="parChTrans1D4" presStyleIdx="8" presStyleCnt="10"/>
      <dgm:spPr/>
    </dgm:pt>
    <dgm:pt modelId="{E06182EE-EAF3-4CD8-942A-2554927FB497}" type="pres">
      <dgm:prSet presAssocID="{2683F479-527F-4AEA-8529-4A48035F6A16}" presName="hierRoot2" presStyleCnt="0">
        <dgm:presLayoutVars>
          <dgm:hierBranch val="init"/>
        </dgm:presLayoutVars>
      </dgm:prSet>
      <dgm:spPr/>
    </dgm:pt>
    <dgm:pt modelId="{E2AB86CD-7CFF-4185-85A5-9B5A7449F6D6}" type="pres">
      <dgm:prSet presAssocID="{2683F479-527F-4AEA-8529-4A48035F6A16}" presName="rootComposite" presStyleCnt="0"/>
      <dgm:spPr/>
    </dgm:pt>
    <dgm:pt modelId="{F6103A39-6A11-43CE-B06C-C065E3050B20}" type="pres">
      <dgm:prSet presAssocID="{2683F479-527F-4AEA-8529-4A48035F6A16}" presName="rootText" presStyleLbl="node4" presStyleIdx="8" presStyleCnt="10">
        <dgm:presLayoutVars>
          <dgm:chPref val="3"/>
        </dgm:presLayoutVars>
      </dgm:prSet>
      <dgm:spPr/>
    </dgm:pt>
    <dgm:pt modelId="{59206FD3-5291-4F6E-8E9F-83848D9C617B}" type="pres">
      <dgm:prSet presAssocID="{2683F479-527F-4AEA-8529-4A48035F6A16}" presName="rootConnector" presStyleLbl="node4" presStyleIdx="8" presStyleCnt="10"/>
      <dgm:spPr/>
    </dgm:pt>
    <dgm:pt modelId="{50D540EF-81BB-49E6-88DA-0B46D6AB9125}" type="pres">
      <dgm:prSet presAssocID="{2683F479-527F-4AEA-8529-4A48035F6A16}" presName="hierChild4" presStyleCnt="0"/>
      <dgm:spPr/>
    </dgm:pt>
    <dgm:pt modelId="{ACCD1CB9-1458-4FBF-A3D4-E45BFEAD65CF}" type="pres">
      <dgm:prSet presAssocID="{2683F479-527F-4AEA-8529-4A48035F6A16}" presName="hierChild5" presStyleCnt="0"/>
      <dgm:spPr/>
    </dgm:pt>
    <dgm:pt modelId="{D74E9C86-6BD7-489C-820F-1554D4E16750}" type="pres">
      <dgm:prSet presAssocID="{C819ECD0-AF40-449F-BA54-4AAC2240C65B}" presName="hierChild5" presStyleCnt="0"/>
      <dgm:spPr/>
    </dgm:pt>
    <dgm:pt modelId="{FCED87B5-E32D-4546-B98E-4A552845844C}" type="pres">
      <dgm:prSet presAssocID="{CD494EB8-22F5-43B4-B97B-06E4A24792AC}" presName="hierChild5" presStyleCnt="0"/>
      <dgm:spPr/>
    </dgm:pt>
    <dgm:pt modelId="{153ED093-2701-412A-B4AC-B30D5847481B}" type="pres">
      <dgm:prSet presAssocID="{835D0648-36E0-4EB5-A6C7-B426BEB1D961}" presName="Name37" presStyleLbl="parChTrans1D3" presStyleIdx="3" presStyleCnt="4"/>
      <dgm:spPr/>
    </dgm:pt>
    <dgm:pt modelId="{DE2BDD4F-255D-4C23-8D86-B8AAD5ED7CAE}" type="pres">
      <dgm:prSet presAssocID="{402FC0EC-2929-4639-94A0-E5EEA51BB997}" presName="hierRoot2" presStyleCnt="0">
        <dgm:presLayoutVars>
          <dgm:hierBranch val="init"/>
        </dgm:presLayoutVars>
      </dgm:prSet>
      <dgm:spPr/>
    </dgm:pt>
    <dgm:pt modelId="{23436E12-6D01-4AE2-A57A-25D82379CC28}" type="pres">
      <dgm:prSet presAssocID="{402FC0EC-2929-4639-94A0-E5EEA51BB997}" presName="rootComposite" presStyleCnt="0"/>
      <dgm:spPr/>
    </dgm:pt>
    <dgm:pt modelId="{B9F2C107-1A2E-49FC-940F-396E0685C17F}" type="pres">
      <dgm:prSet presAssocID="{402FC0EC-2929-4639-94A0-E5EEA51BB997}" presName="rootText" presStyleLbl="node3" presStyleIdx="3" presStyleCnt="4">
        <dgm:presLayoutVars>
          <dgm:chPref val="3"/>
        </dgm:presLayoutVars>
      </dgm:prSet>
      <dgm:spPr/>
    </dgm:pt>
    <dgm:pt modelId="{CEC66F53-191E-4BCF-9F70-A6902DA5CA8D}" type="pres">
      <dgm:prSet presAssocID="{402FC0EC-2929-4639-94A0-E5EEA51BB997}" presName="rootConnector" presStyleLbl="node3" presStyleIdx="3" presStyleCnt="4"/>
      <dgm:spPr/>
    </dgm:pt>
    <dgm:pt modelId="{C8139B1A-43EF-4E8D-9D89-77D53B325A74}" type="pres">
      <dgm:prSet presAssocID="{402FC0EC-2929-4639-94A0-E5EEA51BB997}" presName="hierChild4" presStyleCnt="0"/>
      <dgm:spPr/>
    </dgm:pt>
    <dgm:pt modelId="{93E4C78E-9EF3-458B-92DB-A74DE89E0F92}" type="pres">
      <dgm:prSet presAssocID="{FC1B2EB8-92E9-4D25-A027-8EDC2A4E5739}" presName="Name37" presStyleLbl="parChTrans1D4" presStyleIdx="9" presStyleCnt="10"/>
      <dgm:spPr/>
    </dgm:pt>
    <dgm:pt modelId="{E4789C96-B379-43FB-8972-9EDA2DB1F310}" type="pres">
      <dgm:prSet presAssocID="{4DA0582B-0C2A-4E58-B370-EAFEC5CD7DBB}" presName="hierRoot2" presStyleCnt="0">
        <dgm:presLayoutVars>
          <dgm:hierBranch val="init"/>
        </dgm:presLayoutVars>
      </dgm:prSet>
      <dgm:spPr/>
    </dgm:pt>
    <dgm:pt modelId="{420B5CF2-3AD5-4CAF-A10C-F23FA06A1B27}" type="pres">
      <dgm:prSet presAssocID="{4DA0582B-0C2A-4E58-B370-EAFEC5CD7DBB}" presName="rootComposite" presStyleCnt="0"/>
      <dgm:spPr/>
    </dgm:pt>
    <dgm:pt modelId="{F0A8C908-3BAB-4556-B298-4307A18D94CD}" type="pres">
      <dgm:prSet presAssocID="{4DA0582B-0C2A-4E58-B370-EAFEC5CD7DBB}" presName="rootText" presStyleLbl="node4" presStyleIdx="9" presStyleCnt="10">
        <dgm:presLayoutVars>
          <dgm:chPref val="3"/>
        </dgm:presLayoutVars>
      </dgm:prSet>
      <dgm:spPr/>
    </dgm:pt>
    <dgm:pt modelId="{8051B385-2F4D-4215-87F5-D0EEAC7ACFDC}" type="pres">
      <dgm:prSet presAssocID="{4DA0582B-0C2A-4E58-B370-EAFEC5CD7DBB}" presName="rootConnector" presStyleLbl="node4" presStyleIdx="9" presStyleCnt="10"/>
      <dgm:spPr/>
    </dgm:pt>
    <dgm:pt modelId="{385DC5B3-ABFC-4816-A7E6-33F3BFA1ACD8}" type="pres">
      <dgm:prSet presAssocID="{4DA0582B-0C2A-4E58-B370-EAFEC5CD7DBB}" presName="hierChild4" presStyleCnt="0"/>
      <dgm:spPr/>
    </dgm:pt>
    <dgm:pt modelId="{0740AA62-7B9F-49BB-85A5-1EC4C649158F}" type="pres">
      <dgm:prSet presAssocID="{4DA0582B-0C2A-4E58-B370-EAFEC5CD7DBB}" presName="hierChild5" presStyleCnt="0"/>
      <dgm:spPr/>
    </dgm:pt>
    <dgm:pt modelId="{B86169AB-C3D1-4D7D-AF92-0B89ECA97555}" type="pres">
      <dgm:prSet presAssocID="{402FC0EC-2929-4639-94A0-E5EEA51BB997}" presName="hierChild5" presStyleCnt="0"/>
      <dgm:spPr/>
    </dgm:pt>
    <dgm:pt modelId="{CF2FC1E6-197F-4A7C-B842-3EA568EF9ACD}" type="pres">
      <dgm:prSet presAssocID="{1DA4A541-7C0C-41E9-9618-5137A0BFBB6B}" presName="hierChild5" presStyleCnt="0"/>
      <dgm:spPr/>
    </dgm:pt>
    <dgm:pt modelId="{7B295BDE-F05B-448E-9913-3522F481FAB3}" type="pres">
      <dgm:prSet presAssocID="{9055E4FB-A2D9-43E0-855F-476C7E444D8A}" presName="hierChild3" presStyleCnt="0"/>
      <dgm:spPr/>
    </dgm:pt>
  </dgm:ptLst>
  <dgm:cxnLst>
    <dgm:cxn modelId="{BAFA4B04-2524-4EC2-B3B5-1EB5EFC4A413}" srcId="{1DA4A541-7C0C-41E9-9618-5137A0BFBB6B}" destId="{402FC0EC-2929-4639-94A0-E5EEA51BB997}" srcOrd="1" destOrd="0" parTransId="{835D0648-36E0-4EB5-A6C7-B426BEB1D961}" sibTransId="{46174F45-C69E-48FD-AAFD-E8EBBADEC156}"/>
    <dgm:cxn modelId="{8745C80A-B03F-4FE0-AB9F-525B0563F193}" srcId="{CD494EB8-22F5-43B4-B97B-06E4A24792AC}" destId="{59BF403C-BD3F-43E2-B509-DBCA8D5DB006}" srcOrd="0" destOrd="0" parTransId="{8F075648-80C8-4518-876C-F7ACB8DD46CE}" sibTransId="{07C65866-49EC-41B3-A1EA-750C4476CB96}"/>
    <dgm:cxn modelId="{CC55510B-2AEC-4361-A2DF-5050ECA5DDBB}" type="presOf" srcId="{2BE11016-D500-4916-8D64-B1EB2D7C26FE}" destId="{00530A53-A57E-4100-9D74-D9A63087AB3A}" srcOrd="1" destOrd="0" presId="urn:microsoft.com/office/officeart/2005/8/layout/orgChart1"/>
    <dgm:cxn modelId="{79287C0C-3530-46D7-99D1-BC422EE2218F}" type="presOf" srcId="{59BF403C-BD3F-43E2-B509-DBCA8D5DB006}" destId="{FAF2D4B6-A166-4175-852E-771AE11AA5C9}" srcOrd="1" destOrd="0" presId="urn:microsoft.com/office/officeart/2005/8/layout/orgChart1"/>
    <dgm:cxn modelId="{E38E410F-AE7B-42F2-9273-7380AAAE1B8C}" type="presOf" srcId="{8E9DC105-02FE-4D74-B065-D70F64947F81}" destId="{40EC3A56-7037-4E36-94B3-80A03FB965EE}" srcOrd="0" destOrd="0" presId="urn:microsoft.com/office/officeart/2005/8/layout/orgChart1"/>
    <dgm:cxn modelId="{A744F80F-8828-436A-B439-9FB51FF9E3EC}" srcId="{2CDCDD79-9B6F-4934-9EF1-04AEE90FA1C1}" destId="{ECF88739-FD97-4BDC-9833-8D8F472CD5C8}" srcOrd="1" destOrd="0" parTransId="{401241C3-5820-4413-AEFB-464015A3E924}" sibTransId="{C1753E1E-33EF-40BD-BF41-3ED421373439}"/>
    <dgm:cxn modelId="{44583613-3586-4BAF-9F1B-2D47D0C1CD95}" type="presOf" srcId="{2683F479-527F-4AEA-8529-4A48035F6A16}" destId="{F6103A39-6A11-43CE-B06C-C065E3050B20}" srcOrd="0" destOrd="0" presId="urn:microsoft.com/office/officeart/2005/8/layout/orgChart1"/>
    <dgm:cxn modelId="{EDF0CB14-007E-45BB-8445-C92455079A93}" srcId="{F872A454-9FA7-4ABF-8994-28CE8CA0E041}" destId="{0458CA8F-73FE-4BD9-85FB-C076BCB4D586}" srcOrd="0" destOrd="0" parTransId="{EA8D33C2-80D8-4304-B861-139FFF362C04}" sibTransId="{E03B7021-F4B6-4739-B152-FC7D1AC29A61}"/>
    <dgm:cxn modelId="{18F33F15-E4C2-4552-B06A-8DF4DBD05F33}" type="presOf" srcId="{3592B6A8-F35D-4688-9207-9FBCD1505F84}" destId="{773486EB-4467-49F8-9663-DF727910A3A0}" srcOrd="0" destOrd="0" presId="urn:microsoft.com/office/officeart/2005/8/layout/orgChart1"/>
    <dgm:cxn modelId="{B2A67E18-03A0-4F4B-89EB-C099A725F0F9}" type="presOf" srcId="{60F82F93-411C-4D9C-99AE-FAA561F63650}" destId="{DD69836C-EE1D-4184-B506-410B9F6F4E05}" srcOrd="0" destOrd="0" presId="urn:microsoft.com/office/officeart/2005/8/layout/orgChart1"/>
    <dgm:cxn modelId="{486C8D19-2712-4E9D-A5DE-5B43F1A09384}" type="presOf" srcId="{2CDCDD79-9B6F-4934-9EF1-04AEE90FA1C1}" destId="{A8242123-B8B9-403E-A821-1BE1DA5348FF}" srcOrd="0" destOrd="0" presId="urn:microsoft.com/office/officeart/2005/8/layout/orgChart1"/>
    <dgm:cxn modelId="{73110A1E-FFF0-44F2-A3A0-74461E80811A}" type="presOf" srcId="{1DA4A541-7C0C-41E9-9618-5137A0BFBB6B}" destId="{C7955A3D-27E3-4CF3-A05A-5C7173E4F153}" srcOrd="1" destOrd="0" presId="urn:microsoft.com/office/officeart/2005/8/layout/orgChart1"/>
    <dgm:cxn modelId="{33B4551E-FB05-419F-8AEC-431C2747A097}" srcId="{C819ECD0-AF40-449F-BA54-4AAC2240C65B}" destId="{2683F479-527F-4AEA-8529-4A48035F6A16}" srcOrd="1" destOrd="0" parTransId="{03970587-A79A-44FF-96B5-7F7DD208E616}" sibTransId="{614423D5-C267-450D-9522-AEB3907FAFC3}"/>
    <dgm:cxn modelId="{0E7DD026-283F-49D1-99FF-FDFD439E8B0F}" type="presOf" srcId="{C37B74F6-B3DB-4C4B-8B41-95928FEB02EE}" destId="{F1AFE3AD-5869-41FC-8F00-15A3BE3A0567}" srcOrd="0" destOrd="0" presId="urn:microsoft.com/office/officeart/2005/8/layout/orgChart1"/>
    <dgm:cxn modelId="{5731D126-4620-4F69-9569-3BE7DA56C6B0}" type="presOf" srcId="{0458CA8F-73FE-4BD9-85FB-C076BCB4D586}" destId="{460394B8-3807-4074-A51D-65CD3EB8BFDB}" srcOrd="1" destOrd="0" presId="urn:microsoft.com/office/officeart/2005/8/layout/orgChart1"/>
    <dgm:cxn modelId="{AB6CE529-06F9-4D4C-A5DE-2F906353EBCC}" type="presOf" srcId="{8E9DC105-02FE-4D74-B065-D70F64947F81}" destId="{C4D7CA22-EE0D-4E2B-92F8-E85E7393EFC9}" srcOrd="1" destOrd="0" presId="urn:microsoft.com/office/officeart/2005/8/layout/orgChart1"/>
    <dgm:cxn modelId="{DC34402D-3873-489C-9D74-C0CF333090DF}" srcId="{402FC0EC-2929-4639-94A0-E5EEA51BB997}" destId="{4DA0582B-0C2A-4E58-B370-EAFEC5CD7DBB}" srcOrd="0" destOrd="0" parTransId="{FC1B2EB8-92E9-4D25-A027-8EDC2A4E5739}" sibTransId="{F79F36C1-8ECB-4557-9CC5-8D9069C731F0}"/>
    <dgm:cxn modelId="{2277D62D-CA0F-499A-BE38-397FB0ED02C8}" type="presOf" srcId="{266FD1F6-AF8B-4D2B-BB02-A2CBE04E3622}" destId="{911E1A03-DDA7-4FB4-97F2-8F8030DF99E8}" srcOrd="0" destOrd="0" presId="urn:microsoft.com/office/officeart/2005/8/layout/orgChart1"/>
    <dgm:cxn modelId="{27AD2F32-406C-4F3E-85C0-96B50F697342}" type="presOf" srcId="{03970587-A79A-44FF-96B5-7F7DD208E616}" destId="{DF059F02-21FD-4EFC-957F-DFBD69A8ACD8}" srcOrd="0" destOrd="0" presId="urn:microsoft.com/office/officeart/2005/8/layout/orgChart1"/>
    <dgm:cxn modelId="{2ABD2C34-1E03-46FA-9CAB-3523AC0A26FE}" type="presOf" srcId="{C819ECD0-AF40-449F-BA54-4AAC2240C65B}" destId="{CC280E0A-263D-4AAF-82E8-A9DB3F205BD4}" srcOrd="0" destOrd="0" presId="urn:microsoft.com/office/officeart/2005/8/layout/orgChart1"/>
    <dgm:cxn modelId="{5CB7D536-E800-4250-BAA9-3ABFF6B8BE8E}" type="presOf" srcId="{30EB27AA-3611-419F-8D8F-4120C6BABA3F}" destId="{2D68F0BF-2A11-48CA-B9F0-28071B7630D7}" srcOrd="0" destOrd="0" presId="urn:microsoft.com/office/officeart/2005/8/layout/orgChart1"/>
    <dgm:cxn modelId="{335A773C-2C43-4F6A-8ED7-D487C1060B9E}" type="presOf" srcId="{1DA4A541-7C0C-41E9-9618-5137A0BFBB6B}" destId="{DC8DE45B-633C-4B8B-A0CA-CF53B5B64241}" srcOrd="0" destOrd="0" presId="urn:microsoft.com/office/officeart/2005/8/layout/orgChart1"/>
    <dgm:cxn modelId="{3FCE393E-2423-49B9-B5D8-F3FEFAB5FA19}" type="presOf" srcId="{4DA0582B-0C2A-4E58-B370-EAFEC5CD7DBB}" destId="{8051B385-2F4D-4215-87F5-D0EEAC7ACFDC}" srcOrd="1" destOrd="0" presId="urn:microsoft.com/office/officeart/2005/8/layout/orgChart1"/>
    <dgm:cxn modelId="{5D9B8F3E-7669-48B6-8F28-050E66B04FE8}" type="presOf" srcId="{402FC0EC-2929-4639-94A0-E5EEA51BB997}" destId="{CEC66F53-191E-4BCF-9F70-A6902DA5CA8D}" srcOrd="1" destOrd="0" presId="urn:microsoft.com/office/officeart/2005/8/layout/orgChart1"/>
    <dgm:cxn modelId="{5631D75B-C063-45F3-9212-9150D9D48E11}" type="presOf" srcId="{8F075648-80C8-4518-876C-F7ACB8DD46CE}" destId="{B85ACCA5-661A-4F49-96B8-A3D17C850837}" srcOrd="0" destOrd="0" presId="urn:microsoft.com/office/officeart/2005/8/layout/orgChart1"/>
    <dgm:cxn modelId="{75D5AF5C-D75A-4062-BB66-7FAAF45C414C}" type="presOf" srcId="{F872A454-9FA7-4ABF-8994-28CE8CA0E041}" destId="{1BF68A85-9DBD-4F07-B773-493EC136BD51}" srcOrd="0" destOrd="0" presId="urn:microsoft.com/office/officeart/2005/8/layout/orgChart1"/>
    <dgm:cxn modelId="{B85F4663-4EA8-42CD-AB00-D038543C31A0}" type="presOf" srcId="{BD19192A-5139-4417-B179-67A559E15B5E}" destId="{E10538D4-5F6A-42BD-9C9A-3D1AC80C7DB9}" srcOrd="0" destOrd="0" presId="urn:microsoft.com/office/officeart/2005/8/layout/orgChart1"/>
    <dgm:cxn modelId="{C179F945-5716-4FAF-A0E0-95D72C61E9D5}" type="presOf" srcId="{BA827B7A-62E6-4B1A-9B37-E3AF65643492}" destId="{4B08F2F4-705A-41D6-AB67-8E9832438338}" srcOrd="0" destOrd="0" presId="urn:microsoft.com/office/officeart/2005/8/layout/orgChart1"/>
    <dgm:cxn modelId="{2C45DA6E-6AF1-4868-822C-34559FE6ECFF}" type="presOf" srcId="{60F82F93-411C-4D9C-99AE-FAA561F63650}" destId="{E63CDC93-CB97-4DB2-8DF6-5EE594D945F6}" srcOrd="1" destOrd="0" presId="urn:microsoft.com/office/officeart/2005/8/layout/orgChart1"/>
    <dgm:cxn modelId="{8F84916F-156F-4A8A-92D0-CE8699852B11}" type="presOf" srcId="{EA8D33C2-80D8-4304-B861-139FFF362C04}" destId="{0B8C22CC-4C27-4D67-910B-7801F6CD4526}" srcOrd="0" destOrd="0" presId="urn:microsoft.com/office/officeart/2005/8/layout/orgChart1"/>
    <dgm:cxn modelId="{2AA66B72-9062-4F8F-A479-10AC15E57E8B}" type="presOf" srcId="{402FC0EC-2929-4639-94A0-E5EEA51BB997}" destId="{B9F2C107-1A2E-49FC-940F-396E0685C17F}" srcOrd="0" destOrd="0" presId="urn:microsoft.com/office/officeart/2005/8/layout/orgChart1"/>
    <dgm:cxn modelId="{0855F552-CDBE-4DFD-844E-7E5AAFFB44AB}" type="presOf" srcId="{DCC6CF14-C330-4987-B2A3-8CBD7B213319}" destId="{68861F1B-3950-430A-9C4E-2594ED5C0F12}" srcOrd="0" destOrd="0" presId="urn:microsoft.com/office/officeart/2005/8/layout/orgChart1"/>
    <dgm:cxn modelId="{6E443353-7C0F-4A8C-8FBF-1AA00DAC1631}" type="presOf" srcId="{1546840A-5FDB-4EE2-8D23-BDED3BD8A1CA}" destId="{BF02EC71-29DC-43BC-B027-98D1DD9B128B}" srcOrd="0" destOrd="0" presId="urn:microsoft.com/office/officeart/2005/8/layout/orgChart1"/>
    <dgm:cxn modelId="{D7D2BA76-C9F4-467A-9A8C-0F475D063B2A}" srcId="{ECF88739-FD97-4BDC-9833-8D8F472CD5C8}" destId="{BD19192A-5139-4417-B179-67A559E15B5E}" srcOrd="0" destOrd="0" parTransId="{A9F3F9D1-FF52-40C6-B496-299925F10C4F}" sibTransId="{7CD2F7A4-D300-4264-9BD9-91CC85468E01}"/>
    <dgm:cxn modelId="{5D4EF856-4114-4E88-980C-06852DF1D472}" type="presOf" srcId="{A9F3F9D1-FF52-40C6-B496-299925F10C4F}" destId="{059FF374-5A7C-4568-8509-B71B5A21786B}" srcOrd="0" destOrd="0" presId="urn:microsoft.com/office/officeart/2005/8/layout/orgChart1"/>
    <dgm:cxn modelId="{28681157-AB4A-4848-8102-0ED6EAA3C663}" srcId="{676CAB80-F5AD-4E84-88E1-51A40A29D626}" destId="{9055E4FB-A2D9-43E0-855F-476C7E444D8A}" srcOrd="0" destOrd="0" parTransId="{B0588B69-2D1B-40E1-AD16-FE141390DCC1}" sibTransId="{5CF25C41-F41D-440E-8057-80E5CFF9EAE2}"/>
    <dgm:cxn modelId="{BF29BC59-9934-4249-A890-2D1C3B27A50F}" type="presOf" srcId="{1546840A-5FDB-4EE2-8D23-BDED3BD8A1CA}" destId="{66874C54-B30A-41E3-B0C9-948965F657D8}" srcOrd="1" destOrd="0" presId="urn:microsoft.com/office/officeart/2005/8/layout/orgChart1"/>
    <dgm:cxn modelId="{DC897F81-ACDF-4086-9EA4-1198E3C084BA}" type="presOf" srcId="{FC1B2EB8-92E9-4D25-A027-8EDC2A4E5739}" destId="{93E4C78E-9EF3-458B-92DB-A74DE89E0F92}" srcOrd="0" destOrd="0" presId="urn:microsoft.com/office/officeart/2005/8/layout/orgChart1"/>
    <dgm:cxn modelId="{EA111685-41DD-405D-BF10-932076840A8C}" srcId="{9055E4FB-A2D9-43E0-855F-476C7E444D8A}" destId="{2CDCDD79-9B6F-4934-9EF1-04AEE90FA1C1}" srcOrd="0" destOrd="0" parTransId="{BA827B7A-62E6-4B1A-9B37-E3AF65643492}" sibTransId="{5F4A5E68-73EA-45D1-B439-3E33BE2F71A1}"/>
    <dgm:cxn modelId="{119D4985-2254-4BFB-8AEF-853920A53805}" type="presOf" srcId="{CD494EB8-22F5-43B4-B97B-06E4A24792AC}" destId="{41EA9A69-51A1-4391-BC47-B8A509F3764E}" srcOrd="0" destOrd="0" presId="urn:microsoft.com/office/officeart/2005/8/layout/orgChart1"/>
    <dgm:cxn modelId="{0E9BA98C-1117-409A-A2A3-9341305E2630}" type="presOf" srcId="{BD19192A-5139-4417-B179-67A559E15B5E}" destId="{08B0F24C-12B1-4271-8332-012FA02264E9}" srcOrd="1" destOrd="0" presId="urn:microsoft.com/office/officeart/2005/8/layout/orgChart1"/>
    <dgm:cxn modelId="{4864448D-4B2B-4150-93C1-A5F60003F545}" type="presOf" srcId="{ECF88739-FD97-4BDC-9833-8D8F472CD5C8}" destId="{E8C5DADE-9EA0-4E0F-B6FB-C3069FD80994}" srcOrd="1" destOrd="0" presId="urn:microsoft.com/office/officeart/2005/8/layout/orgChart1"/>
    <dgm:cxn modelId="{FB80C396-8E09-46A9-B7B0-15755A5061A6}" type="presOf" srcId="{59BF403C-BD3F-43E2-B509-DBCA8D5DB006}" destId="{2D28ED27-6E97-4F64-AD6F-6A76CA12F979}" srcOrd="0" destOrd="0" presId="urn:microsoft.com/office/officeart/2005/8/layout/orgChart1"/>
    <dgm:cxn modelId="{57FD279C-9C5D-4A4D-8D79-4DC5D0C72984}" type="presOf" srcId="{ECF88739-FD97-4BDC-9833-8D8F472CD5C8}" destId="{A4FAF545-111F-40C2-8E92-C9B7F16B4623}" srcOrd="0" destOrd="0" presId="urn:microsoft.com/office/officeart/2005/8/layout/orgChart1"/>
    <dgm:cxn modelId="{F661A1A6-94FA-46CB-8E2B-63805ED907A0}" type="presOf" srcId="{D015C1DA-F594-4133-9CD7-FFE1D7A3B324}" destId="{A4E2CE09-46F4-45CC-8933-A87D7745F4B7}" srcOrd="0" destOrd="0" presId="urn:microsoft.com/office/officeart/2005/8/layout/orgChart1"/>
    <dgm:cxn modelId="{D24B42B6-4DD3-4412-9DA1-D7AD65E85E60}" srcId="{1DA4A541-7C0C-41E9-9618-5137A0BFBB6B}" destId="{CD494EB8-22F5-43B4-B97B-06E4A24792AC}" srcOrd="0" destOrd="0" parTransId="{DCC6CF14-C330-4987-B2A3-8CBD7B213319}" sibTransId="{17D02FC3-7803-44A8-8CFA-8662B1B135D8}"/>
    <dgm:cxn modelId="{AD1032BC-4EC5-4848-BDBC-AFCEC3A3A8E6}" type="presOf" srcId="{4DA0582B-0C2A-4E58-B370-EAFEC5CD7DBB}" destId="{F0A8C908-3BAB-4556-B298-4307A18D94CD}" srcOrd="0" destOrd="0" presId="urn:microsoft.com/office/officeart/2005/8/layout/orgChart1"/>
    <dgm:cxn modelId="{73BCCFBC-3ED5-41B1-9336-A2CE1F9FCD3E}" type="presOf" srcId="{9055E4FB-A2D9-43E0-855F-476C7E444D8A}" destId="{BC501C2E-5274-4A60-AE06-F68AE39260D2}" srcOrd="0" destOrd="0" presId="urn:microsoft.com/office/officeart/2005/8/layout/orgChart1"/>
    <dgm:cxn modelId="{1D17C3C2-027D-4E8D-9E44-060D9AC71E81}" type="presOf" srcId="{676CAB80-F5AD-4E84-88E1-51A40A29D626}" destId="{E0B9CC06-C6AA-48AC-B431-0FC8858978C7}" srcOrd="0" destOrd="0" presId="urn:microsoft.com/office/officeart/2005/8/layout/orgChart1"/>
    <dgm:cxn modelId="{5722F5CF-63C3-4778-9F4D-1F0D6C6748D3}" type="presOf" srcId="{0458CA8F-73FE-4BD9-85FB-C076BCB4D586}" destId="{185B90E4-D7D0-4919-AC86-2ADB456A1611}" srcOrd="0" destOrd="0" presId="urn:microsoft.com/office/officeart/2005/8/layout/orgChart1"/>
    <dgm:cxn modelId="{10A735D2-B3AB-4D10-A5BF-A407ED510651}" srcId="{F872A454-9FA7-4ABF-8994-28CE8CA0E041}" destId="{1546840A-5FDB-4EE2-8D23-BDED3BD8A1CA}" srcOrd="1" destOrd="0" parTransId="{C37B74F6-B3DB-4C4B-8B41-95928FEB02EE}" sibTransId="{5F054BD2-09D3-4111-8595-662B2E1A767F}"/>
    <dgm:cxn modelId="{274BE5D2-40B5-48FE-BEE4-12C9BB6B7E42}" type="presOf" srcId="{F872A454-9FA7-4ABF-8994-28CE8CA0E041}" destId="{9264E07B-DC73-4DB5-85C7-7B262D26F42A}" srcOrd="1" destOrd="0" presId="urn:microsoft.com/office/officeart/2005/8/layout/orgChart1"/>
    <dgm:cxn modelId="{00B6ACDA-D718-4727-BA5A-F2D05DEA3126}" srcId="{59BF403C-BD3F-43E2-B509-DBCA8D5DB006}" destId="{60F82F93-411C-4D9C-99AE-FAA561F63650}" srcOrd="0" destOrd="0" parTransId="{63AB9D0B-642C-4AD6-8B3B-6AA62DC070E5}" sibTransId="{635CF807-E5C0-4752-A4CC-2DFF8DAA13E9}"/>
    <dgm:cxn modelId="{8F69E5DD-C3E7-4037-9EF5-3D723DCC9026}" type="presOf" srcId="{2CDCDD79-9B6F-4934-9EF1-04AEE90FA1C1}" destId="{267A9EFB-7EA2-433E-8241-BD710054FEDC}" srcOrd="1" destOrd="0" presId="urn:microsoft.com/office/officeart/2005/8/layout/orgChart1"/>
    <dgm:cxn modelId="{17EDB2E0-8DE8-4FC6-AB2C-CE90C52644DB}" type="presOf" srcId="{CD494EB8-22F5-43B4-B97B-06E4A24792AC}" destId="{B40A301C-4D05-4F4A-93DB-2139493A7866}" srcOrd="1" destOrd="0" presId="urn:microsoft.com/office/officeart/2005/8/layout/orgChart1"/>
    <dgm:cxn modelId="{62BC99E3-73D9-40CD-8145-A3737938C13A}" srcId="{2CDCDD79-9B6F-4934-9EF1-04AEE90FA1C1}" destId="{F872A454-9FA7-4ABF-8994-28CE8CA0E041}" srcOrd="0" destOrd="0" parTransId="{5EF31553-0040-460E-BF15-4D5C8FDB40F6}" sibTransId="{7FB9239B-9B8D-4BF6-9070-BFE0E1E57565}"/>
    <dgm:cxn modelId="{AA033DEB-7009-499D-ADC5-BB0F614C7D2F}" type="presOf" srcId="{63AB9D0B-642C-4AD6-8B3B-6AA62DC070E5}" destId="{79638DDB-613A-4B5D-84D1-987C2A857150}" srcOrd="0" destOrd="0" presId="urn:microsoft.com/office/officeart/2005/8/layout/orgChart1"/>
    <dgm:cxn modelId="{23237FEC-9191-4A41-9017-B8B1B7002BB6}" type="presOf" srcId="{C819ECD0-AF40-449F-BA54-4AAC2240C65B}" destId="{8008ED32-D21E-4DF5-B617-9F0CABE0D055}" srcOrd="1" destOrd="0" presId="urn:microsoft.com/office/officeart/2005/8/layout/orgChart1"/>
    <dgm:cxn modelId="{9A2C8FED-8D84-46C5-B867-39762D04D1B2}" srcId="{9055E4FB-A2D9-43E0-855F-476C7E444D8A}" destId="{1DA4A541-7C0C-41E9-9618-5137A0BFBB6B}" srcOrd="1" destOrd="0" parTransId="{30EB27AA-3611-419F-8D8F-4120C6BABA3F}" sibTransId="{1065C6EB-10D0-4E44-84AA-B8EC1121D723}"/>
    <dgm:cxn modelId="{8187BAF6-3E93-4553-8D22-91DC05654557}" type="presOf" srcId="{5EF31553-0040-460E-BF15-4D5C8FDB40F6}" destId="{3A47829F-82D8-4770-90A9-B80A0A15F7A8}" srcOrd="0" destOrd="0" presId="urn:microsoft.com/office/officeart/2005/8/layout/orgChart1"/>
    <dgm:cxn modelId="{F7BFF8F7-EFF9-4D62-B092-5A985B5AB98B}" type="presOf" srcId="{835D0648-36E0-4EB5-A6C7-B426BEB1D961}" destId="{153ED093-2701-412A-B4AC-B30D5847481B}" srcOrd="0" destOrd="0" presId="urn:microsoft.com/office/officeart/2005/8/layout/orgChart1"/>
    <dgm:cxn modelId="{7D5415F8-21C0-4C3A-AFA8-1A26017283D2}" type="presOf" srcId="{2BE11016-D500-4916-8D64-B1EB2D7C26FE}" destId="{4C769587-6487-4D48-9FD8-054EBF4720CB}" srcOrd="0" destOrd="0" presId="urn:microsoft.com/office/officeart/2005/8/layout/orgChart1"/>
    <dgm:cxn modelId="{5B468AF8-6882-460E-A616-4DF4DBB4026A}" srcId="{CD494EB8-22F5-43B4-B97B-06E4A24792AC}" destId="{C819ECD0-AF40-449F-BA54-4AAC2240C65B}" srcOrd="1" destOrd="0" parTransId="{D015C1DA-F594-4133-9CD7-FFE1D7A3B324}" sibTransId="{EA422A08-82A7-4897-8896-4E9D7C54854B}"/>
    <dgm:cxn modelId="{834286F9-9C9F-4DBD-9453-A5CDC76B9F1C}" srcId="{ECF88739-FD97-4BDC-9833-8D8F472CD5C8}" destId="{8E9DC105-02FE-4D74-B065-D70F64947F81}" srcOrd="1" destOrd="0" parTransId="{3592B6A8-F35D-4688-9207-9FBCD1505F84}" sibTransId="{CB9676EB-2F44-49B0-8ADB-9DA5349BBA45}"/>
    <dgm:cxn modelId="{2A90D1F9-0871-495B-B8EB-D1210B48B95B}" type="presOf" srcId="{2683F479-527F-4AEA-8529-4A48035F6A16}" destId="{59206FD3-5291-4F6E-8E9F-83848D9C617B}" srcOrd="1" destOrd="0" presId="urn:microsoft.com/office/officeart/2005/8/layout/orgChart1"/>
    <dgm:cxn modelId="{956D79FB-1727-406F-A2D5-17AD93209241}" srcId="{C819ECD0-AF40-449F-BA54-4AAC2240C65B}" destId="{2BE11016-D500-4916-8D64-B1EB2D7C26FE}" srcOrd="0" destOrd="0" parTransId="{266FD1F6-AF8B-4D2B-BB02-A2CBE04E3622}" sibTransId="{62B01055-0C03-490C-BCDE-9B9D768A77AA}"/>
    <dgm:cxn modelId="{A1F210FD-9F49-4B77-8759-1B272F8A1B58}" type="presOf" srcId="{9055E4FB-A2D9-43E0-855F-476C7E444D8A}" destId="{BF7A7D12-09A7-4FD6-A80D-7665C8A7E1B5}" srcOrd="1" destOrd="0" presId="urn:microsoft.com/office/officeart/2005/8/layout/orgChart1"/>
    <dgm:cxn modelId="{464D14FE-B5F6-47D8-B56B-4947841DA512}" type="presOf" srcId="{401241C3-5820-4413-AEFB-464015A3E924}" destId="{2676731F-B8EC-447D-883F-9AE3D06AC77B}" srcOrd="0" destOrd="0" presId="urn:microsoft.com/office/officeart/2005/8/layout/orgChart1"/>
    <dgm:cxn modelId="{988D71EC-E865-4090-8F85-0527F0D729B1}" type="presParOf" srcId="{E0B9CC06-C6AA-48AC-B431-0FC8858978C7}" destId="{6FC85608-0499-4EBC-9862-00DB86117833}" srcOrd="0" destOrd="0" presId="urn:microsoft.com/office/officeart/2005/8/layout/orgChart1"/>
    <dgm:cxn modelId="{765109EA-A63D-4D11-A053-DD3EB875C9AE}" type="presParOf" srcId="{6FC85608-0499-4EBC-9862-00DB86117833}" destId="{7FBC113B-AAD2-41B7-A658-624C48BDB8DB}" srcOrd="0" destOrd="0" presId="urn:microsoft.com/office/officeart/2005/8/layout/orgChart1"/>
    <dgm:cxn modelId="{969D0529-6DA1-446F-A4CF-D06932E4DD4A}" type="presParOf" srcId="{7FBC113B-AAD2-41B7-A658-624C48BDB8DB}" destId="{BC501C2E-5274-4A60-AE06-F68AE39260D2}" srcOrd="0" destOrd="0" presId="urn:microsoft.com/office/officeart/2005/8/layout/orgChart1"/>
    <dgm:cxn modelId="{59A90C69-7BFE-4033-A87E-BE301D1C36C3}" type="presParOf" srcId="{7FBC113B-AAD2-41B7-A658-624C48BDB8DB}" destId="{BF7A7D12-09A7-4FD6-A80D-7665C8A7E1B5}" srcOrd="1" destOrd="0" presId="urn:microsoft.com/office/officeart/2005/8/layout/orgChart1"/>
    <dgm:cxn modelId="{1B886812-7C59-4989-92CD-184DA32D51CB}" type="presParOf" srcId="{6FC85608-0499-4EBC-9862-00DB86117833}" destId="{E39EE9A6-5275-4A76-9F8A-22917FF85720}" srcOrd="1" destOrd="0" presId="urn:microsoft.com/office/officeart/2005/8/layout/orgChart1"/>
    <dgm:cxn modelId="{F3F9043B-095E-41DC-842F-BDB6CDA5BF8E}" type="presParOf" srcId="{E39EE9A6-5275-4A76-9F8A-22917FF85720}" destId="{4B08F2F4-705A-41D6-AB67-8E9832438338}" srcOrd="0" destOrd="0" presId="urn:microsoft.com/office/officeart/2005/8/layout/orgChart1"/>
    <dgm:cxn modelId="{0A1F611F-7C62-452D-BAB5-C6CF36284DAC}" type="presParOf" srcId="{E39EE9A6-5275-4A76-9F8A-22917FF85720}" destId="{3EF673D3-C19B-4CB1-B5AC-390716C8A0A4}" srcOrd="1" destOrd="0" presId="urn:microsoft.com/office/officeart/2005/8/layout/orgChart1"/>
    <dgm:cxn modelId="{6250BC6F-F40C-4A5F-A080-BF411870C17F}" type="presParOf" srcId="{3EF673D3-C19B-4CB1-B5AC-390716C8A0A4}" destId="{B1ADC9CF-B0C1-4CF7-ACC9-892F78DE7D80}" srcOrd="0" destOrd="0" presId="urn:microsoft.com/office/officeart/2005/8/layout/orgChart1"/>
    <dgm:cxn modelId="{5EF16B24-CD2D-48B6-A5C8-8A9B96C3915C}" type="presParOf" srcId="{B1ADC9CF-B0C1-4CF7-ACC9-892F78DE7D80}" destId="{A8242123-B8B9-403E-A821-1BE1DA5348FF}" srcOrd="0" destOrd="0" presId="urn:microsoft.com/office/officeart/2005/8/layout/orgChart1"/>
    <dgm:cxn modelId="{205B47AB-D49B-4549-B33D-DE219328D294}" type="presParOf" srcId="{B1ADC9CF-B0C1-4CF7-ACC9-892F78DE7D80}" destId="{267A9EFB-7EA2-433E-8241-BD710054FEDC}" srcOrd="1" destOrd="0" presId="urn:microsoft.com/office/officeart/2005/8/layout/orgChart1"/>
    <dgm:cxn modelId="{D1D6BF1F-625D-4487-8885-D2FB5FE0759A}" type="presParOf" srcId="{3EF673D3-C19B-4CB1-B5AC-390716C8A0A4}" destId="{479EE45F-8754-4F19-BD4A-E66801F36ADE}" srcOrd="1" destOrd="0" presId="urn:microsoft.com/office/officeart/2005/8/layout/orgChart1"/>
    <dgm:cxn modelId="{CADC0A2B-BB75-4892-83E6-D5A09488CAE8}" type="presParOf" srcId="{479EE45F-8754-4F19-BD4A-E66801F36ADE}" destId="{3A47829F-82D8-4770-90A9-B80A0A15F7A8}" srcOrd="0" destOrd="0" presId="urn:microsoft.com/office/officeart/2005/8/layout/orgChart1"/>
    <dgm:cxn modelId="{F4EBBA1B-E063-4B61-8EC8-1F95325F51E7}" type="presParOf" srcId="{479EE45F-8754-4F19-BD4A-E66801F36ADE}" destId="{2A15F663-A629-4C21-BC9A-E3AEA6FBB629}" srcOrd="1" destOrd="0" presId="urn:microsoft.com/office/officeart/2005/8/layout/orgChart1"/>
    <dgm:cxn modelId="{97217CF4-8C50-4BB0-91F7-9D72C5A5DB93}" type="presParOf" srcId="{2A15F663-A629-4C21-BC9A-E3AEA6FBB629}" destId="{20B8AF89-A71D-402C-A206-C1B78AF03825}" srcOrd="0" destOrd="0" presId="urn:microsoft.com/office/officeart/2005/8/layout/orgChart1"/>
    <dgm:cxn modelId="{7C72A4E5-0D75-4614-BDE8-C6904808C641}" type="presParOf" srcId="{20B8AF89-A71D-402C-A206-C1B78AF03825}" destId="{1BF68A85-9DBD-4F07-B773-493EC136BD51}" srcOrd="0" destOrd="0" presId="urn:microsoft.com/office/officeart/2005/8/layout/orgChart1"/>
    <dgm:cxn modelId="{79A6081F-873E-4DBC-8D16-FEE874A459B3}" type="presParOf" srcId="{20B8AF89-A71D-402C-A206-C1B78AF03825}" destId="{9264E07B-DC73-4DB5-85C7-7B262D26F42A}" srcOrd="1" destOrd="0" presId="urn:microsoft.com/office/officeart/2005/8/layout/orgChart1"/>
    <dgm:cxn modelId="{CBE864CA-566A-4515-B697-7174532B86F8}" type="presParOf" srcId="{2A15F663-A629-4C21-BC9A-E3AEA6FBB629}" destId="{412310A5-BD95-4609-90AD-7818FC74E812}" srcOrd="1" destOrd="0" presId="urn:microsoft.com/office/officeart/2005/8/layout/orgChart1"/>
    <dgm:cxn modelId="{B07AA4FB-387B-4611-AC01-A227A2FF071C}" type="presParOf" srcId="{412310A5-BD95-4609-90AD-7818FC74E812}" destId="{0B8C22CC-4C27-4D67-910B-7801F6CD4526}" srcOrd="0" destOrd="0" presId="urn:microsoft.com/office/officeart/2005/8/layout/orgChart1"/>
    <dgm:cxn modelId="{6D456D31-C8CE-4813-9FE5-2F410DE5D35A}" type="presParOf" srcId="{412310A5-BD95-4609-90AD-7818FC74E812}" destId="{F90D182C-B61B-4F9F-8A5C-E93E7DC8D71B}" srcOrd="1" destOrd="0" presId="urn:microsoft.com/office/officeart/2005/8/layout/orgChart1"/>
    <dgm:cxn modelId="{81FC3D0B-D287-4069-9E0F-9DAE089DBB35}" type="presParOf" srcId="{F90D182C-B61B-4F9F-8A5C-E93E7DC8D71B}" destId="{C845153A-F162-4DC9-AC66-CECBC7241EB4}" srcOrd="0" destOrd="0" presId="urn:microsoft.com/office/officeart/2005/8/layout/orgChart1"/>
    <dgm:cxn modelId="{018B7C77-661F-42B7-AA9E-63AAC8DD09CF}" type="presParOf" srcId="{C845153A-F162-4DC9-AC66-CECBC7241EB4}" destId="{185B90E4-D7D0-4919-AC86-2ADB456A1611}" srcOrd="0" destOrd="0" presId="urn:microsoft.com/office/officeart/2005/8/layout/orgChart1"/>
    <dgm:cxn modelId="{DE3B2319-43AB-463B-A4C4-45A49BAE1EA8}" type="presParOf" srcId="{C845153A-F162-4DC9-AC66-CECBC7241EB4}" destId="{460394B8-3807-4074-A51D-65CD3EB8BFDB}" srcOrd="1" destOrd="0" presId="urn:microsoft.com/office/officeart/2005/8/layout/orgChart1"/>
    <dgm:cxn modelId="{ADB63601-0E43-4A18-8794-335DE40935E3}" type="presParOf" srcId="{F90D182C-B61B-4F9F-8A5C-E93E7DC8D71B}" destId="{791AA5E1-6312-4241-88E0-0758940A8E54}" srcOrd="1" destOrd="0" presId="urn:microsoft.com/office/officeart/2005/8/layout/orgChart1"/>
    <dgm:cxn modelId="{386B3975-488B-4201-B732-D54084A5FFAD}" type="presParOf" srcId="{F90D182C-B61B-4F9F-8A5C-E93E7DC8D71B}" destId="{F8D2F3E8-E1E3-4D14-A423-3B96CEC965BA}" srcOrd="2" destOrd="0" presId="urn:microsoft.com/office/officeart/2005/8/layout/orgChart1"/>
    <dgm:cxn modelId="{0027AB8E-9F39-4D76-8922-2CF4B9E201B7}" type="presParOf" srcId="{412310A5-BD95-4609-90AD-7818FC74E812}" destId="{F1AFE3AD-5869-41FC-8F00-15A3BE3A0567}" srcOrd="2" destOrd="0" presId="urn:microsoft.com/office/officeart/2005/8/layout/orgChart1"/>
    <dgm:cxn modelId="{46EBA357-98B7-4721-8616-D50B323F1068}" type="presParOf" srcId="{412310A5-BD95-4609-90AD-7818FC74E812}" destId="{D7163223-F11C-40AC-B3E5-2C904315C38B}" srcOrd="3" destOrd="0" presId="urn:microsoft.com/office/officeart/2005/8/layout/orgChart1"/>
    <dgm:cxn modelId="{EF87B16A-CFE3-4F9A-91FF-06536CC16076}" type="presParOf" srcId="{D7163223-F11C-40AC-B3E5-2C904315C38B}" destId="{CAA2DEF2-2EE6-41C2-BA03-8780B83C5363}" srcOrd="0" destOrd="0" presId="urn:microsoft.com/office/officeart/2005/8/layout/orgChart1"/>
    <dgm:cxn modelId="{20885B5E-3336-430A-BA19-F42EC2E541EE}" type="presParOf" srcId="{CAA2DEF2-2EE6-41C2-BA03-8780B83C5363}" destId="{BF02EC71-29DC-43BC-B027-98D1DD9B128B}" srcOrd="0" destOrd="0" presId="urn:microsoft.com/office/officeart/2005/8/layout/orgChart1"/>
    <dgm:cxn modelId="{F7FD7F14-1E5B-46A2-AAAF-CA9BCEE55F2C}" type="presParOf" srcId="{CAA2DEF2-2EE6-41C2-BA03-8780B83C5363}" destId="{66874C54-B30A-41E3-B0C9-948965F657D8}" srcOrd="1" destOrd="0" presId="urn:microsoft.com/office/officeart/2005/8/layout/orgChart1"/>
    <dgm:cxn modelId="{6BB7E390-E0A9-4379-92D2-98BDBAED70C4}" type="presParOf" srcId="{D7163223-F11C-40AC-B3E5-2C904315C38B}" destId="{E7E309FE-2F03-4D7F-BAFB-B93AD4ADBE1F}" srcOrd="1" destOrd="0" presId="urn:microsoft.com/office/officeart/2005/8/layout/orgChart1"/>
    <dgm:cxn modelId="{0577042A-EBA0-43FD-B098-24013F7D6056}" type="presParOf" srcId="{D7163223-F11C-40AC-B3E5-2C904315C38B}" destId="{6E58897A-FD1D-4FF1-B143-DBAC54063D12}" srcOrd="2" destOrd="0" presId="urn:microsoft.com/office/officeart/2005/8/layout/orgChart1"/>
    <dgm:cxn modelId="{B5C6ED52-4385-4158-93AE-29AF0FC31053}" type="presParOf" srcId="{2A15F663-A629-4C21-BC9A-E3AEA6FBB629}" destId="{125F31BD-D14D-4E57-B838-103AF8247902}" srcOrd="2" destOrd="0" presId="urn:microsoft.com/office/officeart/2005/8/layout/orgChart1"/>
    <dgm:cxn modelId="{D2D541BA-2FCE-4422-AB7B-6B34706AAA27}" type="presParOf" srcId="{479EE45F-8754-4F19-BD4A-E66801F36ADE}" destId="{2676731F-B8EC-447D-883F-9AE3D06AC77B}" srcOrd="2" destOrd="0" presId="urn:microsoft.com/office/officeart/2005/8/layout/orgChart1"/>
    <dgm:cxn modelId="{B8E0C577-ECE5-4C68-85C4-1473A14E0E8F}" type="presParOf" srcId="{479EE45F-8754-4F19-BD4A-E66801F36ADE}" destId="{B996AC70-8562-4D59-8FFF-050F5869BBBF}" srcOrd="3" destOrd="0" presId="urn:microsoft.com/office/officeart/2005/8/layout/orgChart1"/>
    <dgm:cxn modelId="{138CDBF0-35C4-4473-AFA3-20C42C71B1A8}" type="presParOf" srcId="{B996AC70-8562-4D59-8FFF-050F5869BBBF}" destId="{E19192DA-72A7-41B7-B80B-95CE2AA514C7}" srcOrd="0" destOrd="0" presId="urn:microsoft.com/office/officeart/2005/8/layout/orgChart1"/>
    <dgm:cxn modelId="{1B8EBBF3-4634-4DA9-875F-8DD4FCC4848C}" type="presParOf" srcId="{E19192DA-72A7-41B7-B80B-95CE2AA514C7}" destId="{A4FAF545-111F-40C2-8E92-C9B7F16B4623}" srcOrd="0" destOrd="0" presId="urn:microsoft.com/office/officeart/2005/8/layout/orgChart1"/>
    <dgm:cxn modelId="{F8AAEE1C-DB1D-4FD1-B9A8-C308CA9FEF71}" type="presParOf" srcId="{E19192DA-72A7-41B7-B80B-95CE2AA514C7}" destId="{E8C5DADE-9EA0-4E0F-B6FB-C3069FD80994}" srcOrd="1" destOrd="0" presId="urn:microsoft.com/office/officeart/2005/8/layout/orgChart1"/>
    <dgm:cxn modelId="{0C4C2201-37C7-4089-ACCD-DD8C9A7159F0}" type="presParOf" srcId="{B996AC70-8562-4D59-8FFF-050F5869BBBF}" destId="{D155676B-309F-430E-B2BE-7A8385328D25}" srcOrd="1" destOrd="0" presId="urn:microsoft.com/office/officeart/2005/8/layout/orgChart1"/>
    <dgm:cxn modelId="{A0036C12-5F8B-44FA-937E-8509494DEF69}" type="presParOf" srcId="{D155676B-309F-430E-B2BE-7A8385328D25}" destId="{059FF374-5A7C-4568-8509-B71B5A21786B}" srcOrd="0" destOrd="0" presId="urn:microsoft.com/office/officeart/2005/8/layout/orgChart1"/>
    <dgm:cxn modelId="{C2306D0C-3706-4326-B4EB-232BD240E39A}" type="presParOf" srcId="{D155676B-309F-430E-B2BE-7A8385328D25}" destId="{8FFDC1D1-3A3B-4C51-8272-F060F8841A78}" srcOrd="1" destOrd="0" presId="urn:microsoft.com/office/officeart/2005/8/layout/orgChart1"/>
    <dgm:cxn modelId="{1E3C0A0F-E4C4-4D9B-AAFF-E640A896DA6A}" type="presParOf" srcId="{8FFDC1D1-3A3B-4C51-8272-F060F8841A78}" destId="{DD656EA2-A5E7-46F9-9674-8B8BD568FFCA}" srcOrd="0" destOrd="0" presId="urn:microsoft.com/office/officeart/2005/8/layout/orgChart1"/>
    <dgm:cxn modelId="{399BAC09-3078-4462-AFCD-FE4CCDDDCDBE}" type="presParOf" srcId="{DD656EA2-A5E7-46F9-9674-8B8BD568FFCA}" destId="{E10538D4-5F6A-42BD-9C9A-3D1AC80C7DB9}" srcOrd="0" destOrd="0" presId="urn:microsoft.com/office/officeart/2005/8/layout/orgChart1"/>
    <dgm:cxn modelId="{706F1833-56FA-4A2F-AC15-73F698823865}" type="presParOf" srcId="{DD656EA2-A5E7-46F9-9674-8B8BD568FFCA}" destId="{08B0F24C-12B1-4271-8332-012FA02264E9}" srcOrd="1" destOrd="0" presId="urn:microsoft.com/office/officeart/2005/8/layout/orgChart1"/>
    <dgm:cxn modelId="{32FFBD51-662E-43ED-83DE-A481BDFCDE21}" type="presParOf" srcId="{8FFDC1D1-3A3B-4C51-8272-F060F8841A78}" destId="{B803AD6E-761A-47E7-BDAD-58D35E061108}" srcOrd="1" destOrd="0" presId="urn:microsoft.com/office/officeart/2005/8/layout/orgChart1"/>
    <dgm:cxn modelId="{E126606A-19DA-4F53-B814-F4D736FA7625}" type="presParOf" srcId="{8FFDC1D1-3A3B-4C51-8272-F060F8841A78}" destId="{9433EA23-F3AB-4081-B12D-BF57A4EDFEFD}" srcOrd="2" destOrd="0" presId="urn:microsoft.com/office/officeart/2005/8/layout/orgChart1"/>
    <dgm:cxn modelId="{260C404A-71F8-446E-BF4B-B54AB189F578}" type="presParOf" srcId="{D155676B-309F-430E-B2BE-7A8385328D25}" destId="{773486EB-4467-49F8-9663-DF727910A3A0}" srcOrd="2" destOrd="0" presId="urn:microsoft.com/office/officeart/2005/8/layout/orgChart1"/>
    <dgm:cxn modelId="{8AB7993A-5A8C-45FA-9C04-D3904373D928}" type="presParOf" srcId="{D155676B-309F-430E-B2BE-7A8385328D25}" destId="{BD10D8F6-C269-4CA3-8B75-98E6576513CA}" srcOrd="3" destOrd="0" presId="urn:microsoft.com/office/officeart/2005/8/layout/orgChart1"/>
    <dgm:cxn modelId="{6CAAF030-E919-4B6C-A788-59C6F5D6F37B}" type="presParOf" srcId="{BD10D8F6-C269-4CA3-8B75-98E6576513CA}" destId="{66DBE1B4-3854-4B18-BD52-34EAAA116466}" srcOrd="0" destOrd="0" presId="urn:microsoft.com/office/officeart/2005/8/layout/orgChart1"/>
    <dgm:cxn modelId="{D6763BE6-97A9-47D8-B551-1C1C980B4172}" type="presParOf" srcId="{66DBE1B4-3854-4B18-BD52-34EAAA116466}" destId="{40EC3A56-7037-4E36-94B3-80A03FB965EE}" srcOrd="0" destOrd="0" presId="urn:microsoft.com/office/officeart/2005/8/layout/orgChart1"/>
    <dgm:cxn modelId="{367CC643-9745-472C-B0CE-817CEFFD9839}" type="presParOf" srcId="{66DBE1B4-3854-4B18-BD52-34EAAA116466}" destId="{C4D7CA22-EE0D-4E2B-92F8-E85E7393EFC9}" srcOrd="1" destOrd="0" presId="urn:microsoft.com/office/officeart/2005/8/layout/orgChart1"/>
    <dgm:cxn modelId="{7A3E9214-0693-4CDA-9C56-BF0FF4697FA2}" type="presParOf" srcId="{BD10D8F6-C269-4CA3-8B75-98E6576513CA}" destId="{38264B19-D336-410D-A450-1B6F10654D6F}" srcOrd="1" destOrd="0" presId="urn:microsoft.com/office/officeart/2005/8/layout/orgChart1"/>
    <dgm:cxn modelId="{22B39979-7695-4682-A0FA-F2BA1852C4FB}" type="presParOf" srcId="{BD10D8F6-C269-4CA3-8B75-98E6576513CA}" destId="{AAEDCE7D-E12E-4BC0-9006-542223A83A12}" srcOrd="2" destOrd="0" presId="urn:microsoft.com/office/officeart/2005/8/layout/orgChart1"/>
    <dgm:cxn modelId="{BAED6FD9-D06A-4E2B-92A9-B81023E690E7}" type="presParOf" srcId="{B996AC70-8562-4D59-8FFF-050F5869BBBF}" destId="{B768AB5E-8837-4A6E-8CB2-BF15BE28EAC3}" srcOrd="2" destOrd="0" presId="urn:microsoft.com/office/officeart/2005/8/layout/orgChart1"/>
    <dgm:cxn modelId="{A965E332-BBB2-4C0C-8F5A-713857325381}" type="presParOf" srcId="{3EF673D3-C19B-4CB1-B5AC-390716C8A0A4}" destId="{CC0A0757-C65F-494F-BBC2-FECD2DC20F11}" srcOrd="2" destOrd="0" presId="urn:microsoft.com/office/officeart/2005/8/layout/orgChart1"/>
    <dgm:cxn modelId="{E2A152F8-13D7-46E8-B4D4-4756D87A0ECC}" type="presParOf" srcId="{E39EE9A6-5275-4A76-9F8A-22917FF85720}" destId="{2D68F0BF-2A11-48CA-B9F0-28071B7630D7}" srcOrd="2" destOrd="0" presId="urn:microsoft.com/office/officeart/2005/8/layout/orgChart1"/>
    <dgm:cxn modelId="{A54AA8C0-381D-4D36-BF47-91531AB2FF33}" type="presParOf" srcId="{E39EE9A6-5275-4A76-9F8A-22917FF85720}" destId="{39145DBE-84B5-4346-A305-4D90BB66957C}" srcOrd="3" destOrd="0" presId="urn:microsoft.com/office/officeart/2005/8/layout/orgChart1"/>
    <dgm:cxn modelId="{1F4442DB-48D7-47CC-B59A-313ABF84B5ED}" type="presParOf" srcId="{39145DBE-84B5-4346-A305-4D90BB66957C}" destId="{6230F613-F098-4D09-BE94-FC8642B4C9E3}" srcOrd="0" destOrd="0" presId="urn:microsoft.com/office/officeart/2005/8/layout/orgChart1"/>
    <dgm:cxn modelId="{56D0AA99-A39B-48DB-AA90-51B359356BB3}" type="presParOf" srcId="{6230F613-F098-4D09-BE94-FC8642B4C9E3}" destId="{DC8DE45B-633C-4B8B-A0CA-CF53B5B64241}" srcOrd="0" destOrd="0" presId="urn:microsoft.com/office/officeart/2005/8/layout/orgChart1"/>
    <dgm:cxn modelId="{1A159B43-F816-4330-BFE8-42FCCD8F06F3}" type="presParOf" srcId="{6230F613-F098-4D09-BE94-FC8642B4C9E3}" destId="{C7955A3D-27E3-4CF3-A05A-5C7173E4F153}" srcOrd="1" destOrd="0" presId="urn:microsoft.com/office/officeart/2005/8/layout/orgChart1"/>
    <dgm:cxn modelId="{9EF26BDD-A4E6-4E9D-AD87-CD509AC6983C}" type="presParOf" srcId="{39145DBE-84B5-4346-A305-4D90BB66957C}" destId="{5CAFF4AD-374C-4CEF-904C-6A16EA334A65}" srcOrd="1" destOrd="0" presId="urn:microsoft.com/office/officeart/2005/8/layout/orgChart1"/>
    <dgm:cxn modelId="{BE613A99-1D21-491C-845C-35D23E1B9EB7}" type="presParOf" srcId="{5CAFF4AD-374C-4CEF-904C-6A16EA334A65}" destId="{68861F1B-3950-430A-9C4E-2594ED5C0F12}" srcOrd="0" destOrd="0" presId="urn:microsoft.com/office/officeart/2005/8/layout/orgChart1"/>
    <dgm:cxn modelId="{8792DBFF-77D9-4CE6-A286-A40A858239C8}" type="presParOf" srcId="{5CAFF4AD-374C-4CEF-904C-6A16EA334A65}" destId="{C5089730-99CF-4399-A695-E795F57C17F4}" srcOrd="1" destOrd="0" presId="urn:microsoft.com/office/officeart/2005/8/layout/orgChart1"/>
    <dgm:cxn modelId="{A69350B3-3658-4C24-9F14-3EC6BAB6B9FB}" type="presParOf" srcId="{C5089730-99CF-4399-A695-E795F57C17F4}" destId="{5BD435D8-E53A-49BB-A1EB-D99B395FFCC8}" srcOrd="0" destOrd="0" presId="urn:microsoft.com/office/officeart/2005/8/layout/orgChart1"/>
    <dgm:cxn modelId="{26776C2F-5F14-46B3-A3CF-61C3E8FB973D}" type="presParOf" srcId="{5BD435D8-E53A-49BB-A1EB-D99B395FFCC8}" destId="{41EA9A69-51A1-4391-BC47-B8A509F3764E}" srcOrd="0" destOrd="0" presId="urn:microsoft.com/office/officeart/2005/8/layout/orgChart1"/>
    <dgm:cxn modelId="{7BBAD62D-4667-4978-AE6A-8F65A34168CC}" type="presParOf" srcId="{5BD435D8-E53A-49BB-A1EB-D99B395FFCC8}" destId="{B40A301C-4D05-4F4A-93DB-2139493A7866}" srcOrd="1" destOrd="0" presId="urn:microsoft.com/office/officeart/2005/8/layout/orgChart1"/>
    <dgm:cxn modelId="{C8BE831D-FC52-44E3-BA93-9F90ED033846}" type="presParOf" srcId="{C5089730-99CF-4399-A695-E795F57C17F4}" destId="{B55EF401-D1BD-47DD-B9D6-A7A99E06D606}" srcOrd="1" destOrd="0" presId="urn:microsoft.com/office/officeart/2005/8/layout/orgChart1"/>
    <dgm:cxn modelId="{824CBFA9-45C8-4967-BDB4-D24A54DA85B5}" type="presParOf" srcId="{B55EF401-D1BD-47DD-B9D6-A7A99E06D606}" destId="{B85ACCA5-661A-4F49-96B8-A3D17C850837}" srcOrd="0" destOrd="0" presId="urn:microsoft.com/office/officeart/2005/8/layout/orgChart1"/>
    <dgm:cxn modelId="{DCB188C3-322D-4B52-B1FE-717FD9BFD1C0}" type="presParOf" srcId="{B55EF401-D1BD-47DD-B9D6-A7A99E06D606}" destId="{09CF34A5-C0C1-4287-BF04-0B1591CDB326}" srcOrd="1" destOrd="0" presId="urn:microsoft.com/office/officeart/2005/8/layout/orgChart1"/>
    <dgm:cxn modelId="{A103890D-EDE7-4EDF-877F-9FE4B1BE09F5}" type="presParOf" srcId="{09CF34A5-C0C1-4287-BF04-0B1591CDB326}" destId="{D0C142E9-FD78-42D5-9CF3-05B0EC37E95D}" srcOrd="0" destOrd="0" presId="urn:microsoft.com/office/officeart/2005/8/layout/orgChart1"/>
    <dgm:cxn modelId="{74CB64E7-2C5D-42E4-9850-2764E5EFACF0}" type="presParOf" srcId="{D0C142E9-FD78-42D5-9CF3-05B0EC37E95D}" destId="{2D28ED27-6E97-4F64-AD6F-6A76CA12F979}" srcOrd="0" destOrd="0" presId="urn:microsoft.com/office/officeart/2005/8/layout/orgChart1"/>
    <dgm:cxn modelId="{68B92FAC-6167-41CD-9C54-86C9B5BCE05F}" type="presParOf" srcId="{D0C142E9-FD78-42D5-9CF3-05B0EC37E95D}" destId="{FAF2D4B6-A166-4175-852E-771AE11AA5C9}" srcOrd="1" destOrd="0" presId="urn:microsoft.com/office/officeart/2005/8/layout/orgChart1"/>
    <dgm:cxn modelId="{0E37DD0E-DD58-4C70-B63D-411F2CC375C8}" type="presParOf" srcId="{09CF34A5-C0C1-4287-BF04-0B1591CDB326}" destId="{8D15D5EC-36CC-43B4-9037-B4ABD738EB8C}" srcOrd="1" destOrd="0" presId="urn:microsoft.com/office/officeart/2005/8/layout/orgChart1"/>
    <dgm:cxn modelId="{C55493D3-FCF6-483F-80EA-9C8113013F61}" type="presParOf" srcId="{8D15D5EC-36CC-43B4-9037-B4ABD738EB8C}" destId="{79638DDB-613A-4B5D-84D1-987C2A857150}" srcOrd="0" destOrd="0" presId="urn:microsoft.com/office/officeart/2005/8/layout/orgChart1"/>
    <dgm:cxn modelId="{DB4072E0-A413-49F8-9745-11F018E14B75}" type="presParOf" srcId="{8D15D5EC-36CC-43B4-9037-B4ABD738EB8C}" destId="{C3282839-F32A-40B6-86CC-1B7FECBFCAE7}" srcOrd="1" destOrd="0" presId="urn:microsoft.com/office/officeart/2005/8/layout/orgChart1"/>
    <dgm:cxn modelId="{27B7A258-728B-4230-A2C9-6502CEED57CC}" type="presParOf" srcId="{C3282839-F32A-40B6-86CC-1B7FECBFCAE7}" destId="{0142C378-0AB5-4C3F-8A40-1197A9C1B8A4}" srcOrd="0" destOrd="0" presId="urn:microsoft.com/office/officeart/2005/8/layout/orgChart1"/>
    <dgm:cxn modelId="{B850057E-7E5C-4EAE-BBCE-3C41D1D7DB40}" type="presParOf" srcId="{0142C378-0AB5-4C3F-8A40-1197A9C1B8A4}" destId="{DD69836C-EE1D-4184-B506-410B9F6F4E05}" srcOrd="0" destOrd="0" presId="urn:microsoft.com/office/officeart/2005/8/layout/orgChart1"/>
    <dgm:cxn modelId="{955F4BDE-57A0-4233-AE37-D68E403BBA70}" type="presParOf" srcId="{0142C378-0AB5-4C3F-8A40-1197A9C1B8A4}" destId="{E63CDC93-CB97-4DB2-8DF6-5EE594D945F6}" srcOrd="1" destOrd="0" presId="urn:microsoft.com/office/officeart/2005/8/layout/orgChart1"/>
    <dgm:cxn modelId="{0933BA35-25A6-4AC7-B83F-DE05A49D90ED}" type="presParOf" srcId="{C3282839-F32A-40B6-86CC-1B7FECBFCAE7}" destId="{24883812-37FC-42FA-8E9E-89834DA60EB6}" srcOrd="1" destOrd="0" presId="urn:microsoft.com/office/officeart/2005/8/layout/orgChart1"/>
    <dgm:cxn modelId="{6F5942A7-12B8-48ED-9D27-D64D902DAEE4}" type="presParOf" srcId="{C3282839-F32A-40B6-86CC-1B7FECBFCAE7}" destId="{E3266AB1-FD29-42E1-B5D9-DD1A5F375B54}" srcOrd="2" destOrd="0" presId="urn:microsoft.com/office/officeart/2005/8/layout/orgChart1"/>
    <dgm:cxn modelId="{E1066B12-D936-483C-A119-F957E1C9450B}" type="presParOf" srcId="{09CF34A5-C0C1-4287-BF04-0B1591CDB326}" destId="{239B08D9-2F0F-4585-B411-E031769D960A}" srcOrd="2" destOrd="0" presId="urn:microsoft.com/office/officeart/2005/8/layout/orgChart1"/>
    <dgm:cxn modelId="{2988D553-2CBA-4AF7-947B-1F9877790EA5}" type="presParOf" srcId="{B55EF401-D1BD-47DD-B9D6-A7A99E06D606}" destId="{A4E2CE09-46F4-45CC-8933-A87D7745F4B7}" srcOrd="2" destOrd="0" presId="urn:microsoft.com/office/officeart/2005/8/layout/orgChart1"/>
    <dgm:cxn modelId="{1CD8803F-EE2B-426B-9715-C42DE4675BFA}" type="presParOf" srcId="{B55EF401-D1BD-47DD-B9D6-A7A99E06D606}" destId="{A7599402-239F-444A-AA7B-97B509DB24DA}" srcOrd="3" destOrd="0" presId="urn:microsoft.com/office/officeart/2005/8/layout/orgChart1"/>
    <dgm:cxn modelId="{6898B455-FE25-4AEC-B865-A6A6958A0D90}" type="presParOf" srcId="{A7599402-239F-444A-AA7B-97B509DB24DA}" destId="{6FBAA663-859A-46A6-B3C0-F15CC8A1F775}" srcOrd="0" destOrd="0" presId="urn:microsoft.com/office/officeart/2005/8/layout/orgChart1"/>
    <dgm:cxn modelId="{620C5BDA-89C1-49D8-86C9-1717E931A439}" type="presParOf" srcId="{6FBAA663-859A-46A6-B3C0-F15CC8A1F775}" destId="{CC280E0A-263D-4AAF-82E8-A9DB3F205BD4}" srcOrd="0" destOrd="0" presId="urn:microsoft.com/office/officeart/2005/8/layout/orgChart1"/>
    <dgm:cxn modelId="{8F5F7475-3EFD-4078-9CEA-9FE2F96522FA}" type="presParOf" srcId="{6FBAA663-859A-46A6-B3C0-F15CC8A1F775}" destId="{8008ED32-D21E-4DF5-B617-9F0CABE0D055}" srcOrd="1" destOrd="0" presId="urn:microsoft.com/office/officeart/2005/8/layout/orgChart1"/>
    <dgm:cxn modelId="{C25A72B2-BA6D-4F40-B4D0-944560A13AE7}" type="presParOf" srcId="{A7599402-239F-444A-AA7B-97B509DB24DA}" destId="{F0EF8BE7-A751-4A36-B0D0-5109CDE480B5}" srcOrd="1" destOrd="0" presId="urn:microsoft.com/office/officeart/2005/8/layout/orgChart1"/>
    <dgm:cxn modelId="{4A8B5F1A-49FC-43FE-A7A3-08F5BB90D828}" type="presParOf" srcId="{F0EF8BE7-A751-4A36-B0D0-5109CDE480B5}" destId="{911E1A03-DDA7-4FB4-97F2-8F8030DF99E8}" srcOrd="0" destOrd="0" presId="urn:microsoft.com/office/officeart/2005/8/layout/orgChart1"/>
    <dgm:cxn modelId="{DFE6D58D-F567-45F5-A6AC-2FB126B98B89}" type="presParOf" srcId="{F0EF8BE7-A751-4A36-B0D0-5109CDE480B5}" destId="{644FFF28-BF87-42C9-88D5-F759C46C533F}" srcOrd="1" destOrd="0" presId="urn:microsoft.com/office/officeart/2005/8/layout/orgChart1"/>
    <dgm:cxn modelId="{E03A7E38-86A1-4FC4-9FE1-B85A2B212227}" type="presParOf" srcId="{644FFF28-BF87-42C9-88D5-F759C46C533F}" destId="{A744489B-7F51-45D5-BF3C-E4EA5958F292}" srcOrd="0" destOrd="0" presId="urn:microsoft.com/office/officeart/2005/8/layout/orgChart1"/>
    <dgm:cxn modelId="{DA48DCA1-DEE7-44F7-ADAB-B08684932083}" type="presParOf" srcId="{A744489B-7F51-45D5-BF3C-E4EA5958F292}" destId="{4C769587-6487-4D48-9FD8-054EBF4720CB}" srcOrd="0" destOrd="0" presId="urn:microsoft.com/office/officeart/2005/8/layout/orgChart1"/>
    <dgm:cxn modelId="{ABC317FC-2BAA-4F9D-AFEE-3FDD5ED08B2B}" type="presParOf" srcId="{A744489B-7F51-45D5-BF3C-E4EA5958F292}" destId="{00530A53-A57E-4100-9D74-D9A63087AB3A}" srcOrd="1" destOrd="0" presId="urn:microsoft.com/office/officeart/2005/8/layout/orgChart1"/>
    <dgm:cxn modelId="{9E59A624-9DE1-4E2C-BDA9-9C047D7174BF}" type="presParOf" srcId="{644FFF28-BF87-42C9-88D5-F759C46C533F}" destId="{AA6489FC-D2B1-4145-83D0-169D272FA2E2}" srcOrd="1" destOrd="0" presId="urn:microsoft.com/office/officeart/2005/8/layout/orgChart1"/>
    <dgm:cxn modelId="{FA4C30B1-2B57-420C-96FA-E2883C0A93E9}" type="presParOf" srcId="{644FFF28-BF87-42C9-88D5-F759C46C533F}" destId="{6E1EE7F0-3641-49CA-874D-E361F9FC6162}" srcOrd="2" destOrd="0" presId="urn:microsoft.com/office/officeart/2005/8/layout/orgChart1"/>
    <dgm:cxn modelId="{D874594B-0FCA-4B50-B0D0-DE1991A0FE39}" type="presParOf" srcId="{F0EF8BE7-A751-4A36-B0D0-5109CDE480B5}" destId="{DF059F02-21FD-4EFC-957F-DFBD69A8ACD8}" srcOrd="2" destOrd="0" presId="urn:microsoft.com/office/officeart/2005/8/layout/orgChart1"/>
    <dgm:cxn modelId="{A26670B7-6E90-4CA0-9E71-D5E267257560}" type="presParOf" srcId="{F0EF8BE7-A751-4A36-B0D0-5109CDE480B5}" destId="{E06182EE-EAF3-4CD8-942A-2554927FB497}" srcOrd="3" destOrd="0" presId="urn:microsoft.com/office/officeart/2005/8/layout/orgChart1"/>
    <dgm:cxn modelId="{6261C7E0-CB4D-4CD2-B381-4FD9E73F5CD2}" type="presParOf" srcId="{E06182EE-EAF3-4CD8-942A-2554927FB497}" destId="{E2AB86CD-7CFF-4185-85A5-9B5A7449F6D6}" srcOrd="0" destOrd="0" presId="urn:microsoft.com/office/officeart/2005/8/layout/orgChart1"/>
    <dgm:cxn modelId="{E2B574C8-70B9-4022-976B-777FD4D46C89}" type="presParOf" srcId="{E2AB86CD-7CFF-4185-85A5-9B5A7449F6D6}" destId="{F6103A39-6A11-43CE-B06C-C065E3050B20}" srcOrd="0" destOrd="0" presId="urn:microsoft.com/office/officeart/2005/8/layout/orgChart1"/>
    <dgm:cxn modelId="{8ADD0BD9-1A81-412C-A2F5-C7326B14C656}" type="presParOf" srcId="{E2AB86CD-7CFF-4185-85A5-9B5A7449F6D6}" destId="{59206FD3-5291-4F6E-8E9F-83848D9C617B}" srcOrd="1" destOrd="0" presId="urn:microsoft.com/office/officeart/2005/8/layout/orgChart1"/>
    <dgm:cxn modelId="{26F4DF5C-62E5-49E7-B6AC-BFA79086B795}" type="presParOf" srcId="{E06182EE-EAF3-4CD8-942A-2554927FB497}" destId="{50D540EF-81BB-49E6-88DA-0B46D6AB9125}" srcOrd="1" destOrd="0" presId="urn:microsoft.com/office/officeart/2005/8/layout/orgChart1"/>
    <dgm:cxn modelId="{4EE50EB9-EBB0-4AB4-B736-694E01DB8018}" type="presParOf" srcId="{E06182EE-EAF3-4CD8-942A-2554927FB497}" destId="{ACCD1CB9-1458-4FBF-A3D4-E45BFEAD65CF}" srcOrd="2" destOrd="0" presId="urn:microsoft.com/office/officeart/2005/8/layout/orgChart1"/>
    <dgm:cxn modelId="{3D647508-F887-45B8-951B-A28405A9B644}" type="presParOf" srcId="{A7599402-239F-444A-AA7B-97B509DB24DA}" destId="{D74E9C86-6BD7-489C-820F-1554D4E16750}" srcOrd="2" destOrd="0" presId="urn:microsoft.com/office/officeart/2005/8/layout/orgChart1"/>
    <dgm:cxn modelId="{79133ED0-F2E7-478A-9257-F458B6A8BF80}" type="presParOf" srcId="{C5089730-99CF-4399-A695-E795F57C17F4}" destId="{FCED87B5-E32D-4546-B98E-4A552845844C}" srcOrd="2" destOrd="0" presId="urn:microsoft.com/office/officeart/2005/8/layout/orgChart1"/>
    <dgm:cxn modelId="{CED63EB5-2116-42B7-9697-A190B5A67BA1}" type="presParOf" srcId="{5CAFF4AD-374C-4CEF-904C-6A16EA334A65}" destId="{153ED093-2701-412A-B4AC-B30D5847481B}" srcOrd="2" destOrd="0" presId="urn:microsoft.com/office/officeart/2005/8/layout/orgChart1"/>
    <dgm:cxn modelId="{3E35F083-538C-4186-8DBB-9CB0601C300F}" type="presParOf" srcId="{5CAFF4AD-374C-4CEF-904C-6A16EA334A65}" destId="{DE2BDD4F-255D-4C23-8D86-B8AAD5ED7CAE}" srcOrd="3" destOrd="0" presId="urn:microsoft.com/office/officeart/2005/8/layout/orgChart1"/>
    <dgm:cxn modelId="{3B08F414-8ECB-423A-97EC-A6823887CA74}" type="presParOf" srcId="{DE2BDD4F-255D-4C23-8D86-B8AAD5ED7CAE}" destId="{23436E12-6D01-4AE2-A57A-25D82379CC28}" srcOrd="0" destOrd="0" presId="urn:microsoft.com/office/officeart/2005/8/layout/orgChart1"/>
    <dgm:cxn modelId="{E8FCFFFE-34A9-4A5B-8B8D-00E5DE65914E}" type="presParOf" srcId="{23436E12-6D01-4AE2-A57A-25D82379CC28}" destId="{B9F2C107-1A2E-49FC-940F-396E0685C17F}" srcOrd="0" destOrd="0" presId="urn:microsoft.com/office/officeart/2005/8/layout/orgChart1"/>
    <dgm:cxn modelId="{6A895DE5-1AB4-41A3-820D-59F7C97FC37E}" type="presParOf" srcId="{23436E12-6D01-4AE2-A57A-25D82379CC28}" destId="{CEC66F53-191E-4BCF-9F70-A6902DA5CA8D}" srcOrd="1" destOrd="0" presId="urn:microsoft.com/office/officeart/2005/8/layout/orgChart1"/>
    <dgm:cxn modelId="{BC05B33B-CDFA-4DCE-9C72-4A241168FEBA}" type="presParOf" srcId="{DE2BDD4F-255D-4C23-8D86-B8AAD5ED7CAE}" destId="{C8139B1A-43EF-4E8D-9D89-77D53B325A74}" srcOrd="1" destOrd="0" presId="urn:microsoft.com/office/officeart/2005/8/layout/orgChart1"/>
    <dgm:cxn modelId="{C106EAFD-3C3D-4886-9F77-0DC34D388792}" type="presParOf" srcId="{C8139B1A-43EF-4E8D-9D89-77D53B325A74}" destId="{93E4C78E-9EF3-458B-92DB-A74DE89E0F92}" srcOrd="0" destOrd="0" presId="urn:microsoft.com/office/officeart/2005/8/layout/orgChart1"/>
    <dgm:cxn modelId="{A1FD5939-4765-4152-AF4D-EA1F6CDCC8A1}" type="presParOf" srcId="{C8139B1A-43EF-4E8D-9D89-77D53B325A74}" destId="{E4789C96-B379-43FB-8972-9EDA2DB1F310}" srcOrd="1" destOrd="0" presId="urn:microsoft.com/office/officeart/2005/8/layout/orgChart1"/>
    <dgm:cxn modelId="{63B93080-45A6-4742-84CB-7713CB02942E}" type="presParOf" srcId="{E4789C96-B379-43FB-8972-9EDA2DB1F310}" destId="{420B5CF2-3AD5-4CAF-A10C-F23FA06A1B27}" srcOrd="0" destOrd="0" presId="urn:microsoft.com/office/officeart/2005/8/layout/orgChart1"/>
    <dgm:cxn modelId="{A7FDA4D0-094E-4822-9EEA-B25AD04D6A19}" type="presParOf" srcId="{420B5CF2-3AD5-4CAF-A10C-F23FA06A1B27}" destId="{F0A8C908-3BAB-4556-B298-4307A18D94CD}" srcOrd="0" destOrd="0" presId="urn:microsoft.com/office/officeart/2005/8/layout/orgChart1"/>
    <dgm:cxn modelId="{B2077AF2-D17A-4313-8559-C0E97520816E}" type="presParOf" srcId="{420B5CF2-3AD5-4CAF-A10C-F23FA06A1B27}" destId="{8051B385-2F4D-4215-87F5-D0EEAC7ACFDC}" srcOrd="1" destOrd="0" presId="urn:microsoft.com/office/officeart/2005/8/layout/orgChart1"/>
    <dgm:cxn modelId="{610C0B58-13B6-4A3B-84CC-A1344FFB7F13}" type="presParOf" srcId="{E4789C96-B379-43FB-8972-9EDA2DB1F310}" destId="{385DC5B3-ABFC-4816-A7E6-33F3BFA1ACD8}" srcOrd="1" destOrd="0" presId="urn:microsoft.com/office/officeart/2005/8/layout/orgChart1"/>
    <dgm:cxn modelId="{64A06316-8B82-4F49-A5EC-8CE52AA7D9F5}" type="presParOf" srcId="{E4789C96-B379-43FB-8972-9EDA2DB1F310}" destId="{0740AA62-7B9F-49BB-85A5-1EC4C649158F}" srcOrd="2" destOrd="0" presId="urn:microsoft.com/office/officeart/2005/8/layout/orgChart1"/>
    <dgm:cxn modelId="{F70B212B-A5C9-46F4-B9C4-D6CA561D994B}" type="presParOf" srcId="{DE2BDD4F-255D-4C23-8D86-B8AAD5ED7CAE}" destId="{B86169AB-C3D1-4D7D-AF92-0B89ECA97555}" srcOrd="2" destOrd="0" presId="urn:microsoft.com/office/officeart/2005/8/layout/orgChart1"/>
    <dgm:cxn modelId="{EBFAED91-281A-4B01-B06B-854978C1883A}" type="presParOf" srcId="{39145DBE-84B5-4346-A305-4D90BB66957C}" destId="{CF2FC1E6-197F-4A7C-B842-3EA568EF9ACD}" srcOrd="2" destOrd="0" presId="urn:microsoft.com/office/officeart/2005/8/layout/orgChart1"/>
    <dgm:cxn modelId="{32FEE0BF-CF6F-4534-87B1-C7DEFB298BD5}" type="presParOf" srcId="{6FC85608-0499-4EBC-9862-00DB86117833}" destId="{7B295BDE-F05B-448E-9913-3522F481FAB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76CAB80-F5AD-4E84-88E1-51A40A29D626}" type="doc">
      <dgm:prSet loTypeId="urn:microsoft.com/office/officeart/2005/8/layout/orgChart1" loCatId="hierarchy" qsTypeId="urn:microsoft.com/office/officeart/2005/8/quickstyle/simple5" qsCatId="simple" csTypeId="urn:microsoft.com/office/officeart/2005/8/colors/accent5_2" csCatId="accent5" phldr="1"/>
      <dgm:spPr/>
      <dgm:t>
        <a:bodyPr/>
        <a:lstStyle/>
        <a:p>
          <a:endParaRPr lang="en-ZA"/>
        </a:p>
      </dgm:t>
    </dgm:pt>
    <dgm:pt modelId="{9055E4FB-A2D9-43E0-855F-476C7E444D8A}">
      <dgm:prSet phldrT="[Text]">
        <dgm:style>
          <a:lnRef idx="0">
            <a:schemeClr val="accent1"/>
          </a:lnRef>
          <a:fillRef idx="3">
            <a:schemeClr val="accent1"/>
          </a:fillRef>
          <a:effectRef idx="3">
            <a:schemeClr val="accent1"/>
          </a:effectRef>
          <a:fontRef idx="minor">
            <a:schemeClr val="lt1"/>
          </a:fontRef>
        </dgm:style>
      </dgm:prSet>
      <dgm:spPr/>
      <dgm:t>
        <a:bodyPr/>
        <a:lstStyle/>
        <a:p>
          <a:r>
            <a:rPr lang="en-US" b="1" dirty="0">
              <a:effectLst>
                <a:outerShdw blurRad="50800" dist="38100" dir="18900000" algn="bl" rotWithShape="0">
                  <a:prstClr val="black">
                    <a:alpha val="40000"/>
                  </a:prstClr>
                </a:outerShdw>
              </a:effectLst>
            </a:rPr>
            <a:t>Time Series Models</a:t>
          </a:r>
          <a:endParaRPr lang="en-ZA" b="1" dirty="0">
            <a:effectLst>
              <a:outerShdw blurRad="50800" dist="38100" dir="18900000" algn="bl" rotWithShape="0">
                <a:prstClr val="black">
                  <a:alpha val="40000"/>
                </a:prstClr>
              </a:outerShdw>
            </a:effectLst>
          </a:endParaRPr>
        </a:p>
      </dgm:t>
    </dgm:pt>
    <dgm:pt modelId="{B0588B69-2D1B-40E1-AD16-FE141390DCC1}" type="parTrans" cxnId="{28681157-AB4A-4848-8102-0ED6EAA3C663}">
      <dgm:prSet/>
      <dgm:spPr/>
      <dgm:t>
        <a:bodyPr/>
        <a:lstStyle/>
        <a:p>
          <a:endParaRPr lang="en-ZA"/>
        </a:p>
      </dgm:t>
    </dgm:pt>
    <dgm:pt modelId="{5CF25C41-F41D-440E-8057-80E5CFF9EAE2}" type="sibTrans" cxnId="{28681157-AB4A-4848-8102-0ED6EAA3C663}">
      <dgm:prSet/>
      <dgm:spPr/>
      <dgm:t>
        <a:bodyPr/>
        <a:lstStyle/>
        <a:p>
          <a:endParaRPr lang="en-ZA"/>
        </a:p>
      </dgm:t>
    </dgm:pt>
    <dgm:pt modelId="{2CDCDD79-9B6F-4934-9EF1-04AEE90FA1C1}">
      <dgm:prSet phldrT="[Text]"/>
      <dgm:spPr>
        <a:solidFill>
          <a:srgbClr val="008000"/>
        </a:solidFill>
      </dgm:spPr>
      <dgm:t>
        <a:bodyPr/>
        <a:lstStyle/>
        <a:p>
          <a:r>
            <a:rPr lang="en-US" b="1" dirty="0">
              <a:effectLst>
                <a:outerShdw blurRad="50800" dist="38100" dir="18900000" algn="bl" rotWithShape="0">
                  <a:prstClr val="black">
                    <a:alpha val="40000"/>
                  </a:prstClr>
                </a:outerShdw>
              </a:effectLst>
            </a:rPr>
            <a:t>Stationary</a:t>
          </a:r>
          <a:endParaRPr lang="en-ZA" b="1" dirty="0">
            <a:effectLst>
              <a:outerShdw blurRad="50800" dist="38100" dir="18900000" algn="bl" rotWithShape="0">
                <a:prstClr val="black">
                  <a:alpha val="40000"/>
                </a:prstClr>
              </a:outerShdw>
            </a:effectLst>
          </a:endParaRPr>
        </a:p>
      </dgm:t>
    </dgm:pt>
    <dgm:pt modelId="{BA827B7A-62E6-4B1A-9B37-E3AF65643492}" type="parTrans" cxnId="{EA111685-41DD-405D-BF10-932076840A8C}">
      <dgm:prSet/>
      <dgm:spPr/>
      <dgm:t>
        <a:bodyPr/>
        <a:lstStyle/>
        <a:p>
          <a:endParaRPr lang="en-ZA"/>
        </a:p>
      </dgm:t>
    </dgm:pt>
    <dgm:pt modelId="{5F4A5E68-73EA-45D1-B439-3E33BE2F71A1}" type="sibTrans" cxnId="{EA111685-41DD-405D-BF10-932076840A8C}">
      <dgm:prSet/>
      <dgm:spPr/>
      <dgm:t>
        <a:bodyPr/>
        <a:lstStyle/>
        <a:p>
          <a:endParaRPr lang="en-ZA"/>
        </a:p>
      </dgm:t>
    </dgm:pt>
    <dgm:pt modelId="{1DA4A541-7C0C-41E9-9618-5137A0BFBB6B}">
      <dgm:prSet phldrT="[Text]"/>
      <dgm:spPr>
        <a:solidFill>
          <a:schemeClr val="accent2">
            <a:lumMod val="75000"/>
          </a:schemeClr>
        </a:solidFill>
      </dgm:spPr>
      <dgm:t>
        <a:bodyPr/>
        <a:lstStyle/>
        <a:p>
          <a:r>
            <a:rPr lang="en-US" b="1" dirty="0">
              <a:effectLst>
                <a:outerShdw blurRad="50800" dist="38100" dir="18900000" algn="bl" rotWithShape="0">
                  <a:prstClr val="black">
                    <a:alpha val="40000"/>
                  </a:prstClr>
                </a:outerShdw>
              </a:effectLst>
            </a:rPr>
            <a:t>Non-Stationary</a:t>
          </a:r>
          <a:endParaRPr lang="en-ZA" b="1" dirty="0">
            <a:effectLst>
              <a:outerShdw blurRad="50800" dist="38100" dir="18900000" algn="bl" rotWithShape="0">
                <a:prstClr val="black">
                  <a:alpha val="40000"/>
                </a:prstClr>
              </a:outerShdw>
            </a:effectLst>
          </a:endParaRPr>
        </a:p>
      </dgm:t>
    </dgm:pt>
    <dgm:pt modelId="{30EB27AA-3611-419F-8D8F-4120C6BABA3F}" type="parTrans" cxnId="{9A2C8FED-8D84-46C5-B867-39762D04D1B2}">
      <dgm:prSet/>
      <dgm:spPr/>
      <dgm:t>
        <a:bodyPr/>
        <a:lstStyle/>
        <a:p>
          <a:endParaRPr lang="en-ZA"/>
        </a:p>
      </dgm:t>
    </dgm:pt>
    <dgm:pt modelId="{1065C6EB-10D0-4E44-84AA-B8EC1121D723}" type="sibTrans" cxnId="{9A2C8FED-8D84-46C5-B867-39762D04D1B2}">
      <dgm:prSet/>
      <dgm:spPr/>
      <dgm:t>
        <a:bodyPr/>
        <a:lstStyle/>
        <a:p>
          <a:endParaRPr lang="en-ZA"/>
        </a:p>
      </dgm:t>
    </dgm:pt>
    <dgm:pt modelId="{F872A454-9FA7-4ABF-8994-28CE8CA0E041}">
      <dgm:prSet phldrT="[Text]"/>
      <dgm:spPr>
        <a:solidFill>
          <a:srgbClr val="2EA08A"/>
        </a:solidFill>
      </dgm:spPr>
      <dgm:t>
        <a:bodyPr/>
        <a:lstStyle/>
        <a:p>
          <a:r>
            <a:rPr lang="en-US" b="1" dirty="0" err="1">
              <a:effectLst>
                <a:outerShdw blurRad="50800" dist="38100" dir="18900000" algn="bl" rotWithShape="0">
                  <a:prstClr val="black">
                    <a:alpha val="40000"/>
                  </a:prstClr>
                </a:outerShdw>
              </a:effectLst>
            </a:rPr>
            <a:t>Univariate</a:t>
          </a:r>
          <a:endParaRPr lang="en-US" b="1" dirty="0">
            <a:effectLst>
              <a:outerShdw blurRad="50800" dist="38100" dir="18900000" algn="bl" rotWithShape="0">
                <a:prstClr val="black">
                  <a:alpha val="40000"/>
                </a:prstClr>
              </a:outerShdw>
            </a:effectLst>
          </a:endParaRPr>
        </a:p>
        <a:p>
          <a:r>
            <a:rPr lang="en-US" b="1" dirty="0">
              <a:effectLst>
                <a:outerShdw blurRad="50800" dist="38100" dir="18900000" algn="bl" rotWithShape="0">
                  <a:prstClr val="black">
                    <a:alpha val="40000"/>
                  </a:prstClr>
                </a:outerShdw>
              </a:effectLst>
            </a:rPr>
            <a:t>Models</a:t>
          </a:r>
        </a:p>
      </dgm:t>
    </dgm:pt>
    <dgm:pt modelId="{5EF31553-0040-460E-BF15-4D5C8FDB40F6}" type="parTrans" cxnId="{62BC99E3-73D9-40CD-8145-A3737938C13A}">
      <dgm:prSet/>
      <dgm:spPr/>
      <dgm:t>
        <a:bodyPr/>
        <a:lstStyle/>
        <a:p>
          <a:endParaRPr lang="en-ZA"/>
        </a:p>
      </dgm:t>
    </dgm:pt>
    <dgm:pt modelId="{7FB9239B-9B8D-4BF6-9070-BFE0E1E57565}" type="sibTrans" cxnId="{62BC99E3-73D9-40CD-8145-A3737938C13A}">
      <dgm:prSet/>
      <dgm:spPr/>
      <dgm:t>
        <a:bodyPr/>
        <a:lstStyle/>
        <a:p>
          <a:endParaRPr lang="en-ZA"/>
        </a:p>
      </dgm:t>
    </dgm:pt>
    <dgm:pt modelId="{ECF88739-FD97-4BDC-9833-8D8F472CD5C8}">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Multivariate Models</a:t>
          </a:r>
          <a:endParaRPr lang="en-ZA" b="1" dirty="0">
            <a:effectLst>
              <a:outerShdw blurRad="50800" dist="38100" dir="18900000" algn="bl" rotWithShape="0">
                <a:prstClr val="black">
                  <a:alpha val="40000"/>
                </a:prstClr>
              </a:outerShdw>
            </a:effectLst>
          </a:endParaRPr>
        </a:p>
      </dgm:t>
    </dgm:pt>
    <dgm:pt modelId="{401241C3-5820-4413-AEFB-464015A3E924}" type="parTrans" cxnId="{A744F80F-8828-436A-B439-9FB51FF9E3EC}">
      <dgm:prSet/>
      <dgm:spPr/>
      <dgm:t>
        <a:bodyPr/>
        <a:lstStyle/>
        <a:p>
          <a:endParaRPr lang="en-ZA"/>
        </a:p>
      </dgm:t>
    </dgm:pt>
    <dgm:pt modelId="{C1753E1E-33EF-40BD-BF41-3ED421373439}" type="sibTrans" cxnId="{A744F80F-8828-436A-B439-9FB51FF9E3EC}">
      <dgm:prSet/>
      <dgm:spPr/>
      <dgm:t>
        <a:bodyPr/>
        <a:lstStyle/>
        <a:p>
          <a:endParaRPr lang="en-ZA"/>
        </a:p>
      </dgm:t>
    </dgm:pt>
    <dgm:pt modelId="{BD19192A-5139-4417-B179-67A559E15B5E}">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Single Endogenous: ARDL, GARCH</a:t>
          </a:r>
          <a:endParaRPr lang="en-ZA" b="1" dirty="0">
            <a:effectLst>
              <a:outerShdw blurRad="50800" dist="38100" dir="18900000" algn="bl" rotWithShape="0">
                <a:prstClr val="black">
                  <a:alpha val="40000"/>
                </a:prstClr>
              </a:outerShdw>
            </a:effectLst>
          </a:endParaRPr>
        </a:p>
      </dgm:t>
    </dgm:pt>
    <dgm:pt modelId="{A9F3F9D1-FF52-40C6-B496-299925F10C4F}" type="parTrans" cxnId="{D7D2BA76-C9F4-467A-9A8C-0F475D063B2A}">
      <dgm:prSet/>
      <dgm:spPr/>
      <dgm:t>
        <a:bodyPr/>
        <a:lstStyle/>
        <a:p>
          <a:endParaRPr lang="en-ZA"/>
        </a:p>
      </dgm:t>
    </dgm:pt>
    <dgm:pt modelId="{7CD2F7A4-D300-4264-9BD9-91CC85468E01}" type="sibTrans" cxnId="{D7D2BA76-C9F4-467A-9A8C-0F475D063B2A}">
      <dgm:prSet/>
      <dgm:spPr/>
      <dgm:t>
        <a:bodyPr/>
        <a:lstStyle/>
        <a:p>
          <a:endParaRPr lang="en-ZA"/>
        </a:p>
      </dgm:t>
    </dgm:pt>
    <dgm:pt modelId="{8E9DC105-02FE-4D74-B065-D70F64947F81}">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Many Endogenous: </a:t>
          </a:r>
          <a:br>
            <a:rPr lang="en-US" b="1" dirty="0">
              <a:effectLst>
                <a:outerShdw blurRad="50800" dist="38100" dir="18900000" algn="bl" rotWithShape="0">
                  <a:prstClr val="black">
                    <a:alpha val="40000"/>
                  </a:prstClr>
                </a:outerShdw>
              </a:effectLst>
            </a:rPr>
          </a:br>
          <a:r>
            <a:rPr lang="en-US" b="1" dirty="0">
              <a:effectLst>
                <a:outerShdw blurRad="50800" dist="38100" dir="18900000" algn="bl" rotWithShape="0">
                  <a:prstClr val="black">
                    <a:alpha val="40000"/>
                  </a:prstClr>
                </a:outerShdw>
              </a:effectLst>
            </a:rPr>
            <a:t>VAR, SVAR</a:t>
          </a:r>
          <a:endParaRPr lang="en-ZA" b="1" dirty="0">
            <a:effectLst>
              <a:outerShdw blurRad="50800" dist="38100" dir="18900000" algn="bl" rotWithShape="0">
                <a:prstClr val="black">
                  <a:alpha val="40000"/>
                </a:prstClr>
              </a:outerShdw>
            </a:effectLst>
          </a:endParaRPr>
        </a:p>
      </dgm:t>
    </dgm:pt>
    <dgm:pt modelId="{3592B6A8-F35D-4688-9207-9FBCD1505F84}" type="parTrans" cxnId="{834286F9-9C9F-4DBD-9453-A5CDC76B9F1C}">
      <dgm:prSet/>
      <dgm:spPr/>
      <dgm:t>
        <a:bodyPr/>
        <a:lstStyle/>
        <a:p>
          <a:endParaRPr lang="en-ZA"/>
        </a:p>
      </dgm:t>
    </dgm:pt>
    <dgm:pt modelId="{CB9676EB-2F44-49B0-8ADB-9DA5349BBA45}" type="sibTrans" cxnId="{834286F9-9C9F-4DBD-9453-A5CDC76B9F1C}">
      <dgm:prSet/>
      <dgm:spPr/>
      <dgm:t>
        <a:bodyPr/>
        <a:lstStyle/>
        <a:p>
          <a:endParaRPr lang="en-ZA"/>
        </a:p>
      </dgm:t>
    </dgm:pt>
    <dgm:pt modelId="{CD494EB8-22F5-43B4-B97B-06E4A24792AC}">
      <dgm:prSet phldrT="[Text]"/>
      <dgm:spPr>
        <a:solidFill>
          <a:srgbClr val="B77601"/>
        </a:solidFill>
      </dgm:spPr>
      <dgm:t>
        <a:bodyPr/>
        <a:lstStyle/>
        <a:p>
          <a:r>
            <a:rPr lang="en-US" b="1" dirty="0" err="1">
              <a:effectLst>
                <a:outerShdw blurRad="50800" dist="38100" dir="18900000" algn="bl" rotWithShape="0">
                  <a:prstClr val="black">
                    <a:alpha val="40000"/>
                  </a:prstClr>
                </a:outerShdw>
              </a:effectLst>
            </a:rPr>
            <a:t>Univariate</a:t>
          </a:r>
          <a:r>
            <a:rPr lang="en-US" b="1" dirty="0">
              <a:effectLst>
                <a:outerShdw blurRad="50800" dist="38100" dir="18900000" algn="bl" rotWithShape="0">
                  <a:prstClr val="black">
                    <a:alpha val="40000"/>
                  </a:prstClr>
                </a:outerShdw>
              </a:effectLst>
            </a:rPr>
            <a:t> Concepts</a:t>
          </a:r>
          <a:endParaRPr lang="en-ZA" b="1" dirty="0">
            <a:effectLst>
              <a:outerShdw blurRad="50800" dist="38100" dir="18900000" algn="bl" rotWithShape="0">
                <a:prstClr val="black">
                  <a:alpha val="40000"/>
                </a:prstClr>
              </a:outerShdw>
            </a:effectLst>
          </a:endParaRPr>
        </a:p>
      </dgm:t>
    </dgm:pt>
    <dgm:pt modelId="{DCC6CF14-C330-4987-B2A3-8CBD7B213319}" type="parTrans" cxnId="{D24B42B6-4DD3-4412-9DA1-D7AD65E85E60}">
      <dgm:prSet/>
      <dgm:spPr/>
      <dgm:t>
        <a:bodyPr/>
        <a:lstStyle/>
        <a:p>
          <a:endParaRPr lang="en-ZA"/>
        </a:p>
      </dgm:t>
    </dgm:pt>
    <dgm:pt modelId="{17D02FC3-7803-44A8-8CFA-8662B1B135D8}" type="sibTrans" cxnId="{D24B42B6-4DD3-4412-9DA1-D7AD65E85E60}">
      <dgm:prSet/>
      <dgm:spPr/>
      <dgm:t>
        <a:bodyPr/>
        <a:lstStyle/>
        <a:p>
          <a:endParaRPr lang="en-ZA"/>
        </a:p>
      </dgm:t>
    </dgm:pt>
    <dgm:pt modelId="{59BF403C-BD3F-43E2-B509-DBCA8D5DB006}">
      <dgm:prSet phldrT="[Text]"/>
      <dgm:spPr>
        <a:solidFill>
          <a:srgbClr val="ABA301"/>
        </a:solidFill>
      </dgm:spPr>
      <dgm:t>
        <a:bodyPr/>
        <a:lstStyle/>
        <a:p>
          <a:r>
            <a:rPr lang="en-US" b="1" dirty="0">
              <a:effectLst>
                <a:outerShdw blurRad="50800" dist="38100" dir="18900000" algn="bl" rotWithShape="0">
                  <a:prstClr val="black">
                    <a:alpha val="40000"/>
                  </a:prstClr>
                </a:outerShdw>
              </a:effectLst>
            </a:rPr>
            <a:t>Deterministic Trends</a:t>
          </a:r>
          <a:endParaRPr lang="en-ZA" b="1" dirty="0">
            <a:effectLst>
              <a:outerShdw blurRad="50800" dist="38100" dir="18900000" algn="bl" rotWithShape="0">
                <a:prstClr val="black">
                  <a:alpha val="40000"/>
                </a:prstClr>
              </a:outerShdw>
            </a:effectLst>
          </a:endParaRPr>
        </a:p>
      </dgm:t>
    </dgm:pt>
    <dgm:pt modelId="{8F075648-80C8-4518-876C-F7ACB8DD46CE}" type="parTrans" cxnId="{8745C80A-B03F-4FE0-AB9F-525B0563F193}">
      <dgm:prSet/>
      <dgm:spPr/>
      <dgm:t>
        <a:bodyPr/>
        <a:lstStyle/>
        <a:p>
          <a:endParaRPr lang="en-ZA"/>
        </a:p>
      </dgm:t>
    </dgm:pt>
    <dgm:pt modelId="{07C65866-49EC-41B3-A1EA-750C4476CB96}" type="sibTrans" cxnId="{8745C80A-B03F-4FE0-AB9F-525B0563F193}">
      <dgm:prSet/>
      <dgm:spPr/>
      <dgm:t>
        <a:bodyPr/>
        <a:lstStyle/>
        <a:p>
          <a:endParaRPr lang="en-ZA"/>
        </a:p>
      </dgm:t>
    </dgm:pt>
    <dgm:pt modelId="{C819ECD0-AF40-449F-BA54-4AAC2240C65B}">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Stochastic Trends: ARIMA(</a:t>
          </a:r>
          <a:r>
            <a:rPr lang="en-US" b="1" dirty="0" err="1">
              <a:effectLst>
                <a:outerShdw blurRad="50800" dist="38100" dir="18900000" algn="bl" rotWithShape="0">
                  <a:prstClr val="black">
                    <a:alpha val="40000"/>
                  </a:prstClr>
                </a:outerShdw>
              </a:effectLst>
            </a:rPr>
            <a:t>p,d,q</a:t>
          </a:r>
          <a:r>
            <a:rPr lang="en-US" b="1" dirty="0">
              <a:effectLst>
                <a:outerShdw blurRad="50800" dist="38100" dir="18900000" algn="bl" rotWithShape="0">
                  <a:prstClr val="black">
                    <a:alpha val="40000"/>
                  </a:prstClr>
                </a:outerShdw>
              </a:effectLst>
            </a:rPr>
            <a:t>)</a:t>
          </a:r>
        </a:p>
      </dgm:t>
    </dgm:pt>
    <dgm:pt modelId="{D015C1DA-F594-4133-9CD7-FFE1D7A3B324}" type="parTrans" cxnId="{5B468AF8-6882-460E-A616-4DF4DBB4026A}">
      <dgm:prSet/>
      <dgm:spPr/>
      <dgm:t>
        <a:bodyPr/>
        <a:lstStyle/>
        <a:p>
          <a:endParaRPr lang="en-ZA"/>
        </a:p>
      </dgm:t>
    </dgm:pt>
    <dgm:pt modelId="{EA422A08-82A7-4897-8896-4E9D7C54854B}" type="sibTrans" cxnId="{5B468AF8-6882-460E-A616-4DF4DBB4026A}">
      <dgm:prSet/>
      <dgm:spPr/>
      <dgm:t>
        <a:bodyPr/>
        <a:lstStyle/>
        <a:p>
          <a:endParaRPr lang="en-ZA"/>
        </a:p>
      </dgm:t>
    </dgm:pt>
    <dgm:pt modelId="{60F82F93-411C-4D9C-99AE-FAA561F63650}">
      <dgm:prSet phldrT="[Text]"/>
      <dgm:spPr>
        <a:solidFill>
          <a:srgbClr val="ABA301"/>
        </a:solidFill>
      </dgm:spPr>
      <dgm:t>
        <a:bodyPr/>
        <a:lstStyle/>
        <a:p>
          <a:r>
            <a:rPr lang="en-US" b="1" dirty="0">
              <a:effectLst>
                <a:outerShdw blurRad="50800" dist="38100" dir="18900000" algn="bl" rotWithShape="0">
                  <a:prstClr val="black">
                    <a:alpha val="40000"/>
                  </a:prstClr>
                </a:outerShdw>
              </a:effectLst>
            </a:rPr>
            <a:t>Filters</a:t>
          </a:r>
          <a:endParaRPr lang="en-ZA" b="1" dirty="0">
            <a:effectLst>
              <a:outerShdw blurRad="50800" dist="38100" dir="18900000" algn="bl" rotWithShape="0">
                <a:prstClr val="black">
                  <a:alpha val="40000"/>
                </a:prstClr>
              </a:outerShdw>
            </a:effectLst>
          </a:endParaRPr>
        </a:p>
      </dgm:t>
    </dgm:pt>
    <dgm:pt modelId="{63AB9D0B-642C-4AD6-8B3B-6AA62DC070E5}" type="parTrans" cxnId="{00B6ACDA-D718-4727-BA5A-F2D05DEA3126}">
      <dgm:prSet/>
      <dgm:spPr/>
      <dgm:t>
        <a:bodyPr/>
        <a:lstStyle/>
        <a:p>
          <a:endParaRPr lang="en-ZA"/>
        </a:p>
      </dgm:t>
    </dgm:pt>
    <dgm:pt modelId="{635CF807-E5C0-4752-A4CC-2DFF8DAA13E9}" type="sibTrans" cxnId="{00B6ACDA-D718-4727-BA5A-F2D05DEA3126}">
      <dgm:prSet/>
      <dgm:spPr/>
      <dgm:t>
        <a:bodyPr/>
        <a:lstStyle/>
        <a:p>
          <a:endParaRPr lang="en-ZA"/>
        </a:p>
      </dgm:t>
    </dgm:pt>
    <dgm:pt modelId="{2683F479-527F-4AEA-8529-4A48035F6A16}">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Differencing</a:t>
          </a:r>
        </a:p>
      </dgm:t>
    </dgm:pt>
    <dgm:pt modelId="{03970587-A79A-44FF-96B5-7F7DD208E616}" type="parTrans" cxnId="{33B4551E-FB05-419F-8AEC-431C2747A097}">
      <dgm:prSet/>
      <dgm:spPr/>
      <dgm:t>
        <a:bodyPr/>
        <a:lstStyle/>
        <a:p>
          <a:endParaRPr lang="en-ZA"/>
        </a:p>
      </dgm:t>
    </dgm:pt>
    <dgm:pt modelId="{614423D5-C267-450D-9522-AEB3907FAFC3}" type="sibTrans" cxnId="{33B4551E-FB05-419F-8AEC-431C2747A097}">
      <dgm:prSet/>
      <dgm:spPr/>
      <dgm:t>
        <a:bodyPr/>
        <a:lstStyle/>
        <a:p>
          <a:endParaRPr lang="en-ZA"/>
        </a:p>
      </dgm:t>
    </dgm:pt>
    <dgm:pt modelId="{0458CA8F-73FE-4BD9-85FB-C076BCB4D586}">
      <dgm:prSet phldrT="[Text]"/>
      <dgm:spPr>
        <a:solidFill>
          <a:srgbClr val="2EA08A"/>
        </a:solidFill>
      </dgm:spPr>
      <dgm:t>
        <a:bodyPr/>
        <a:lstStyle/>
        <a:p>
          <a:r>
            <a:rPr lang="en-US" b="1" dirty="0">
              <a:effectLst>
                <a:outerShdw blurRad="50800" dist="38100" dir="18900000" algn="bl" rotWithShape="0">
                  <a:prstClr val="black">
                    <a:alpha val="40000"/>
                  </a:prstClr>
                </a:outerShdw>
              </a:effectLst>
            </a:rPr>
            <a:t>Only E(</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ARMA(</a:t>
          </a:r>
          <a:r>
            <a:rPr lang="en-US" b="1" dirty="0" err="1">
              <a:effectLst>
                <a:outerShdw blurRad="50800" dist="38100" dir="18900000" algn="bl" rotWithShape="0">
                  <a:prstClr val="black">
                    <a:alpha val="40000"/>
                  </a:prstClr>
                </a:outerShdw>
              </a:effectLst>
            </a:rPr>
            <a:t>p,q</a:t>
          </a:r>
          <a:r>
            <a:rPr lang="en-US" b="1" dirty="0">
              <a:effectLst>
                <a:outerShdw blurRad="50800" dist="38100" dir="18900000" algn="bl" rotWithShape="0">
                  <a:prstClr val="black">
                    <a:alpha val="40000"/>
                  </a:prstClr>
                </a:outerShdw>
              </a:effectLst>
            </a:rPr>
            <a:t>)</a:t>
          </a:r>
          <a:endParaRPr lang="en-ZA" b="1" dirty="0">
            <a:effectLst>
              <a:outerShdw blurRad="50800" dist="38100" dir="18900000" algn="bl" rotWithShape="0">
                <a:prstClr val="black">
                  <a:alpha val="40000"/>
                </a:prstClr>
              </a:outerShdw>
            </a:effectLst>
          </a:endParaRPr>
        </a:p>
      </dgm:t>
    </dgm:pt>
    <dgm:pt modelId="{EA8D33C2-80D8-4304-B861-139FFF362C04}" type="parTrans" cxnId="{EDF0CB14-007E-45BB-8445-C92455079A93}">
      <dgm:prSet/>
      <dgm:spPr/>
      <dgm:t>
        <a:bodyPr/>
        <a:lstStyle/>
        <a:p>
          <a:endParaRPr lang="en-ZA"/>
        </a:p>
      </dgm:t>
    </dgm:pt>
    <dgm:pt modelId="{E03B7021-F4B6-4739-B152-FC7D1AC29A61}" type="sibTrans" cxnId="{EDF0CB14-007E-45BB-8445-C92455079A93}">
      <dgm:prSet/>
      <dgm:spPr/>
      <dgm:t>
        <a:bodyPr/>
        <a:lstStyle/>
        <a:p>
          <a:endParaRPr lang="en-ZA"/>
        </a:p>
      </dgm:t>
    </dgm:pt>
    <dgm:pt modelId="{1546840A-5FDB-4EE2-8D23-BDED3BD8A1CA}">
      <dgm:prSet phldrT="[Text]"/>
      <dgm:spPr>
        <a:solidFill>
          <a:srgbClr val="2EA08A"/>
        </a:solidFill>
      </dgm:spPr>
      <dgm:t>
        <a:bodyPr/>
        <a:lstStyle/>
        <a:p>
          <a:r>
            <a:rPr lang="en-US" b="1" dirty="0">
              <a:effectLst>
                <a:outerShdw blurRad="50800" dist="38100" dir="18900000" algn="bl" rotWithShape="0">
                  <a:prstClr val="black">
                    <a:alpha val="40000"/>
                  </a:prstClr>
                </a:outerShdw>
              </a:effectLst>
            </a:rPr>
            <a:t>E(</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&amp; </a:t>
          </a:r>
          <a:r>
            <a:rPr lang="en-US" b="1" dirty="0" err="1">
              <a:effectLst>
                <a:outerShdw blurRad="50800" dist="38100" dir="18900000" algn="bl" rotWithShape="0">
                  <a:prstClr val="black">
                    <a:alpha val="40000"/>
                  </a:prstClr>
                </a:outerShdw>
              </a:effectLst>
            </a:rPr>
            <a:t>Var</a:t>
          </a:r>
          <a:r>
            <a:rPr lang="en-US" b="1" dirty="0">
              <a:effectLst>
                <a:outerShdw blurRad="50800" dist="38100" dir="18900000" algn="bl" rotWithShape="0">
                  <a:prstClr val="black">
                    <a:alpha val="40000"/>
                  </a:prstClr>
                </a:outerShdw>
              </a:effectLst>
            </a:rPr>
            <a:t>(</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ARCH</a:t>
          </a:r>
          <a:endParaRPr lang="en-ZA" b="1" dirty="0">
            <a:effectLst>
              <a:outerShdw blurRad="50800" dist="38100" dir="18900000" algn="bl" rotWithShape="0">
                <a:prstClr val="black">
                  <a:alpha val="40000"/>
                </a:prstClr>
              </a:outerShdw>
            </a:effectLst>
          </a:endParaRPr>
        </a:p>
      </dgm:t>
    </dgm:pt>
    <dgm:pt modelId="{C37B74F6-B3DB-4C4B-8B41-95928FEB02EE}" type="parTrans" cxnId="{10A735D2-B3AB-4D10-A5BF-A407ED510651}">
      <dgm:prSet/>
      <dgm:spPr/>
      <dgm:t>
        <a:bodyPr/>
        <a:lstStyle/>
        <a:p>
          <a:endParaRPr lang="en-ZA"/>
        </a:p>
      </dgm:t>
    </dgm:pt>
    <dgm:pt modelId="{5F054BD2-09D3-4111-8595-662B2E1A767F}" type="sibTrans" cxnId="{10A735D2-B3AB-4D10-A5BF-A407ED510651}">
      <dgm:prSet/>
      <dgm:spPr/>
      <dgm:t>
        <a:bodyPr/>
        <a:lstStyle/>
        <a:p>
          <a:endParaRPr lang="en-ZA"/>
        </a:p>
      </dgm:t>
    </dgm:pt>
    <dgm:pt modelId="{2BE11016-D500-4916-8D64-B1EB2D7C26FE}">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Tests</a:t>
          </a:r>
        </a:p>
      </dgm:t>
    </dgm:pt>
    <dgm:pt modelId="{266FD1F6-AF8B-4D2B-BB02-A2CBE04E3622}" type="parTrans" cxnId="{956D79FB-1727-406F-A2D5-17AD93209241}">
      <dgm:prSet/>
      <dgm:spPr/>
      <dgm:t>
        <a:bodyPr/>
        <a:lstStyle/>
        <a:p>
          <a:endParaRPr lang="en-ZA"/>
        </a:p>
      </dgm:t>
    </dgm:pt>
    <dgm:pt modelId="{62B01055-0C03-490C-BCDE-9B9D768A77AA}" type="sibTrans" cxnId="{956D79FB-1727-406F-A2D5-17AD93209241}">
      <dgm:prSet/>
      <dgm:spPr/>
      <dgm:t>
        <a:bodyPr/>
        <a:lstStyle/>
        <a:p>
          <a:endParaRPr lang="en-ZA"/>
        </a:p>
      </dgm:t>
    </dgm:pt>
    <dgm:pt modelId="{402FC0EC-2929-4639-94A0-E5EEA51BB997}">
      <dgm:prSet phldrT="[Text]"/>
      <dgm:spPr>
        <a:solidFill>
          <a:srgbClr val="A2285C"/>
        </a:solidFill>
      </dgm:spPr>
      <dgm:t>
        <a:bodyPr/>
        <a:lstStyle/>
        <a:p>
          <a:r>
            <a:rPr lang="en-US" b="1" dirty="0">
              <a:effectLst>
                <a:outerShdw blurRad="50800" dist="38100" dir="18900000" algn="bl" rotWithShape="0">
                  <a:prstClr val="black">
                    <a:alpha val="40000"/>
                  </a:prstClr>
                </a:outerShdw>
              </a:effectLst>
            </a:rPr>
            <a:t> Multivariate</a:t>
          </a:r>
        </a:p>
      </dgm:t>
    </dgm:pt>
    <dgm:pt modelId="{46174F45-C69E-48FD-AAFD-E8EBBADEC156}" type="sibTrans" cxnId="{BAFA4B04-2524-4EC2-B3B5-1EB5EFC4A413}">
      <dgm:prSet/>
      <dgm:spPr/>
      <dgm:t>
        <a:bodyPr/>
        <a:lstStyle/>
        <a:p>
          <a:endParaRPr lang="en-ZA"/>
        </a:p>
      </dgm:t>
    </dgm:pt>
    <dgm:pt modelId="{835D0648-36E0-4EB5-A6C7-B426BEB1D961}" type="parTrans" cxnId="{BAFA4B04-2524-4EC2-B3B5-1EB5EFC4A413}">
      <dgm:prSet/>
      <dgm:spPr/>
      <dgm:t>
        <a:bodyPr/>
        <a:lstStyle/>
        <a:p>
          <a:endParaRPr lang="en-ZA"/>
        </a:p>
      </dgm:t>
    </dgm:pt>
    <dgm:pt modelId="{4DA0582B-0C2A-4E58-B370-EAFEC5CD7DBB}">
      <dgm:prSet phldrT="[Text]"/>
      <dgm:spPr>
        <a:solidFill>
          <a:srgbClr val="A2285C"/>
        </a:solidFill>
      </dgm:spPr>
      <dgm:t>
        <a:bodyPr/>
        <a:lstStyle/>
        <a:p>
          <a:r>
            <a:rPr lang="en-US" b="1" dirty="0">
              <a:effectLst>
                <a:outerShdw blurRad="50800" dist="38100" dir="18900000" algn="bl" rotWithShape="0">
                  <a:prstClr val="black">
                    <a:alpha val="40000"/>
                  </a:prstClr>
                </a:outerShdw>
              </a:effectLst>
            </a:rPr>
            <a:t>Cointegration / VECM</a:t>
          </a:r>
        </a:p>
      </dgm:t>
    </dgm:pt>
    <dgm:pt modelId="{FC1B2EB8-92E9-4D25-A027-8EDC2A4E5739}" type="parTrans" cxnId="{DC34402D-3873-489C-9D74-C0CF333090DF}">
      <dgm:prSet/>
      <dgm:spPr/>
      <dgm:t>
        <a:bodyPr/>
        <a:lstStyle/>
        <a:p>
          <a:endParaRPr lang="en-ZA"/>
        </a:p>
      </dgm:t>
    </dgm:pt>
    <dgm:pt modelId="{F79F36C1-8ECB-4557-9CC5-8D9069C731F0}" type="sibTrans" cxnId="{DC34402D-3873-489C-9D74-C0CF333090DF}">
      <dgm:prSet/>
      <dgm:spPr/>
      <dgm:t>
        <a:bodyPr/>
        <a:lstStyle/>
        <a:p>
          <a:endParaRPr lang="en-ZA"/>
        </a:p>
      </dgm:t>
    </dgm:pt>
    <dgm:pt modelId="{E0B9CC06-C6AA-48AC-B431-0FC8858978C7}" type="pres">
      <dgm:prSet presAssocID="{676CAB80-F5AD-4E84-88E1-51A40A29D626}" presName="hierChild1" presStyleCnt="0">
        <dgm:presLayoutVars>
          <dgm:orgChart val="1"/>
          <dgm:chPref val="1"/>
          <dgm:dir/>
          <dgm:animOne val="branch"/>
          <dgm:animLvl val="lvl"/>
          <dgm:resizeHandles/>
        </dgm:presLayoutVars>
      </dgm:prSet>
      <dgm:spPr/>
    </dgm:pt>
    <dgm:pt modelId="{6FC85608-0499-4EBC-9862-00DB86117833}" type="pres">
      <dgm:prSet presAssocID="{9055E4FB-A2D9-43E0-855F-476C7E444D8A}" presName="hierRoot1" presStyleCnt="0">
        <dgm:presLayoutVars>
          <dgm:hierBranch val="init"/>
        </dgm:presLayoutVars>
      </dgm:prSet>
      <dgm:spPr/>
    </dgm:pt>
    <dgm:pt modelId="{7FBC113B-AAD2-41B7-A658-624C48BDB8DB}" type="pres">
      <dgm:prSet presAssocID="{9055E4FB-A2D9-43E0-855F-476C7E444D8A}" presName="rootComposite1" presStyleCnt="0"/>
      <dgm:spPr/>
    </dgm:pt>
    <dgm:pt modelId="{BC501C2E-5274-4A60-AE06-F68AE39260D2}" type="pres">
      <dgm:prSet presAssocID="{9055E4FB-A2D9-43E0-855F-476C7E444D8A}" presName="rootText1" presStyleLbl="node0" presStyleIdx="0" presStyleCnt="1">
        <dgm:presLayoutVars>
          <dgm:chPref val="3"/>
        </dgm:presLayoutVars>
      </dgm:prSet>
      <dgm:spPr/>
    </dgm:pt>
    <dgm:pt modelId="{BF7A7D12-09A7-4FD6-A80D-7665C8A7E1B5}" type="pres">
      <dgm:prSet presAssocID="{9055E4FB-A2D9-43E0-855F-476C7E444D8A}" presName="rootConnector1" presStyleLbl="node1" presStyleIdx="0" presStyleCnt="0"/>
      <dgm:spPr/>
    </dgm:pt>
    <dgm:pt modelId="{E39EE9A6-5275-4A76-9F8A-22917FF85720}" type="pres">
      <dgm:prSet presAssocID="{9055E4FB-A2D9-43E0-855F-476C7E444D8A}" presName="hierChild2" presStyleCnt="0"/>
      <dgm:spPr/>
    </dgm:pt>
    <dgm:pt modelId="{4B08F2F4-705A-41D6-AB67-8E9832438338}" type="pres">
      <dgm:prSet presAssocID="{BA827B7A-62E6-4B1A-9B37-E3AF65643492}" presName="Name37" presStyleLbl="parChTrans1D2" presStyleIdx="0" presStyleCnt="2"/>
      <dgm:spPr/>
    </dgm:pt>
    <dgm:pt modelId="{3EF673D3-C19B-4CB1-B5AC-390716C8A0A4}" type="pres">
      <dgm:prSet presAssocID="{2CDCDD79-9B6F-4934-9EF1-04AEE90FA1C1}" presName="hierRoot2" presStyleCnt="0">
        <dgm:presLayoutVars>
          <dgm:hierBranch val="init"/>
        </dgm:presLayoutVars>
      </dgm:prSet>
      <dgm:spPr/>
    </dgm:pt>
    <dgm:pt modelId="{B1ADC9CF-B0C1-4CF7-ACC9-892F78DE7D80}" type="pres">
      <dgm:prSet presAssocID="{2CDCDD79-9B6F-4934-9EF1-04AEE90FA1C1}" presName="rootComposite" presStyleCnt="0"/>
      <dgm:spPr/>
    </dgm:pt>
    <dgm:pt modelId="{A8242123-B8B9-403E-A821-1BE1DA5348FF}" type="pres">
      <dgm:prSet presAssocID="{2CDCDD79-9B6F-4934-9EF1-04AEE90FA1C1}" presName="rootText" presStyleLbl="node2" presStyleIdx="0" presStyleCnt="2">
        <dgm:presLayoutVars>
          <dgm:chPref val="3"/>
        </dgm:presLayoutVars>
      </dgm:prSet>
      <dgm:spPr/>
    </dgm:pt>
    <dgm:pt modelId="{267A9EFB-7EA2-433E-8241-BD710054FEDC}" type="pres">
      <dgm:prSet presAssocID="{2CDCDD79-9B6F-4934-9EF1-04AEE90FA1C1}" presName="rootConnector" presStyleLbl="node2" presStyleIdx="0" presStyleCnt="2"/>
      <dgm:spPr/>
    </dgm:pt>
    <dgm:pt modelId="{479EE45F-8754-4F19-BD4A-E66801F36ADE}" type="pres">
      <dgm:prSet presAssocID="{2CDCDD79-9B6F-4934-9EF1-04AEE90FA1C1}" presName="hierChild4" presStyleCnt="0"/>
      <dgm:spPr/>
    </dgm:pt>
    <dgm:pt modelId="{3A47829F-82D8-4770-90A9-B80A0A15F7A8}" type="pres">
      <dgm:prSet presAssocID="{5EF31553-0040-460E-BF15-4D5C8FDB40F6}" presName="Name37" presStyleLbl="parChTrans1D3" presStyleIdx="0" presStyleCnt="4"/>
      <dgm:spPr/>
    </dgm:pt>
    <dgm:pt modelId="{2A15F663-A629-4C21-BC9A-E3AEA6FBB629}" type="pres">
      <dgm:prSet presAssocID="{F872A454-9FA7-4ABF-8994-28CE8CA0E041}" presName="hierRoot2" presStyleCnt="0">
        <dgm:presLayoutVars>
          <dgm:hierBranch val="init"/>
        </dgm:presLayoutVars>
      </dgm:prSet>
      <dgm:spPr/>
    </dgm:pt>
    <dgm:pt modelId="{20B8AF89-A71D-402C-A206-C1B78AF03825}" type="pres">
      <dgm:prSet presAssocID="{F872A454-9FA7-4ABF-8994-28CE8CA0E041}" presName="rootComposite" presStyleCnt="0"/>
      <dgm:spPr/>
    </dgm:pt>
    <dgm:pt modelId="{1BF68A85-9DBD-4F07-B773-493EC136BD51}" type="pres">
      <dgm:prSet presAssocID="{F872A454-9FA7-4ABF-8994-28CE8CA0E041}" presName="rootText" presStyleLbl="node3" presStyleIdx="0" presStyleCnt="4">
        <dgm:presLayoutVars>
          <dgm:chPref val="3"/>
        </dgm:presLayoutVars>
      </dgm:prSet>
      <dgm:spPr/>
    </dgm:pt>
    <dgm:pt modelId="{9264E07B-DC73-4DB5-85C7-7B262D26F42A}" type="pres">
      <dgm:prSet presAssocID="{F872A454-9FA7-4ABF-8994-28CE8CA0E041}" presName="rootConnector" presStyleLbl="node3" presStyleIdx="0" presStyleCnt="4"/>
      <dgm:spPr/>
    </dgm:pt>
    <dgm:pt modelId="{412310A5-BD95-4609-90AD-7818FC74E812}" type="pres">
      <dgm:prSet presAssocID="{F872A454-9FA7-4ABF-8994-28CE8CA0E041}" presName="hierChild4" presStyleCnt="0"/>
      <dgm:spPr/>
    </dgm:pt>
    <dgm:pt modelId="{0B8C22CC-4C27-4D67-910B-7801F6CD4526}" type="pres">
      <dgm:prSet presAssocID="{EA8D33C2-80D8-4304-B861-139FFF362C04}" presName="Name37" presStyleLbl="parChTrans1D4" presStyleIdx="0" presStyleCnt="10"/>
      <dgm:spPr/>
    </dgm:pt>
    <dgm:pt modelId="{F90D182C-B61B-4F9F-8A5C-E93E7DC8D71B}" type="pres">
      <dgm:prSet presAssocID="{0458CA8F-73FE-4BD9-85FB-C076BCB4D586}" presName="hierRoot2" presStyleCnt="0">
        <dgm:presLayoutVars>
          <dgm:hierBranch val="init"/>
        </dgm:presLayoutVars>
      </dgm:prSet>
      <dgm:spPr/>
    </dgm:pt>
    <dgm:pt modelId="{C845153A-F162-4DC9-AC66-CECBC7241EB4}" type="pres">
      <dgm:prSet presAssocID="{0458CA8F-73FE-4BD9-85FB-C076BCB4D586}" presName="rootComposite" presStyleCnt="0"/>
      <dgm:spPr/>
    </dgm:pt>
    <dgm:pt modelId="{185B90E4-D7D0-4919-AC86-2ADB456A1611}" type="pres">
      <dgm:prSet presAssocID="{0458CA8F-73FE-4BD9-85FB-C076BCB4D586}" presName="rootText" presStyleLbl="node4" presStyleIdx="0" presStyleCnt="10">
        <dgm:presLayoutVars>
          <dgm:chPref val="3"/>
        </dgm:presLayoutVars>
      </dgm:prSet>
      <dgm:spPr/>
    </dgm:pt>
    <dgm:pt modelId="{460394B8-3807-4074-A51D-65CD3EB8BFDB}" type="pres">
      <dgm:prSet presAssocID="{0458CA8F-73FE-4BD9-85FB-C076BCB4D586}" presName="rootConnector" presStyleLbl="node4" presStyleIdx="0" presStyleCnt="10"/>
      <dgm:spPr/>
    </dgm:pt>
    <dgm:pt modelId="{791AA5E1-6312-4241-88E0-0758940A8E54}" type="pres">
      <dgm:prSet presAssocID="{0458CA8F-73FE-4BD9-85FB-C076BCB4D586}" presName="hierChild4" presStyleCnt="0"/>
      <dgm:spPr/>
    </dgm:pt>
    <dgm:pt modelId="{F8D2F3E8-E1E3-4D14-A423-3B96CEC965BA}" type="pres">
      <dgm:prSet presAssocID="{0458CA8F-73FE-4BD9-85FB-C076BCB4D586}" presName="hierChild5" presStyleCnt="0"/>
      <dgm:spPr/>
    </dgm:pt>
    <dgm:pt modelId="{F1AFE3AD-5869-41FC-8F00-15A3BE3A0567}" type="pres">
      <dgm:prSet presAssocID="{C37B74F6-B3DB-4C4B-8B41-95928FEB02EE}" presName="Name37" presStyleLbl="parChTrans1D4" presStyleIdx="1" presStyleCnt="10"/>
      <dgm:spPr/>
    </dgm:pt>
    <dgm:pt modelId="{D7163223-F11C-40AC-B3E5-2C904315C38B}" type="pres">
      <dgm:prSet presAssocID="{1546840A-5FDB-4EE2-8D23-BDED3BD8A1CA}" presName="hierRoot2" presStyleCnt="0">
        <dgm:presLayoutVars>
          <dgm:hierBranch val="init"/>
        </dgm:presLayoutVars>
      </dgm:prSet>
      <dgm:spPr/>
    </dgm:pt>
    <dgm:pt modelId="{CAA2DEF2-2EE6-41C2-BA03-8780B83C5363}" type="pres">
      <dgm:prSet presAssocID="{1546840A-5FDB-4EE2-8D23-BDED3BD8A1CA}" presName="rootComposite" presStyleCnt="0"/>
      <dgm:spPr/>
    </dgm:pt>
    <dgm:pt modelId="{BF02EC71-29DC-43BC-B027-98D1DD9B128B}" type="pres">
      <dgm:prSet presAssocID="{1546840A-5FDB-4EE2-8D23-BDED3BD8A1CA}" presName="rootText" presStyleLbl="node4" presStyleIdx="1" presStyleCnt="10">
        <dgm:presLayoutVars>
          <dgm:chPref val="3"/>
        </dgm:presLayoutVars>
      </dgm:prSet>
      <dgm:spPr/>
    </dgm:pt>
    <dgm:pt modelId="{66874C54-B30A-41E3-B0C9-948965F657D8}" type="pres">
      <dgm:prSet presAssocID="{1546840A-5FDB-4EE2-8D23-BDED3BD8A1CA}" presName="rootConnector" presStyleLbl="node4" presStyleIdx="1" presStyleCnt="10"/>
      <dgm:spPr/>
    </dgm:pt>
    <dgm:pt modelId="{E7E309FE-2F03-4D7F-BAFB-B93AD4ADBE1F}" type="pres">
      <dgm:prSet presAssocID="{1546840A-5FDB-4EE2-8D23-BDED3BD8A1CA}" presName="hierChild4" presStyleCnt="0"/>
      <dgm:spPr/>
    </dgm:pt>
    <dgm:pt modelId="{6E58897A-FD1D-4FF1-B143-DBAC54063D12}" type="pres">
      <dgm:prSet presAssocID="{1546840A-5FDB-4EE2-8D23-BDED3BD8A1CA}" presName="hierChild5" presStyleCnt="0"/>
      <dgm:spPr/>
    </dgm:pt>
    <dgm:pt modelId="{125F31BD-D14D-4E57-B838-103AF8247902}" type="pres">
      <dgm:prSet presAssocID="{F872A454-9FA7-4ABF-8994-28CE8CA0E041}" presName="hierChild5" presStyleCnt="0"/>
      <dgm:spPr/>
    </dgm:pt>
    <dgm:pt modelId="{2676731F-B8EC-447D-883F-9AE3D06AC77B}" type="pres">
      <dgm:prSet presAssocID="{401241C3-5820-4413-AEFB-464015A3E924}" presName="Name37" presStyleLbl="parChTrans1D3" presStyleIdx="1" presStyleCnt="4"/>
      <dgm:spPr/>
    </dgm:pt>
    <dgm:pt modelId="{B996AC70-8562-4D59-8FFF-050F5869BBBF}" type="pres">
      <dgm:prSet presAssocID="{ECF88739-FD97-4BDC-9833-8D8F472CD5C8}" presName="hierRoot2" presStyleCnt="0">
        <dgm:presLayoutVars>
          <dgm:hierBranch val="init"/>
        </dgm:presLayoutVars>
      </dgm:prSet>
      <dgm:spPr/>
    </dgm:pt>
    <dgm:pt modelId="{E19192DA-72A7-41B7-B80B-95CE2AA514C7}" type="pres">
      <dgm:prSet presAssocID="{ECF88739-FD97-4BDC-9833-8D8F472CD5C8}" presName="rootComposite" presStyleCnt="0"/>
      <dgm:spPr/>
    </dgm:pt>
    <dgm:pt modelId="{A4FAF545-111F-40C2-8E92-C9B7F16B4623}" type="pres">
      <dgm:prSet presAssocID="{ECF88739-FD97-4BDC-9833-8D8F472CD5C8}" presName="rootText" presStyleLbl="node3" presStyleIdx="1" presStyleCnt="4">
        <dgm:presLayoutVars>
          <dgm:chPref val="3"/>
        </dgm:presLayoutVars>
      </dgm:prSet>
      <dgm:spPr/>
    </dgm:pt>
    <dgm:pt modelId="{E8C5DADE-9EA0-4E0F-B6FB-C3069FD80994}" type="pres">
      <dgm:prSet presAssocID="{ECF88739-FD97-4BDC-9833-8D8F472CD5C8}" presName="rootConnector" presStyleLbl="node3" presStyleIdx="1" presStyleCnt="4"/>
      <dgm:spPr/>
    </dgm:pt>
    <dgm:pt modelId="{D155676B-309F-430E-B2BE-7A8385328D25}" type="pres">
      <dgm:prSet presAssocID="{ECF88739-FD97-4BDC-9833-8D8F472CD5C8}" presName="hierChild4" presStyleCnt="0"/>
      <dgm:spPr/>
    </dgm:pt>
    <dgm:pt modelId="{059FF374-5A7C-4568-8509-B71B5A21786B}" type="pres">
      <dgm:prSet presAssocID="{A9F3F9D1-FF52-40C6-B496-299925F10C4F}" presName="Name37" presStyleLbl="parChTrans1D4" presStyleIdx="2" presStyleCnt="10"/>
      <dgm:spPr/>
    </dgm:pt>
    <dgm:pt modelId="{8FFDC1D1-3A3B-4C51-8272-F060F8841A78}" type="pres">
      <dgm:prSet presAssocID="{BD19192A-5139-4417-B179-67A559E15B5E}" presName="hierRoot2" presStyleCnt="0">
        <dgm:presLayoutVars>
          <dgm:hierBranch val="init"/>
        </dgm:presLayoutVars>
      </dgm:prSet>
      <dgm:spPr/>
    </dgm:pt>
    <dgm:pt modelId="{DD656EA2-A5E7-46F9-9674-8B8BD568FFCA}" type="pres">
      <dgm:prSet presAssocID="{BD19192A-5139-4417-B179-67A559E15B5E}" presName="rootComposite" presStyleCnt="0"/>
      <dgm:spPr/>
    </dgm:pt>
    <dgm:pt modelId="{E10538D4-5F6A-42BD-9C9A-3D1AC80C7DB9}" type="pres">
      <dgm:prSet presAssocID="{BD19192A-5139-4417-B179-67A559E15B5E}" presName="rootText" presStyleLbl="node4" presStyleIdx="2" presStyleCnt="10">
        <dgm:presLayoutVars>
          <dgm:chPref val="3"/>
        </dgm:presLayoutVars>
      </dgm:prSet>
      <dgm:spPr/>
    </dgm:pt>
    <dgm:pt modelId="{08B0F24C-12B1-4271-8332-012FA02264E9}" type="pres">
      <dgm:prSet presAssocID="{BD19192A-5139-4417-B179-67A559E15B5E}" presName="rootConnector" presStyleLbl="node4" presStyleIdx="2" presStyleCnt="10"/>
      <dgm:spPr/>
    </dgm:pt>
    <dgm:pt modelId="{B803AD6E-761A-47E7-BDAD-58D35E061108}" type="pres">
      <dgm:prSet presAssocID="{BD19192A-5139-4417-B179-67A559E15B5E}" presName="hierChild4" presStyleCnt="0"/>
      <dgm:spPr/>
    </dgm:pt>
    <dgm:pt modelId="{9433EA23-F3AB-4081-B12D-BF57A4EDFEFD}" type="pres">
      <dgm:prSet presAssocID="{BD19192A-5139-4417-B179-67A559E15B5E}" presName="hierChild5" presStyleCnt="0"/>
      <dgm:spPr/>
    </dgm:pt>
    <dgm:pt modelId="{773486EB-4467-49F8-9663-DF727910A3A0}" type="pres">
      <dgm:prSet presAssocID="{3592B6A8-F35D-4688-9207-9FBCD1505F84}" presName="Name37" presStyleLbl="parChTrans1D4" presStyleIdx="3" presStyleCnt="10"/>
      <dgm:spPr/>
    </dgm:pt>
    <dgm:pt modelId="{BD10D8F6-C269-4CA3-8B75-98E6576513CA}" type="pres">
      <dgm:prSet presAssocID="{8E9DC105-02FE-4D74-B065-D70F64947F81}" presName="hierRoot2" presStyleCnt="0">
        <dgm:presLayoutVars>
          <dgm:hierBranch val="init"/>
        </dgm:presLayoutVars>
      </dgm:prSet>
      <dgm:spPr/>
    </dgm:pt>
    <dgm:pt modelId="{66DBE1B4-3854-4B18-BD52-34EAAA116466}" type="pres">
      <dgm:prSet presAssocID="{8E9DC105-02FE-4D74-B065-D70F64947F81}" presName="rootComposite" presStyleCnt="0"/>
      <dgm:spPr/>
    </dgm:pt>
    <dgm:pt modelId="{40EC3A56-7037-4E36-94B3-80A03FB965EE}" type="pres">
      <dgm:prSet presAssocID="{8E9DC105-02FE-4D74-B065-D70F64947F81}" presName="rootText" presStyleLbl="node4" presStyleIdx="3" presStyleCnt="10">
        <dgm:presLayoutVars>
          <dgm:chPref val="3"/>
        </dgm:presLayoutVars>
      </dgm:prSet>
      <dgm:spPr/>
    </dgm:pt>
    <dgm:pt modelId="{C4D7CA22-EE0D-4E2B-92F8-E85E7393EFC9}" type="pres">
      <dgm:prSet presAssocID="{8E9DC105-02FE-4D74-B065-D70F64947F81}" presName="rootConnector" presStyleLbl="node4" presStyleIdx="3" presStyleCnt="10"/>
      <dgm:spPr/>
    </dgm:pt>
    <dgm:pt modelId="{38264B19-D336-410D-A450-1B6F10654D6F}" type="pres">
      <dgm:prSet presAssocID="{8E9DC105-02FE-4D74-B065-D70F64947F81}" presName="hierChild4" presStyleCnt="0"/>
      <dgm:spPr/>
    </dgm:pt>
    <dgm:pt modelId="{AAEDCE7D-E12E-4BC0-9006-542223A83A12}" type="pres">
      <dgm:prSet presAssocID="{8E9DC105-02FE-4D74-B065-D70F64947F81}" presName="hierChild5" presStyleCnt="0"/>
      <dgm:spPr/>
    </dgm:pt>
    <dgm:pt modelId="{B768AB5E-8837-4A6E-8CB2-BF15BE28EAC3}" type="pres">
      <dgm:prSet presAssocID="{ECF88739-FD97-4BDC-9833-8D8F472CD5C8}" presName="hierChild5" presStyleCnt="0"/>
      <dgm:spPr/>
    </dgm:pt>
    <dgm:pt modelId="{CC0A0757-C65F-494F-BBC2-FECD2DC20F11}" type="pres">
      <dgm:prSet presAssocID="{2CDCDD79-9B6F-4934-9EF1-04AEE90FA1C1}" presName="hierChild5" presStyleCnt="0"/>
      <dgm:spPr/>
    </dgm:pt>
    <dgm:pt modelId="{2D68F0BF-2A11-48CA-B9F0-28071B7630D7}" type="pres">
      <dgm:prSet presAssocID="{30EB27AA-3611-419F-8D8F-4120C6BABA3F}" presName="Name37" presStyleLbl="parChTrans1D2" presStyleIdx="1" presStyleCnt="2"/>
      <dgm:spPr/>
    </dgm:pt>
    <dgm:pt modelId="{39145DBE-84B5-4346-A305-4D90BB66957C}" type="pres">
      <dgm:prSet presAssocID="{1DA4A541-7C0C-41E9-9618-5137A0BFBB6B}" presName="hierRoot2" presStyleCnt="0">
        <dgm:presLayoutVars>
          <dgm:hierBranch val="init"/>
        </dgm:presLayoutVars>
      </dgm:prSet>
      <dgm:spPr/>
    </dgm:pt>
    <dgm:pt modelId="{6230F613-F098-4D09-BE94-FC8642B4C9E3}" type="pres">
      <dgm:prSet presAssocID="{1DA4A541-7C0C-41E9-9618-5137A0BFBB6B}" presName="rootComposite" presStyleCnt="0"/>
      <dgm:spPr/>
    </dgm:pt>
    <dgm:pt modelId="{DC8DE45B-633C-4B8B-A0CA-CF53B5B64241}" type="pres">
      <dgm:prSet presAssocID="{1DA4A541-7C0C-41E9-9618-5137A0BFBB6B}" presName="rootText" presStyleLbl="node2" presStyleIdx="1" presStyleCnt="2">
        <dgm:presLayoutVars>
          <dgm:chPref val="3"/>
        </dgm:presLayoutVars>
      </dgm:prSet>
      <dgm:spPr/>
    </dgm:pt>
    <dgm:pt modelId="{C7955A3D-27E3-4CF3-A05A-5C7173E4F153}" type="pres">
      <dgm:prSet presAssocID="{1DA4A541-7C0C-41E9-9618-5137A0BFBB6B}" presName="rootConnector" presStyleLbl="node2" presStyleIdx="1" presStyleCnt="2"/>
      <dgm:spPr/>
    </dgm:pt>
    <dgm:pt modelId="{5CAFF4AD-374C-4CEF-904C-6A16EA334A65}" type="pres">
      <dgm:prSet presAssocID="{1DA4A541-7C0C-41E9-9618-5137A0BFBB6B}" presName="hierChild4" presStyleCnt="0"/>
      <dgm:spPr/>
    </dgm:pt>
    <dgm:pt modelId="{68861F1B-3950-430A-9C4E-2594ED5C0F12}" type="pres">
      <dgm:prSet presAssocID="{DCC6CF14-C330-4987-B2A3-8CBD7B213319}" presName="Name37" presStyleLbl="parChTrans1D3" presStyleIdx="2" presStyleCnt="4"/>
      <dgm:spPr/>
    </dgm:pt>
    <dgm:pt modelId="{C5089730-99CF-4399-A695-E795F57C17F4}" type="pres">
      <dgm:prSet presAssocID="{CD494EB8-22F5-43B4-B97B-06E4A24792AC}" presName="hierRoot2" presStyleCnt="0">
        <dgm:presLayoutVars>
          <dgm:hierBranch val="init"/>
        </dgm:presLayoutVars>
      </dgm:prSet>
      <dgm:spPr/>
    </dgm:pt>
    <dgm:pt modelId="{5BD435D8-E53A-49BB-A1EB-D99B395FFCC8}" type="pres">
      <dgm:prSet presAssocID="{CD494EB8-22F5-43B4-B97B-06E4A24792AC}" presName="rootComposite" presStyleCnt="0"/>
      <dgm:spPr/>
    </dgm:pt>
    <dgm:pt modelId="{41EA9A69-51A1-4391-BC47-B8A509F3764E}" type="pres">
      <dgm:prSet presAssocID="{CD494EB8-22F5-43B4-B97B-06E4A24792AC}" presName="rootText" presStyleLbl="node3" presStyleIdx="2" presStyleCnt="4">
        <dgm:presLayoutVars>
          <dgm:chPref val="3"/>
        </dgm:presLayoutVars>
      </dgm:prSet>
      <dgm:spPr/>
    </dgm:pt>
    <dgm:pt modelId="{B40A301C-4D05-4F4A-93DB-2139493A7866}" type="pres">
      <dgm:prSet presAssocID="{CD494EB8-22F5-43B4-B97B-06E4A24792AC}" presName="rootConnector" presStyleLbl="node3" presStyleIdx="2" presStyleCnt="4"/>
      <dgm:spPr/>
    </dgm:pt>
    <dgm:pt modelId="{B55EF401-D1BD-47DD-B9D6-A7A99E06D606}" type="pres">
      <dgm:prSet presAssocID="{CD494EB8-22F5-43B4-B97B-06E4A24792AC}" presName="hierChild4" presStyleCnt="0"/>
      <dgm:spPr/>
    </dgm:pt>
    <dgm:pt modelId="{B85ACCA5-661A-4F49-96B8-A3D17C850837}" type="pres">
      <dgm:prSet presAssocID="{8F075648-80C8-4518-876C-F7ACB8DD46CE}" presName="Name37" presStyleLbl="parChTrans1D4" presStyleIdx="4" presStyleCnt="10"/>
      <dgm:spPr/>
    </dgm:pt>
    <dgm:pt modelId="{09CF34A5-C0C1-4287-BF04-0B1591CDB326}" type="pres">
      <dgm:prSet presAssocID="{59BF403C-BD3F-43E2-B509-DBCA8D5DB006}" presName="hierRoot2" presStyleCnt="0">
        <dgm:presLayoutVars>
          <dgm:hierBranch val="init"/>
        </dgm:presLayoutVars>
      </dgm:prSet>
      <dgm:spPr/>
    </dgm:pt>
    <dgm:pt modelId="{D0C142E9-FD78-42D5-9CF3-05B0EC37E95D}" type="pres">
      <dgm:prSet presAssocID="{59BF403C-BD3F-43E2-B509-DBCA8D5DB006}" presName="rootComposite" presStyleCnt="0"/>
      <dgm:spPr/>
    </dgm:pt>
    <dgm:pt modelId="{2D28ED27-6E97-4F64-AD6F-6A76CA12F979}" type="pres">
      <dgm:prSet presAssocID="{59BF403C-BD3F-43E2-B509-DBCA8D5DB006}" presName="rootText" presStyleLbl="node4" presStyleIdx="4" presStyleCnt="10">
        <dgm:presLayoutVars>
          <dgm:chPref val="3"/>
        </dgm:presLayoutVars>
      </dgm:prSet>
      <dgm:spPr/>
    </dgm:pt>
    <dgm:pt modelId="{FAF2D4B6-A166-4175-852E-771AE11AA5C9}" type="pres">
      <dgm:prSet presAssocID="{59BF403C-BD3F-43E2-B509-DBCA8D5DB006}" presName="rootConnector" presStyleLbl="node4" presStyleIdx="4" presStyleCnt="10"/>
      <dgm:spPr/>
    </dgm:pt>
    <dgm:pt modelId="{8D15D5EC-36CC-43B4-9037-B4ABD738EB8C}" type="pres">
      <dgm:prSet presAssocID="{59BF403C-BD3F-43E2-B509-DBCA8D5DB006}" presName="hierChild4" presStyleCnt="0"/>
      <dgm:spPr/>
    </dgm:pt>
    <dgm:pt modelId="{79638DDB-613A-4B5D-84D1-987C2A857150}" type="pres">
      <dgm:prSet presAssocID="{63AB9D0B-642C-4AD6-8B3B-6AA62DC070E5}" presName="Name37" presStyleLbl="parChTrans1D4" presStyleIdx="5" presStyleCnt="10"/>
      <dgm:spPr/>
    </dgm:pt>
    <dgm:pt modelId="{C3282839-F32A-40B6-86CC-1B7FECBFCAE7}" type="pres">
      <dgm:prSet presAssocID="{60F82F93-411C-4D9C-99AE-FAA561F63650}" presName="hierRoot2" presStyleCnt="0">
        <dgm:presLayoutVars>
          <dgm:hierBranch val="init"/>
        </dgm:presLayoutVars>
      </dgm:prSet>
      <dgm:spPr/>
    </dgm:pt>
    <dgm:pt modelId="{0142C378-0AB5-4C3F-8A40-1197A9C1B8A4}" type="pres">
      <dgm:prSet presAssocID="{60F82F93-411C-4D9C-99AE-FAA561F63650}" presName="rootComposite" presStyleCnt="0"/>
      <dgm:spPr/>
    </dgm:pt>
    <dgm:pt modelId="{DD69836C-EE1D-4184-B506-410B9F6F4E05}" type="pres">
      <dgm:prSet presAssocID="{60F82F93-411C-4D9C-99AE-FAA561F63650}" presName="rootText" presStyleLbl="node4" presStyleIdx="5" presStyleCnt="10">
        <dgm:presLayoutVars>
          <dgm:chPref val="3"/>
        </dgm:presLayoutVars>
      </dgm:prSet>
      <dgm:spPr/>
    </dgm:pt>
    <dgm:pt modelId="{E63CDC93-CB97-4DB2-8DF6-5EE594D945F6}" type="pres">
      <dgm:prSet presAssocID="{60F82F93-411C-4D9C-99AE-FAA561F63650}" presName="rootConnector" presStyleLbl="node4" presStyleIdx="5" presStyleCnt="10"/>
      <dgm:spPr/>
    </dgm:pt>
    <dgm:pt modelId="{24883812-37FC-42FA-8E9E-89834DA60EB6}" type="pres">
      <dgm:prSet presAssocID="{60F82F93-411C-4D9C-99AE-FAA561F63650}" presName="hierChild4" presStyleCnt="0"/>
      <dgm:spPr/>
    </dgm:pt>
    <dgm:pt modelId="{E3266AB1-FD29-42E1-B5D9-DD1A5F375B54}" type="pres">
      <dgm:prSet presAssocID="{60F82F93-411C-4D9C-99AE-FAA561F63650}" presName="hierChild5" presStyleCnt="0"/>
      <dgm:spPr/>
    </dgm:pt>
    <dgm:pt modelId="{239B08D9-2F0F-4585-B411-E031769D960A}" type="pres">
      <dgm:prSet presAssocID="{59BF403C-BD3F-43E2-B509-DBCA8D5DB006}" presName="hierChild5" presStyleCnt="0"/>
      <dgm:spPr/>
    </dgm:pt>
    <dgm:pt modelId="{A4E2CE09-46F4-45CC-8933-A87D7745F4B7}" type="pres">
      <dgm:prSet presAssocID="{D015C1DA-F594-4133-9CD7-FFE1D7A3B324}" presName="Name37" presStyleLbl="parChTrans1D4" presStyleIdx="6" presStyleCnt="10"/>
      <dgm:spPr/>
    </dgm:pt>
    <dgm:pt modelId="{A7599402-239F-444A-AA7B-97B509DB24DA}" type="pres">
      <dgm:prSet presAssocID="{C819ECD0-AF40-449F-BA54-4AAC2240C65B}" presName="hierRoot2" presStyleCnt="0">
        <dgm:presLayoutVars>
          <dgm:hierBranch val="init"/>
        </dgm:presLayoutVars>
      </dgm:prSet>
      <dgm:spPr/>
    </dgm:pt>
    <dgm:pt modelId="{6FBAA663-859A-46A6-B3C0-F15CC8A1F775}" type="pres">
      <dgm:prSet presAssocID="{C819ECD0-AF40-449F-BA54-4AAC2240C65B}" presName="rootComposite" presStyleCnt="0"/>
      <dgm:spPr/>
    </dgm:pt>
    <dgm:pt modelId="{CC280E0A-263D-4AAF-82E8-A9DB3F205BD4}" type="pres">
      <dgm:prSet presAssocID="{C819ECD0-AF40-449F-BA54-4AAC2240C65B}" presName="rootText" presStyleLbl="node4" presStyleIdx="6" presStyleCnt="10">
        <dgm:presLayoutVars>
          <dgm:chPref val="3"/>
        </dgm:presLayoutVars>
      </dgm:prSet>
      <dgm:spPr/>
    </dgm:pt>
    <dgm:pt modelId="{8008ED32-D21E-4DF5-B617-9F0CABE0D055}" type="pres">
      <dgm:prSet presAssocID="{C819ECD0-AF40-449F-BA54-4AAC2240C65B}" presName="rootConnector" presStyleLbl="node4" presStyleIdx="6" presStyleCnt="10"/>
      <dgm:spPr/>
    </dgm:pt>
    <dgm:pt modelId="{F0EF8BE7-A751-4A36-B0D0-5109CDE480B5}" type="pres">
      <dgm:prSet presAssocID="{C819ECD0-AF40-449F-BA54-4AAC2240C65B}" presName="hierChild4" presStyleCnt="0"/>
      <dgm:spPr/>
    </dgm:pt>
    <dgm:pt modelId="{911E1A03-DDA7-4FB4-97F2-8F8030DF99E8}" type="pres">
      <dgm:prSet presAssocID="{266FD1F6-AF8B-4D2B-BB02-A2CBE04E3622}" presName="Name37" presStyleLbl="parChTrans1D4" presStyleIdx="7" presStyleCnt="10"/>
      <dgm:spPr/>
    </dgm:pt>
    <dgm:pt modelId="{644FFF28-BF87-42C9-88D5-F759C46C533F}" type="pres">
      <dgm:prSet presAssocID="{2BE11016-D500-4916-8D64-B1EB2D7C26FE}" presName="hierRoot2" presStyleCnt="0">
        <dgm:presLayoutVars>
          <dgm:hierBranch val="init"/>
        </dgm:presLayoutVars>
      </dgm:prSet>
      <dgm:spPr/>
    </dgm:pt>
    <dgm:pt modelId="{A744489B-7F51-45D5-BF3C-E4EA5958F292}" type="pres">
      <dgm:prSet presAssocID="{2BE11016-D500-4916-8D64-B1EB2D7C26FE}" presName="rootComposite" presStyleCnt="0"/>
      <dgm:spPr/>
    </dgm:pt>
    <dgm:pt modelId="{4C769587-6487-4D48-9FD8-054EBF4720CB}" type="pres">
      <dgm:prSet presAssocID="{2BE11016-D500-4916-8D64-B1EB2D7C26FE}" presName="rootText" presStyleLbl="node4" presStyleIdx="7" presStyleCnt="10">
        <dgm:presLayoutVars>
          <dgm:chPref val="3"/>
        </dgm:presLayoutVars>
      </dgm:prSet>
      <dgm:spPr/>
    </dgm:pt>
    <dgm:pt modelId="{00530A53-A57E-4100-9D74-D9A63087AB3A}" type="pres">
      <dgm:prSet presAssocID="{2BE11016-D500-4916-8D64-B1EB2D7C26FE}" presName="rootConnector" presStyleLbl="node4" presStyleIdx="7" presStyleCnt="10"/>
      <dgm:spPr/>
    </dgm:pt>
    <dgm:pt modelId="{AA6489FC-D2B1-4145-83D0-169D272FA2E2}" type="pres">
      <dgm:prSet presAssocID="{2BE11016-D500-4916-8D64-B1EB2D7C26FE}" presName="hierChild4" presStyleCnt="0"/>
      <dgm:spPr/>
    </dgm:pt>
    <dgm:pt modelId="{6E1EE7F0-3641-49CA-874D-E361F9FC6162}" type="pres">
      <dgm:prSet presAssocID="{2BE11016-D500-4916-8D64-B1EB2D7C26FE}" presName="hierChild5" presStyleCnt="0"/>
      <dgm:spPr/>
    </dgm:pt>
    <dgm:pt modelId="{DF059F02-21FD-4EFC-957F-DFBD69A8ACD8}" type="pres">
      <dgm:prSet presAssocID="{03970587-A79A-44FF-96B5-7F7DD208E616}" presName="Name37" presStyleLbl="parChTrans1D4" presStyleIdx="8" presStyleCnt="10"/>
      <dgm:spPr/>
    </dgm:pt>
    <dgm:pt modelId="{E06182EE-EAF3-4CD8-942A-2554927FB497}" type="pres">
      <dgm:prSet presAssocID="{2683F479-527F-4AEA-8529-4A48035F6A16}" presName="hierRoot2" presStyleCnt="0">
        <dgm:presLayoutVars>
          <dgm:hierBranch val="init"/>
        </dgm:presLayoutVars>
      </dgm:prSet>
      <dgm:spPr/>
    </dgm:pt>
    <dgm:pt modelId="{E2AB86CD-7CFF-4185-85A5-9B5A7449F6D6}" type="pres">
      <dgm:prSet presAssocID="{2683F479-527F-4AEA-8529-4A48035F6A16}" presName="rootComposite" presStyleCnt="0"/>
      <dgm:spPr/>
    </dgm:pt>
    <dgm:pt modelId="{F6103A39-6A11-43CE-B06C-C065E3050B20}" type="pres">
      <dgm:prSet presAssocID="{2683F479-527F-4AEA-8529-4A48035F6A16}" presName="rootText" presStyleLbl="node4" presStyleIdx="8" presStyleCnt="10">
        <dgm:presLayoutVars>
          <dgm:chPref val="3"/>
        </dgm:presLayoutVars>
      </dgm:prSet>
      <dgm:spPr/>
    </dgm:pt>
    <dgm:pt modelId="{59206FD3-5291-4F6E-8E9F-83848D9C617B}" type="pres">
      <dgm:prSet presAssocID="{2683F479-527F-4AEA-8529-4A48035F6A16}" presName="rootConnector" presStyleLbl="node4" presStyleIdx="8" presStyleCnt="10"/>
      <dgm:spPr/>
    </dgm:pt>
    <dgm:pt modelId="{50D540EF-81BB-49E6-88DA-0B46D6AB9125}" type="pres">
      <dgm:prSet presAssocID="{2683F479-527F-4AEA-8529-4A48035F6A16}" presName="hierChild4" presStyleCnt="0"/>
      <dgm:spPr/>
    </dgm:pt>
    <dgm:pt modelId="{ACCD1CB9-1458-4FBF-A3D4-E45BFEAD65CF}" type="pres">
      <dgm:prSet presAssocID="{2683F479-527F-4AEA-8529-4A48035F6A16}" presName="hierChild5" presStyleCnt="0"/>
      <dgm:spPr/>
    </dgm:pt>
    <dgm:pt modelId="{D74E9C86-6BD7-489C-820F-1554D4E16750}" type="pres">
      <dgm:prSet presAssocID="{C819ECD0-AF40-449F-BA54-4AAC2240C65B}" presName="hierChild5" presStyleCnt="0"/>
      <dgm:spPr/>
    </dgm:pt>
    <dgm:pt modelId="{FCED87B5-E32D-4546-B98E-4A552845844C}" type="pres">
      <dgm:prSet presAssocID="{CD494EB8-22F5-43B4-B97B-06E4A24792AC}" presName="hierChild5" presStyleCnt="0"/>
      <dgm:spPr/>
    </dgm:pt>
    <dgm:pt modelId="{153ED093-2701-412A-B4AC-B30D5847481B}" type="pres">
      <dgm:prSet presAssocID="{835D0648-36E0-4EB5-A6C7-B426BEB1D961}" presName="Name37" presStyleLbl="parChTrans1D3" presStyleIdx="3" presStyleCnt="4"/>
      <dgm:spPr/>
    </dgm:pt>
    <dgm:pt modelId="{DE2BDD4F-255D-4C23-8D86-B8AAD5ED7CAE}" type="pres">
      <dgm:prSet presAssocID="{402FC0EC-2929-4639-94A0-E5EEA51BB997}" presName="hierRoot2" presStyleCnt="0">
        <dgm:presLayoutVars>
          <dgm:hierBranch val="init"/>
        </dgm:presLayoutVars>
      </dgm:prSet>
      <dgm:spPr/>
    </dgm:pt>
    <dgm:pt modelId="{23436E12-6D01-4AE2-A57A-25D82379CC28}" type="pres">
      <dgm:prSet presAssocID="{402FC0EC-2929-4639-94A0-E5EEA51BB997}" presName="rootComposite" presStyleCnt="0"/>
      <dgm:spPr/>
    </dgm:pt>
    <dgm:pt modelId="{B9F2C107-1A2E-49FC-940F-396E0685C17F}" type="pres">
      <dgm:prSet presAssocID="{402FC0EC-2929-4639-94A0-E5EEA51BB997}" presName="rootText" presStyleLbl="node3" presStyleIdx="3" presStyleCnt="4">
        <dgm:presLayoutVars>
          <dgm:chPref val="3"/>
        </dgm:presLayoutVars>
      </dgm:prSet>
      <dgm:spPr/>
    </dgm:pt>
    <dgm:pt modelId="{CEC66F53-191E-4BCF-9F70-A6902DA5CA8D}" type="pres">
      <dgm:prSet presAssocID="{402FC0EC-2929-4639-94A0-E5EEA51BB997}" presName="rootConnector" presStyleLbl="node3" presStyleIdx="3" presStyleCnt="4"/>
      <dgm:spPr/>
    </dgm:pt>
    <dgm:pt modelId="{C8139B1A-43EF-4E8D-9D89-77D53B325A74}" type="pres">
      <dgm:prSet presAssocID="{402FC0EC-2929-4639-94A0-E5EEA51BB997}" presName="hierChild4" presStyleCnt="0"/>
      <dgm:spPr/>
    </dgm:pt>
    <dgm:pt modelId="{93E4C78E-9EF3-458B-92DB-A74DE89E0F92}" type="pres">
      <dgm:prSet presAssocID="{FC1B2EB8-92E9-4D25-A027-8EDC2A4E5739}" presName="Name37" presStyleLbl="parChTrans1D4" presStyleIdx="9" presStyleCnt="10"/>
      <dgm:spPr/>
    </dgm:pt>
    <dgm:pt modelId="{E4789C96-B379-43FB-8972-9EDA2DB1F310}" type="pres">
      <dgm:prSet presAssocID="{4DA0582B-0C2A-4E58-B370-EAFEC5CD7DBB}" presName="hierRoot2" presStyleCnt="0">
        <dgm:presLayoutVars>
          <dgm:hierBranch val="init"/>
        </dgm:presLayoutVars>
      </dgm:prSet>
      <dgm:spPr/>
    </dgm:pt>
    <dgm:pt modelId="{420B5CF2-3AD5-4CAF-A10C-F23FA06A1B27}" type="pres">
      <dgm:prSet presAssocID="{4DA0582B-0C2A-4E58-B370-EAFEC5CD7DBB}" presName="rootComposite" presStyleCnt="0"/>
      <dgm:spPr/>
    </dgm:pt>
    <dgm:pt modelId="{F0A8C908-3BAB-4556-B298-4307A18D94CD}" type="pres">
      <dgm:prSet presAssocID="{4DA0582B-0C2A-4E58-B370-EAFEC5CD7DBB}" presName="rootText" presStyleLbl="node4" presStyleIdx="9" presStyleCnt="10">
        <dgm:presLayoutVars>
          <dgm:chPref val="3"/>
        </dgm:presLayoutVars>
      </dgm:prSet>
      <dgm:spPr/>
    </dgm:pt>
    <dgm:pt modelId="{8051B385-2F4D-4215-87F5-D0EEAC7ACFDC}" type="pres">
      <dgm:prSet presAssocID="{4DA0582B-0C2A-4E58-B370-EAFEC5CD7DBB}" presName="rootConnector" presStyleLbl="node4" presStyleIdx="9" presStyleCnt="10"/>
      <dgm:spPr/>
    </dgm:pt>
    <dgm:pt modelId="{385DC5B3-ABFC-4816-A7E6-33F3BFA1ACD8}" type="pres">
      <dgm:prSet presAssocID="{4DA0582B-0C2A-4E58-B370-EAFEC5CD7DBB}" presName="hierChild4" presStyleCnt="0"/>
      <dgm:spPr/>
    </dgm:pt>
    <dgm:pt modelId="{0740AA62-7B9F-49BB-85A5-1EC4C649158F}" type="pres">
      <dgm:prSet presAssocID="{4DA0582B-0C2A-4E58-B370-EAFEC5CD7DBB}" presName="hierChild5" presStyleCnt="0"/>
      <dgm:spPr/>
    </dgm:pt>
    <dgm:pt modelId="{B86169AB-C3D1-4D7D-AF92-0B89ECA97555}" type="pres">
      <dgm:prSet presAssocID="{402FC0EC-2929-4639-94A0-E5EEA51BB997}" presName="hierChild5" presStyleCnt="0"/>
      <dgm:spPr/>
    </dgm:pt>
    <dgm:pt modelId="{CF2FC1E6-197F-4A7C-B842-3EA568EF9ACD}" type="pres">
      <dgm:prSet presAssocID="{1DA4A541-7C0C-41E9-9618-5137A0BFBB6B}" presName="hierChild5" presStyleCnt="0"/>
      <dgm:spPr/>
    </dgm:pt>
    <dgm:pt modelId="{7B295BDE-F05B-448E-9913-3522F481FAB3}" type="pres">
      <dgm:prSet presAssocID="{9055E4FB-A2D9-43E0-855F-476C7E444D8A}" presName="hierChild3" presStyleCnt="0"/>
      <dgm:spPr/>
    </dgm:pt>
  </dgm:ptLst>
  <dgm:cxnLst>
    <dgm:cxn modelId="{F07D4502-CA84-4762-A668-2B048A4C5A7F}" type="presOf" srcId="{402FC0EC-2929-4639-94A0-E5EEA51BB997}" destId="{CEC66F53-191E-4BCF-9F70-A6902DA5CA8D}" srcOrd="1" destOrd="0" presId="urn:microsoft.com/office/officeart/2005/8/layout/orgChart1"/>
    <dgm:cxn modelId="{BAFA4B04-2524-4EC2-B3B5-1EB5EFC4A413}" srcId="{1DA4A541-7C0C-41E9-9618-5137A0BFBB6B}" destId="{402FC0EC-2929-4639-94A0-E5EEA51BB997}" srcOrd="1" destOrd="0" parTransId="{835D0648-36E0-4EB5-A6C7-B426BEB1D961}" sibTransId="{46174F45-C69E-48FD-AAFD-E8EBBADEC156}"/>
    <dgm:cxn modelId="{8745C80A-B03F-4FE0-AB9F-525B0563F193}" srcId="{CD494EB8-22F5-43B4-B97B-06E4A24792AC}" destId="{59BF403C-BD3F-43E2-B509-DBCA8D5DB006}" srcOrd="0" destOrd="0" parTransId="{8F075648-80C8-4518-876C-F7ACB8DD46CE}" sibTransId="{07C65866-49EC-41B3-A1EA-750C4476CB96}"/>
    <dgm:cxn modelId="{A4BFA50B-31AE-4935-A34D-EDBD8BA65218}" type="presOf" srcId="{60F82F93-411C-4D9C-99AE-FAA561F63650}" destId="{DD69836C-EE1D-4184-B506-410B9F6F4E05}" srcOrd="0" destOrd="0" presId="urn:microsoft.com/office/officeart/2005/8/layout/orgChart1"/>
    <dgm:cxn modelId="{7FD2E60B-E785-4506-92CA-ACD6CB1E4C57}" type="presOf" srcId="{60F82F93-411C-4D9C-99AE-FAA561F63650}" destId="{E63CDC93-CB97-4DB2-8DF6-5EE594D945F6}" srcOrd="1" destOrd="0" presId="urn:microsoft.com/office/officeart/2005/8/layout/orgChart1"/>
    <dgm:cxn modelId="{24C5180E-4B5F-4C05-91C5-88687C331194}" type="presOf" srcId="{5EF31553-0040-460E-BF15-4D5C8FDB40F6}" destId="{3A47829F-82D8-4770-90A9-B80A0A15F7A8}" srcOrd="0" destOrd="0" presId="urn:microsoft.com/office/officeart/2005/8/layout/orgChart1"/>
    <dgm:cxn modelId="{A744F80F-8828-436A-B439-9FB51FF9E3EC}" srcId="{2CDCDD79-9B6F-4934-9EF1-04AEE90FA1C1}" destId="{ECF88739-FD97-4BDC-9833-8D8F472CD5C8}" srcOrd="1" destOrd="0" parTransId="{401241C3-5820-4413-AEFB-464015A3E924}" sibTransId="{C1753E1E-33EF-40BD-BF41-3ED421373439}"/>
    <dgm:cxn modelId="{DBFEA011-E2ED-4E7A-AB67-74D92384F3B8}" type="presOf" srcId="{DCC6CF14-C330-4987-B2A3-8CBD7B213319}" destId="{68861F1B-3950-430A-9C4E-2594ED5C0F12}" srcOrd="0" destOrd="0" presId="urn:microsoft.com/office/officeart/2005/8/layout/orgChart1"/>
    <dgm:cxn modelId="{EDF0CB14-007E-45BB-8445-C92455079A93}" srcId="{F872A454-9FA7-4ABF-8994-28CE8CA0E041}" destId="{0458CA8F-73FE-4BD9-85FB-C076BCB4D586}" srcOrd="0" destOrd="0" parTransId="{EA8D33C2-80D8-4304-B861-139FFF362C04}" sibTransId="{E03B7021-F4B6-4739-B152-FC7D1AC29A61}"/>
    <dgm:cxn modelId="{33B4551E-FB05-419F-8AEC-431C2747A097}" srcId="{C819ECD0-AF40-449F-BA54-4AAC2240C65B}" destId="{2683F479-527F-4AEA-8529-4A48035F6A16}" srcOrd="1" destOrd="0" parTransId="{03970587-A79A-44FF-96B5-7F7DD208E616}" sibTransId="{614423D5-C267-450D-9522-AEB3907FAFC3}"/>
    <dgm:cxn modelId="{9E068425-F989-4D52-8E26-C6524B44CD59}" type="presOf" srcId="{2BE11016-D500-4916-8D64-B1EB2D7C26FE}" destId="{4C769587-6487-4D48-9FD8-054EBF4720CB}" srcOrd="0" destOrd="0" presId="urn:microsoft.com/office/officeart/2005/8/layout/orgChart1"/>
    <dgm:cxn modelId="{5F2B7F2A-95E7-4D91-94EB-F254D5B0A39F}" type="presOf" srcId="{59BF403C-BD3F-43E2-B509-DBCA8D5DB006}" destId="{2D28ED27-6E97-4F64-AD6F-6A76CA12F979}" srcOrd="0" destOrd="0" presId="urn:microsoft.com/office/officeart/2005/8/layout/orgChart1"/>
    <dgm:cxn modelId="{DC34402D-3873-489C-9D74-C0CF333090DF}" srcId="{402FC0EC-2929-4639-94A0-E5EEA51BB997}" destId="{4DA0582B-0C2A-4E58-B370-EAFEC5CD7DBB}" srcOrd="0" destOrd="0" parTransId="{FC1B2EB8-92E9-4D25-A027-8EDC2A4E5739}" sibTransId="{F79F36C1-8ECB-4557-9CC5-8D9069C731F0}"/>
    <dgm:cxn modelId="{A0082B30-173D-475F-BE85-B858B6361195}" type="presOf" srcId="{8E9DC105-02FE-4D74-B065-D70F64947F81}" destId="{C4D7CA22-EE0D-4E2B-92F8-E85E7393EFC9}" srcOrd="1" destOrd="0" presId="urn:microsoft.com/office/officeart/2005/8/layout/orgChart1"/>
    <dgm:cxn modelId="{232D2432-E5A6-46BE-9B8B-F1FAE42C4A4E}" type="presOf" srcId="{1546840A-5FDB-4EE2-8D23-BDED3BD8A1CA}" destId="{66874C54-B30A-41E3-B0C9-948965F657D8}" srcOrd="1" destOrd="0" presId="urn:microsoft.com/office/officeart/2005/8/layout/orgChart1"/>
    <dgm:cxn modelId="{7D0AE432-141F-4C38-9765-CF17C44458C8}" type="presOf" srcId="{EA8D33C2-80D8-4304-B861-139FFF362C04}" destId="{0B8C22CC-4C27-4D67-910B-7801F6CD4526}" srcOrd="0" destOrd="0" presId="urn:microsoft.com/office/officeart/2005/8/layout/orgChart1"/>
    <dgm:cxn modelId="{D0498636-DF2E-4390-85E9-5045C5DC8ACC}" type="presOf" srcId="{D015C1DA-F594-4133-9CD7-FFE1D7A3B324}" destId="{A4E2CE09-46F4-45CC-8933-A87D7745F4B7}" srcOrd="0" destOrd="0" presId="urn:microsoft.com/office/officeart/2005/8/layout/orgChart1"/>
    <dgm:cxn modelId="{62C1AE37-4ECA-417F-BC37-DFDA421FB7CF}" type="presOf" srcId="{3592B6A8-F35D-4688-9207-9FBCD1505F84}" destId="{773486EB-4467-49F8-9663-DF727910A3A0}" srcOrd="0" destOrd="0" presId="urn:microsoft.com/office/officeart/2005/8/layout/orgChart1"/>
    <dgm:cxn modelId="{41616B3C-E764-4E3A-8EC4-A5AEEF3C3059}" type="presOf" srcId="{A9F3F9D1-FF52-40C6-B496-299925F10C4F}" destId="{059FF374-5A7C-4568-8509-B71B5A21786B}" srcOrd="0" destOrd="0" presId="urn:microsoft.com/office/officeart/2005/8/layout/orgChart1"/>
    <dgm:cxn modelId="{308CA43F-40F4-4CF5-9FEA-8DC93AE5D04B}" type="presOf" srcId="{9055E4FB-A2D9-43E0-855F-476C7E444D8A}" destId="{BF7A7D12-09A7-4FD6-A80D-7665C8A7E1B5}" srcOrd="1" destOrd="0" presId="urn:microsoft.com/office/officeart/2005/8/layout/orgChart1"/>
    <dgm:cxn modelId="{4C52A73F-E4D3-46D2-9529-8DA67576B98E}" type="presOf" srcId="{CD494EB8-22F5-43B4-B97B-06E4A24792AC}" destId="{41EA9A69-51A1-4391-BC47-B8A509F3764E}" srcOrd="0" destOrd="0" presId="urn:microsoft.com/office/officeart/2005/8/layout/orgChart1"/>
    <dgm:cxn modelId="{5EE3335B-1A39-4BED-BD43-AADA33ADD2F8}" type="presOf" srcId="{63AB9D0B-642C-4AD6-8B3B-6AA62DC070E5}" destId="{79638DDB-613A-4B5D-84D1-987C2A857150}" srcOrd="0" destOrd="0" presId="urn:microsoft.com/office/officeart/2005/8/layout/orgChart1"/>
    <dgm:cxn modelId="{AB5EC363-9C32-4FE2-A38E-DE88122C7B46}" type="presOf" srcId="{2BE11016-D500-4916-8D64-B1EB2D7C26FE}" destId="{00530A53-A57E-4100-9D74-D9A63087AB3A}" srcOrd="1" destOrd="0" presId="urn:microsoft.com/office/officeart/2005/8/layout/orgChart1"/>
    <dgm:cxn modelId="{E19B3244-71B0-4501-AC7E-D3AFDCF0D85C}" type="presOf" srcId="{03970587-A79A-44FF-96B5-7F7DD208E616}" destId="{DF059F02-21FD-4EFC-957F-DFBD69A8ACD8}" srcOrd="0" destOrd="0" presId="urn:microsoft.com/office/officeart/2005/8/layout/orgChart1"/>
    <dgm:cxn modelId="{95538846-C4E8-406C-A6D1-BDD9BAA55ED6}" type="presOf" srcId="{9055E4FB-A2D9-43E0-855F-476C7E444D8A}" destId="{BC501C2E-5274-4A60-AE06-F68AE39260D2}" srcOrd="0" destOrd="0" presId="urn:microsoft.com/office/officeart/2005/8/layout/orgChart1"/>
    <dgm:cxn modelId="{64B72771-1B88-4DFF-8D1D-B84794EAE376}" type="presOf" srcId="{2CDCDD79-9B6F-4934-9EF1-04AEE90FA1C1}" destId="{A8242123-B8B9-403E-A821-1BE1DA5348FF}" srcOrd="0" destOrd="0" presId="urn:microsoft.com/office/officeart/2005/8/layout/orgChart1"/>
    <dgm:cxn modelId="{6DF6B076-62CE-4CE1-9F83-F3F33D3EF848}" type="presOf" srcId="{F872A454-9FA7-4ABF-8994-28CE8CA0E041}" destId="{1BF68A85-9DBD-4F07-B773-493EC136BD51}" srcOrd="0" destOrd="0" presId="urn:microsoft.com/office/officeart/2005/8/layout/orgChart1"/>
    <dgm:cxn modelId="{D7D2BA76-C9F4-467A-9A8C-0F475D063B2A}" srcId="{ECF88739-FD97-4BDC-9833-8D8F472CD5C8}" destId="{BD19192A-5139-4417-B179-67A559E15B5E}" srcOrd="0" destOrd="0" parTransId="{A9F3F9D1-FF52-40C6-B496-299925F10C4F}" sibTransId="{7CD2F7A4-D300-4264-9BD9-91CC85468E01}"/>
    <dgm:cxn modelId="{28681157-AB4A-4848-8102-0ED6EAA3C663}" srcId="{676CAB80-F5AD-4E84-88E1-51A40A29D626}" destId="{9055E4FB-A2D9-43E0-855F-476C7E444D8A}" srcOrd="0" destOrd="0" parTransId="{B0588B69-2D1B-40E1-AD16-FE141390DCC1}" sibTransId="{5CF25C41-F41D-440E-8057-80E5CFF9EAE2}"/>
    <dgm:cxn modelId="{5CBA3B77-036C-48EA-97A2-FECFED68075D}" type="presOf" srcId="{2683F479-527F-4AEA-8529-4A48035F6A16}" destId="{59206FD3-5291-4F6E-8E9F-83848D9C617B}" srcOrd="1" destOrd="0" presId="urn:microsoft.com/office/officeart/2005/8/layout/orgChart1"/>
    <dgm:cxn modelId="{F6C23B77-5CF1-44CE-B74A-02A0893423D1}" type="presOf" srcId="{401241C3-5820-4413-AEFB-464015A3E924}" destId="{2676731F-B8EC-447D-883F-9AE3D06AC77B}" srcOrd="0" destOrd="0" presId="urn:microsoft.com/office/officeart/2005/8/layout/orgChart1"/>
    <dgm:cxn modelId="{E721A877-59F8-48B1-89DB-A2EEA6142F44}" type="presOf" srcId="{0458CA8F-73FE-4BD9-85FB-C076BCB4D586}" destId="{460394B8-3807-4074-A51D-65CD3EB8BFDB}" srcOrd="1" destOrd="0" presId="urn:microsoft.com/office/officeart/2005/8/layout/orgChart1"/>
    <dgm:cxn modelId="{22C90C80-5451-4447-82E2-F73D44D488F9}" type="presOf" srcId="{8F075648-80C8-4518-876C-F7ACB8DD46CE}" destId="{B85ACCA5-661A-4F49-96B8-A3D17C850837}" srcOrd="0" destOrd="0" presId="urn:microsoft.com/office/officeart/2005/8/layout/orgChart1"/>
    <dgm:cxn modelId="{EA111685-41DD-405D-BF10-932076840A8C}" srcId="{9055E4FB-A2D9-43E0-855F-476C7E444D8A}" destId="{2CDCDD79-9B6F-4934-9EF1-04AEE90FA1C1}" srcOrd="0" destOrd="0" parTransId="{BA827B7A-62E6-4B1A-9B37-E3AF65643492}" sibTransId="{5F4A5E68-73EA-45D1-B439-3E33BE2F71A1}"/>
    <dgm:cxn modelId="{84E98A88-B7D7-462B-96E8-682EE9D4AC63}" type="presOf" srcId="{4DA0582B-0C2A-4E58-B370-EAFEC5CD7DBB}" destId="{8051B385-2F4D-4215-87F5-D0EEAC7ACFDC}" srcOrd="1" destOrd="0" presId="urn:microsoft.com/office/officeart/2005/8/layout/orgChart1"/>
    <dgm:cxn modelId="{5FA3C193-2179-4A2C-9079-8A97B03B200C}" type="presOf" srcId="{30EB27AA-3611-419F-8D8F-4120C6BABA3F}" destId="{2D68F0BF-2A11-48CA-B9F0-28071B7630D7}" srcOrd="0" destOrd="0" presId="urn:microsoft.com/office/officeart/2005/8/layout/orgChart1"/>
    <dgm:cxn modelId="{F2468594-9CF5-44B8-899C-0C043D9F192D}" type="presOf" srcId="{FC1B2EB8-92E9-4D25-A027-8EDC2A4E5739}" destId="{93E4C78E-9EF3-458B-92DB-A74DE89E0F92}" srcOrd="0" destOrd="0" presId="urn:microsoft.com/office/officeart/2005/8/layout/orgChart1"/>
    <dgm:cxn modelId="{92FC0A99-1741-46DB-A3AF-2A8D7694ACA7}" type="presOf" srcId="{BD19192A-5139-4417-B179-67A559E15B5E}" destId="{E10538D4-5F6A-42BD-9C9A-3D1AC80C7DB9}" srcOrd="0" destOrd="0" presId="urn:microsoft.com/office/officeart/2005/8/layout/orgChart1"/>
    <dgm:cxn modelId="{CCD05C99-6D40-4A4F-9EFB-628718632CC1}" type="presOf" srcId="{1DA4A541-7C0C-41E9-9618-5137A0BFBB6B}" destId="{DC8DE45B-633C-4B8B-A0CA-CF53B5B64241}" srcOrd="0" destOrd="0" presId="urn:microsoft.com/office/officeart/2005/8/layout/orgChart1"/>
    <dgm:cxn modelId="{D5794899-2C48-4E0B-B6BF-78369435625C}" type="presOf" srcId="{ECF88739-FD97-4BDC-9833-8D8F472CD5C8}" destId="{E8C5DADE-9EA0-4E0F-B6FB-C3069FD80994}" srcOrd="1" destOrd="0" presId="urn:microsoft.com/office/officeart/2005/8/layout/orgChart1"/>
    <dgm:cxn modelId="{FC92899E-5736-4C97-BF7C-986056975681}" type="presOf" srcId="{8E9DC105-02FE-4D74-B065-D70F64947F81}" destId="{40EC3A56-7037-4E36-94B3-80A03FB965EE}" srcOrd="0" destOrd="0" presId="urn:microsoft.com/office/officeart/2005/8/layout/orgChart1"/>
    <dgm:cxn modelId="{9C4CD99E-A663-4ED4-BFB8-E63869C8976B}" type="presOf" srcId="{BD19192A-5139-4417-B179-67A559E15B5E}" destId="{08B0F24C-12B1-4271-8332-012FA02264E9}" srcOrd="1" destOrd="0" presId="urn:microsoft.com/office/officeart/2005/8/layout/orgChart1"/>
    <dgm:cxn modelId="{ABF4D99E-A4E2-45A1-99A9-41030299EE9A}" type="presOf" srcId="{C819ECD0-AF40-449F-BA54-4AAC2240C65B}" destId="{CC280E0A-263D-4AAF-82E8-A9DB3F205BD4}" srcOrd="0" destOrd="0" presId="urn:microsoft.com/office/officeart/2005/8/layout/orgChart1"/>
    <dgm:cxn modelId="{56CCB89F-1B69-4934-8240-878EC7B1CCAF}" type="presOf" srcId="{402FC0EC-2929-4639-94A0-E5EEA51BB997}" destId="{B9F2C107-1A2E-49FC-940F-396E0685C17F}" srcOrd="0" destOrd="0" presId="urn:microsoft.com/office/officeart/2005/8/layout/orgChart1"/>
    <dgm:cxn modelId="{D0F447A1-4013-4682-86E7-32222A1A3C51}" type="presOf" srcId="{BA827B7A-62E6-4B1A-9B37-E3AF65643492}" destId="{4B08F2F4-705A-41D6-AB67-8E9832438338}" srcOrd="0" destOrd="0" presId="urn:microsoft.com/office/officeart/2005/8/layout/orgChart1"/>
    <dgm:cxn modelId="{37E288B0-46F1-4C22-9B5D-6B7A7DC5ED3D}" type="presOf" srcId="{4DA0582B-0C2A-4E58-B370-EAFEC5CD7DBB}" destId="{F0A8C908-3BAB-4556-B298-4307A18D94CD}" srcOrd="0" destOrd="0" presId="urn:microsoft.com/office/officeart/2005/8/layout/orgChart1"/>
    <dgm:cxn modelId="{F6D348B1-752E-4AF9-BD19-283E699ADE1F}" type="presOf" srcId="{266FD1F6-AF8B-4D2B-BB02-A2CBE04E3622}" destId="{911E1A03-DDA7-4FB4-97F2-8F8030DF99E8}" srcOrd="0" destOrd="0" presId="urn:microsoft.com/office/officeart/2005/8/layout/orgChart1"/>
    <dgm:cxn modelId="{B0C890B3-DF2B-42F7-8732-DBD246A78485}" type="presOf" srcId="{ECF88739-FD97-4BDC-9833-8D8F472CD5C8}" destId="{A4FAF545-111F-40C2-8E92-C9B7F16B4623}" srcOrd="0" destOrd="0" presId="urn:microsoft.com/office/officeart/2005/8/layout/orgChart1"/>
    <dgm:cxn modelId="{AC7106B5-3310-428A-BFD2-593D300FC5C5}" type="presOf" srcId="{C37B74F6-B3DB-4C4B-8B41-95928FEB02EE}" destId="{F1AFE3AD-5869-41FC-8F00-15A3BE3A0567}" srcOrd="0" destOrd="0" presId="urn:microsoft.com/office/officeart/2005/8/layout/orgChart1"/>
    <dgm:cxn modelId="{D24B42B6-4DD3-4412-9DA1-D7AD65E85E60}" srcId="{1DA4A541-7C0C-41E9-9618-5137A0BFBB6B}" destId="{CD494EB8-22F5-43B4-B97B-06E4A24792AC}" srcOrd="0" destOrd="0" parTransId="{DCC6CF14-C330-4987-B2A3-8CBD7B213319}" sibTransId="{17D02FC3-7803-44A8-8CFA-8662B1B135D8}"/>
    <dgm:cxn modelId="{6A0726BD-0D24-48C5-9D9C-F0C118187E84}" type="presOf" srcId="{2683F479-527F-4AEA-8529-4A48035F6A16}" destId="{F6103A39-6A11-43CE-B06C-C065E3050B20}" srcOrd="0" destOrd="0" presId="urn:microsoft.com/office/officeart/2005/8/layout/orgChart1"/>
    <dgm:cxn modelId="{C37EDEC5-995F-40E5-91CA-2DC069EADA03}" type="presOf" srcId="{0458CA8F-73FE-4BD9-85FB-C076BCB4D586}" destId="{185B90E4-D7D0-4919-AC86-2ADB456A1611}" srcOrd="0" destOrd="0" presId="urn:microsoft.com/office/officeart/2005/8/layout/orgChart1"/>
    <dgm:cxn modelId="{8D79A2C6-7DEB-490B-A22A-0C3CEDB78C34}" type="presOf" srcId="{C819ECD0-AF40-449F-BA54-4AAC2240C65B}" destId="{8008ED32-D21E-4DF5-B617-9F0CABE0D055}" srcOrd="1" destOrd="0" presId="urn:microsoft.com/office/officeart/2005/8/layout/orgChart1"/>
    <dgm:cxn modelId="{F1EEB4C6-5EFC-4BD8-B046-498A6921C289}" type="presOf" srcId="{F872A454-9FA7-4ABF-8994-28CE8CA0E041}" destId="{9264E07B-DC73-4DB5-85C7-7B262D26F42A}" srcOrd="1" destOrd="0" presId="urn:microsoft.com/office/officeart/2005/8/layout/orgChart1"/>
    <dgm:cxn modelId="{6FBD7DCD-80F7-4567-9CD1-BAFD954EFAEC}" type="presOf" srcId="{676CAB80-F5AD-4E84-88E1-51A40A29D626}" destId="{E0B9CC06-C6AA-48AC-B431-0FC8858978C7}" srcOrd="0" destOrd="0" presId="urn:microsoft.com/office/officeart/2005/8/layout/orgChart1"/>
    <dgm:cxn modelId="{987030CF-A8B7-47C6-AAD4-1A9E937FFFE4}" type="presOf" srcId="{CD494EB8-22F5-43B4-B97B-06E4A24792AC}" destId="{B40A301C-4D05-4F4A-93DB-2139493A7866}" srcOrd="1" destOrd="0" presId="urn:microsoft.com/office/officeart/2005/8/layout/orgChart1"/>
    <dgm:cxn modelId="{10A735D2-B3AB-4D10-A5BF-A407ED510651}" srcId="{F872A454-9FA7-4ABF-8994-28CE8CA0E041}" destId="{1546840A-5FDB-4EE2-8D23-BDED3BD8A1CA}" srcOrd="1" destOrd="0" parTransId="{C37B74F6-B3DB-4C4B-8B41-95928FEB02EE}" sibTransId="{5F054BD2-09D3-4111-8595-662B2E1A767F}"/>
    <dgm:cxn modelId="{00B6ACDA-D718-4727-BA5A-F2D05DEA3126}" srcId="{59BF403C-BD3F-43E2-B509-DBCA8D5DB006}" destId="{60F82F93-411C-4D9C-99AE-FAA561F63650}" srcOrd="0" destOrd="0" parTransId="{63AB9D0B-642C-4AD6-8B3B-6AA62DC070E5}" sibTransId="{635CF807-E5C0-4752-A4CC-2DFF8DAA13E9}"/>
    <dgm:cxn modelId="{268DCDDC-65AC-43E5-8A7D-21DF752285C3}" type="presOf" srcId="{835D0648-36E0-4EB5-A6C7-B426BEB1D961}" destId="{153ED093-2701-412A-B4AC-B30D5847481B}" srcOrd="0" destOrd="0" presId="urn:microsoft.com/office/officeart/2005/8/layout/orgChart1"/>
    <dgm:cxn modelId="{84FDA0E0-7695-4676-819F-5027F95E3836}" type="presOf" srcId="{1DA4A541-7C0C-41E9-9618-5137A0BFBB6B}" destId="{C7955A3D-27E3-4CF3-A05A-5C7173E4F153}" srcOrd="1" destOrd="0" presId="urn:microsoft.com/office/officeart/2005/8/layout/orgChart1"/>
    <dgm:cxn modelId="{62BC99E3-73D9-40CD-8145-A3737938C13A}" srcId="{2CDCDD79-9B6F-4934-9EF1-04AEE90FA1C1}" destId="{F872A454-9FA7-4ABF-8994-28CE8CA0E041}" srcOrd="0" destOrd="0" parTransId="{5EF31553-0040-460E-BF15-4D5C8FDB40F6}" sibTransId="{7FB9239B-9B8D-4BF6-9070-BFE0E1E57565}"/>
    <dgm:cxn modelId="{0C5D6DEB-6906-465D-94F9-A3C7AE2DCDD6}" type="presOf" srcId="{59BF403C-BD3F-43E2-B509-DBCA8D5DB006}" destId="{FAF2D4B6-A166-4175-852E-771AE11AA5C9}" srcOrd="1" destOrd="0" presId="urn:microsoft.com/office/officeart/2005/8/layout/orgChart1"/>
    <dgm:cxn modelId="{417D40ED-6E12-4D95-978F-E6F047D01282}" type="presOf" srcId="{2CDCDD79-9B6F-4934-9EF1-04AEE90FA1C1}" destId="{267A9EFB-7EA2-433E-8241-BD710054FEDC}" srcOrd="1" destOrd="0" presId="urn:microsoft.com/office/officeart/2005/8/layout/orgChart1"/>
    <dgm:cxn modelId="{9A2C8FED-8D84-46C5-B867-39762D04D1B2}" srcId="{9055E4FB-A2D9-43E0-855F-476C7E444D8A}" destId="{1DA4A541-7C0C-41E9-9618-5137A0BFBB6B}" srcOrd="1" destOrd="0" parTransId="{30EB27AA-3611-419F-8D8F-4120C6BABA3F}" sibTransId="{1065C6EB-10D0-4E44-84AA-B8EC1121D723}"/>
    <dgm:cxn modelId="{FAE3D4F6-B758-4933-8770-B1EC4FF33151}" type="presOf" srcId="{1546840A-5FDB-4EE2-8D23-BDED3BD8A1CA}" destId="{BF02EC71-29DC-43BC-B027-98D1DD9B128B}" srcOrd="0" destOrd="0" presId="urn:microsoft.com/office/officeart/2005/8/layout/orgChart1"/>
    <dgm:cxn modelId="{5B468AF8-6882-460E-A616-4DF4DBB4026A}" srcId="{CD494EB8-22F5-43B4-B97B-06E4A24792AC}" destId="{C819ECD0-AF40-449F-BA54-4AAC2240C65B}" srcOrd="1" destOrd="0" parTransId="{D015C1DA-F594-4133-9CD7-FFE1D7A3B324}" sibTransId="{EA422A08-82A7-4897-8896-4E9D7C54854B}"/>
    <dgm:cxn modelId="{834286F9-9C9F-4DBD-9453-A5CDC76B9F1C}" srcId="{ECF88739-FD97-4BDC-9833-8D8F472CD5C8}" destId="{8E9DC105-02FE-4D74-B065-D70F64947F81}" srcOrd="1" destOrd="0" parTransId="{3592B6A8-F35D-4688-9207-9FBCD1505F84}" sibTransId="{CB9676EB-2F44-49B0-8ADB-9DA5349BBA45}"/>
    <dgm:cxn modelId="{956D79FB-1727-406F-A2D5-17AD93209241}" srcId="{C819ECD0-AF40-449F-BA54-4AAC2240C65B}" destId="{2BE11016-D500-4916-8D64-B1EB2D7C26FE}" srcOrd="0" destOrd="0" parTransId="{266FD1F6-AF8B-4D2B-BB02-A2CBE04E3622}" sibTransId="{62B01055-0C03-490C-BCDE-9B9D768A77AA}"/>
    <dgm:cxn modelId="{D4270EB3-268E-43F0-8112-1CDBF42E7BBF}" type="presParOf" srcId="{E0B9CC06-C6AA-48AC-B431-0FC8858978C7}" destId="{6FC85608-0499-4EBC-9862-00DB86117833}" srcOrd="0" destOrd="0" presId="urn:microsoft.com/office/officeart/2005/8/layout/orgChart1"/>
    <dgm:cxn modelId="{54B7330D-A000-464B-A508-71E6B5C4798B}" type="presParOf" srcId="{6FC85608-0499-4EBC-9862-00DB86117833}" destId="{7FBC113B-AAD2-41B7-A658-624C48BDB8DB}" srcOrd="0" destOrd="0" presId="urn:microsoft.com/office/officeart/2005/8/layout/orgChart1"/>
    <dgm:cxn modelId="{98DBF385-E98E-409B-8670-E2643F4AFEF2}" type="presParOf" srcId="{7FBC113B-AAD2-41B7-A658-624C48BDB8DB}" destId="{BC501C2E-5274-4A60-AE06-F68AE39260D2}" srcOrd="0" destOrd="0" presId="urn:microsoft.com/office/officeart/2005/8/layout/orgChart1"/>
    <dgm:cxn modelId="{46703BC3-D18E-4742-8EED-2F7BA4C7291D}" type="presParOf" srcId="{7FBC113B-AAD2-41B7-A658-624C48BDB8DB}" destId="{BF7A7D12-09A7-4FD6-A80D-7665C8A7E1B5}" srcOrd="1" destOrd="0" presId="urn:microsoft.com/office/officeart/2005/8/layout/orgChart1"/>
    <dgm:cxn modelId="{485CD97D-560B-4AA8-9DC2-F673CD3A05D4}" type="presParOf" srcId="{6FC85608-0499-4EBC-9862-00DB86117833}" destId="{E39EE9A6-5275-4A76-9F8A-22917FF85720}" srcOrd="1" destOrd="0" presId="urn:microsoft.com/office/officeart/2005/8/layout/orgChart1"/>
    <dgm:cxn modelId="{396BE950-0B57-448C-8061-638AD32ADED2}" type="presParOf" srcId="{E39EE9A6-5275-4A76-9F8A-22917FF85720}" destId="{4B08F2F4-705A-41D6-AB67-8E9832438338}" srcOrd="0" destOrd="0" presId="urn:microsoft.com/office/officeart/2005/8/layout/orgChart1"/>
    <dgm:cxn modelId="{01ED7FB8-8FD3-40FA-8DEC-44F1558E915E}" type="presParOf" srcId="{E39EE9A6-5275-4A76-9F8A-22917FF85720}" destId="{3EF673D3-C19B-4CB1-B5AC-390716C8A0A4}" srcOrd="1" destOrd="0" presId="urn:microsoft.com/office/officeart/2005/8/layout/orgChart1"/>
    <dgm:cxn modelId="{EF5FC05F-BB4F-46DB-BB86-E32E1DD1F407}" type="presParOf" srcId="{3EF673D3-C19B-4CB1-B5AC-390716C8A0A4}" destId="{B1ADC9CF-B0C1-4CF7-ACC9-892F78DE7D80}" srcOrd="0" destOrd="0" presId="urn:microsoft.com/office/officeart/2005/8/layout/orgChart1"/>
    <dgm:cxn modelId="{11098623-E6A9-45D6-975F-02152CCF7538}" type="presParOf" srcId="{B1ADC9CF-B0C1-4CF7-ACC9-892F78DE7D80}" destId="{A8242123-B8B9-403E-A821-1BE1DA5348FF}" srcOrd="0" destOrd="0" presId="urn:microsoft.com/office/officeart/2005/8/layout/orgChart1"/>
    <dgm:cxn modelId="{A18F4C9C-8E44-44A3-8EE1-70F392817B51}" type="presParOf" srcId="{B1ADC9CF-B0C1-4CF7-ACC9-892F78DE7D80}" destId="{267A9EFB-7EA2-433E-8241-BD710054FEDC}" srcOrd="1" destOrd="0" presId="urn:microsoft.com/office/officeart/2005/8/layout/orgChart1"/>
    <dgm:cxn modelId="{6388B6FA-456A-4EF3-B6F6-6BF9F5FA750B}" type="presParOf" srcId="{3EF673D3-C19B-4CB1-B5AC-390716C8A0A4}" destId="{479EE45F-8754-4F19-BD4A-E66801F36ADE}" srcOrd="1" destOrd="0" presId="urn:microsoft.com/office/officeart/2005/8/layout/orgChart1"/>
    <dgm:cxn modelId="{DDF792B2-4144-47D8-8C8D-5DE94A9E3569}" type="presParOf" srcId="{479EE45F-8754-4F19-BD4A-E66801F36ADE}" destId="{3A47829F-82D8-4770-90A9-B80A0A15F7A8}" srcOrd="0" destOrd="0" presId="urn:microsoft.com/office/officeart/2005/8/layout/orgChart1"/>
    <dgm:cxn modelId="{F41FE4E0-7462-45DB-AACB-86FA3E11B7B2}" type="presParOf" srcId="{479EE45F-8754-4F19-BD4A-E66801F36ADE}" destId="{2A15F663-A629-4C21-BC9A-E3AEA6FBB629}" srcOrd="1" destOrd="0" presId="urn:microsoft.com/office/officeart/2005/8/layout/orgChart1"/>
    <dgm:cxn modelId="{6220EEA3-3C1F-4F06-81A3-E666C45421C0}" type="presParOf" srcId="{2A15F663-A629-4C21-BC9A-E3AEA6FBB629}" destId="{20B8AF89-A71D-402C-A206-C1B78AF03825}" srcOrd="0" destOrd="0" presId="urn:microsoft.com/office/officeart/2005/8/layout/orgChart1"/>
    <dgm:cxn modelId="{244DE401-D283-42FF-987A-2E9F8A9DB967}" type="presParOf" srcId="{20B8AF89-A71D-402C-A206-C1B78AF03825}" destId="{1BF68A85-9DBD-4F07-B773-493EC136BD51}" srcOrd="0" destOrd="0" presId="urn:microsoft.com/office/officeart/2005/8/layout/orgChart1"/>
    <dgm:cxn modelId="{FABC2B44-E7D9-46F8-BEC3-5577C64902F8}" type="presParOf" srcId="{20B8AF89-A71D-402C-A206-C1B78AF03825}" destId="{9264E07B-DC73-4DB5-85C7-7B262D26F42A}" srcOrd="1" destOrd="0" presId="urn:microsoft.com/office/officeart/2005/8/layout/orgChart1"/>
    <dgm:cxn modelId="{5282707B-DF72-4090-AA1A-89F093B6445D}" type="presParOf" srcId="{2A15F663-A629-4C21-BC9A-E3AEA6FBB629}" destId="{412310A5-BD95-4609-90AD-7818FC74E812}" srcOrd="1" destOrd="0" presId="urn:microsoft.com/office/officeart/2005/8/layout/orgChart1"/>
    <dgm:cxn modelId="{2C25E82C-71BD-4EFC-B1F5-011702F3CF4D}" type="presParOf" srcId="{412310A5-BD95-4609-90AD-7818FC74E812}" destId="{0B8C22CC-4C27-4D67-910B-7801F6CD4526}" srcOrd="0" destOrd="0" presId="urn:microsoft.com/office/officeart/2005/8/layout/orgChart1"/>
    <dgm:cxn modelId="{1B6ACC71-7FA9-412E-882E-96DF574E0CAE}" type="presParOf" srcId="{412310A5-BD95-4609-90AD-7818FC74E812}" destId="{F90D182C-B61B-4F9F-8A5C-E93E7DC8D71B}" srcOrd="1" destOrd="0" presId="urn:microsoft.com/office/officeart/2005/8/layout/orgChart1"/>
    <dgm:cxn modelId="{68805125-195E-4AB4-A35C-B5AAEF510BAA}" type="presParOf" srcId="{F90D182C-B61B-4F9F-8A5C-E93E7DC8D71B}" destId="{C845153A-F162-4DC9-AC66-CECBC7241EB4}" srcOrd="0" destOrd="0" presId="urn:microsoft.com/office/officeart/2005/8/layout/orgChart1"/>
    <dgm:cxn modelId="{922C3046-1ED3-4DFB-A2CF-C38DAECB6D56}" type="presParOf" srcId="{C845153A-F162-4DC9-AC66-CECBC7241EB4}" destId="{185B90E4-D7D0-4919-AC86-2ADB456A1611}" srcOrd="0" destOrd="0" presId="urn:microsoft.com/office/officeart/2005/8/layout/orgChart1"/>
    <dgm:cxn modelId="{1321BB03-D337-4E5F-AA5A-250273CF8066}" type="presParOf" srcId="{C845153A-F162-4DC9-AC66-CECBC7241EB4}" destId="{460394B8-3807-4074-A51D-65CD3EB8BFDB}" srcOrd="1" destOrd="0" presId="urn:microsoft.com/office/officeart/2005/8/layout/orgChart1"/>
    <dgm:cxn modelId="{63D07207-19D4-496E-9EEC-E82884E867E7}" type="presParOf" srcId="{F90D182C-B61B-4F9F-8A5C-E93E7DC8D71B}" destId="{791AA5E1-6312-4241-88E0-0758940A8E54}" srcOrd="1" destOrd="0" presId="urn:microsoft.com/office/officeart/2005/8/layout/orgChart1"/>
    <dgm:cxn modelId="{F825DEF6-DFFE-4150-8D93-92FAB6BF97E1}" type="presParOf" srcId="{F90D182C-B61B-4F9F-8A5C-E93E7DC8D71B}" destId="{F8D2F3E8-E1E3-4D14-A423-3B96CEC965BA}" srcOrd="2" destOrd="0" presId="urn:microsoft.com/office/officeart/2005/8/layout/orgChart1"/>
    <dgm:cxn modelId="{D08BC198-B465-4BF0-8980-A30EE0ADD574}" type="presParOf" srcId="{412310A5-BD95-4609-90AD-7818FC74E812}" destId="{F1AFE3AD-5869-41FC-8F00-15A3BE3A0567}" srcOrd="2" destOrd="0" presId="urn:microsoft.com/office/officeart/2005/8/layout/orgChart1"/>
    <dgm:cxn modelId="{9F2C5B07-DA2D-4CFE-BC50-6DD67109E8BA}" type="presParOf" srcId="{412310A5-BD95-4609-90AD-7818FC74E812}" destId="{D7163223-F11C-40AC-B3E5-2C904315C38B}" srcOrd="3" destOrd="0" presId="urn:microsoft.com/office/officeart/2005/8/layout/orgChart1"/>
    <dgm:cxn modelId="{4CB05092-1BCA-497D-853C-F3494239398D}" type="presParOf" srcId="{D7163223-F11C-40AC-B3E5-2C904315C38B}" destId="{CAA2DEF2-2EE6-41C2-BA03-8780B83C5363}" srcOrd="0" destOrd="0" presId="urn:microsoft.com/office/officeart/2005/8/layout/orgChart1"/>
    <dgm:cxn modelId="{96C20FD6-1022-4031-8091-86E0026305CE}" type="presParOf" srcId="{CAA2DEF2-2EE6-41C2-BA03-8780B83C5363}" destId="{BF02EC71-29DC-43BC-B027-98D1DD9B128B}" srcOrd="0" destOrd="0" presId="urn:microsoft.com/office/officeart/2005/8/layout/orgChart1"/>
    <dgm:cxn modelId="{93D75F95-C410-406F-8C55-7A9124425ACB}" type="presParOf" srcId="{CAA2DEF2-2EE6-41C2-BA03-8780B83C5363}" destId="{66874C54-B30A-41E3-B0C9-948965F657D8}" srcOrd="1" destOrd="0" presId="urn:microsoft.com/office/officeart/2005/8/layout/orgChart1"/>
    <dgm:cxn modelId="{3E8A3598-66C3-4393-8203-2E446DB66EC8}" type="presParOf" srcId="{D7163223-F11C-40AC-B3E5-2C904315C38B}" destId="{E7E309FE-2F03-4D7F-BAFB-B93AD4ADBE1F}" srcOrd="1" destOrd="0" presId="urn:microsoft.com/office/officeart/2005/8/layout/orgChart1"/>
    <dgm:cxn modelId="{55BEFC36-A158-4237-A9E9-BE54DFDB9A3C}" type="presParOf" srcId="{D7163223-F11C-40AC-B3E5-2C904315C38B}" destId="{6E58897A-FD1D-4FF1-B143-DBAC54063D12}" srcOrd="2" destOrd="0" presId="urn:microsoft.com/office/officeart/2005/8/layout/orgChart1"/>
    <dgm:cxn modelId="{973C046A-58CE-4E4F-A12E-E5A048C2EB3A}" type="presParOf" srcId="{2A15F663-A629-4C21-BC9A-E3AEA6FBB629}" destId="{125F31BD-D14D-4E57-B838-103AF8247902}" srcOrd="2" destOrd="0" presId="urn:microsoft.com/office/officeart/2005/8/layout/orgChart1"/>
    <dgm:cxn modelId="{6EECF639-D947-4041-A483-82B404126846}" type="presParOf" srcId="{479EE45F-8754-4F19-BD4A-E66801F36ADE}" destId="{2676731F-B8EC-447D-883F-9AE3D06AC77B}" srcOrd="2" destOrd="0" presId="urn:microsoft.com/office/officeart/2005/8/layout/orgChart1"/>
    <dgm:cxn modelId="{20968B55-CC65-4DA6-9938-BC062C8F806E}" type="presParOf" srcId="{479EE45F-8754-4F19-BD4A-E66801F36ADE}" destId="{B996AC70-8562-4D59-8FFF-050F5869BBBF}" srcOrd="3" destOrd="0" presId="urn:microsoft.com/office/officeart/2005/8/layout/orgChart1"/>
    <dgm:cxn modelId="{C4B89582-8119-405F-A498-9A52925BC609}" type="presParOf" srcId="{B996AC70-8562-4D59-8FFF-050F5869BBBF}" destId="{E19192DA-72A7-41B7-B80B-95CE2AA514C7}" srcOrd="0" destOrd="0" presId="urn:microsoft.com/office/officeart/2005/8/layout/orgChart1"/>
    <dgm:cxn modelId="{6DEBC9B5-0774-4CED-B76A-299CB0F9BCB5}" type="presParOf" srcId="{E19192DA-72A7-41B7-B80B-95CE2AA514C7}" destId="{A4FAF545-111F-40C2-8E92-C9B7F16B4623}" srcOrd="0" destOrd="0" presId="urn:microsoft.com/office/officeart/2005/8/layout/orgChart1"/>
    <dgm:cxn modelId="{4FC2494C-0E16-4147-9FE3-6380790A7A83}" type="presParOf" srcId="{E19192DA-72A7-41B7-B80B-95CE2AA514C7}" destId="{E8C5DADE-9EA0-4E0F-B6FB-C3069FD80994}" srcOrd="1" destOrd="0" presId="urn:microsoft.com/office/officeart/2005/8/layout/orgChart1"/>
    <dgm:cxn modelId="{9DF49A7E-93BD-411B-B858-2E1B2D44F459}" type="presParOf" srcId="{B996AC70-8562-4D59-8FFF-050F5869BBBF}" destId="{D155676B-309F-430E-B2BE-7A8385328D25}" srcOrd="1" destOrd="0" presId="urn:microsoft.com/office/officeart/2005/8/layout/orgChart1"/>
    <dgm:cxn modelId="{C03A1ED6-DD4D-4050-89AE-8AB6C20B5B59}" type="presParOf" srcId="{D155676B-309F-430E-B2BE-7A8385328D25}" destId="{059FF374-5A7C-4568-8509-B71B5A21786B}" srcOrd="0" destOrd="0" presId="urn:microsoft.com/office/officeart/2005/8/layout/orgChart1"/>
    <dgm:cxn modelId="{2D963589-4A5F-41A2-B758-82BD69F40602}" type="presParOf" srcId="{D155676B-309F-430E-B2BE-7A8385328D25}" destId="{8FFDC1D1-3A3B-4C51-8272-F060F8841A78}" srcOrd="1" destOrd="0" presId="urn:microsoft.com/office/officeart/2005/8/layout/orgChart1"/>
    <dgm:cxn modelId="{8FC62BF4-8E8E-4356-A188-B3A6EA6057D0}" type="presParOf" srcId="{8FFDC1D1-3A3B-4C51-8272-F060F8841A78}" destId="{DD656EA2-A5E7-46F9-9674-8B8BD568FFCA}" srcOrd="0" destOrd="0" presId="urn:microsoft.com/office/officeart/2005/8/layout/orgChart1"/>
    <dgm:cxn modelId="{3D880D8F-396A-49EE-BB00-82E5F5928D76}" type="presParOf" srcId="{DD656EA2-A5E7-46F9-9674-8B8BD568FFCA}" destId="{E10538D4-5F6A-42BD-9C9A-3D1AC80C7DB9}" srcOrd="0" destOrd="0" presId="urn:microsoft.com/office/officeart/2005/8/layout/orgChart1"/>
    <dgm:cxn modelId="{A315C827-7CAB-4285-AAD6-3C7E5316BF0F}" type="presParOf" srcId="{DD656EA2-A5E7-46F9-9674-8B8BD568FFCA}" destId="{08B0F24C-12B1-4271-8332-012FA02264E9}" srcOrd="1" destOrd="0" presId="urn:microsoft.com/office/officeart/2005/8/layout/orgChart1"/>
    <dgm:cxn modelId="{39DFDCBF-7C38-4731-ACF6-C805ECEA52E9}" type="presParOf" srcId="{8FFDC1D1-3A3B-4C51-8272-F060F8841A78}" destId="{B803AD6E-761A-47E7-BDAD-58D35E061108}" srcOrd="1" destOrd="0" presId="urn:microsoft.com/office/officeart/2005/8/layout/orgChart1"/>
    <dgm:cxn modelId="{D55CFE23-1127-4BBC-84DD-706C03C9EE1B}" type="presParOf" srcId="{8FFDC1D1-3A3B-4C51-8272-F060F8841A78}" destId="{9433EA23-F3AB-4081-B12D-BF57A4EDFEFD}" srcOrd="2" destOrd="0" presId="urn:microsoft.com/office/officeart/2005/8/layout/orgChart1"/>
    <dgm:cxn modelId="{8B21654E-7327-433A-AD06-CF317CCF033A}" type="presParOf" srcId="{D155676B-309F-430E-B2BE-7A8385328D25}" destId="{773486EB-4467-49F8-9663-DF727910A3A0}" srcOrd="2" destOrd="0" presId="urn:microsoft.com/office/officeart/2005/8/layout/orgChart1"/>
    <dgm:cxn modelId="{F617C646-C9B5-4751-8A5A-00833E004B93}" type="presParOf" srcId="{D155676B-309F-430E-B2BE-7A8385328D25}" destId="{BD10D8F6-C269-4CA3-8B75-98E6576513CA}" srcOrd="3" destOrd="0" presId="urn:microsoft.com/office/officeart/2005/8/layout/orgChart1"/>
    <dgm:cxn modelId="{E51486F1-CFC5-4D24-86C6-30138C6AFDC4}" type="presParOf" srcId="{BD10D8F6-C269-4CA3-8B75-98E6576513CA}" destId="{66DBE1B4-3854-4B18-BD52-34EAAA116466}" srcOrd="0" destOrd="0" presId="urn:microsoft.com/office/officeart/2005/8/layout/orgChart1"/>
    <dgm:cxn modelId="{6D5AE468-2DE3-45A8-AF16-6765824A97C7}" type="presParOf" srcId="{66DBE1B4-3854-4B18-BD52-34EAAA116466}" destId="{40EC3A56-7037-4E36-94B3-80A03FB965EE}" srcOrd="0" destOrd="0" presId="urn:microsoft.com/office/officeart/2005/8/layout/orgChart1"/>
    <dgm:cxn modelId="{D0D43652-27FE-433B-8EA3-316FD25EF345}" type="presParOf" srcId="{66DBE1B4-3854-4B18-BD52-34EAAA116466}" destId="{C4D7CA22-EE0D-4E2B-92F8-E85E7393EFC9}" srcOrd="1" destOrd="0" presId="urn:microsoft.com/office/officeart/2005/8/layout/orgChart1"/>
    <dgm:cxn modelId="{D536338E-7D7F-486C-B2F6-1215EFBD19C2}" type="presParOf" srcId="{BD10D8F6-C269-4CA3-8B75-98E6576513CA}" destId="{38264B19-D336-410D-A450-1B6F10654D6F}" srcOrd="1" destOrd="0" presId="urn:microsoft.com/office/officeart/2005/8/layout/orgChart1"/>
    <dgm:cxn modelId="{D8DEE2F6-822D-4CEE-B36C-25DB0BDFBE5A}" type="presParOf" srcId="{BD10D8F6-C269-4CA3-8B75-98E6576513CA}" destId="{AAEDCE7D-E12E-4BC0-9006-542223A83A12}" srcOrd="2" destOrd="0" presId="urn:microsoft.com/office/officeart/2005/8/layout/orgChart1"/>
    <dgm:cxn modelId="{7BEC989A-65ED-4190-A08D-1CBBAEEF92D4}" type="presParOf" srcId="{B996AC70-8562-4D59-8FFF-050F5869BBBF}" destId="{B768AB5E-8837-4A6E-8CB2-BF15BE28EAC3}" srcOrd="2" destOrd="0" presId="urn:microsoft.com/office/officeart/2005/8/layout/orgChart1"/>
    <dgm:cxn modelId="{829283B1-CE88-4DFC-96CF-089B9BEC4D08}" type="presParOf" srcId="{3EF673D3-C19B-4CB1-B5AC-390716C8A0A4}" destId="{CC0A0757-C65F-494F-BBC2-FECD2DC20F11}" srcOrd="2" destOrd="0" presId="urn:microsoft.com/office/officeart/2005/8/layout/orgChart1"/>
    <dgm:cxn modelId="{13339FA9-388A-4BB2-8949-C608406D71E8}" type="presParOf" srcId="{E39EE9A6-5275-4A76-9F8A-22917FF85720}" destId="{2D68F0BF-2A11-48CA-B9F0-28071B7630D7}" srcOrd="2" destOrd="0" presId="urn:microsoft.com/office/officeart/2005/8/layout/orgChart1"/>
    <dgm:cxn modelId="{94D347B4-77A5-429A-A211-433D806850E0}" type="presParOf" srcId="{E39EE9A6-5275-4A76-9F8A-22917FF85720}" destId="{39145DBE-84B5-4346-A305-4D90BB66957C}" srcOrd="3" destOrd="0" presId="urn:microsoft.com/office/officeart/2005/8/layout/orgChart1"/>
    <dgm:cxn modelId="{26BBE90C-A571-4B7E-85BA-DCA38438F0AF}" type="presParOf" srcId="{39145DBE-84B5-4346-A305-4D90BB66957C}" destId="{6230F613-F098-4D09-BE94-FC8642B4C9E3}" srcOrd="0" destOrd="0" presId="urn:microsoft.com/office/officeart/2005/8/layout/orgChart1"/>
    <dgm:cxn modelId="{018B2171-051A-433B-B7E3-5E5E64F3AB4D}" type="presParOf" srcId="{6230F613-F098-4D09-BE94-FC8642B4C9E3}" destId="{DC8DE45B-633C-4B8B-A0CA-CF53B5B64241}" srcOrd="0" destOrd="0" presId="urn:microsoft.com/office/officeart/2005/8/layout/orgChart1"/>
    <dgm:cxn modelId="{B76CF6F8-7468-4747-A1BD-56B94BB2A631}" type="presParOf" srcId="{6230F613-F098-4D09-BE94-FC8642B4C9E3}" destId="{C7955A3D-27E3-4CF3-A05A-5C7173E4F153}" srcOrd="1" destOrd="0" presId="urn:microsoft.com/office/officeart/2005/8/layout/orgChart1"/>
    <dgm:cxn modelId="{4E8D9C72-F124-45DB-8C83-43853DD18224}" type="presParOf" srcId="{39145DBE-84B5-4346-A305-4D90BB66957C}" destId="{5CAFF4AD-374C-4CEF-904C-6A16EA334A65}" srcOrd="1" destOrd="0" presId="urn:microsoft.com/office/officeart/2005/8/layout/orgChart1"/>
    <dgm:cxn modelId="{F97B767C-DCB9-4D01-8675-20F1B2F4C227}" type="presParOf" srcId="{5CAFF4AD-374C-4CEF-904C-6A16EA334A65}" destId="{68861F1B-3950-430A-9C4E-2594ED5C0F12}" srcOrd="0" destOrd="0" presId="urn:microsoft.com/office/officeart/2005/8/layout/orgChart1"/>
    <dgm:cxn modelId="{6D67439A-036E-4B17-B830-7AEBFCA69832}" type="presParOf" srcId="{5CAFF4AD-374C-4CEF-904C-6A16EA334A65}" destId="{C5089730-99CF-4399-A695-E795F57C17F4}" srcOrd="1" destOrd="0" presId="urn:microsoft.com/office/officeart/2005/8/layout/orgChart1"/>
    <dgm:cxn modelId="{06630193-0F7F-4781-B457-AB772031DE8A}" type="presParOf" srcId="{C5089730-99CF-4399-A695-E795F57C17F4}" destId="{5BD435D8-E53A-49BB-A1EB-D99B395FFCC8}" srcOrd="0" destOrd="0" presId="urn:microsoft.com/office/officeart/2005/8/layout/orgChart1"/>
    <dgm:cxn modelId="{0F47290C-BADE-4419-A9E9-6B0DE6727124}" type="presParOf" srcId="{5BD435D8-E53A-49BB-A1EB-D99B395FFCC8}" destId="{41EA9A69-51A1-4391-BC47-B8A509F3764E}" srcOrd="0" destOrd="0" presId="urn:microsoft.com/office/officeart/2005/8/layout/orgChart1"/>
    <dgm:cxn modelId="{7B5880B0-B9CE-4A48-A0C5-353221CDA9C0}" type="presParOf" srcId="{5BD435D8-E53A-49BB-A1EB-D99B395FFCC8}" destId="{B40A301C-4D05-4F4A-93DB-2139493A7866}" srcOrd="1" destOrd="0" presId="urn:microsoft.com/office/officeart/2005/8/layout/orgChart1"/>
    <dgm:cxn modelId="{AFF0B3C9-D5FB-4B64-B617-4C1C76B392C4}" type="presParOf" srcId="{C5089730-99CF-4399-A695-E795F57C17F4}" destId="{B55EF401-D1BD-47DD-B9D6-A7A99E06D606}" srcOrd="1" destOrd="0" presId="urn:microsoft.com/office/officeart/2005/8/layout/orgChart1"/>
    <dgm:cxn modelId="{B48A88C1-DDA0-4E49-B6FF-F56D1339E4C2}" type="presParOf" srcId="{B55EF401-D1BD-47DD-B9D6-A7A99E06D606}" destId="{B85ACCA5-661A-4F49-96B8-A3D17C850837}" srcOrd="0" destOrd="0" presId="urn:microsoft.com/office/officeart/2005/8/layout/orgChart1"/>
    <dgm:cxn modelId="{915B2752-8336-4852-8318-867C049F25EE}" type="presParOf" srcId="{B55EF401-D1BD-47DD-B9D6-A7A99E06D606}" destId="{09CF34A5-C0C1-4287-BF04-0B1591CDB326}" srcOrd="1" destOrd="0" presId="urn:microsoft.com/office/officeart/2005/8/layout/orgChart1"/>
    <dgm:cxn modelId="{5DDDE989-7B41-4070-89C1-D168AC375A6B}" type="presParOf" srcId="{09CF34A5-C0C1-4287-BF04-0B1591CDB326}" destId="{D0C142E9-FD78-42D5-9CF3-05B0EC37E95D}" srcOrd="0" destOrd="0" presId="urn:microsoft.com/office/officeart/2005/8/layout/orgChart1"/>
    <dgm:cxn modelId="{DF257D81-7E7E-408E-902D-341FC1F677C9}" type="presParOf" srcId="{D0C142E9-FD78-42D5-9CF3-05B0EC37E95D}" destId="{2D28ED27-6E97-4F64-AD6F-6A76CA12F979}" srcOrd="0" destOrd="0" presId="urn:microsoft.com/office/officeart/2005/8/layout/orgChart1"/>
    <dgm:cxn modelId="{71F1E08D-7768-4D64-BEEF-CC1860901BD8}" type="presParOf" srcId="{D0C142E9-FD78-42D5-9CF3-05B0EC37E95D}" destId="{FAF2D4B6-A166-4175-852E-771AE11AA5C9}" srcOrd="1" destOrd="0" presId="urn:microsoft.com/office/officeart/2005/8/layout/orgChart1"/>
    <dgm:cxn modelId="{EBFA3E85-9335-41D1-8195-0E059715FBDE}" type="presParOf" srcId="{09CF34A5-C0C1-4287-BF04-0B1591CDB326}" destId="{8D15D5EC-36CC-43B4-9037-B4ABD738EB8C}" srcOrd="1" destOrd="0" presId="urn:microsoft.com/office/officeart/2005/8/layout/orgChart1"/>
    <dgm:cxn modelId="{AE26DA24-129B-46C8-9401-777891746E93}" type="presParOf" srcId="{8D15D5EC-36CC-43B4-9037-B4ABD738EB8C}" destId="{79638DDB-613A-4B5D-84D1-987C2A857150}" srcOrd="0" destOrd="0" presId="urn:microsoft.com/office/officeart/2005/8/layout/orgChart1"/>
    <dgm:cxn modelId="{5A5C2C23-8767-45BD-BBBD-C1B58320B04D}" type="presParOf" srcId="{8D15D5EC-36CC-43B4-9037-B4ABD738EB8C}" destId="{C3282839-F32A-40B6-86CC-1B7FECBFCAE7}" srcOrd="1" destOrd="0" presId="urn:microsoft.com/office/officeart/2005/8/layout/orgChart1"/>
    <dgm:cxn modelId="{3BD9167A-0924-4174-B889-7A5686C76525}" type="presParOf" srcId="{C3282839-F32A-40B6-86CC-1B7FECBFCAE7}" destId="{0142C378-0AB5-4C3F-8A40-1197A9C1B8A4}" srcOrd="0" destOrd="0" presId="urn:microsoft.com/office/officeart/2005/8/layout/orgChart1"/>
    <dgm:cxn modelId="{5374F0DB-D67F-4666-BFED-D9D92FB96A3A}" type="presParOf" srcId="{0142C378-0AB5-4C3F-8A40-1197A9C1B8A4}" destId="{DD69836C-EE1D-4184-B506-410B9F6F4E05}" srcOrd="0" destOrd="0" presId="urn:microsoft.com/office/officeart/2005/8/layout/orgChart1"/>
    <dgm:cxn modelId="{85CA2E35-7886-48AC-B915-71E441C3873A}" type="presParOf" srcId="{0142C378-0AB5-4C3F-8A40-1197A9C1B8A4}" destId="{E63CDC93-CB97-4DB2-8DF6-5EE594D945F6}" srcOrd="1" destOrd="0" presId="urn:microsoft.com/office/officeart/2005/8/layout/orgChart1"/>
    <dgm:cxn modelId="{5D5FF97C-E1D1-417E-B363-C5C7B8118870}" type="presParOf" srcId="{C3282839-F32A-40B6-86CC-1B7FECBFCAE7}" destId="{24883812-37FC-42FA-8E9E-89834DA60EB6}" srcOrd="1" destOrd="0" presId="urn:microsoft.com/office/officeart/2005/8/layout/orgChart1"/>
    <dgm:cxn modelId="{DFC32B1E-2FF8-4FFD-AAFB-FC31251A76B8}" type="presParOf" srcId="{C3282839-F32A-40B6-86CC-1B7FECBFCAE7}" destId="{E3266AB1-FD29-42E1-B5D9-DD1A5F375B54}" srcOrd="2" destOrd="0" presId="urn:microsoft.com/office/officeart/2005/8/layout/orgChart1"/>
    <dgm:cxn modelId="{14441B0A-2CD8-4956-BF85-5353F6DA8954}" type="presParOf" srcId="{09CF34A5-C0C1-4287-BF04-0B1591CDB326}" destId="{239B08D9-2F0F-4585-B411-E031769D960A}" srcOrd="2" destOrd="0" presId="urn:microsoft.com/office/officeart/2005/8/layout/orgChart1"/>
    <dgm:cxn modelId="{8FE84D96-F85F-4D10-98BD-36400E5F1B24}" type="presParOf" srcId="{B55EF401-D1BD-47DD-B9D6-A7A99E06D606}" destId="{A4E2CE09-46F4-45CC-8933-A87D7745F4B7}" srcOrd="2" destOrd="0" presId="urn:microsoft.com/office/officeart/2005/8/layout/orgChart1"/>
    <dgm:cxn modelId="{1E4E20D7-1E70-451A-A081-15C0A3D640B8}" type="presParOf" srcId="{B55EF401-D1BD-47DD-B9D6-A7A99E06D606}" destId="{A7599402-239F-444A-AA7B-97B509DB24DA}" srcOrd="3" destOrd="0" presId="urn:microsoft.com/office/officeart/2005/8/layout/orgChart1"/>
    <dgm:cxn modelId="{879C5FC1-E18F-448D-8D1D-858EF70F538A}" type="presParOf" srcId="{A7599402-239F-444A-AA7B-97B509DB24DA}" destId="{6FBAA663-859A-46A6-B3C0-F15CC8A1F775}" srcOrd="0" destOrd="0" presId="urn:microsoft.com/office/officeart/2005/8/layout/orgChart1"/>
    <dgm:cxn modelId="{99DA4C6C-7069-48C5-88A3-E8088C70BBAE}" type="presParOf" srcId="{6FBAA663-859A-46A6-B3C0-F15CC8A1F775}" destId="{CC280E0A-263D-4AAF-82E8-A9DB3F205BD4}" srcOrd="0" destOrd="0" presId="urn:microsoft.com/office/officeart/2005/8/layout/orgChart1"/>
    <dgm:cxn modelId="{CDEA9F0B-E46D-4053-A067-5F208D4A203A}" type="presParOf" srcId="{6FBAA663-859A-46A6-B3C0-F15CC8A1F775}" destId="{8008ED32-D21E-4DF5-B617-9F0CABE0D055}" srcOrd="1" destOrd="0" presId="urn:microsoft.com/office/officeart/2005/8/layout/orgChart1"/>
    <dgm:cxn modelId="{CA57402E-2033-464F-A59D-A46B3B09F9A1}" type="presParOf" srcId="{A7599402-239F-444A-AA7B-97B509DB24DA}" destId="{F0EF8BE7-A751-4A36-B0D0-5109CDE480B5}" srcOrd="1" destOrd="0" presId="urn:microsoft.com/office/officeart/2005/8/layout/orgChart1"/>
    <dgm:cxn modelId="{21EF2AC1-F224-443A-A5D8-9A88E71BC78E}" type="presParOf" srcId="{F0EF8BE7-A751-4A36-B0D0-5109CDE480B5}" destId="{911E1A03-DDA7-4FB4-97F2-8F8030DF99E8}" srcOrd="0" destOrd="0" presId="urn:microsoft.com/office/officeart/2005/8/layout/orgChart1"/>
    <dgm:cxn modelId="{D0A00D2E-E9F5-4512-A1E0-EE3287E5E62E}" type="presParOf" srcId="{F0EF8BE7-A751-4A36-B0D0-5109CDE480B5}" destId="{644FFF28-BF87-42C9-88D5-F759C46C533F}" srcOrd="1" destOrd="0" presId="urn:microsoft.com/office/officeart/2005/8/layout/orgChart1"/>
    <dgm:cxn modelId="{158190B8-E270-48F2-9B43-CB68E02657BB}" type="presParOf" srcId="{644FFF28-BF87-42C9-88D5-F759C46C533F}" destId="{A744489B-7F51-45D5-BF3C-E4EA5958F292}" srcOrd="0" destOrd="0" presId="urn:microsoft.com/office/officeart/2005/8/layout/orgChart1"/>
    <dgm:cxn modelId="{35130BBA-4BF1-40E9-81FF-245739171E39}" type="presParOf" srcId="{A744489B-7F51-45D5-BF3C-E4EA5958F292}" destId="{4C769587-6487-4D48-9FD8-054EBF4720CB}" srcOrd="0" destOrd="0" presId="urn:microsoft.com/office/officeart/2005/8/layout/orgChart1"/>
    <dgm:cxn modelId="{E2AAD34E-D823-4B70-BD2F-4D8FBD9DEC36}" type="presParOf" srcId="{A744489B-7F51-45D5-BF3C-E4EA5958F292}" destId="{00530A53-A57E-4100-9D74-D9A63087AB3A}" srcOrd="1" destOrd="0" presId="urn:microsoft.com/office/officeart/2005/8/layout/orgChart1"/>
    <dgm:cxn modelId="{E1BA735E-D1E3-4503-95BD-2166A9E058DF}" type="presParOf" srcId="{644FFF28-BF87-42C9-88D5-F759C46C533F}" destId="{AA6489FC-D2B1-4145-83D0-169D272FA2E2}" srcOrd="1" destOrd="0" presId="urn:microsoft.com/office/officeart/2005/8/layout/orgChart1"/>
    <dgm:cxn modelId="{C2D055ED-8B25-4B27-8BEA-D4DD3823557D}" type="presParOf" srcId="{644FFF28-BF87-42C9-88D5-F759C46C533F}" destId="{6E1EE7F0-3641-49CA-874D-E361F9FC6162}" srcOrd="2" destOrd="0" presId="urn:microsoft.com/office/officeart/2005/8/layout/orgChart1"/>
    <dgm:cxn modelId="{DB9D306D-029F-49B6-8447-2A70D713D34E}" type="presParOf" srcId="{F0EF8BE7-A751-4A36-B0D0-5109CDE480B5}" destId="{DF059F02-21FD-4EFC-957F-DFBD69A8ACD8}" srcOrd="2" destOrd="0" presId="urn:microsoft.com/office/officeart/2005/8/layout/orgChart1"/>
    <dgm:cxn modelId="{4D68F204-39BD-41E7-9091-02048B3E1D4F}" type="presParOf" srcId="{F0EF8BE7-A751-4A36-B0D0-5109CDE480B5}" destId="{E06182EE-EAF3-4CD8-942A-2554927FB497}" srcOrd="3" destOrd="0" presId="urn:microsoft.com/office/officeart/2005/8/layout/orgChart1"/>
    <dgm:cxn modelId="{BDFB86E3-4023-4766-BE72-95E9931F57D5}" type="presParOf" srcId="{E06182EE-EAF3-4CD8-942A-2554927FB497}" destId="{E2AB86CD-7CFF-4185-85A5-9B5A7449F6D6}" srcOrd="0" destOrd="0" presId="urn:microsoft.com/office/officeart/2005/8/layout/orgChart1"/>
    <dgm:cxn modelId="{63A572B2-6EE5-419A-B1A2-5FC110D41BC0}" type="presParOf" srcId="{E2AB86CD-7CFF-4185-85A5-9B5A7449F6D6}" destId="{F6103A39-6A11-43CE-B06C-C065E3050B20}" srcOrd="0" destOrd="0" presId="urn:microsoft.com/office/officeart/2005/8/layout/orgChart1"/>
    <dgm:cxn modelId="{6241D9B0-9162-41C7-BD20-CA79382057E9}" type="presParOf" srcId="{E2AB86CD-7CFF-4185-85A5-9B5A7449F6D6}" destId="{59206FD3-5291-4F6E-8E9F-83848D9C617B}" srcOrd="1" destOrd="0" presId="urn:microsoft.com/office/officeart/2005/8/layout/orgChart1"/>
    <dgm:cxn modelId="{48C2061A-FFB9-4C3B-80D9-4234AABFCF48}" type="presParOf" srcId="{E06182EE-EAF3-4CD8-942A-2554927FB497}" destId="{50D540EF-81BB-49E6-88DA-0B46D6AB9125}" srcOrd="1" destOrd="0" presId="urn:microsoft.com/office/officeart/2005/8/layout/orgChart1"/>
    <dgm:cxn modelId="{8592705D-3425-4719-995E-814FF25FDEF4}" type="presParOf" srcId="{E06182EE-EAF3-4CD8-942A-2554927FB497}" destId="{ACCD1CB9-1458-4FBF-A3D4-E45BFEAD65CF}" srcOrd="2" destOrd="0" presId="urn:microsoft.com/office/officeart/2005/8/layout/orgChart1"/>
    <dgm:cxn modelId="{11F775C0-9494-40CF-997F-C74E9601FFED}" type="presParOf" srcId="{A7599402-239F-444A-AA7B-97B509DB24DA}" destId="{D74E9C86-6BD7-489C-820F-1554D4E16750}" srcOrd="2" destOrd="0" presId="urn:microsoft.com/office/officeart/2005/8/layout/orgChart1"/>
    <dgm:cxn modelId="{94017ED3-925B-4183-93AD-A09C9C14F43A}" type="presParOf" srcId="{C5089730-99CF-4399-A695-E795F57C17F4}" destId="{FCED87B5-E32D-4546-B98E-4A552845844C}" srcOrd="2" destOrd="0" presId="urn:microsoft.com/office/officeart/2005/8/layout/orgChart1"/>
    <dgm:cxn modelId="{018D2A4B-F6F9-4F6E-8B07-4B8DDD9E8AC4}" type="presParOf" srcId="{5CAFF4AD-374C-4CEF-904C-6A16EA334A65}" destId="{153ED093-2701-412A-B4AC-B30D5847481B}" srcOrd="2" destOrd="0" presId="urn:microsoft.com/office/officeart/2005/8/layout/orgChart1"/>
    <dgm:cxn modelId="{40EFE359-1368-48E7-941F-0909CC254876}" type="presParOf" srcId="{5CAFF4AD-374C-4CEF-904C-6A16EA334A65}" destId="{DE2BDD4F-255D-4C23-8D86-B8AAD5ED7CAE}" srcOrd="3" destOrd="0" presId="urn:microsoft.com/office/officeart/2005/8/layout/orgChart1"/>
    <dgm:cxn modelId="{7EB8E71E-7210-44BA-BAA9-2CF7EFB1A79F}" type="presParOf" srcId="{DE2BDD4F-255D-4C23-8D86-B8AAD5ED7CAE}" destId="{23436E12-6D01-4AE2-A57A-25D82379CC28}" srcOrd="0" destOrd="0" presId="urn:microsoft.com/office/officeart/2005/8/layout/orgChart1"/>
    <dgm:cxn modelId="{C443E335-393A-44A2-94FB-C04F0FB55090}" type="presParOf" srcId="{23436E12-6D01-4AE2-A57A-25D82379CC28}" destId="{B9F2C107-1A2E-49FC-940F-396E0685C17F}" srcOrd="0" destOrd="0" presId="urn:microsoft.com/office/officeart/2005/8/layout/orgChart1"/>
    <dgm:cxn modelId="{50B9D94A-B006-4A64-8BE2-EB0712088415}" type="presParOf" srcId="{23436E12-6D01-4AE2-A57A-25D82379CC28}" destId="{CEC66F53-191E-4BCF-9F70-A6902DA5CA8D}" srcOrd="1" destOrd="0" presId="urn:microsoft.com/office/officeart/2005/8/layout/orgChart1"/>
    <dgm:cxn modelId="{1CB51D24-9950-44A5-8311-216E605F0B31}" type="presParOf" srcId="{DE2BDD4F-255D-4C23-8D86-B8AAD5ED7CAE}" destId="{C8139B1A-43EF-4E8D-9D89-77D53B325A74}" srcOrd="1" destOrd="0" presId="urn:microsoft.com/office/officeart/2005/8/layout/orgChart1"/>
    <dgm:cxn modelId="{FFBC716F-52E2-413C-A338-02015E467185}" type="presParOf" srcId="{C8139B1A-43EF-4E8D-9D89-77D53B325A74}" destId="{93E4C78E-9EF3-458B-92DB-A74DE89E0F92}" srcOrd="0" destOrd="0" presId="urn:microsoft.com/office/officeart/2005/8/layout/orgChart1"/>
    <dgm:cxn modelId="{CFF0D9BE-9BCE-4FBD-95DF-90E677A1F5D7}" type="presParOf" srcId="{C8139B1A-43EF-4E8D-9D89-77D53B325A74}" destId="{E4789C96-B379-43FB-8972-9EDA2DB1F310}" srcOrd="1" destOrd="0" presId="urn:microsoft.com/office/officeart/2005/8/layout/orgChart1"/>
    <dgm:cxn modelId="{C48B4A10-0CD6-48F1-8534-988E477820EB}" type="presParOf" srcId="{E4789C96-B379-43FB-8972-9EDA2DB1F310}" destId="{420B5CF2-3AD5-4CAF-A10C-F23FA06A1B27}" srcOrd="0" destOrd="0" presId="urn:microsoft.com/office/officeart/2005/8/layout/orgChart1"/>
    <dgm:cxn modelId="{72C970CF-FD11-4B77-BC3D-4080A2F0D900}" type="presParOf" srcId="{420B5CF2-3AD5-4CAF-A10C-F23FA06A1B27}" destId="{F0A8C908-3BAB-4556-B298-4307A18D94CD}" srcOrd="0" destOrd="0" presId="urn:microsoft.com/office/officeart/2005/8/layout/orgChart1"/>
    <dgm:cxn modelId="{C84C9400-04E8-4258-80BB-03F09111F97E}" type="presParOf" srcId="{420B5CF2-3AD5-4CAF-A10C-F23FA06A1B27}" destId="{8051B385-2F4D-4215-87F5-D0EEAC7ACFDC}" srcOrd="1" destOrd="0" presId="urn:microsoft.com/office/officeart/2005/8/layout/orgChart1"/>
    <dgm:cxn modelId="{452472CC-0DCA-4260-9492-CD3700DB28F8}" type="presParOf" srcId="{E4789C96-B379-43FB-8972-9EDA2DB1F310}" destId="{385DC5B3-ABFC-4816-A7E6-33F3BFA1ACD8}" srcOrd="1" destOrd="0" presId="urn:microsoft.com/office/officeart/2005/8/layout/orgChart1"/>
    <dgm:cxn modelId="{0BC7BB5E-71A2-4288-AA0D-7F1387731E75}" type="presParOf" srcId="{E4789C96-B379-43FB-8972-9EDA2DB1F310}" destId="{0740AA62-7B9F-49BB-85A5-1EC4C649158F}" srcOrd="2" destOrd="0" presId="urn:microsoft.com/office/officeart/2005/8/layout/orgChart1"/>
    <dgm:cxn modelId="{C4528684-D5CE-42C5-98F8-739D8388EF7E}" type="presParOf" srcId="{DE2BDD4F-255D-4C23-8D86-B8AAD5ED7CAE}" destId="{B86169AB-C3D1-4D7D-AF92-0B89ECA97555}" srcOrd="2" destOrd="0" presId="urn:microsoft.com/office/officeart/2005/8/layout/orgChart1"/>
    <dgm:cxn modelId="{FFFC0611-F9A3-48B0-BB5B-2F16D89D3B0D}" type="presParOf" srcId="{39145DBE-84B5-4346-A305-4D90BB66957C}" destId="{CF2FC1E6-197F-4A7C-B842-3EA568EF9ACD}" srcOrd="2" destOrd="0" presId="urn:microsoft.com/office/officeart/2005/8/layout/orgChart1"/>
    <dgm:cxn modelId="{93DC580B-EB28-47F3-9E81-2E50FB46E6BA}" type="presParOf" srcId="{6FC85608-0499-4EBC-9862-00DB86117833}" destId="{7B295BDE-F05B-448E-9913-3522F481FAB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76CAB80-F5AD-4E84-88E1-51A40A29D626}" type="doc">
      <dgm:prSet loTypeId="urn:microsoft.com/office/officeart/2005/8/layout/orgChart1" loCatId="hierarchy" qsTypeId="urn:microsoft.com/office/officeart/2005/8/quickstyle/simple5" qsCatId="simple" csTypeId="urn:microsoft.com/office/officeart/2005/8/colors/accent5_2" csCatId="accent5" phldr="1"/>
      <dgm:spPr/>
      <dgm:t>
        <a:bodyPr/>
        <a:lstStyle/>
        <a:p>
          <a:endParaRPr lang="en-ZA"/>
        </a:p>
      </dgm:t>
    </dgm:pt>
    <dgm:pt modelId="{9055E4FB-A2D9-43E0-855F-476C7E444D8A}">
      <dgm:prSet phldrT="[Text]">
        <dgm:style>
          <a:lnRef idx="0">
            <a:schemeClr val="accent1"/>
          </a:lnRef>
          <a:fillRef idx="3">
            <a:schemeClr val="accent1"/>
          </a:fillRef>
          <a:effectRef idx="3">
            <a:schemeClr val="accent1"/>
          </a:effectRef>
          <a:fontRef idx="minor">
            <a:schemeClr val="lt1"/>
          </a:fontRef>
        </dgm:style>
      </dgm:prSet>
      <dgm:spPr/>
      <dgm:t>
        <a:bodyPr/>
        <a:lstStyle/>
        <a:p>
          <a:r>
            <a:rPr lang="en-US" b="1" dirty="0">
              <a:effectLst>
                <a:outerShdw blurRad="50800" dist="38100" dir="18900000" algn="bl" rotWithShape="0">
                  <a:prstClr val="black">
                    <a:alpha val="40000"/>
                  </a:prstClr>
                </a:outerShdw>
              </a:effectLst>
            </a:rPr>
            <a:t>Time Series Models</a:t>
          </a:r>
          <a:endParaRPr lang="en-ZA" b="1" dirty="0">
            <a:effectLst>
              <a:outerShdw blurRad="50800" dist="38100" dir="18900000" algn="bl" rotWithShape="0">
                <a:prstClr val="black">
                  <a:alpha val="40000"/>
                </a:prstClr>
              </a:outerShdw>
            </a:effectLst>
          </a:endParaRPr>
        </a:p>
      </dgm:t>
    </dgm:pt>
    <dgm:pt modelId="{B0588B69-2D1B-40E1-AD16-FE141390DCC1}" type="parTrans" cxnId="{28681157-AB4A-4848-8102-0ED6EAA3C663}">
      <dgm:prSet/>
      <dgm:spPr/>
      <dgm:t>
        <a:bodyPr/>
        <a:lstStyle/>
        <a:p>
          <a:endParaRPr lang="en-ZA"/>
        </a:p>
      </dgm:t>
    </dgm:pt>
    <dgm:pt modelId="{5CF25C41-F41D-440E-8057-80E5CFF9EAE2}" type="sibTrans" cxnId="{28681157-AB4A-4848-8102-0ED6EAA3C663}">
      <dgm:prSet/>
      <dgm:spPr/>
      <dgm:t>
        <a:bodyPr/>
        <a:lstStyle/>
        <a:p>
          <a:endParaRPr lang="en-ZA"/>
        </a:p>
      </dgm:t>
    </dgm:pt>
    <dgm:pt modelId="{2CDCDD79-9B6F-4934-9EF1-04AEE90FA1C1}">
      <dgm:prSet phldrT="[Text]"/>
      <dgm:spPr>
        <a:solidFill>
          <a:srgbClr val="008000"/>
        </a:solidFill>
      </dgm:spPr>
      <dgm:t>
        <a:bodyPr/>
        <a:lstStyle/>
        <a:p>
          <a:r>
            <a:rPr lang="en-US" b="1" dirty="0">
              <a:effectLst>
                <a:outerShdw blurRad="50800" dist="38100" dir="18900000" algn="bl" rotWithShape="0">
                  <a:prstClr val="black">
                    <a:alpha val="40000"/>
                  </a:prstClr>
                </a:outerShdw>
              </a:effectLst>
            </a:rPr>
            <a:t>Stationary</a:t>
          </a:r>
          <a:endParaRPr lang="en-ZA" b="1" dirty="0">
            <a:effectLst>
              <a:outerShdw blurRad="50800" dist="38100" dir="18900000" algn="bl" rotWithShape="0">
                <a:prstClr val="black">
                  <a:alpha val="40000"/>
                </a:prstClr>
              </a:outerShdw>
            </a:effectLst>
          </a:endParaRPr>
        </a:p>
      </dgm:t>
    </dgm:pt>
    <dgm:pt modelId="{BA827B7A-62E6-4B1A-9B37-E3AF65643492}" type="parTrans" cxnId="{EA111685-41DD-405D-BF10-932076840A8C}">
      <dgm:prSet/>
      <dgm:spPr/>
      <dgm:t>
        <a:bodyPr/>
        <a:lstStyle/>
        <a:p>
          <a:endParaRPr lang="en-ZA"/>
        </a:p>
      </dgm:t>
    </dgm:pt>
    <dgm:pt modelId="{5F4A5E68-73EA-45D1-B439-3E33BE2F71A1}" type="sibTrans" cxnId="{EA111685-41DD-405D-BF10-932076840A8C}">
      <dgm:prSet/>
      <dgm:spPr/>
      <dgm:t>
        <a:bodyPr/>
        <a:lstStyle/>
        <a:p>
          <a:endParaRPr lang="en-ZA"/>
        </a:p>
      </dgm:t>
    </dgm:pt>
    <dgm:pt modelId="{1DA4A541-7C0C-41E9-9618-5137A0BFBB6B}">
      <dgm:prSet phldrT="[Text]"/>
      <dgm:spPr>
        <a:solidFill>
          <a:schemeClr val="accent2">
            <a:lumMod val="75000"/>
          </a:schemeClr>
        </a:solidFill>
      </dgm:spPr>
      <dgm:t>
        <a:bodyPr/>
        <a:lstStyle/>
        <a:p>
          <a:r>
            <a:rPr lang="en-US" b="1" dirty="0">
              <a:effectLst>
                <a:outerShdw blurRad="50800" dist="38100" dir="18900000" algn="bl" rotWithShape="0">
                  <a:prstClr val="black">
                    <a:alpha val="40000"/>
                  </a:prstClr>
                </a:outerShdw>
              </a:effectLst>
            </a:rPr>
            <a:t>Non-Stationary</a:t>
          </a:r>
          <a:endParaRPr lang="en-ZA" b="1" dirty="0">
            <a:effectLst>
              <a:outerShdw blurRad="50800" dist="38100" dir="18900000" algn="bl" rotWithShape="0">
                <a:prstClr val="black">
                  <a:alpha val="40000"/>
                </a:prstClr>
              </a:outerShdw>
            </a:effectLst>
          </a:endParaRPr>
        </a:p>
      </dgm:t>
    </dgm:pt>
    <dgm:pt modelId="{30EB27AA-3611-419F-8D8F-4120C6BABA3F}" type="parTrans" cxnId="{9A2C8FED-8D84-46C5-B867-39762D04D1B2}">
      <dgm:prSet/>
      <dgm:spPr/>
      <dgm:t>
        <a:bodyPr/>
        <a:lstStyle/>
        <a:p>
          <a:endParaRPr lang="en-ZA"/>
        </a:p>
      </dgm:t>
    </dgm:pt>
    <dgm:pt modelId="{1065C6EB-10D0-4E44-84AA-B8EC1121D723}" type="sibTrans" cxnId="{9A2C8FED-8D84-46C5-B867-39762D04D1B2}">
      <dgm:prSet/>
      <dgm:spPr/>
      <dgm:t>
        <a:bodyPr/>
        <a:lstStyle/>
        <a:p>
          <a:endParaRPr lang="en-ZA"/>
        </a:p>
      </dgm:t>
    </dgm:pt>
    <dgm:pt modelId="{F872A454-9FA7-4ABF-8994-28CE8CA0E041}">
      <dgm:prSet phldrT="[Text]"/>
      <dgm:spPr>
        <a:solidFill>
          <a:srgbClr val="2EA08A"/>
        </a:solidFill>
      </dgm:spPr>
      <dgm:t>
        <a:bodyPr/>
        <a:lstStyle/>
        <a:p>
          <a:r>
            <a:rPr lang="en-US" b="1" dirty="0" err="1">
              <a:effectLst>
                <a:outerShdw blurRad="50800" dist="38100" dir="18900000" algn="bl" rotWithShape="0">
                  <a:prstClr val="black">
                    <a:alpha val="40000"/>
                  </a:prstClr>
                </a:outerShdw>
              </a:effectLst>
            </a:rPr>
            <a:t>Univariate</a:t>
          </a:r>
          <a:endParaRPr lang="en-US" b="1" dirty="0">
            <a:effectLst>
              <a:outerShdw blurRad="50800" dist="38100" dir="18900000" algn="bl" rotWithShape="0">
                <a:prstClr val="black">
                  <a:alpha val="40000"/>
                </a:prstClr>
              </a:outerShdw>
            </a:effectLst>
          </a:endParaRPr>
        </a:p>
        <a:p>
          <a:r>
            <a:rPr lang="en-US" b="1" dirty="0">
              <a:effectLst>
                <a:outerShdw blurRad="50800" dist="38100" dir="18900000" algn="bl" rotWithShape="0">
                  <a:prstClr val="black">
                    <a:alpha val="40000"/>
                  </a:prstClr>
                </a:outerShdw>
              </a:effectLst>
            </a:rPr>
            <a:t>Models</a:t>
          </a:r>
        </a:p>
      </dgm:t>
    </dgm:pt>
    <dgm:pt modelId="{5EF31553-0040-460E-BF15-4D5C8FDB40F6}" type="parTrans" cxnId="{62BC99E3-73D9-40CD-8145-A3737938C13A}">
      <dgm:prSet/>
      <dgm:spPr/>
      <dgm:t>
        <a:bodyPr/>
        <a:lstStyle/>
        <a:p>
          <a:endParaRPr lang="en-ZA"/>
        </a:p>
      </dgm:t>
    </dgm:pt>
    <dgm:pt modelId="{7FB9239B-9B8D-4BF6-9070-BFE0E1E57565}" type="sibTrans" cxnId="{62BC99E3-73D9-40CD-8145-A3737938C13A}">
      <dgm:prSet/>
      <dgm:spPr/>
      <dgm:t>
        <a:bodyPr/>
        <a:lstStyle/>
        <a:p>
          <a:endParaRPr lang="en-ZA"/>
        </a:p>
      </dgm:t>
    </dgm:pt>
    <dgm:pt modelId="{ECF88739-FD97-4BDC-9833-8D8F472CD5C8}">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Multivariate Models</a:t>
          </a:r>
          <a:endParaRPr lang="en-ZA" b="1" dirty="0">
            <a:effectLst>
              <a:outerShdw blurRad="50800" dist="38100" dir="18900000" algn="bl" rotWithShape="0">
                <a:prstClr val="black">
                  <a:alpha val="40000"/>
                </a:prstClr>
              </a:outerShdw>
            </a:effectLst>
          </a:endParaRPr>
        </a:p>
      </dgm:t>
    </dgm:pt>
    <dgm:pt modelId="{401241C3-5820-4413-AEFB-464015A3E924}" type="parTrans" cxnId="{A744F80F-8828-436A-B439-9FB51FF9E3EC}">
      <dgm:prSet/>
      <dgm:spPr/>
      <dgm:t>
        <a:bodyPr/>
        <a:lstStyle/>
        <a:p>
          <a:endParaRPr lang="en-ZA"/>
        </a:p>
      </dgm:t>
    </dgm:pt>
    <dgm:pt modelId="{C1753E1E-33EF-40BD-BF41-3ED421373439}" type="sibTrans" cxnId="{A744F80F-8828-436A-B439-9FB51FF9E3EC}">
      <dgm:prSet/>
      <dgm:spPr/>
      <dgm:t>
        <a:bodyPr/>
        <a:lstStyle/>
        <a:p>
          <a:endParaRPr lang="en-ZA"/>
        </a:p>
      </dgm:t>
    </dgm:pt>
    <dgm:pt modelId="{BD19192A-5139-4417-B179-67A559E15B5E}">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Single Endogenous: ARDL, GARCH</a:t>
          </a:r>
          <a:endParaRPr lang="en-ZA" b="1" dirty="0">
            <a:effectLst>
              <a:outerShdw blurRad="50800" dist="38100" dir="18900000" algn="bl" rotWithShape="0">
                <a:prstClr val="black">
                  <a:alpha val="40000"/>
                </a:prstClr>
              </a:outerShdw>
            </a:effectLst>
          </a:endParaRPr>
        </a:p>
      </dgm:t>
    </dgm:pt>
    <dgm:pt modelId="{A9F3F9D1-FF52-40C6-B496-299925F10C4F}" type="parTrans" cxnId="{D7D2BA76-C9F4-467A-9A8C-0F475D063B2A}">
      <dgm:prSet/>
      <dgm:spPr/>
      <dgm:t>
        <a:bodyPr/>
        <a:lstStyle/>
        <a:p>
          <a:endParaRPr lang="en-ZA"/>
        </a:p>
      </dgm:t>
    </dgm:pt>
    <dgm:pt modelId="{7CD2F7A4-D300-4264-9BD9-91CC85468E01}" type="sibTrans" cxnId="{D7D2BA76-C9F4-467A-9A8C-0F475D063B2A}">
      <dgm:prSet/>
      <dgm:spPr/>
      <dgm:t>
        <a:bodyPr/>
        <a:lstStyle/>
        <a:p>
          <a:endParaRPr lang="en-ZA"/>
        </a:p>
      </dgm:t>
    </dgm:pt>
    <dgm:pt modelId="{8E9DC105-02FE-4D74-B065-D70F64947F81}">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Many Endogenous: </a:t>
          </a:r>
          <a:br>
            <a:rPr lang="en-US" b="1" dirty="0">
              <a:effectLst>
                <a:outerShdw blurRad="50800" dist="38100" dir="18900000" algn="bl" rotWithShape="0">
                  <a:prstClr val="black">
                    <a:alpha val="40000"/>
                  </a:prstClr>
                </a:outerShdw>
              </a:effectLst>
            </a:rPr>
          </a:br>
          <a:r>
            <a:rPr lang="en-US" b="1" dirty="0">
              <a:effectLst>
                <a:outerShdw blurRad="50800" dist="38100" dir="18900000" algn="bl" rotWithShape="0">
                  <a:prstClr val="black">
                    <a:alpha val="40000"/>
                  </a:prstClr>
                </a:outerShdw>
              </a:effectLst>
            </a:rPr>
            <a:t>VAR, SVAR</a:t>
          </a:r>
          <a:endParaRPr lang="en-ZA" b="1" dirty="0">
            <a:effectLst>
              <a:outerShdw blurRad="50800" dist="38100" dir="18900000" algn="bl" rotWithShape="0">
                <a:prstClr val="black">
                  <a:alpha val="40000"/>
                </a:prstClr>
              </a:outerShdw>
            </a:effectLst>
          </a:endParaRPr>
        </a:p>
      </dgm:t>
    </dgm:pt>
    <dgm:pt modelId="{3592B6A8-F35D-4688-9207-9FBCD1505F84}" type="parTrans" cxnId="{834286F9-9C9F-4DBD-9453-A5CDC76B9F1C}">
      <dgm:prSet/>
      <dgm:spPr/>
      <dgm:t>
        <a:bodyPr/>
        <a:lstStyle/>
        <a:p>
          <a:endParaRPr lang="en-ZA"/>
        </a:p>
      </dgm:t>
    </dgm:pt>
    <dgm:pt modelId="{CB9676EB-2F44-49B0-8ADB-9DA5349BBA45}" type="sibTrans" cxnId="{834286F9-9C9F-4DBD-9453-A5CDC76B9F1C}">
      <dgm:prSet/>
      <dgm:spPr/>
      <dgm:t>
        <a:bodyPr/>
        <a:lstStyle/>
        <a:p>
          <a:endParaRPr lang="en-ZA"/>
        </a:p>
      </dgm:t>
    </dgm:pt>
    <dgm:pt modelId="{CD494EB8-22F5-43B4-B97B-06E4A24792AC}">
      <dgm:prSet phldrT="[Text]"/>
      <dgm:spPr>
        <a:solidFill>
          <a:srgbClr val="B77601"/>
        </a:solidFill>
      </dgm:spPr>
      <dgm:t>
        <a:bodyPr/>
        <a:lstStyle/>
        <a:p>
          <a:r>
            <a:rPr lang="en-US" b="1" dirty="0" err="1">
              <a:effectLst>
                <a:outerShdw blurRad="50800" dist="38100" dir="18900000" algn="bl" rotWithShape="0">
                  <a:prstClr val="black">
                    <a:alpha val="40000"/>
                  </a:prstClr>
                </a:outerShdw>
              </a:effectLst>
            </a:rPr>
            <a:t>Univariate</a:t>
          </a:r>
          <a:r>
            <a:rPr lang="en-US" b="1" dirty="0">
              <a:effectLst>
                <a:outerShdw blurRad="50800" dist="38100" dir="18900000" algn="bl" rotWithShape="0">
                  <a:prstClr val="black">
                    <a:alpha val="40000"/>
                  </a:prstClr>
                </a:outerShdw>
              </a:effectLst>
            </a:rPr>
            <a:t> Concepts</a:t>
          </a:r>
          <a:endParaRPr lang="en-ZA" b="1" dirty="0">
            <a:effectLst>
              <a:outerShdw blurRad="50800" dist="38100" dir="18900000" algn="bl" rotWithShape="0">
                <a:prstClr val="black">
                  <a:alpha val="40000"/>
                </a:prstClr>
              </a:outerShdw>
            </a:effectLst>
          </a:endParaRPr>
        </a:p>
      </dgm:t>
    </dgm:pt>
    <dgm:pt modelId="{DCC6CF14-C330-4987-B2A3-8CBD7B213319}" type="parTrans" cxnId="{D24B42B6-4DD3-4412-9DA1-D7AD65E85E60}">
      <dgm:prSet/>
      <dgm:spPr/>
      <dgm:t>
        <a:bodyPr/>
        <a:lstStyle/>
        <a:p>
          <a:endParaRPr lang="en-ZA"/>
        </a:p>
      </dgm:t>
    </dgm:pt>
    <dgm:pt modelId="{17D02FC3-7803-44A8-8CFA-8662B1B135D8}" type="sibTrans" cxnId="{D24B42B6-4DD3-4412-9DA1-D7AD65E85E60}">
      <dgm:prSet/>
      <dgm:spPr/>
      <dgm:t>
        <a:bodyPr/>
        <a:lstStyle/>
        <a:p>
          <a:endParaRPr lang="en-ZA"/>
        </a:p>
      </dgm:t>
    </dgm:pt>
    <dgm:pt modelId="{59BF403C-BD3F-43E2-B509-DBCA8D5DB006}">
      <dgm:prSet phldrT="[Text]"/>
      <dgm:spPr>
        <a:solidFill>
          <a:srgbClr val="ABA301"/>
        </a:solidFill>
      </dgm:spPr>
      <dgm:t>
        <a:bodyPr/>
        <a:lstStyle/>
        <a:p>
          <a:r>
            <a:rPr lang="en-US" b="1" dirty="0">
              <a:effectLst>
                <a:outerShdw blurRad="50800" dist="38100" dir="18900000" algn="bl" rotWithShape="0">
                  <a:prstClr val="black">
                    <a:alpha val="40000"/>
                  </a:prstClr>
                </a:outerShdw>
              </a:effectLst>
            </a:rPr>
            <a:t>Deterministic Trends &amp; Filters</a:t>
          </a:r>
          <a:endParaRPr lang="en-ZA" b="1" dirty="0">
            <a:effectLst>
              <a:outerShdw blurRad="50800" dist="38100" dir="18900000" algn="bl" rotWithShape="0">
                <a:prstClr val="black">
                  <a:alpha val="40000"/>
                </a:prstClr>
              </a:outerShdw>
            </a:effectLst>
          </a:endParaRPr>
        </a:p>
      </dgm:t>
    </dgm:pt>
    <dgm:pt modelId="{8F075648-80C8-4518-876C-F7ACB8DD46CE}" type="parTrans" cxnId="{8745C80A-B03F-4FE0-AB9F-525B0563F193}">
      <dgm:prSet/>
      <dgm:spPr/>
      <dgm:t>
        <a:bodyPr/>
        <a:lstStyle/>
        <a:p>
          <a:endParaRPr lang="en-ZA"/>
        </a:p>
      </dgm:t>
    </dgm:pt>
    <dgm:pt modelId="{07C65866-49EC-41B3-A1EA-750C4476CB96}" type="sibTrans" cxnId="{8745C80A-B03F-4FE0-AB9F-525B0563F193}">
      <dgm:prSet/>
      <dgm:spPr/>
      <dgm:t>
        <a:bodyPr/>
        <a:lstStyle/>
        <a:p>
          <a:endParaRPr lang="en-ZA"/>
        </a:p>
      </dgm:t>
    </dgm:pt>
    <dgm:pt modelId="{C819ECD0-AF40-449F-BA54-4AAC2240C65B}">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Stochastic Trends: ARIMA(</a:t>
          </a:r>
          <a:r>
            <a:rPr lang="en-US" b="1" dirty="0" err="1">
              <a:effectLst>
                <a:outerShdw blurRad="50800" dist="38100" dir="18900000" algn="bl" rotWithShape="0">
                  <a:prstClr val="black">
                    <a:alpha val="40000"/>
                  </a:prstClr>
                </a:outerShdw>
              </a:effectLst>
            </a:rPr>
            <a:t>p,d,q</a:t>
          </a:r>
          <a:r>
            <a:rPr lang="en-US" b="1" dirty="0">
              <a:effectLst>
                <a:outerShdw blurRad="50800" dist="38100" dir="18900000" algn="bl" rotWithShape="0">
                  <a:prstClr val="black">
                    <a:alpha val="40000"/>
                  </a:prstClr>
                </a:outerShdw>
              </a:effectLst>
            </a:rPr>
            <a:t>)</a:t>
          </a:r>
        </a:p>
      </dgm:t>
    </dgm:pt>
    <dgm:pt modelId="{D015C1DA-F594-4133-9CD7-FFE1D7A3B324}" type="parTrans" cxnId="{5B468AF8-6882-460E-A616-4DF4DBB4026A}">
      <dgm:prSet/>
      <dgm:spPr/>
      <dgm:t>
        <a:bodyPr/>
        <a:lstStyle/>
        <a:p>
          <a:endParaRPr lang="en-ZA"/>
        </a:p>
      </dgm:t>
    </dgm:pt>
    <dgm:pt modelId="{EA422A08-82A7-4897-8896-4E9D7C54854B}" type="sibTrans" cxnId="{5B468AF8-6882-460E-A616-4DF4DBB4026A}">
      <dgm:prSet/>
      <dgm:spPr/>
      <dgm:t>
        <a:bodyPr/>
        <a:lstStyle/>
        <a:p>
          <a:endParaRPr lang="en-ZA"/>
        </a:p>
      </dgm:t>
    </dgm:pt>
    <dgm:pt modelId="{2683F479-527F-4AEA-8529-4A48035F6A16}">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Differencing</a:t>
          </a:r>
        </a:p>
      </dgm:t>
    </dgm:pt>
    <dgm:pt modelId="{03970587-A79A-44FF-96B5-7F7DD208E616}" type="parTrans" cxnId="{33B4551E-FB05-419F-8AEC-431C2747A097}">
      <dgm:prSet/>
      <dgm:spPr/>
      <dgm:t>
        <a:bodyPr/>
        <a:lstStyle/>
        <a:p>
          <a:endParaRPr lang="en-ZA"/>
        </a:p>
      </dgm:t>
    </dgm:pt>
    <dgm:pt modelId="{614423D5-C267-450D-9522-AEB3907FAFC3}" type="sibTrans" cxnId="{33B4551E-FB05-419F-8AEC-431C2747A097}">
      <dgm:prSet/>
      <dgm:spPr/>
      <dgm:t>
        <a:bodyPr/>
        <a:lstStyle/>
        <a:p>
          <a:endParaRPr lang="en-ZA"/>
        </a:p>
      </dgm:t>
    </dgm:pt>
    <dgm:pt modelId="{0458CA8F-73FE-4BD9-85FB-C076BCB4D586}">
      <dgm:prSet phldrT="[Text]"/>
      <dgm:spPr>
        <a:solidFill>
          <a:srgbClr val="2EA08A"/>
        </a:solidFill>
      </dgm:spPr>
      <dgm:t>
        <a:bodyPr/>
        <a:lstStyle/>
        <a:p>
          <a:r>
            <a:rPr lang="en-US" b="1" dirty="0">
              <a:effectLst>
                <a:outerShdw blurRad="50800" dist="38100" dir="18900000" algn="bl" rotWithShape="0">
                  <a:prstClr val="black">
                    <a:alpha val="40000"/>
                  </a:prstClr>
                </a:outerShdw>
              </a:effectLst>
            </a:rPr>
            <a:t>Only E(</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ARMA(</a:t>
          </a:r>
          <a:r>
            <a:rPr lang="en-US" b="1" dirty="0" err="1">
              <a:effectLst>
                <a:outerShdw blurRad="50800" dist="38100" dir="18900000" algn="bl" rotWithShape="0">
                  <a:prstClr val="black">
                    <a:alpha val="40000"/>
                  </a:prstClr>
                </a:outerShdw>
              </a:effectLst>
            </a:rPr>
            <a:t>p,q</a:t>
          </a:r>
          <a:r>
            <a:rPr lang="en-US" b="1" dirty="0">
              <a:effectLst>
                <a:outerShdw blurRad="50800" dist="38100" dir="18900000" algn="bl" rotWithShape="0">
                  <a:prstClr val="black">
                    <a:alpha val="40000"/>
                  </a:prstClr>
                </a:outerShdw>
              </a:effectLst>
            </a:rPr>
            <a:t>)</a:t>
          </a:r>
          <a:endParaRPr lang="en-ZA" b="1" dirty="0">
            <a:effectLst>
              <a:outerShdw blurRad="50800" dist="38100" dir="18900000" algn="bl" rotWithShape="0">
                <a:prstClr val="black">
                  <a:alpha val="40000"/>
                </a:prstClr>
              </a:outerShdw>
            </a:effectLst>
          </a:endParaRPr>
        </a:p>
      </dgm:t>
    </dgm:pt>
    <dgm:pt modelId="{EA8D33C2-80D8-4304-B861-139FFF362C04}" type="parTrans" cxnId="{EDF0CB14-007E-45BB-8445-C92455079A93}">
      <dgm:prSet/>
      <dgm:spPr/>
      <dgm:t>
        <a:bodyPr/>
        <a:lstStyle/>
        <a:p>
          <a:endParaRPr lang="en-ZA"/>
        </a:p>
      </dgm:t>
    </dgm:pt>
    <dgm:pt modelId="{E03B7021-F4B6-4739-B152-FC7D1AC29A61}" type="sibTrans" cxnId="{EDF0CB14-007E-45BB-8445-C92455079A93}">
      <dgm:prSet/>
      <dgm:spPr/>
      <dgm:t>
        <a:bodyPr/>
        <a:lstStyle/>
        <a:p>
          <a:endParaRPr lang="en-ZA"/>
        </a:p>
      </dgm:t>
    </dgm:pt>
    <dgm:pt modelId="{1546840A-5FDB-4EE2-8D23-BDED3BD8A1CA}">
      <dgm:prSet phldrT="[Text]"/>
      <dgm:spPr>
        <a:solidFill>
          <a:srgbClr val="2EA08A"/>
        </a:solidFill>
      </dgm:spPr>
      <dgm:t>
        <a:bodyPr/>
        <a:lstStyle/>
        <a:p>
          <a:r>
            <a:rPr lang="en-US" b="1" dirty="0">
              <a:effectLst>
                <a:outerShdw blurRad="50800" dist="38100" dir="18900000" algn="bl" rotWithShape="0">
                  <a:prstClr val="black">
                    <a:alpha val="40000"/>
                  </a:prstClr>
                </a:outerShdw>
              </a:effectLst>
            </a:rPr>
            <a:t>E(</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&amp; </a:t>
          </a:r>
          <a:r>
            <a:rPr lang="en-US" b="1" dirty="0" err="1">
              <a:effectLst>
                <a:outerShdw blurRad="50800" dist="38100" dir="18900000" algn="bl" rotWithShape="0">
                  <a:prstClr val="black">
                    <a:alpha val="40000"/>
                  </a:prstClr>
                </a:outerShdw>
              </a:effectLst>
            </a:rPr>
            <a:t>Var</a:t>
          </a:r>
          <a:r>
            <a:rPr lang="en-US" b="1" dirty="0">
              <a:effectLst>
                <a:outerShdw blurRad="50800" dist="38100" dir="18900000" algn="bl" rotWithShape="0">
                  <a:prstClr val="black">
                    <a:alpha val="40000"/>
                  </a:prstClr>
                </a:outerShdw>
              </a:effectLst>
            </a:rPr>
            <a:t>(</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ARCH</a:t>
          </a:r>
          <a:endParaRPr lang="en-ZA" b="1" dirty="0">
            <a:effectLst>
              <a:outerShdw blurRad="50800" dist="38100" dir="18900000" algn="bl" rotWithShape="0">
                <a:prstClr val="black">
                  <a:alpha val="40000"/>
                </a:prstClr>
              </a:outerShdw>
            </a:effectLst>
          </a:endParaRPr>
        </a:p>
      </dgm:t>
    </dgm:pt>
    <dgm:pt modelId="{C37B74F6-B3DB-4C4B-8B41-95928FEB02EE}" type="parTrans" cxnId="{10A735D2-B3AB-4D10-A5BF-A407ED510651}">
      <dgm:prSet/>
      <dgm:spPr/>
      <dgm:t>
        <a:bodyPr/>
        <a:lstStyle/>
        <a:p>
          <a:endParaRPr lang="en-ZA"/>
        </a:p>
      </dgm:t>
    </dgm:pt>
    <dgm:pt modelId="{5F054BD2-09D3-4111-8595-662B2E1A767F}" type="sibTrans" cxnId="{10A735D2-B3AB-4D10-A5BF-A407ED510651}">
      <dgm:prSet/>
      <dgm:spPr/>
      <dgm:t>
        <a:bodyPr/>
        <a:lstStyle/>
        <a:p>
          <a:endParaRPr lang="en-ZA"/>
        </a:p>
      </dgm:t>
    </dgm:pt>
    <dgm:pt modelId="{2BE11016-D500-4916-8D64-B1EB2D7C26FE}">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Tests</a:t>
          </a:r>
        </a:p>
      </dgm:t>
    </dgm:pt>
    <dgm:pt modelId="{266FD1F6-AF8B-4D2B-BB02-A2CBE04E3622}" type="parTrans" cxnId="{956D79FB-1727-406F-A2D5-17AD93209241}">
      <dgm:prSet/>
      <dgm:spPr/>
      <dgm:t>
        <a:bodyPr/>
        <a:lstStyle/>
        <a:p>
          <a:endParaRPr lang="en-ZA"/>
        </a:p>
      </dgm:t>
    </dgm:pt>
    <dgm:pt modelId="{62B01055-0C03-490C-BCDE-9B9D768A77AA}" type="sibTrans" cxnId="{956D79FB-1727-406F-A2D5-17AD93209241}">
      <dgm:prSet/>
      <dgm:spPr/>
      <dgm:t>
        <a:bodyPr/>
        <a:lstStyle/>
        <a:p>
          <a:endParaRPr lang="en-ZA"/>
        </a:p>
      </dgm:t>
    </dgm:pt>
    <dgm:pt modelId="{402FC0EC-2929-4639-94A0-E5EEA51BB997}">
      <dgm:prSet phldrT="[Text]"/>
      <dgm:spPr>
        <a:solidFill>
          <a:srgbClr val="A2285C"/>
        </a:solidFill>
      </dgm:spPr>
      <dgm:t>
        <a:bodyPr/>
        <a:lstStyle/>
        <a:p>
          <a:r>
            <a:rPr lang="en-US" b="1" dirty="0">
              <a:effectLst>
                <a:outerShdw blurRad="50800" dist="38100" dir="18900000" algn="bl" rotWithShape="0">
                  <a:prstClr val="black">
                    <a:alpha val="40000"/>
                  </a:prstClr>
                </a:outerShdw>
              </a:effectLst>
            </a:rPr>
            <a:t> Multivariate</a:t>
          </a:r>
        </a:p>
      </dgm:t>
    </dgm:pt>
    <dgm:pt modelId="{46174F45-C69E-48FD-AAFD-E8EBBADEC156}" type="sibTrans" cxnId="{BAFA4B04-2524-4EC2-B3B5-1EB5EFC4A413}">
      <dgm:prSet/>
      <dgm:spPr/>
      <dgm:t>
        <a:bodyPr/>
        <a:lstStyle/>
        <a:p>
          <a:endParaRPr lang="en-ZA"/>
        </a:p>
      </dgm:t>
    </dgm:pt>
    <dgm:pt modelId="{835D0648-36E0-4EB5-A6C7-B426BEB1D961}" type="parTrans" cxnId="{BAFA4B04-2524-4EC2-B3B5-1EB5EFC4A413}">
      <dgm:prSet/>
      <dgm:spPr/>
      <dgm:t>
        <a:bodyPr/>
        <a:lstStyle/>
        <a:p>
          <a:endParaRPr lang="en-ZA"/>
        </a:p>
      </dgm:t>
    </dgm:pt>
    <dgm:pt modelId="{4DA0582B-0C2A-4E58-B370-EAFEC5CD7DBB}">
      <dgm:prSet phldrT="[Text]"/>
      <dgm:spPr>
        <a:solidFill>
          <a:srgbClr val="A2285C"/>
        </a:solidFill>
      </dgm:spPr>
      <dgm:t>
        <a:bodyPr/>
        <a:lstStyle/>
        <a:p>
          <a:r>
            <a:rPr lang="en-US" b="1" dirty="0">
              <a:effectLst>
                <a:outerShdw blurRad="50800" dist="38100" dir="18900000" algn="bl" rotWithShape="0">
                  <a:prstClr val="black">
                    <a:alpha val="40000"/>
                  </a:prstClr>
                </a:outerShdw>
              </a:effectLst>
            </a:rPr>
            <a:t>Cointegration / VECM</a:t>
          </a:r>
        </a:p>
      </dgm:t>
    </dgm:pt>
    <dgm:pt modelId="{FC1B2EB8-92E9-4D25-A027-8EDC2A4E5739}" type="parTrans" cxnId="{DC34402D-3873-489C-9D74-C0CF333090DF}">
      <dgm:prSet/>
      <dgm:spPr/>
      <dgm:t>
        <a:bodyPr/>
        <a:lstStyle/>
        <a:p>
          <a:endParaRPr lang="en-ZA"/>
        </a:p>
      </dgm:t>
    </dgm:pt>
    <dgm:pt modelId="{F79F36C1-8ECB-4557-9CC5-8D9069C731F0}" type="sibTrans" cxnId="{DC34402D-3873-489C-9D74-C0CF333090DF}">
      <dgm:prSet/>
      <dgm:spPr/>
      <dgm:t>
        <a:bodyPr/>
        <a:lstStyle/>
        <a:p>
          <a:endParaRPr lang="en-ZA"/>
        </a:p>
      </dgm:t>
    </dgm:pt>
    <dgm:pt modelId="{E0B9CC06-C6AA-48AC-B431-0FC8858978C7}" type="pres">
      <dgm:prSet presAssocID="{676CAB80-F5AD-4E84-88E1-51A40A29D626}" presName="hierChild1" presStyleCnt="0">
        <dgm:presLayoutVars>
          <dgm:orgChart val="1"/>
          <dgm:chPref val="1"/>
          <dgm:dir/>
          <dgm:animOne val="branch"/>
          <dgm:animLvl val="lvl"/>
          <dgm:resizeHandles/>
        </dgm:presLayoutVars>
      </dgm:prSet>
      <dgm:spPr/>
    </dgm:pt>
    <dgm:pt modelId="{6FC85608-0499-4EBC-9862-00DB86117833}" type="pres">
      <dgm:prSet presAssocID="{9055E4FB-A2D9-43E0-855F-476C7E444D8A}" presName="hierRoot1" presStyleCnt="0">
        <dgm:presLayoutVars>
          <dgm:hierBranch val="init"/>
        </dgm:presLayoutVars>
      </dgm:prSet>
      <dgm:spPr/>
    </dgm:pt>
    <dgm:pt modelId="{7FBC113B-AAD2-41B7-A658-624C48BDB8DB}" type="pres">
      <dgm:prSet presAssocID="{9055E4FB-A2D9-43E0-855F-476C7E444D8A}" presName="rootComposite1" presStyleCnt="0"/>
      <dgm:spPr/>
    </dgm:pt>
    <dgm:pt modelId="{BC501C2E-5274-4A60-AE06-F68AE39260D2}" type="pres">
      <dgm:prSet presAssocID="{9055E4FB-A2D9-43E0-855F-476C7E444D8A}" presName="rootText1" presStyleLbl="node0" presStyleIdx="0" presStyleCnt="1">
        <dgm:presLayoutVars>
          <dgm:chPref val="3"/>
        </dgm:presLayoutVars>
      </dgm:prSet>
      <dgm:spPr/>
    </dgm:pt>
    <dgm:pt modelId="{BF7A7D12-09A7-4FD6-A80D-7665C8A7E1B5}" type="pres">
      <dgm:prSet presAssocID="{9055E4FB-A2D9-43E0-855F-476C7E444D8A}" presName="rootConnector1" presStyleLbl="node1" presStyleIdx="0" presStyleCnt="0"/>
      <dgm:spPr/>
    </dgm:pt>
    <dgm:pt modelId="{E39EE9A6-5275-4A76-9F8A-22917FF85720}" type="pres">
      <dgm:prSet presAssocID="{9055E4FB-A2D9-43E0-855F-476C7E444D8A}" presName="hierChild2" presStyleCnt="0"/>
      <dgm:spPr/>
    </dgm:pt>
    <dgm:pt modelId="{4B08F2F4-705A-41D6-AB67-8E9832438338}" type="pres">
      <dgm:prSet presAssocID="{BA827B7A-62E6-4B1A-9B37-E3AF65643492}" presName="Name37" presStyleLbl="parChTrans1D2" presStyleIdx="0" presStyleCnt="2"/>
      <dgm:spPr/>
    </dgm:pt>
    <dgm:pt modelId="{3EF673D3-C19B-4CB1-B5AC-390716C8A0A4}" type="pres">
      <dgm:prSet presAssocID="{2CDCDD79-9B6F-4934-9EF1-04AEE90FA1C1}" presName="hierRoot2" presStyleCnt="0">
        <dgm:presLayoutVars>
          <dgm:hierBranch val="init"/>
        </dgm:presLayoutVars>
      </dgm:prSet>
      <dgm:spPr/>
    </dgm:pt>
    <dgm:pt modelId="{B1ADC9CF-B0C1-4CF7-ACC9-892F78DE7D80}" type="pres">
      <dgm:prSet presAssocID="{2CDCDD79-9B6F-4934-9EF1-04AEE90FA1C1}" presName="rootComposite" presStyleCnt="0"/>
      <dgm:spPr/>
    </dgm:pt>
    <dgm:pt modelId="{A8242123-B8B9-403E-A821-1BE1DA5348FF}" type="pres">
      <dgm:prSet presAssocID="{2CDCDD79-9B6F-4934-9EF1-04AEE90FA1C1}" presName="rootText" presStyleLbl="node2" presStyleIdx="0" presStyleCnt="2">
        <dgm:presLayoutVars>
          <dgm:chPref val="3"/>
        </dgm:presLayoutVars>
      </dgm:prSet>
      <dgm:spPr/>
    </dgm:pt>
    <dgm:pt modelId="{267A9EFB-7EA2-433E-8241-BD710054FEDC}" type="pres">
      <dgm:prSet presAssocID="{2CDCDD79-9B6F-4934-9EF1-04AEE90FA1C1}" presName="rootConnector" presStyleLbl="node2" presStyleIdx="0" presStyleCnt="2"/>
      <dgm:spPr/>
    </dgm:pt>
    <dgm:pt modelId="{479EE45F-8754-4F19-BD4A-E66801F36ADE}" type="pres">
      <dgm:prSet presAssocID="{2CDCDD79-9B6F-4934-9EF1-04AEE90FA1C1}" presName="hierChild4" presStyleCnt="0"/>
      <dgm:spPr/>
    </dgm:pt>
    <dgm:pt modelId="{3A47829F-82D8-4770-90A9-B80A0A15F7A8}" type="pres">
      <dgm:prSet presAssocID="{5EF31553-0040-460E-BF15-4D5C8FDB40F6}" presName="Name37" presStyleLbl="parChTrans1D3" presStyleIdx="0" presStyleCnt="4"/>
      <dgm:spPr/>
    </dgm:pt>
    <dgm:pt modelId="{2A15F663-A629-4C21-BC9A-E3AEA6FBB629}" type="pres">
      <dgm:prSet presAssocID="{F872A454-9FA7-4ABF-8994-28CE8CA0E041}" presName="hierRoot2" presStyleCnt="0">
        <dgm:presLayoutVars>
          <dgm:hierBranch val="init"/>
        </dgm:presLayoutVars>
      </dgm:prSet>
      <dgm:spPr/>
    </dgm:pt>
    <dgm:pt modelId="{20B8AF89-A71D-402C-A206-C1B78AF03825}" type="pres">
      <dgm:prSet presAssocID="{F872A454-9FA7-4ABF-8994-28CE8CA0E041}" presName="rootComposite" presStyleCnt="0"/>
      <dgm:spPr/>
    </dgm:pt>
    <dgm:pt modelId="{1BF68A85-9DBD-4F07-B773-493EC136BD51}" type="pres">
      <dgm:prSet presAssocID="{F872A454-9FA7-4ABF-8994-28CE8CA0E041}" presName="rootText" presStyleLbl="node3" presStyleIdx="0" presStyleCnt="4">
        <dgm:presLayoutVars>
          <dgm:chPref val="3"/>
        </dgm:presLayoutVars>
      </dgm:prSet>
      <dgm:spPr/>
    </dgm:pt>
    <dgm:pt modelId="{9264E07B-DC73-4DB5-85C7-7B262D26F42A}" type="pres">
      <dgm:prSet presAssocID="{F872A454-9FA7-4ABF-8994-28CE8CA0E041}" presName="rootConnector" presStyleLbl="node3" presStyleIdx="0" presStyleCnt="4"/>
      <dgm:spPr/>
    </dgm:pt>
    <dgm:pt modelId="{412310A5-BD95-4609-90AD-7818FC74E812}" type="pres">
      <dgm:prSet presAssocID="{F872A454-9FA7-4ABF-8994-28CE8CA0E041}" presName="hierChild4" presStyleCnt="0"/>
      <dgm:spPr/>
    </dgm:pt>
    <dgm:pt modelId="{0B8C22CC-4C27-4D67-910B-7801F6CD4526}" type="pres">
      <dgm:prSet presAssocID="{EA8D33C2-80D8-4304-B861-139FFF362C04}" presName="Name37" presStyleLbl="parChTrans1D4" presStyleIdx="0" presStyleCnt="9"/>
      <dgm:spPr/>
    </dgm:pt>
    <dgm:pt modelId="{F90D182C-B61B-4F9F-8A5C-E93E7DC8D71B}" type="pres">
      <dgm:prSet presAssocID="{0458CA8F-73FE-4BD9-85FB-C076BCB4D586}" presName="hierRoot2" presStyleCnt="0">
        <dgm:presLayoutVars>
          <dgm:hierBranch val="init"/>
        </dgm:presLayoutVars>
      </dgm:prSet>
      <dgm:spPr/>
    </dgm:pt>
    <dgm:pt modelId="{C845153A-F162-4DC9-AC66-CECBC7241EB4}" type="pres">
      <dgm:prSet presAssocID="{0458CA8F-73FE-4BD9-85FB-C076BCB4D586}" presName="rootComposite" presStyleCnt="0"/>
      <dgm:spPr/>
    </dgm:pt>
    <dgm:pt modelId="{185B90E4-D7D0-4919-AC86-2ADB456A1611}" type="pres">
      <dgm:prSet presAssocID="{0458CA8F-73FE-4BD9-85FB-C076BCB4D586}" presName="rootText" presStyleLbl="node4" presStyleIdx="0" presStyleCnt="9">
        <dgm:presLayoutVars>
          <dgm:chPref val="3"/>
        </dgm:presLayoutVars>
      </dgm:prSet>
      <dgm:spPr/>
    </dgm:pt>
    <dgm:pt modelId="{460394B8-3807-4074-A51D-65CD3EB8BFDB}" type="pres">
      <dgm:prSet presAssocID="{0458CA8F-73FE-4BD9-85FB-C076BCB4D586}" presName="rootConnector" presStyleLbl="node4" presStyleIdx="0" presStyleCnt="9"/>
      <dgm:spPr/>
    </dgm:pt>
    <dgm:pt modelId="{791AA5E1-6312-4241-88E0-0758940A8E54}" type="pres">
      <dgm:prSet presAssocID="{0458CA8F-73FE-4BD9-85FB-C076BCB4D586}" presName="hierChild4" presStyleCnt="0"/>
      <dgm:spPr/>
    </dgm:pt>
    <dgm:pt modelId="{F8D2F3E8-E1E3-4D14-A423-3B96CEC965BA}" type="pres">
      <dgm:prSet presAssocID="{0458CA8F-73FE-4BD9-85FB-C076BCB4D586}" presName="hierChild5" presStyleCnt="0"/>
      <dgm:spPr/>
    </dgm:pt>
    <dgm:pt modelId="{F1AFE3AD-5869-41FC-8F00-15A3BE3A0567}" type="pres">
      <dgm:prSet presAssocID="{C37B74F6-B3DB-4C4B-8B41-95928FEB02EE}" presName="Name37" presStyleLbl="parChTrans1D4" presStyleIdx="1" presStyleCnt="9"/>
      <dgm:spPr/>
    </dgm:pt>
    <dgm:pt modelId="{D7163223-F11C-40AC-B3E5-2C904315C38B}" type="pres">
      <dgm:prSet presAssocID="{1546840A-5FDB-4EE2-8D23-BDED3BD8A1CA}" presName="hierRoot2" presStyleCnt="0">
        <dgm:presLayoutVars>
          <dgm:hierBranch val="init"/>
        </dgm:presLayoutVars>
      </dgm:prSet>
      <dgm:spPr/>
    </dgm:pt>
    <dgm:pt modelId="{CAA2DEF2-2EE6-41C2-BA03-8780B83C5363}" type="pres">
      <dgm:prSet presAssocID="{1546840A-5FDB-4EE2-8D23-BDED3BD8A1CA}" presName="rootComposite" presStyleCnt="0"/>
      <dgm:spPr/>
    </dgm:pt>
    <dgm:pt modelId="{BF02EC71-29DC-43BC-B027-98D1DD9B128B}" type="pres">
      <dgm:prSet presAssocID="{1546840A-5FDB-4EE2-8D23-BDED3BD8A1CA}" presName="rootText" presStyleLbl="node4" presStyleIdx="1" presStyleCnt="9">
        <dgm:presLayoutVars>
          <dgm:chPref val="3"/>
        </dgm:presLayoutVars>
      </dgm:prSet>
      <dgm:spPr/>
    </dgm:pt>
    <dgm:pt modelId="{66874C54-B30A-41E3-B0C9-948965F657D8}" type="pres">
      <dgm:prSet presAssocID="{1546840A-5FDB-4EE2-8D23-BDED3BD8A1CA}" presName="rootConnector" presStyleLbl="node4" presStyleIdx="1" presStyleCnt="9"/>
      <dgm:spPr/>
    </dgm:pt>
    <dgm:pt modelId="{E7E309FE-2F03-4D7F-BAFB-B93AD4ADBE1F}" type="pres">
      <dgm:prSet presAssocID="{1546840A-5FDB-4EE2-8D23-BDED3BD8A1CA}" presName="hierChild4" presStyleCnt="0"/>
      <dgm:spPr/>
    </dgm:pt>
    <dgm:pt modelId="{6E58897A-FD1D-4FF1-B143-DBAC54063D12}" type="pres">
      <dgm:prSet presAssocID="{1546840A-5FDB-4EE2-8D23-BDED3BD8A1CA}" presName="hierChild5" presStyleCnt="0"/>
      <dgm:spPr/>
    </dgm:pt>
    <dgm:pt modelId="{125F31BD-D14D-4E57-B838-103AF8247902}" type="pres">
      <dgm:prSet presAssocID="{F872A454-9FA7-4ABF-8994-28CE8CA0E041}" presName="hierChild5" presStyleCnt="0"/>
      <dgm:spPr/>
    </dgm:pt>
    <dgm:pt modelId="{2676731F-B8EC-447D-883F-9AE3D06AC77B}" type="pres">
      <dgm:prSet presAssocID="{401241C3-5820-4413-AEFB-464015A3E924}" presName="Name37" presStyleLbl="parChTrans1D3" presStyleIdx="1" presStyleCnt="4"/>
      <dgm:spPr/>
    </dgm:pt>
    <dgm:pt modelId="{B996AC70-8562-4D59-8FFF-050F5869BBBF}" type="pres">
      <dgm:prSet presAssocID="{ECF88739-FD97-4BDC-9833-8D8F472CD5C8}" presName="hierRoot2" presStyleCnt="0">
        <dgm:presLayoutVars>
          <dgm:hierBranch val="init"/>
        </dgm:presLayoutVars>
      </dgm:prSet>
      <dgm:spPr/>
    </dgm:pt>
    <dgm:pt modelId="{E19192DA-72A7-41B7-B80B-95CE2AA514C7}" type="pres">
      <dgm:prSet presAssocID="{ECF88739-FD97-4BDC-9833-8D8F472CD5C8}" presName="rootComposite" presStyleCnt="0"/>
      <dgm:spPr/>
    </dgm:pt>
    <dgm:pt modelId="{A4FAF545-111F-40C2-8E92-C9B7F16B4623}" type="pres">
      <dgm:prSet presAssocID="{ECF88739-FD97-4BDC-9833-8D8F472CD5C8}" presName="rootText" presStyleLbl="node3" presStyleIdx="1" presStyleCnt="4">
        <dgm:presLayoutVars>
          <dgm:chPref val="3"/>
        </dgm:presLayoutVars>
      </dgm:prSet>
      <dgm:spPr/>
    </dgm:pt>
    <dgm:pt modelId="{E8C5DADE-9EA0-4E0F-B6FB-C3069FD80994}" type="pres">
      <dgm:prSet presAssocID="{ECF88739-FD97-4BDC-9833-8D8F472CD5C8}" presName="rootConnector" presStyleLbl="node3" presStyleIdx="1" presStyleCnt="4"/>
      <dgm:spPr/>
    </dgm:pt>
    <dgm:pt modelId="{D155676B-309F-430E-B2BE-7A8385328D25}" type="pres">
      <dgm:prSet presAssocID="{ECF88739-FD97-4BDC-9833-8D8F472CD5C8}" presName="hierChild4" presStyleCnt="0"/>
      <dgm:spPr/>
    </dgm:pt>
    <dgm:pt modelId="{059FF374-5A7C-4568-8509-B71B5A21786B}" type="pres">
      <dgm:prSet presAssocID="{A9F3F9D1-FF52-40C6-B496-299925F10C4F}" presName="Name37" presStyleLbl="parChTrans1D4" presStyleIdx="2" presStyleCnt="9"/>
      <dgm:spPr/>
    </dgm:pt>
    <dgm:pt modelId="{8FFDC1D1-3A3B-4C51-8272-F060F8841A78}" type="pres">
      <dgm:prSet presAssocID="{BD19192A-5139-4417-B179-67A559E15B5E}" presName="hierRoot2" presStyleCnt="0">
        <dgm:presLayoutVars>
          <dgm:hierBranch val="init"/>
        </dgm:presLayoutVars>
      </dgm:prSet>
      <dgm:spPr/>
    </dgm:pt>
    <dgm:pt modelId="{DD656EA2-A5E7-46F9-9674-8B8BD568FFCA}" type="pres">
      <dgm:prSet presAssocID="{BD19192A-5139-4417-B179-67A559E15B5E}" presName="rootComposite" presStyleCnt="0"/>
      <dgm:spPr/>
    </dgm:pt>
    <dgm:pt modelId="{E10538D4-5F6A-42BD-9C9A-3D1AC80C7DB9}" type="pres">
      <dgm:prSet presAssocID="{BD19192A-5139-4417-B179-67A559E15B5E}" presName="rootText" presStyleLbl="node4" presStyleIdx="2" presStyleCnt="9">
        <dgm:presLayoutVars>
          <dgm:chPref val="3"/>
        </dgm:presLayoutVars>
      </dgm:prSet>
      <dgm:spPr/>
    </dgm:pt>
    <dgm:pt modelId="{08B0F24C-12B1-4271-8332-012FA02264E9}" type="pres">
      <dgm:prSet presAssocID="{BD19192A-5139-4417-B179-67A559E15B5E}" presName="rootConnector" presStyleLbl="node4" presStyleIdx="2" presStyleCnt="9"/>
      <dgm:spPr/>
    </dgm:pt>
    <dgm:pt modelId="{B803AD6E-761A-47E7-BDAD-58D35E061108}" type="pres">
      <dgm:prSet presAssocID="{BD19192A-5139-4417-B179-67A559E15B5E}" presName="hierChild4" presStyleCnt="0"/>
      <dgm:spPr/>
    </dgm:pt>
    <dgm:pt modelId="{9433EA23-F3AB-4081-B12D-BF57A4EDFEFD}" type="pres">
      <dgm:prSet presAssocID="{BD19192A-5139-4417-B179-67A559E15B5E}" presName="hierChild5" presStyleCnt="0"/>
      <dgm:spPr/>
    </dgm:pt>
    <dgm:pt modelId="{773486EB-4467-49F8-9663-DF727910A3A0}" type="pres">
      <dgm:prSet presAssocID="{3592B6A8-F35D-4688-9207-9FBCD1505F84}" presName="Name37" presStyleLbl="parChTrans1D4" presStyleIdx="3" presStyleCnt="9"/>
      <dgm:spPr/>
    </dgm:pt>
    <dgm:pt modelId="{BD10D8F6-C269-4CA3-8B75-98E6576513CA}" type="pres">
      <dgm:prSet presAssocID="{8E9DC105-02FE-4D74-B065-D70F64947F81}" presName="hierRoot2" presStyleCnt="0">
        <dgm:presLayoutVars>
          <dgm:hierBranch val="init"/>
        </dgm:presLayoutVars>
      </dgm:prSet>
      <dgm:spPr/>
    </dgm:pt>
    <dgm:pt modelId="{66DBE1B4-3854-4B18-BD52-34EAAA116466}" type="pres">
      <dgm:prSet presAssocID="{8E9DC105-02FE-4D74-B065-D70F64947F81}" presName="rootComposite" presStyleCnt="0"/>
      <dgm:spPr/>
    </dgm:pt>
    <dgm:pt modelId="{40EC3A56-7037-4E36-94B3-80A03FB965EE}" type="pres">
      <dgm:prSet presAssocID="{8E9DC105-02FE-4D74-B065-D70F64947F81}" presName="rootText" presStyleLbl="node4" presStyleIdx="3" presStyleCnt="9">
        <dgm:presLayoutVars>
          <dgm:chPref val="3"/>
        </dgm:presLayoutVars>
      </dgm:prSet>
      <dgm:spPr/>
    </dgm:pt>
    <dgm:pt modelId="{C4D7CA22-EE0D-4E2B-92F8-E85E7393EFC9}" type="pres">
      <dgm:prSet presAssocID="{8E9DC105-02FE-4D74-B065-D70F64947F81}" presName="rootConnector" presStyleLbl="node4" presStyleIdx="3" presStyleCnt="9"/>
      <dgm:spPr/>
    </dgm:pt>
    <dgm:pt modelId="{38264B19-D336-410D-A450-1B6F10654D6F}" type="pres">
      <dgm:prSet presAssocID="{8E9DC105-02FE-4D74-B065-D70F64947F81}" presName="hierChild4" presStyleCnt="0"/>
      <dgm:spPr/>
    </dgm:pt>
    <dgm:pt modelId="{AAEDCE7D-E12E-4BC0-9006-542223A83A12}" type="pres">
      <dgm:prSet presAssocID="{8E9DC105-02FE-4D74-B065-D70F64947F81}" presName="hierChild5" presStyleCnt="0"/>
      <dgm:spPr/>
    </dgm:pt>
    <dgm:pt modelId="{B768AB5E-8837-4A6E-8CB2-BF15BE28EAC3}" type="pres">
      <dgm:prSet presAssocID="{ECF88739-FD97-4BDC-9833-8D8F472CD5C8}" presName="hierChild5" presStyleCnt="0"/>
      <dgm:spPr/>
    </dgm:pt>
    <dgm:pt modelId="{CC0A0757-C65F-494F-BBC2-FECD2DC20F11}" type="pres">
      <dgm:prSet presAssocID="{2CDCDD79-9B6F-4934-9EF1-04AEE90FA1C1}" presName="hierChild5" presStyleCnt="0"/>
      <dgm:spPr/>
    </dgm:pt>
    <dgm:pt modelId="{2D68F0BF-2A11-48CA-B9F0-28071B7630D7}" type="pres">
      <dgm:prSet presAssocID="{30EB27AA-3611-419F-8D8F-4120C6BABA3F}" presName="Name37" presStyleLbl="parChTrans1D2" presStyleIdx="1" presStyleCnt="2"/>
      <dgm:spPr/>
    </dgm:pt>
    <dgm:pt modelId="{39145DBE-84B5-4346-A305-4D90BB66957C}" type="pres">
      <dgm:prSet presAssocID="{1DA4A541-7C0C-41E9-9618-5137A0BFBB6B}" presName="hierRoot2" presStyleCnt="0">
        <dgm:presLayoutVars>
          <dgm:hierBranch val="init"/>
        </dgm:presLayoutVars>
      </dgm:prSet>
      <dgm:spPr/>
    </dgm:pt>
    <dgm:pt modelId="{6230F613-F098-4D09-BE94-FC8642B4C9E3}" type="pres">
      <dgm:prSet presAssocID="{1DA4A541-7C0C-41E9-9618-5137A0BFBB6B}" presName="rootComposite" presStyleCnt="0"/>
      <dgm:spPr/>
    </dgm:pt>
    <dgm:pt modelId="{DC8DE45B-633C-4B8B-A0CA-CF53B5B64241}" type="pres">
      <dgm:prSet presAssocID="{1DA4A541-7C0C-41E9-9618-5137A0BFBB6B}" presName="rootText" presStyleLbl="node2" presStyleIdx="1" presStyleCnt="2">
        <dgm:presLayoutVars>
          <dgm:chPref val="3"/>
        </dgm:presLayoutVars>
      </dgm:prSet>
      <dgm:spPr/>
    </dgm:pt>
    <dgm:pt modelId="{C7955A3D-27E3-4CF3-A05A-5C7173E4F153}" type="pres">
      <dgm:prSet presAssocID="{1DA4A541-7C0C-41E9-9618-5137A0BFBB6B}" presName="rootConnector" presStyleLbl="node2" presStyleIdx="1" presStyleCnt="2"/>
      <dgm:spPr/>
    </dgm:pt>
    <dgm:pt modelId="{5CAFF4AD-374C-4CEF-904C-6A16EA334A65}" type="pres">
      <dgm:prSet presAssocID="{1DA4A541-7C0C-41E9-9618-5137A0BFBB6B}" presName="hierChild4" presStyleCnt="0"/>
      <dgm:spPr/>
    </dgm:pt>
    <dgm:pt modelId="{68861F1B-3950-430A-9C4E-2594ED5C0F12}" type="pres">
      <dgm:prSet presAssocID="{DCC6CF14-C330-4987-B2A3-8CBD7B213319}" presName="Name37" presStyleLbl="parChTrans1D3" presStyleIdx="2" presStyleCnt="4"/>
      <dgm:spPr/>
    </dgm:pt>
    <dgm:pt modelId="{C5089730-99CF-4399-A695-E795F57C17F4}" type="pres">
      <dgm:prSet presAssocID="{CD494EB8-22F5-43B4-B97B-06E4A24792AC}" presName="hierRoot2" presStyleCnt="0">
        <dgm:presLayoutVars>
          <dgm:hierBranch val="init"/>
        </dgm:presLayoutVars>
      </dgm:prSet>
      <dgm:spPr/>
    </dgm:pt>
    <dgm:pt modelId="{5BD435D8-E53A-49BB-A1EB-D99B395FFCC8}" type="pres">
      <dgm:prSet presAssocID="{CD494EB8-22F5-43B4-B97B-06E4A24792AC}" presName="rootComposite" presStyleCnt="0"/>
      <dgm:spPr/>
    </dgm:pt>
    <dgm:pt modelId="{41EA9A69-51A1-4391-BC47-B8A509F3764E}" type="pres">
      <dgm:prSet presAssocID="{CD494EB8-22F5-43B4-B97B-06E4A24792AC}" presName="rootText" presStyleLbl="node3" presStyleIdx="2" presStyleCnt="4">
        <dgm:presLayoutVars>
          <dgm:chPref val="3"/>
        </dgm:presLayoutVars>
      </dgm:prSet>
      <dgm:spPr/>
    </dgm:pt>
    <dgm:pt modelId="{B40A301C-4D05-4F4A-93DB-2139493A7866}" type="pres">
      <dgm:prSet presAssocID="{CD494EB8-22F5-43B4-B97B-06E4A24792AC}" presName="rootConnector" presStyleLbl="node3" presStyleIdx="2" presStyleCnt="4"/>
      <dgm:spPr/>
    </dgm:pt>
    <dgm:pt modelId="{B55EF401-D1BD-47DD-B9D6-A7A99E06D606}" type="pres">
      <dgm:prSet presAssocID="{CD494EB8-22F5-43B4-B97B-06E4A24792AC}" presName="hierChild4" presStyleCnt="0"/>
      <dgm:spPr/>
    </dgm:pt>
    <dgm:pt modelId="{B85ACCA5-661A-4F49-96B8-A3D17C850837}" type="pres">
      <dgm:prSet presAssocID="{8F075648-80C8-4518-876C-F7ACB8DD46CE}" presName="Name37" presStyleLbl="parChTrans1D4" presStyleIdx="4" presStyleCnt="9"/>
      <dgm:spPr/>
    </dgm:pt>
    <dgm:pt modelId="{09CF34A5-C0C1-4287-BF04-0B1591CDB326}" type="pres">
      <dgm:prSet presAssocID="{59BF403C-BD3F-43E2-B509-DBCA8D5DB006}" presName="hierRoot2" presStyleCnt="0">
        <dgm:presLayoutVars>
          <dgm:hierBranch val="hang"/>
        </dgm:presLayoutVars>
      </dgm:prSet>
      <dgm:spPr/>
    </dgm:pt>
    <dgm:pt modelId="{D0C142E9-FD78-42D5-9CF3-05B0EC37E95D}" type="pres">
      <dgm:prSet presAssocID="{59BF403C-BD3F-43E2-B509-DBCA8D5DB006}" presName="rootComposite" presStyleCnt="0"/>
      <dgm:spPr/>
    </dgm:pt>
    <dgm:pt modelId="{2D28ED27-6E97-4F64-AD6F-6A76CA12F979}" type="pres">
      <dgm:prSet presAssocID="{59BF403C-BD3F-43E2-B509-DBCA8D5DB006}" presName="rootText" presStyleLbl="node4" presStyleIdx="4" presStyleCnt="9">
        <dgm:presLayoutVars>
          <dgm:chPref val="3"/>
        </dgm:presLayoutVars>
      </dgm:prSet>
      <dgm:spPr/>
    </dgm:pt>
    <dgm:pt modelId="{FAF2D4B6-A166-4175-852E-771AE11AA5C9}" type="pres">
      <dgm:prSet presAssocID="{59BF403C-BD3F-43E2-B509-DBCA8D5DB006}" presName="rootConnector" presStyleLbl="node4" presStyleIdx="4" presStyleCnt="9"/>
      <dgm:spPr/>
    </dgm:pt>
    <dgm:pt modelId="{8D15D5EC-36CC-43B4-9037-B4ABD738EB8C}" type="pres">
      <dgm:prSet presAssocID="{59BF403C-BD3F-43E2-B509-DBCA8D5DB006}" presName="hierChild4" presStyleCnt="0"/>
      <dgm:spPr/>
    </dgm:pt>
    <dgm:pt modelId="{239B08D9-2F0F-4585-B411-E031769D960A}" type="pres">
      <dgm:prSet presAssocID="{59BF403C-BD3F-43E2-B509-DBCA8D5DB006}" presName="hierChild5" presStyleCnt="0"/>
      <dgm:spPr/>
    </dgm:pt>
    <dgm:pt modelId="{A4E2CE09-46F4-45CC-8933-A87D7745F4B7}" type="pres">
      <dgm:prSet presAssocID="{D015C1DA-F594-4133-9CD7-FFE1D7A3B324}" presName="Name37" presStyleLbl="parChTrans1D4" presStyleIdx="5" presStyleCnt="9"/>
      <dgm:spPr/>
    </dgm:pt>
    <dgm:pt modelId="{A7599402-239F-444A-AA7B-97B509DB24DA}" type="pres">
      <dgm:prSet presAssocID="{C819ECD0-AF40-449F-BA54-4AAC2240C65B}" presName="hierRoot2" presStyleCnt="0">
        <dgm:presLayoutVars>
          <dgm:hierBranch val="init"/>
        </dgm:presLayoutVars>
      </dgm:prSet>
      <dgm:spPr/>
    </dgm:pt>
    <dgm:pt modelId="{6FBAA663-859A-46A6-B3C0-F15CC8A1F775}" type="pres">
      <dgm:prSet presAssocID="{C819ECD0-AF40-449F-BA54-4AAC2240C65B}" presName="rootComposite" presStyleCnt="0"/>
      <dgm:spPr/>
    </dgm:pt>
    <dgm:pt modelId="{CC280E0A-263D-4AAF-82E8-A9DB3F205BD4}" type="pres">
      <dgm:prSet presAssocID="{C819ECD0-AF40-449F-BA54-4AAC2240C65B}" presName="rootText" presStyleLbl="node4" presStyleIdx="5" presStyleCnt="9">
        <dgm:presLayoutVars>
          <dgm:chPref val="3"/>
        </dgm:presLayoutVars>
      </dgm:prSet>
      <dgm:spPr/>
    </dgm:pt>
    <dgm:pt modelId="{8008ED32-D21E-4DF5-B617-9F0CABE0D055}" type="pres">
      <dgm:prSet presAssocID="{C819ECD0-AF40-449F-BA54-4AAC2240C65B}" presName="rootConnector" presStyleLbl="node4" presStyleIdx="5" presStyleCnt="9"/>
      <dgm:spPr/>
    </dgm:pt>
    <dgm:pt modelId="{F0EF8BE7-A751-4A36-B0D0-5109CDE480B5}" type="pres">
      <dgm:prSet presAssocID="{C819ECD0-AF40-449F-BA54-4AAC2240C65B}" presName="hierChild4" presStyleCnt="0"/>
      <dgm:spPr/>
    </dgm:pt>
    <dgm:pt modelId="{911E1A03-DDA7-4FB4-97F2-8F8030DF99E8}" type="pres">
      <dgm:prSet presAssocID="{266FD1F6-AF8B-4D2B-BB02-A2CBE04E3622}" presName="Name37" presStyleLbl="parChTrans1D4" presStyleIdx="6" presStyleCnt="9"/>
      <dgm:spPr/>
    </dgm:pt>
    <dgm:pt modelId="{644FFF28-BF87-42C9-88D5-F759C46C533F}" type="pres">
      <dgm:prSet presAssocID="{2BE11016-D500-4916-8D64-B1EB2D7C26FE}" presName="hierRoot2" presStyleCnt="0">
        <dgm:presLayoutVars>
          <dgm:hierBranch val="hang"/>
        </dgm:presLayoutVars>
      </dgm:prSet>
      <dgm:spPr/>
    </dgm:pt>
    <dgm:pt modelId="{A744489B-7F51-45D5-BF3C-E4EA5958F292}" type="pres">
      <dgm:prSet presAssocID="{2BE11016-D500-4916-8D64-B1EB2D7C26FE}" presName="rootComposite" presStyleCnt="0"/>
      <dgm:spPr/>
    </dgm:pt>
    <dgm:pt modelId="{4C769587-6487-4D48-9FD8-054EBF4720CB}" type="pres">
      <dgm:prSet presAssocID="{2BE11016-D500-4916-8D64-B1EB2D7C26FE}" presName="rootText" presStyleLbl="node4" presStyleIdx="6" presStyleCnt="9">
        <dgm:presLayoutVars>
          <dgm:chPref val="3"/>
        </dgm:presLayoutVars>
      </dgm:prSet>
      <dgm:spPr/>
    </dgm:pt>
    <dgm:pt modelId="{00530A53-A57E-4100-9D74-D9A63087AB3A}" type="pres">
      <dgm:prSet presAssocID="{2BE11016-D500-4916-8D64-B1EB2D7C26FE}" presName="rootConnector" presStyleLbl="node4" presStyleIdx="6" presStyleCnt="9"/>
      <dgm:spPr/>
    </dgm:pt>
    <dgm:pt modelId="{AA6489FC-D2B1-4145-83D0-169D272FA2E2}" type="pres">
      <dgm:prSet presAssocID="{2BE11016-D500-4916-8D64-B1EB2D7C26FE}" presName="hierChild4" presStyleCnt="0"/>
      <dgm:spPr/>
    </dgm:pt>
    <dgm:pt modelId="{6E1EE7F0-3641-49CA-874D-E361F9FC6162}" type="pres">
      <dgm:prSet presAssocID="{2BE11016-D500-4916-8D64-B1EB2D7C26FE}" presName="hierChild5" presStyleCnt="0"/>
      <dgm:spPr/>
    </dgm:pt>
    <dgm:pt modelId="{DF059F02-21FD-4EFC-957F-DFBD69A8ACD8}" type="pres">
      <dgm:prSet presAssocID="{03970587-A79A-44FF-96B5-7F7DD208E616}" presName="Name37" presStyleLbl="parChTrans1D4" presStyleIdx="7" presStyleCnt="9"/>
      <dgm:spPr/>
    </dgm:pt>
    <dgm:pt modelId="{E06182EE-EAF3-4CD8-942A-2554927FB497}" type="pres">
      <dgm:prSet presAssocID="{2683F479-527F-4AEA-8529-4A48035F6A16}" presName="hierRoot2" presStyleCnt="0">
        <dgm:presLayoutVars>
          <dgm:hierBranch val="init"/>
        </dgm:presLayoutVars>
      </dgm:prSet>
      <dgm:spPr/>
    </dgm:pt>
    <dgm:pt modelId="{E2AB86CD-7CFF-4185-85A5-9B5A7449F6D6}" type="pres">
      <dgm:prSet presAssocID="{2683F479-527F-4AEA-8529-4A48035F6A16}" presName="rootComposite" presStyleCnt="0"/>
      <dgm:spPr/>
    </dgm:pt>
    <dgm:pt modelId="{F6103A39-6A11-43CE-B06C-C065E3050B20}" type="pres">
      <dgm:prSet presAssocID="{2683F479-527F-4AEA-8529-4A48035F6A16}" presName="rootText" presStyleLbl="node4" presStyleIdx="7" presStyleCnt="9">
        <dgm:presLayoutVars>
          <dgm:chPref val="3"/>
        </dgm:presLayoutVars>
      </dgm:prSet>
      <dgm:spPr/>
    </dgm:pt>
    <dgm:pt modelId="{59206FD3-5291-4F6E-8E9F-83848D9C617B}" type="pres">
      <dgm:prSet presAssocID="{2683F479-527F-4AEA-8529-4A48035F6A16}" presName="rootConnector" presStyleLbl="node4" presStyleIdx="7" presStyleCnt="9"/>
      <dgm:spPr/>
    </dgm:pt>
    <dgm:pt modelId="{50D540EF-81BB-49E6-88DA-0B46D6AB9125}" type="pres">
      <dgm:prSet presAssocID="{2683F479-527F-4AEA-8529-4A48035F6A16}" presName="hierChild4" presStyleCnt="0"/>
      <dgm:spPr/>
    </dgm:pt>
    <dgm:pt modelId="{ACCD1CB9-1458-4FBF-A3D4-E45BFEAD65CF}" type="pres">
      <dgm:prSet presAssocID="{2683F479-527F-4AEA-8529-4A48035F6A16}" presName="hierChild5" presStyleCnt="0"/>
      <dgm:spPr/>
    </dgm:pt>
    <dgm:pt modelId="{D74E9C86-6BD7-489C-820F-1554D4E16750}" type="pres">
      <dgm:prSet presAssocID="{C819ECD0-AF40-449F-BA54-4AAC2240C65B}" presName="hierChild5" presStyleCnt="0"/>
      <dgm:spPr/>
    </dgm:pt>
    <dgm:pt modelId="{FCED87B5-E32D-4546-B98E-4A552845844C}" type="pres">
      <dgm:prSet presAssocID="{CD494EB8-22F5-43B4-B97B-06E4A24792AC}" presName="hierChild5" presStyleCnt="0"/>
      <dgm:spPr/>
    </dgm:pt>
    <dgm:pt modelId="{153ED093-2701-412A-B4AC-B30D5847481B}" type="pres">
      <dgm:prSet presAssocID="{835D0648-36E0-4EB5-A6C7-B426BEB1D961}" presName="Name37" presStyleLbl="parChTrans1D3" presStyleIdx="3" presStyleCnt="4"/>
      <dgm:spPr/>
    </dgm:pt>
    <dgm:pt modelId="{DE2BDD4F-255D-4C23-8D86-B8AAD5ED7CAE}" type="pres">
      <dgm:prSet presAssocID="{402FC0EC-2929-4639-94A0-E5EEA51BB997}" presName="hierRoot2" presStyleCnt="0">
        <dgm:presLayoutVars>
          <dgm:hierBranch val="init"/>
        </dgm:presLayoutVars>
      </dgm:prSet>
      <dgm:spPr/>
    </dgm:pt>
    <dgm:pt modelId="{23436E12-6D01-4AE2-A57A-25D82379CC28}" type="pres">
      <dgm:prSet presAssocID="{402FC0EC-2929-4639-94A0-E5EEA51BB997}" presName="rootComposite" presStyleCnt="0"/>
      <dgm:spPr/>
    </dgm:pt>
    <dgm:pt modelId="{B9F2C107-1A2E-49FC-940F-396E0685C17F}" type="pres">
      <dgm:prSet presAssocID="{402FC0EC-2929-4639-94A0-E5EEA51BB997}" presName="rootText" presStyleLbl="node3" presStyleIdx="3" presStyleCnt="4">
        <dgm:presLayoutVars>
          <dgm:chPref val="3"/>
        </dgm:presLayoutVars>
      </dgm:prSet>
      <dgm:spPr/>
    </dgm:pt>
    <dgm:pt modelId="{CEC66F53-191E-4BCF-9F70-A6902DA5CA8D}" type="pres">
      <dgm:prSet presAssocID="{402FC0EC-2929-4639-94A0-E5EEA51BB997}" presName="rootConnector" presStyleLbl="node3" presStyleIdx="3" presStyleCnt="4"/>
      <dgm:spPr/>
    </dgm:pt>
    <dgm:pt modelId="{C8139B1A-43EF-4E8D-9D89-77D53B325A74}" type="pres">
      <dgm:prSet presAssocID="{402FC0EC-2929-4639-94A0-E5EEA51BB997}" presName="hierChild4" presStyleCnt="0"/>
      <dgm:spPr/>
    </dgm:pt>
    <dgm:pt modelId="{93E4C78E-9EF3-458B-92DB-A74DE89E0F92}" type="pres">
      <dgm:prSet presAssocID="{FC1B2EB8-92E9-4D25-A027-8EDC2A4E5739}" presName="Name37" presStyleLbl="parChTrans1D4" presStyleIdx="8" presStyleCnt="9"/>
      <dgm:spPr/>
    </dgm:pt>
    <dgm:pt modelId="{E4789C96-B379-43FB-8972-9EDA2DB1F310}" type="pres">
      <dgm:prSet presAssocID="{4DA0582B-0C2A-4E58-B370-EAFEC5CD7DBB}" presName="hierRoot2" presStyleCnt="0">
        <dgm:presLayoutVars>
          <dgm:hierBranch val="init"/>
        </dgm:presLayoutVars>
      </dgm:prSet>
      <dgm:spPr/>
    </dgm:pt>
    <dgm:pt modelId="{420B5CF2-3AD5-4CAF-A10C-F23FA06A1B27}" type="pres">
      <dgm:prSet presAssocID="{4DA0582B-0C2A-4E58-B370-EAFEC5CD7DBB}" presName="rootComposite" presStyleCnt="0"/>
      <dgm:spPr/>
    </dgm:pt>
    <dgm:pt modelId="{F0A8C908-3BAB-4556-B298-4307A18D94CD}" type="pres">
      <dgm:prSet presAssocID="{4DA0582B-0C2A-4E58-B370-EAFEC5CD7DBB}" presName="rootText" presStyleLbl="node4" presStyleIdx="8" presStyleCnt="9">
        <dgm:presLayoutVars>
          <dgm:chPref val="3"/>
        </dgm:presLayoutVars>
      </dgm:prSet>
      <dgm:spPr/>
    </dgm:pt>
    <dgm:pt modelId="{8051B385-2F4D-4215-87F5-D0EEAC7ACFDC}" type="pres">
      <dgm:prSet presAssocID="{4DA0582B-0C2A-4E58-B370-EAFEC5CD7DBB}" presName="rootConnector" presStyleLbl="node4" presStyleIdx="8" presStyleCnt="9"/>
      <dgm:spPr/>
    </dgm:pt>
    <dgm:pt modelId="{385DC5B3-ABFC-4816-A7E6-33F3BFA1ACD8}" type="pres">
      <dgm:prSet presAssocID="{4DA0582B-0C2A-4E58-B370-EAFEC5CD7DBB}" presName="hierChild4" presStyleCnt="0"/>
      <dgm:spPr/>
    </dgm:pt>
    <dgm:pt modelId="{0740AA62-7B9F-49BB-85A5-1EC4C649158F}" type="pres">
      <dgm:prSet presAssocID="{4DA0582B-0C2A-4E58-B370-EAFEC5CD7DBB}" presName="hierChild5" presStyleCnt="0"/>
      <dgm:spPr/>
    </dgm:pt>
    <dgm:pt modelId="{B86169AB-C3D1-4D7D-AF92-0B89ECA97555}" type="pres">
      <dgm:prSet presAssocID="{402FC0EC-2929-4639-94A0-E5EEA51BB997}" presName="hierChild5" presStyleCnt="0"/>
      <dgm:spPr/>
    </dgm:pt>
    <dgm:pt modelId="{CF2FC1E6-197F-4A7C-B842-3EA568EF9ACD}" type="pres">
      <dgm:prSet presAssocID="{1DA4A541-7C0C-41E9-9618-5137A0BFBB6B}" presName="hierChild5" presStyleCnt="0"/>
      <dgm:spPr/>
    </dgm:pt>
    <dgm:pt modelId="{7B295BDE-F05B-448E-9913-3522F481FAB3}" type="pres">
      <dgm:prSet presAssocID="{9055E4FB-A2D9-43E0-855F-476C7E444D8A}" presName="hierChild3" presStyleCnt="0"/>
      <dgm:spPr/>
    </dgm:pt>
  </dgm:ptLst>
  <dgm:cxnLst>
    <dgm:cxn modelId="{92D72D03-4BEC-4729-987B-1B1F125E5A9F}" type="presOf" srcId="{4DA0582B-0C2A-4E58-B370-EAFEC5CD7DBB}" destId="{F0A8C908-3BAB-4556-B298-4307A18D94CD}" srcOrd="0" destOrd="0" presId="urn:microsoft.com/office/officeart/2005/8/layout/orgChart1"/>
    <dgm:cxn modelId="{BAFA4B04-2524-4EC2-B3B5-1EB5EFC4A413}" srcId="{1DA4A541-7C0C-41E9-9618-5137A0BFBB6B}" destId="{402FC0EC-2929-4639-94A0-E5EEA51BB997}" srcOrd="1" destOrd="0" parTransId="{835D0648-36E0-4EB5-A6C7-B426BEB1D961}" sibTransId="{46174F45-C69E-48FD-AAFD-E8EBBADEC156}"/>
    <dgm:cxn modelId="{30765305-6F52-4B53-AE0D-B770B51F3C7E}" type="presOf" srcId="{CD494EB8-22F5-43B4-B97B-06E4A24792AC}" destId="{B40A301C-4D05-4F4A-93DB-2139493A7866}" srcOrd="1" destOrd="0" presId="urn:microsoft.com/office/officeart/2005/8/layout/orgChart1"/>
    <dgm:cxn modelId="{D6BE4606-A45C-4BF9-88EE-58B203C61C36}" type="presOf" srcId="{9055E4FB-A2D9-43E0-855F-476C7E444D8A}" destId="{BF7A7D12-09A7-4FD6-A80D-7665C8A7E1B5}" srcOrd="1" destOrd="0" presId="urn:microsoft.com/office/officeart/2005/8/layout/orgChart1"/>
    <dgm:cxn modelId="{8745C80A-B03F-4FE0-AB9F-525B0563F193}" srcId="{CD494EB8-22F5-43B4-B97B-06E4A24792AC}" destId="{59BF403C-BD3F-43E2-B509-DBCA8D5DB006}" srcOrd="0" destOrd="0" parTransId="{8F075648-80C8-4518-876C-F7ACB8DD46CE}" sibTransId="{07C65866-49EC-41B3-A1EA-750C4476CB96}"/>
    <dgm:cxn modelId="{D06D2C0D-6925-492B-AE59-FE803DA71C79}" type="presOf" srcId="{DCC6CF14-C330-4987-B2A3-8CBD7B213319}" destId="{68861F1B-3950-430A-9C4E-2594ED5C0F12}" srcOrd="0" destOrd="0" presId="urn:microsoft.com/office/officeart/2005/8/layout/orgChart1"/>
    <dgm:cxn modelId="{A744F80F-8828-436A-B439-9FB51FF9E3EC}" srcId="{2CDCDD79-9B6F-4934-9EF1-04AEE90FA1C1}" destId="{ECF88739-FD97-4BDC-9833-8D8F472CD5C8}" srcOrd="1" destOrd="0" parTransId="{401241C3-5820-4413-AEFB-464015A3E924}" sibTransId="{C1753E1E-33EF-40BD-BF41-3ED421373439}"/>
    <dgm:cxn modelId="{EDF0CB14-007E-45BB-8445-C92455079A93}" srcId="{F872A454-9FA7-4ABF-8994-28CE8CA0E041}" destId="{0458CA8F-73FE-4BD9-85FB-C076BCB4D586}" srcOrd="0" destOrd="0" parTransId="{EA8D33C2-80D8-4304-B861-139FFF362C04}" sibTransId="{E03B7021-F4B6-4739-B152-FC7D1AC29A61}"/>
    <dgm:cxn modelId="{92310D17-170F-4A52-B65D-C2DE672AD302}" type="presOf" srcId="{A9F3F9D1-FF52-40C6-B496-299925F10C4F}" destId="{059FF374-5A7C-4568-8509-B71B5A21786B}" srcOrd="0" destOrd="0" presId="urn:microsoft.com/office/officeart/2005/8/layout/orgChart1"/>
    <dgm:cxn modelId="{5F122518-0648-42F9-A511-0C3C86331652}" type="presOf" srcId="{266FD1F6-AF8B-4D2B-BB02-A2CBE04E3622}" destId="{911E1A03-DDA7-4FB4-97F2-8F8030DF99E8}" srcOrd="0" destOrd="0" presId="urn:microsoft.com/office/officeart/2005/8/layout/orgChart1"/>
    <dgm:cxn modelId="{57585018-FEE1-4935-ABE4-D2222B876B9F}" type="presOf" srcId="{835D0648-36E0-4EB5-A6C7-B426BEB1D961}" destId="{153ED093-2701-412A-B4AC-B30D5847481B}" srcOrd="0" destOrd="0" presId="urn:microsoft.com/office/officeart/2005/8/layout/orgChart1"/>
    <dgm:cxn modelId="{9D0A6F1A-8A16-448F-8775-6C663913A249}" type="presOf" srcId="{59BF403C-BD3F-43E2-B509-DBCA8D5DB006}" destId="{FAF2D4B6-A166-4175-852E-771AE11AA5C9}" srcOrd="1" destOrd="0" presId="urn:microsoft.com/office/officeart/2005/8/layout/orgChart1"/>
    <dgm:cxn modelId="{0A69DF1C-F6B3-40EE-8956-450912B9290E}" type="presOf" srcId="{03970587-A79A-44FF-96B5-7F7DD208E616}" destId="{DF059F02-21FD-4EFC-957F-DFBD69A8ACD8}" srcOrd="0" destOrd="0" presId="urn:microsoft.com/office/officeart/2005/8/layout/orgChart1"/>
    <dgm:cxn modelId="{33B4551E-FB05-419F-8AEC-431C2747A097}" srcId="{C819ECD0-AF40-449F-BA54-4AAC2240C65B}" destId="{2683F479-527F-4AEA-8529-4A48035F6A16}" srcOrd="1" destOrd="0" parTransId="{03970587-A79A-44FF-96B5-7F7DD208E616}" sibTransId="{614423D5-C267-450D-9522-AEB3907FAFC3}"/>
    <dgm:cxn modelId="{7103B526-2931-4F03-8740-37BF8D97FDE2}" type="presOf" srcId="{CD494EB8-22F5-43B4-B97B-06E4A24792AC}" destId="{41EA9A69-51A1-4391-BC47-B8A509F3764E}" srcOrd="0" destOrd="0" presId="urn:microsoft.com/office/officeart/2005/8/layout/orgChart1"/>
    <dgm:cxn modelId="{B9CAFF27-E020-49EC-AC3F-4CDE376B9076}" type="presOf" srcId="{5EF31553-0040-460E-BF15-4D5C8FDB40F6}" destId="{3A47829F-82D8-4770-90A9-B80A0A15F7A8}" srcOrd="0" destOrd="0" presId="urn:microsoft.com/office/officeart/2005/8/layout/orgChart1"/>
    <dgm:cxn modelId="{DC34402D-3873-489C-9D74-C0CF333090DF}" srcId="{402FC0EC-2929-4639-94A0-E5EEA51BB997}" destId="{4DA0582B-0C2A-4E58-B370-EAFEC5CD7DBB}" srcOrd="0" destOrd="0" parTransId="{FC1B2EB8-92E9-4D25-A027-8EDC2A4E5739}" sibTransId="{F79F36C1-8ECB-4557-9CC5-8D9069C731F0}"/>
    <dgm:cxn modelId="{783E7A2F-2EAF-40E6-822C-56A2468B4750}" type="presOf" srcId="{BD19192A-5139-4417-B179-67A559E15B5E}" destId="{08B0F24C-12B1-4271-8332-012FA02264E9}" srcOrd="1" destOrd="0" presId="urn:microsoft.com/office/officeart/2005/8/layout/orgChart1"/>
    <dgm:cxn modelId="{1A31A339-0046-47B0-9A72-3E85CBBA0FB1}" type="presOf" srcId="{ECF88739-FD97-4BDC-9833-8D8F472CD5C8}" destId="{E8C5DADE-9EA0-4E0F-B6FB-C3069FD80994}" srcOrd="1" destOrd="0" presId="urn:microsoft.com/office/officeart/2005/8/layout/orgChart1"/>
    <dgm:cxn modelId="{B55FD35D-4B8C-430F-881D-06CF5CD5842C}" type="presOf" srcId="{C819ECD0-AF40-449F-BA54-4AAC2240C65B}" destId="{8008ED32-D21E-4DF5-B617-9F0CABE0D055}" srcOrd="1" destOrd="0" presId="urn:microsoft.com/office/officeart/2005/8/layout/orgChart1"/>
    <dgm:cxn modelId="{147A6E5E-C7DC-438C-9F0E-B44F327A4D50}" type="presOf" srcId="{F872A454-9FA7-4ABF-8994-28CE8CA0E041}" destId="{9264E07B-DC73-4DB5-85C7-7B262D26F42A}" srcOrd="1" destOrd="0" presId="urn:microsoft.com/office/officeart/2005/8/layout/orgChart1"/>
    <dgm:cxn modelId="{D44C9B65-8648-404F-8096-5E7F5B656FD6}" type="presOf" srcId="{1546840A-5FDB-4EE2-8D23-BDED3BD8A1CA}" destId="{BF02EC71-29DC-43BC-B027-98D1DD9B128B}" srcOrd="0" destOrd="0" presId="urn:microsoft.com/office/officeart/2005/8/layout/orgChart1"/>
    <dgm:cxn modelId="{2C916266-A79E-4779-947E-5A5752FF1B21}" type="presOf" srcId="{1546840A-5FDB-4EE2-8D23-BDED3BD8A1CA}" destId="{66874C54-B30A-41E3-B0C9-948965F657D8}" srcOrd="1" destOrd="0" presId="urn:microsoft.com/office/officeart/2005/8/layout/orgChart1"/>
    <dgm:cxn modelId="{A83E6447-349E-4832-A3B7-EBAAF3689ED3}" type="presOf" srcId="{ECF88739-FD97-4BDC-9833-8D8F472CD5C8}" destId="{A4FAF545-111F-40C2-8E92-C9B7F16B4623}" srcOrd="0" destOrd="0" presId="urn:microsoft.com/office/officeart/2005/8/layout/orgChart1"/>
    <dgm:cxn modelId="{CDE85D4B-ACA8-407F-856B-50EBB468FD68}" type="presOf" srcId="{402FC0EC-2929-4639-94A0-E5EEA51BB997}" destId="{CEC66F53-191E-4BCF-9F70-A6902DA5CA8D}" srcOrd="1" destOrd="0" presId="urn:microsoft.com/office/officeart/2005/8/layout/orgChart1"/>
    <dgm:cxn modelId="{CF5BD06B-789E-455E-BE68-AAB0B464BCCA}" type="presOf" srcId="{F872A454-9FA7-4ABF-8994-28CE8CA0E041}" destId="{1BF68A85-9DBD-4F07-B773-493EC136BD51}" srcOrd="0" destOrd="0" presId="urn:microsoft.com/office/officeart/2005/8/layout/orgChart1"/>
    <dgm:cxn modelId="{2CCD0E4F-15B0-4BA9-AA8F-438975F59866}" type="presOf" srcId="{C37B74F6-B3DB-4C4B-8B41-95928FEB02EE}" destId="{F1AFE3AD-5869-41FC-8F00-15A3BE3A0567}" srcOrd="0" destOrd="0" presId="urn:microsoft.com/office/officeart/2005/8/layout/orgChart1"/>
    <dgm:cxn modelId="{C5F6B076-1172-4257-9AE5-15F46D048BF7}" type="presOf" srcId="{D015C1DA-F594-4133-9CD7-FFE1D7A3B324}" destId="{A4E2CE09-46F4-45CC-8933-A87D7745F4B7}" srcOrd="0" destOrd="0" presId="urn:microsoft.com/office/officeart/2005/8/layout/orgChart1"/>
    <dgm:cxn modelId="{D7D2BA76-C9F4-467A-9A8C-0F475D063B2A}" srcId="{ECF88739-FD97-4BDC-9833-8D8F472CD5C8}" destId="{BD19192A-5139-4417-B179-67A559E15B5E}" srcOrd="0" destOrd="0" parTransId="{A9F3F9D1-FF52-40C6-B496-299925F10C4F}" sibTransId="{7CD2F7A4-D300-4264-9BD9-91CC85468E01}"/>
    <dgm:cxn modelId="{5CF3FD76-683A-4D5C-B209-41095486D8BB}" type="presOf" srcId="{2CDCDD79-9B6F-4934-9EF1-04AEE90FA1C1}" destId="{267A9EFB-7EA2-433E-8241-BD710054FEDC}" srcOrd="1" destOrd="0" presId="urn:microsoft.com/office/officeart/2005/8/layout/orgChart1"/>
    <dgm:cxn modelId="{28681157-AB4A-4848-8102-0ED6EAA3C663}" srcId="{676CAB80-F5AD-4E84-88E1-51A40A29D626}" destId="{9055E4FB-A2D9-43E0-855F-476C7E444D8A}" srcOrd="0" destOrd="0" parTransId="{B0588B69-2D1B-40E1-AD16-FE141390DCC1}" sibTransId="{5CF25C41-F41D-440E-8057-80E5CFF9EAE2}"/>
    <dgm:cxn modelId="{EA111685-41DD-405D-BF10-932076840A8C}" srcId="{9055E4FB-A2D9-43E0-855F-476C7E444D8A}" destId="{2CDCDD79-9B6F-4934-9EF1-04AEE90FA1C1}" srcOrd="0" destOrd="0" parTransId="{BA827B7A-62E6-4B1A-9B37-E3AF65643492}" sibTransId="{5F4A5E68-73EA-45D1-B439-3E33BE2F71A1}"/>
    <dgm:cxn modelId="{D62ABB87-04A3-4055-BCA4-FC19F4B0C38B}" type="presOf" srcId="{2BE11016-D500-4916-8D64-B1EB2D7C26FE}" destId="{00530A53-A57E-4100-9D74-D9A63087AB3A}" srcOrd="1" destOrd="0" presId="urn:microsoft.com/office/officeart/2005/8/layout/orgChart1"/>
    <dgm:cxn modelId="{690E9B88-01B6-46B5-A7DD-1BF624266986}" type="presOf" srcId="{0458CA8F-73FE-4BD9-85FB-C076BCB4D586}" destId="{185B90E4-D7D0-4919-AC86-2ADB456A1611}" srcOrd="0" destOrd="0" presId="urn:microsoft.com/office/officeart/2005/8/layout/orgChart1"/>
    <dgm:cxn modelId="{F601458D-9025-4975-BF8D-CF622EC9AB06}" type="presOf" srcId="{2683F479-527F-4AEA-8529-4A48035F6A16}" destId="{59206FD3-5291-4F6E-8E9F-83848D9C617B}" srcOrd="1" destOrd="0" presId="urn:microsoft.com/office/officeart/2005/8/layout/orgChart1"/>
    <dgm:cxn modelId="{2218518F-6D4C-4F58-A1A4-3B67059D9E41}" type="presOf" srcId="{1DA4A541-7C0C-41E9-9618-5137A0BFBB6B}" destId="{C7955A3D-27E3-4CF3-A05A-5C7173E4F153}" srcOrd="1" destOrd="0" presId="urn:microsoft.com/office/officeart/2005/8/layout/orgChart1"/>
    <dgm:cxn modelId="{12BE1591-1EC7-4164-9A64-CAB683861651}" type="presOf" srcId="{EA8D33C2-80D8-4304-B861-139FFF362C04}" destId="{0B8C22CC-4C27-4D67-910B-7801F6CD4526}" srcOrd="0" destOrd="0" presId="urn:microsoft.com/office/officeart/2005/8/layout/orgChart1"/>
    <dgm:cxn modelId="{66CF6394-3B71-48B1-A631-B591BC9CBE3A}" type="presOf" srcId="{BD19192A-5139-4417-B179-67A559E15B5E}" destId="{E10538D4-5F6A-42BD-9C9A-3D1AC80C7DB9}" srcOrd="0" destOrd="0" presId="urn:microsoft.com/office/officeart/2005/8/layout/orgChart1"/>
    <dgm:cxn modelId="{9D654EA2-6049-4BCB-8FDE-5DD66D3782B8}" type="presOf" srcId="{0458CA8F-73FE-4BD9-85FB-C076BCB4D586}" destId="{460394B8-3807-4074-A51D-65CD3EB8BFDB}" srcOrd="1" destOrd="0" presId="urn:microsoft.com/office/officeart/2005/8/layout/orgChart1"/>
    <dgm:cxn modelId="{3341FEA2-42B8-4A00-9485-3AEAC72EC345}" type="presOf" srcId="{402FC0EC-2929-4639-94A0-E5EEA51BB997}" destId="{B9F2C107-1A2E-49FC-940F-396E0685C17F}" srcOrd="0" destOrd="0" presId="urn:microsoft.com/office/officeart/2005/8/layout/orgChart1"/>
    <dgm:cxn modelId="{6E1E9CB1-2D02-4EC8-BF38-FD69F9128CB7}" type="presOf" srcId="{2CDCDD79-9B6F-4934-9EF1-04AEE90FA1C1}" destId="{A8242123-B8B9-403E-A821-1BE1DA5348FF}" srcOrd="0" destOrd="0" presId="urn:microsoft.com/office/officeart/2005/8/layout/orgChart1"/>
    <dgm:cxn modelId="{D24B42B6-4DD3-4412-9DA1-D7AD65E85E60}" srcId="{1DA4A541-7C0C-41E9-9618-5137A0BFBB6B}" destId="{CD494EB8-22F5-43B4-B97B-06E4A24792AC}" srcOrd="0" destOrd="0" parTransId="{DCC6CF14-C330-4987-B2A3-8CBD7B213319}" sibTransId="{17D02FC3-7803-44A8-8CFA-8662B1B135D8}"/>
    <dgm:cxn modelId="{259B98BC-8BB1-4B5A-8CB0-1B864D47047C}" type="presOf" srcId="{401241C3-5820-4413-AEFB-464015A3E924}" destId="{2676731F-B8EC-447D-883F-9AE3D06AC77B}" srcOrd="0" destOrd="0" presId="urn:microsoft.com/office/officeart/2005/8/layout/orgChart1"/>
    <dgm:cxn modelId="{BE4AB9BC-65BA-459B-81D0-88D39B8EE2DC}" type="presOf" srcId="{9055E4FB-A2D9-43E0-855F-476C7E444D8A}" destId="{BC501C2E-5274-4A60-AE06-F68AE39260D2}" srcOrd="0" destOrd="0" presId="urn:microsoft.com/office/officeart/2005/8/layout/orgChart1"/>
    <dgm:cxn modelId="{531D87BD-5AC0-4772-B16B-990382204634}" type="presOf" srcId="{59BF403C-BD3F-43E2-B509-DBCA8D5DB006}" destId="{2D28ED27-6E97-4F64-AD6F-6A76CA12F979}" srcOrd="0" destOrd="0" presId="urn:microsoft.com/office/officeart/2005/8/layout/orgChart1"/>
    <dgm:cxn modelId="{EBAD85C5-154D-45B6-AF79-467AEF060351}" type="presOf" srcId="{3592B6A8-F35D-4688-9207-9FBCD1505F84}" destId="{773486EB-4467-49F8-9663-DF727910A3A0}" srcOrd="0" destOrd="0" presId="urn:microsoft.com/office/officeart/2005/8/layout/orgChart1"/>
    <dgm:cxn modelId="{1F51D3CB-2C9E-4F86-9644-A5B69209241E}" type="presOf" srcId="{2683F479-527F-4AEA-8529-4A48035F6A16}" destId="{F6103A39-6A11-43CE-B06C-C065E3050B20}" srcOrd="0" destOrd="0" presId="urn:microsoft.com/office/officeart/2005/8/layout/orgChart1"/>
    <dgm:cxn modelId="{A77037CD-B3BA-49BE-9B83-18233345E722}" type="presOf" srcId="{C819ECD0-AF40-449F-BA54-4AAC2240C65B}" destId="{CC280E0A-263D-4AAF-82E8-A9DB3F205BD4}" srcOrd="0" destOrd="0" presId="urn:microsoft.com/office/officeart/2005/8/layout/orgChart1"/>
    <dgm:cxn modelId="{5E543ACE-8FFD-48A9-89F0-FAD134C1CC1C}" type="presOf" srcId="{FC1B2EB8-92E9-4D25-A027-8EDC2A4E5739}" destId="{93E4C78E-9EF3-458B-92DB-A74DE89E0F92}" srcOrd="0" destOrd="0" presId="urn:microsoft.com/office/officeart/2005/8/layout/orgChart1"/>
    <dgm:cxn modelId="{806CF9CE-8EE7-448B-87AE-1933300B3E4B}" type="presOf" srcId="{8E9DC105-02FE-4D74-B065-D70F64947F81}" destId="{C4D7CA22-EE0D-4E2B-92F8-E85E7393EFC9}" srcOrd="1" destOrd="0" presId="urn:microsoft.com/office/officeart/2005/8/layout/orgChart1"/>
    <dgm:cxn modelId="{10A735D2-B3AB-4D10-A5BF-A407ED510651}" srcId="{F872A454-9FA7-4ABF-8994-28CE8CA0E041}" destId="{1546840A-5FDB-4EE2-8D23-BDED3BD8A1CA}" srcOrd="1" destOrd="0" parTransId="{C37B74F6-B3DB-4C4B-8B41-95928FEB02EE}" sibTransId="{5F054BD2-09D3-4111-8595-662B2E1A767F}"/>
    <dgm:cxn modelId="{4ADDE1DC-37D8-41E6-9A3F-7A5D0FE4D847}" type="presOf" srcId="{30EB27AA-3611-419F-8D8F-4120C6BABA3F}" destId="{2D68F0BF-2A11-48CA-B9F0-28071B7630D7}" srcOrd="0" destOrd="0" presId="urn:microsoft.com/office/officeart/2005/8/layout/orgChart1"/>
    <dgm:cxn modelId="{62BC99E3-73D9-40CD-8145-A3737938C13A}" srcId="{2CDCDD79-9B6F-4934-9EF1-04AEE90FA1C1}" destId="{F872A454-9FA7-4ABF-8994-28CE8CA0E041}" srcOrd="0" destOrd="0" parTransId="{5EF31553-0040-460E-BF15-4D5C8FDB40F6}" sibTransId="{7FB9239B-9B8D-4BF6-9070-BFE0E1E57565}"/>
    <dgm:cxn modelId="{A2FBEBE4-208F-4568-88B4-265B35A8DC7D}" type="presOf" srcId="{1DA4A541-7C0C-41E9-9618-5137A0BFBB6B}" destId="{DC8DE45B-633C-4B8B-A0CA-CF53B5B64241}" srcOrd="0" destOrd="0" presId="urn:microsoft.com/office/officeart/2005/8/layout/orgChart1"/>
    <dgm:cxn modelId="{724175E6-7E6F-47B4-AEC8-52ADD9618B9F}" type="presOf" srcId="{676CAB80-F5AD-4E84-88E1-51A40A29D626}" destId="{E0B9CC06-C6AA-48AC-B431-0FC8858978C7}" srcOrd="0" destOrd="0" presId="urn:microsoft.com/office/officeart/2005/8/layout/orgChart1"/>
    <dgm:cxn modelId="{CD9BE5E8-9F8F-497E-A18A-E8224160494D}" type="presOf" srcId="{2BE11016-D500-4916-8D64-B1EB2D7C26FE}" destId="{4C769587-6487-4D48-9FD8-054EBF4720CB}" srcOrd="0" destOrd="0" presId="urn:microsoft.com/office/officeart/2005/8/layout/orgChart1"/>
    <dgm:cxn modelId="{ECBCEFE8-FC95-4B66-87B9-5D3D8E11676D}" type="presOf" srcId="{BA827B7A-62E6-4B1A-9B37-E3AF65643492}" destId="{4B08F2F4-705A-41D6-AB67-8E9832438338}" srcOrd="0" destOrd="0" presId="urn:microsoft.com/office/officeart/2005/8/layout/orgChart1"/>
    <dgm:cxn modelId="{9A2C8FED-8D84-46C5-B867-39762D04D1B2}" srcId="{9055E4FB-A2D9-43E0-855F-476C7E444D8A}" destId="{1DA4A541-7C0C-41E9-9618-5137A0BFBB6B}" srcOrd="1" destOrd="0" parTransId="{30EB27AA-3611-419F-8D8F-4120C6BABA3F}" sibTransId="{1065C6EB-10D0-4E44-84AA-B8EC1121D723}"/>
    <dgm:cxn modelId="{5DDD78F0-165B-44AF-A4E2-9D4A16A31D21}" type="presOf" srcId="{8E9DC105-02FE-4D74-B065-D70F64947F81}" destId="{40EC3A56-7037-4E36-94B3-80A03FB965EE}" srcOrd="0" destOrd="0" presId="urn:microsoft.com/office/officeart/2005/8/layout/orgChart1"/>
    <dgm:cxn modelId="{242A7DF6-5AF2-40E9-B512-29A0E32C7D35}" type="presOf" srcId="{4DA0582B-0C2A-4E58-B370-EAFEC5CD7DBB}" destId="{8051B385-2F4D-4215-87F5-D0EEAC7ACFDC}" srcOrd="1" destOrd="0" presId="urn:microsoft.com/office/officeart/2005/8/layout/orgChart1"/>
    <dgm:cxn modelId="{5B468AF8-6882-460E-A616-4DF4DBB4026A}" srcId="{CD494EB8-22F5-43B4-B97B-06E4A24792AC}" destId="{C819ECD0-AF40-449F-BA54-4AAC2240C65B}" srcOrd="1" destOrd="0" parTransId="{D015C1DA-F594-4133-9CD7-FFE1D7A3B324}" sibTransId="{EA422A08-82A7-4897-8896-4E9D7C54854B}"/>
    <dgm:cxn modelId="{834286F9-9C9F-4DBD-9453-A5CDC76B9F1C}" srcId="{ECF88739-FD97-4BDC-9833-8D8F472CD5C8}" destId="{8E9DC105-02FE-4D74-B065-D70F64947F81}" srcOrd="1" destOrd="0" parTransId="{3592B6A8-F35D-4688-9207-9FBCD1505F84}" sibTransId="{CB9676EB-2F44-49B0-8ADB-9DA5349BBA45}"/>
    <dgm:cxn modelId="{956D79FB-1727-406F-A2D5-17AD93209241}" srcId="{C819ECD0-AF40-449F-BA54-4AAC2240C65B}" destId="{2BE11016-D500-4916-8D64-B1EB2D7C26FE}" srcOrd="0" destOrd="0" parTransId="{266FD1F6-AF8B-4D2B-BB02-A2CBE04E3622}" sibTransId="{62B01055-0C03-490C-BCDE-9B9D768A77AA}"/>
    <dgm:cxn modelId="{162273FC-D37A-467E-BADD-168DC2145439}" type="presOf" srcId="{8F075648-80C8-4518-876C-F7ACB8DD46CE}" destId="{B85ACCA5-661A-4F49-96B8-A3D17C850837}" srcOrd="0" destOrd="0" presId="urn:microsoft.com/office/officeart/2005/8/layout/orgChart1"/>
    <dgm:cxn modelId="{25743CD7-8CE7-4441-95A3-68F1E3D2D120}" type="presParOf" srcId="{E0B9CC06-C6AA-48AC-B431-0FC8858978C7}" destId="{6FC85608-0499-4EBC-9862-00DB86117833}" srcOrd="0" destOrd="0" presId="urn:microsoft.com/office/officeart/2005/8/layout/orgChart1"/>
    <dgm:cxn modelId="{16A9F768-01E1-4AA8-AF23-5C75A32A3208}" type="presParOf" srcId="{6FC85608-0499-4EBC-9862-00DB86117833}" destId="{7FBC113B-AAD2-41B7-A658-624C48BDB8DB}" srcOrd="0" destOrd="0" presId="urn:microsoft.com/office/officeart/2005/8/layout/orgChart1"/>
    <dgm:cxn modelId="{42B3F833-3D1D-4251-9FF4-752C47D5A054}" type="presParOf" srcId="{7FBC113B-AAD2-41B7-A658-624C48BDB8DB}" destId="{BC501C2E-5274-4A60-AE06-F68AE39260D2}" srcOrd="0" destOrd="0" presId="urn:microsoft.com/office/officeart/2005/8/layout/orgChart1"/>
    <dgm:cxn modelId="{1D236838-C77C-4FC9-BD0F-CF99DFC7922C}" type="presParOf" srcId="{7FBC113B-AAD2-41B7-A658-624C48BDB8DB}" destId="{BF7A7D12-09A7-4FD6-A80D-7665C8A7E1B5}" srcOrd="1" destOrd="0" presId="urn:microsoft.com/office/officeart/2005/8/layout/orgChart1"/>
    <dgm:cxn modelId="{0D733AF4-E3AC-484B-85B8-872553400D19}" type="presParOf" srcId="{6FC85608-0499-4EBC-9862-00DB86117833}" destId="{E39EE9A6-5275-4A76-9F8A-22917FF85720}" srcOrd="1" destOrd="0" presId="urn:microsoft.com/office/officeart/2005/8/layout/orgChart1"/>
    <dgm:cxn modelId="{7E03169A-6F4E-4F5C-8894-441EF84D566A}" type="presParOf" srcId="{E39EE9A6-5275-4A76-9F8A-22917FF85720}" destId="{4B08F2F4-705A-41D6-AB67-8E9832438338}" srcOrd="0" destOrd="0" presId="urn:microsoft.com/office/officeart/2005/8/layout/orgChart1"/>
    <dgm:cxn modelId="{A440A64F-66CF-40F1-AB26-A8720E1D219B}" type="presParOf" srcId="{E39EE9A6-5275-4A76-9F8A-22917FF85720}" destId="{3EF673D3-C19B-4CB1-B5AC-390716C8A0A4}" srcOrd="1" destOrd="0" presId="urn:microsoft.com/office/officeart/2005/8/layout/orgChart1"/>
    <dgm:cxn modelId="{8B266B9A-9EEF-407E-ABB1-F7CACAC5D444}" type="presParOf" srcId="{3EF673D3-C19B-4CB1-B5AC-390716C8A0A4}" destId="{B1ADC9CF-B0C1-4CF7-ACC9-892F78DE7D80}" srcOrd="0" destOrd="0" presId="urn:microsoft.com/office/officeart/2005/8/layout/orgChart1"/>
    <dgm:cxn modelId="{64289010-19B5-4B0D-8AF5-47481C2EA967}" type="presParOf" srcId="{B1ADC9CF-B0C1-4CF7-ACC9-892F78DE7D80}" destId="{A8242123-B8B9-403E-A821-1BE1DA5348FF}" srcOrd="0" destOrd="0" presId="urn:microsoft.com/office/officeart/2005/8/layout/orgChart1"/>
    <dgm:cxn modelId="{215C43E2-30D0-49CD-A37F-2C1CC6E5C4F8}" type="presParOf" srcId="{B1ADC9CF-B0C1-4CF7-ACC9-892F78DE7D80}" destId="{267A9EFB-7EA2-433E-8241-BD710054FEDC}" srcOrd="1" destOrd="0" presId="urn:microsoft.com/office/officeart/2005/8/layout/orgChart1"/>
    <dgm:cxn modelId="{A9395098-D027-4531-BE0E-1CF3D441EC0F}" type="presParOf" srcId="{3EF673D3-C19B-4CB1-B5AC-390716C8A0A4}" destId="{479EE45F-8754-4F19-BD4A-E66801F36ADE}" srcOrd="1" destOrd="0" presId="urn:microsoft.com/office/officeart/2005/8/layout/orgChart1"/>
    <dgm:cxn modelId="{2BAA5D95-8970-47BE-8B3A-5BCE53A6264A}" type="presParOf" srcId="{479EE45F-8754-4F19-BD4A-E66801F36ADE}" destId="{3A47829F-82D8-4770-90A9-B80A0A15F7A8}" srcOrd="0" destOrd="0" presId="urn:microsoft.com/office/officeart/2005/8/layout/orgChart1"/>
    <dgm:cxn modelId="{1C87669B-0E8B-4DBE-87C3-0B96D99DBF66}" type="presParOf" srcId="{479EE45F-8754-4F19-BD4A-E66801F36ADE}" destId="{2A15F663-A629-4C21-BC9A-E3AEA6FBB629}" srcOrd="1" destOrd="0" presId="urn:microsoft.com/office/officeart/2005/8/layout/orgChart1"/>
    <dgm:cxn modelId="{8CA44F69-CB8C-4964-BBFA-4FFF12E6EF3A}" type="presParOf" srcId="{2A15F663-A629-4C21-BC9A-E3AEA6FBB629}" destId="{20B8AF89-A71D-402C-A206-C1B78AF03825}" srcOrd="0" destOrd="0" presId="urn:microsoft.com/office/officeart/2005/8/layout/orgChart1"/>
    <dgm:cxn modelId="{7B3FB0B8-20AC-49DA-A7B0-49376A6129B0}" type="presParOf" srcId="{20B8AF89-A71D-402C-A206-C1B78AF03825}" destId="{1BF68A85-9DBD-4F07-B773-493EC136BD51}" srcOrd="0" destOrd="0" presId="urn:microsoft.com/office/officeart/2005/8/layout/orgChart1"/>
    <dgm:cxn modelId="{06C342A0-D50D-435A-8DE5-43FEF968D880}" type="presParOf" srcId="{20B8AF89-A71D-402C-A206-C1B78AF03825}" destId="{9264E07B-DC73-4DB5-85C7-7B262D26F42A}" srcOrd="1" destOrd="0" presId="urn:microsoft.com/office/officeart/2005/8/layout/orgChart1"/>
    <dgm:cxn modelId="{3ED88FAD-BD6B-4489-950F-3852F48512EF}" type="presParOf" srcId="{2A15F663-A629-4C21-BC9A-E3AEA6FBB629}" destId="{412310A5-BD95-4609-90AD-7818FC74E812}" srcOrd="1" destOrd="0" presId="urn:microsoft.com/office/officeart/2005/8/layout/orgChart1"/>
    <dgm:cxn modelId="{E5028856-EE00-4E0A-8D26-C6834F1B17D3}" type="presParOf" srcId="{412310A5-BD95-4609-90AD-7818FC74E812}" destId="{0B8C22CC-4C27-4D67-910B-7801F6CD4526}" srcOrd="0" destOrd="0" presId="urn:microsoft.com/office/officeart/2005/8/layout/orgChart1"/>
    <dgm:cxn modelId="{D55A69F1-D53F-45D5-B3E9-D4AE8DC76AF3}" type="presParOf" srcId="{412310A5-BD95-4609-90AD-7818FC74E812}" destId="{F90D182C-B61B-4F9F-8A5C-E93E7DC8D71B}" srcOrd="1" destOrd="0" presId="urn:microsoft.com/office/officeart/2005/8/layout/orgChart1"/>
    <dgm:cxn modelId="{C34AAAE9-ED40-4941-A70D-A10F76863EB8}" type="presParOf" srcId="{F90D182C-B61B-4F9F-8A5C-E93E7DC8D71B}" destId="{C845153A-F162-4DC9-AC66-CECBC7241EB4}" srcOrd="0" destOrd="0" presId="urn:microsoft.com/office/officeart/2005/8/layout/orgChart1"/>
    <dgm:cxn modelId="{6CA576C7-6DDA-486E-A50B-40D351F9E914}" type="presParOf" srcId="{C845153A-F162-4DC9-AC66-CECBC7241EB4}" destId="{185B90E4-D7D0-4919-AC86-2ADB456A1611}" srcOrd="0" destOrd="0" presId="urn:microsoft.com/office/officeart/2005/8/layout/orgChart1"/>
    <dgm:cxn modelId="{337720F8-B06B-4667-844F-D6378DDBB828}" type="presParOf" srcId="{C845153A-F162-4DC9-AC66-CECBC7241EB4}" destId="{460394B8-3807-4074-A51D-65CD3EB8BFDB}" srcOrd="1" destOrd="0" presId="urn:microsoft.com/office/officeart/2005/8/layout/orgChart1"/>
    <dgm:cxn modelId="{B9304D17-F432-4E8D-91DB-CC409FFEB683}" type="presParOf" srcId="{F90D182C-B61B-4F9F-8A5C-E93E7DC8D71B}" destId="{791AA5E1-6312-4241-88E0-0758940A8E54}" srcOrd="1" destOrd="0" presId="urn:microsoft.com/office/officeart/2005/8/layout/orgChart1"/>
    <dgm:cxn modelId="{748713B6-48F8-42B4-AA4C-F1FA2D990EEC}" type="presParOf" srcId="{F90D182C-B61B-4F9F-8A5C-E93E7DC8D71B}" destId="{F8D2F3E8-E1E3-4D14-A423-3B96CEC965BA}" srcOrd="2" destOrd="0" presId="urn:microsoft.com/office/officeart/2005/8/layout/orgChart1"/>
    <dgm:cxn modelId="{CD817943-6F34-45B7-9E73-71573DEFE108}" type="presParOf" srcId="{412310A5-BD95-4609-90AD-7818FC74E812}" destId="{F1AFE3AD-5869-41FC-8F00-15A3BE3A0567}" srcOrd="2" destOrd="0" presId="urn:microsoft.com/office/officeart/2005/8/layout/orgChart1"/>
    <dgm:cxn modelId="{17D474AA-9AB8-489E-85D3-D8448AE18798}" type="presParOf" srcId="{412310A5-BD95-4609-90AD-7818FC74E812}" destId="{D7163223-F11C-40AC-B3E5-2C904315C38B}" srcOrd="3" destOrd="0" presId="urn:microsoft.com/office/officeart/2005/8/layout/orgChart1"/>
    <dgm:cxn modelId="{28CC72E8-736E-46F4-A71D-1E6CF9404D1B}" type="presParOf" srcId="{D7163223-F11C-40AC-B3E5-2C904315C38B}" destId="{CAA2DEF2-2EE6-41C2-BA03-8780B83C5363}" srcOrd="0" destOrd="0" presId="urn:microsoft.com/office/officeart/2005/8/layout/orgChart1"/>
    <dgm:cxn modelId="{0F8FE49B-2168-4536-9F4C-F2BE500E4EE1}" type="presParOf" srcId="{CAA2DEF2-2EE6-41C2-BA03-8780B83C5363}" destId="{BF02EC71-29DC-43BC-B027-98D1DD9B128B}" srcOrd="0" destOrd="0" presId="urn:microsoft.com/office/officeart/2005/8/layout/orgChart1"/>
    <dgm:cxn modelId="{D7BE6429-0F91-4785-A294-7D049798C55D}" type="presParOf" srcId="{CAA2DEF2-2EE6-41C2-BA03-8780B83C5363}" destId="{66874C54-B30A-41E3-B0C9-948965F657D8}" srcOrd="1" destOrd="0" presId="urn:microsoft.com/office/officeart/2005/8/layout/orgChart1"/>
    <dgm:cxn modelId="{1C9412FE-17C0-4785-8D48-98A23B69CE4F}" type="presParOf" srcId="{D7163223-F11C-40AC-B3E5-2C904315C38B}" destId="{E7E309FE-2F03-4D7F-BAFB-B93AD4ADBE1F}" srcOrd="1" destOrd="0" presId="urn:microsoft.com/office/officeart/2005/8/layout/orgChart1"/>
    <dgm:cxn modelId="{3ABDEA16-074A-44F6-A7A7-E69534E379F3}" type="presParOf" srcId="{D7163223-F11C-40AC-B3E5-2C904315C38B}" destId="{6E58897A-FD1D-4FF1-B143-DBAC54063D12}" srcOrd="2" destOrd="0" presId="urn:microsoft.com/office/officeart/2005/8/layout/orgChart1"/>
    <dgm:cxn modelId="{C218AF27-4894-45DE-A63D-DBEF251FC75F}" type="presParOf" srcId="{2A15F663-A629-4C21-BC9A-E3AEA6FBB629}" destId="{125F31BD-D14D-4E57-B838-103AF8247902}" srcOrd="2" destOrd="0" presId="urn:microsoft.com/office/officeart/2005/8/layout/orgChart1"/>
    <dgm:cxn modelId="{6B9CC37B-7DA5-4C0C-9704-879C4CAAC9A3}" type="presParOf" srcId="{479EE45F-8754-4F19-BD4A-E66801F36ADE}" destId="{2676731F-B8EC-447D-883F-9AE3D06AC77B}" srcOrd="2" destOrd="0" presId="urn:microsoft.com/office/officeart/2005/8/layout/orgChart1"/>
    <dgm:cxn modelId="{3FB53883-330A-46D5-B93C-3089D182F690}" type="presParOf" srcId="{479EE45F-8754-4F19-BD4A-E66801F36ADE}" destId="{B996AC70-8562-4D59-8FFF-050F5869BBBF}" srcOrd="3" destOrd="0" presId="urn:microsoft.com/office/officeart/2005/8/layout/orgChart1"/>
    <dgm:cxn modelId="{EEE5BEE1-0305-47A3-81E5-5873E19F03F4}" type="presParOf" srcId="{B996AC70-8562-4D59-8FFF-050F5869BBBF}" destId="{E19192DA-72A7-41B7-B80B-95CE2AA514C7}" srcOrd="0" destOrd="0" presId="urn:microsoft.com/office/officeart/2005/8/layout/orgChart1"/>
    <dgm:cxn modelId="{AD004888-E29D-48D5-B8FA-499373486A38}" type="presParOf" srcId="{E19192DA-72A7-41B7-B80B-95CE2AA514C7}" destId="{A4FAF545-111F-40C2-8E92-C9B7F16B4623}" srcOrd="0" destOrd="0" presId="urn:microsoft.com/office/officeart/2005/8/layout/orgChart1"/>
    <dgm:cxn modelId="{2C80817D-F048-44D6-8CFE-462588B31E3A}" type="presParOf" srcId="{E19192DA-72A7-41B7-B80B-95CE2AA514C7}" destId="{E8C5DADE-9EA0-4E0F-B6FB-C3069FD80994}" srcOrd="1" destOrd="0" presId="urn:microsoft.com/office/officeart/2005/8/layout/orgChart1"/>
    <dgm:cxn modelId="{A9BC2E06-CA99-4B2B-8DB1-F9476A0AE162}" type="presParOf" srcId="{B996AC70-8562-4D59-8FFF-050F5869BBBF}" destId="{D155676B-309F-430E-B2BE-7A8385328D25}" srcOrd="1" destOrd="0" presId="urn:microsoft.com/office/officeart/2005/8/layout/orgChart1"/>
    <dgm:cxn modelId="{9EC233B0-0C50-4F60-8A66-62EFE389AC71}" type="presParOf" srcId="{D155676B-309F-430E-B2BE-7A8385328D25}" destId="{059FF374-5A7C-4568-8509-B71B5A21786B}" srcOrd="0" destOrd="0" presId="urn:microsoft.com/office/officeart/2005/8/layout/orgChart1"/>
    <dgm:cxn modelId="{65826DE9-78B9-4428-99F2-2929BCDAC597}" type="presParOf" srcId="{D155676B-309F-430E-B2BE-7A8385328D25}" destId="{8FFDC1D1-3A3B-4C51-8272-F060F8841A78}" srcOrd="1" destOrd="0" presId="urn:microsoft.com/office/officeart/2005/8/layout/orgChart1"/>
    <dgm:cxn modelId="{50A0DA50-1A67-4893-8557-32BE251BEC5F}" type="presParOf" srcId="{8FFDC1D1-3A3B-4C51-8272-F060F8841A78}" destId="{DD656EA2-A5E7-46F9-9674-8B8BD568FFCA}" srcOrd="0" destOrd="0" presId="urn:microsoft.com/office/officeart/2005/8/layout/orgChart1"/>
    <dgm:cxn modelId="{F317D631-6A4E-466A-B09C-0BA0822DAF9D}" type="presParOf" srcId="{DD656EA2-A5E7-46F9-9674-8B8BD568FFCA}" destId="{E10538D4-5F6A-42BD-9C9A-3D1AC80C7DB9}" srcOrd="0" destOrd="0" presId="urn:microsoft.com/office/officeart/2005/8/layout/orgChart1"/>
    <dgm:cxn modelId="{E9D21F7F-445E-4852-BA7A-87BAC0556C27}" type="presParOf" srcId="{DD656EA2-A5E7-46F9-9674-8B8BD568FFCA}" destId="{08B0F24C-12B1-4271-8332-012FA02264E9}" srcOrd="1" destOrd="0" presId="urn:microsoft.com/office/officeart/2005/8/layout/orgChart1"/>
    <dgm:cxn modelId="{DD085477-5833-4408-8F02-8A00BF757F23}" type="presParOf" srcId="{8FFDC1D1-3A3B-4C51-8272-F060F8841A78}" destId="{B803AD6E-761A-47E7-BDAD-58D35E061108}" srcOrd="1" destOrd="0" presId="urn:microsoft.com/office/officeart/2005/8/layout/orgChart1"/>
    <dgm:cxn modelId="{65F3F7C6-9609-4735-8E2E-09A1D1505B9A}" type="presParOf" srcId="{8FFDC1D1-3A3B-4C51-8272-F060F8841A78}" destId="{9433EA23-F3AB-4081-B12D-BF57A4EDFEFD}" srcOrd="2" destOrd="0" presId="urn:microsoft.com/office/officeart/2005/8/layout/orgChart1"/>
    <dgm:cxn modelId="{C90A514B-6CB6-4360-BB89-8ED875940F83}" type="presParOf" srcId="{D155676B-309F-430E-B2BE-7A8385328D25}" destId="{773486EB-4467-49F8-9663-DF727910A3A0}" srcOrd="2" destOrd="0" presId="urn:microsoft.com/office/officeart/2005/8/layout/orgChart1"/>
    <dgm:cxn modelId="{7F664C92-5404-4EFB-878C-37BAB3984C54}" type="presParOf" srcId="{D155676B-309F-430E-B2BE-7A8385328D25}" destId="{BD10D8F6-C269-4CA3-8B75-98E6576513CA}" srcOrd="3" destOrd="0" presId="urn:microsoft.com/office/officeart/2005/8/layout/orgChart1"/>
    <dgm:cxn modelId="{0C4A953B-3064-4435-B5E1-C538DCD9FDAF}" type="presParOf" srcId="{BD10D8F6-C269-4CA3-8B75-98E6576513CA}" destId="{66DBE1B4-3854-4B18-BD52-34EAAA116466}" srcOrd="0" destOrd="0" presId="urn:microsoft.com/office/officeart/2005/8/layout/orgChart1"/>
    <dgm:cxn modelId="{060C7A4E-65E1-4B4D-9E06-B505483A29F5}" type="presParOf" srcId="{66DBE1B4-3854-4B18-BD52-34EAAA116466}" destId="{40EC3A56-7037-4E36-94B3-80A03FB965EE}" srcOrd="0" destOrd="0" presId="urn:microsoft.com/office/officeart/2005/8/layout/orgChart1"/>
    <dgm:cxn modelId="{09781851-8181-48E8-A749-8371DDA3F10C}" type="presParOf" srcId="{66DBE1B4-3854-4B18-BD52-34EAAA116466}" destId="{C4D7CA22-EE0D-4E2B-92F8-E85E7393EFC9}" srcOrd="1" destOrd="0" presId="urn:microsoft.com/office/officeart/2005/8/layout/orgChart1"/>
    <dgm:cxn modelId="{B983E947-C17B-43FD-8E70-48F003B917CE}" type="presParOf" srcId="{BD10D8F6-C269-4CA3-8B75-98E6576513CA}" destId="{38264B19-D336-410D-A450-1B6F10654D6F}" srcOrd="1" destOrd="0" presId="urn:microsoft.com/office/officeart/2005/8/layout/orgChart1"/>
    <dgm:cxn modelId="{D476A544-F8C5-4259-9387-B0F40C2EF7D2}" type="presParOf" srcId="{BD10D8F6-C269-4CA3-8B75-98E6576513CA}" destId="{AAEDCE7D-E12E-4BC0-9006-542223A83A12}" srcOrd="2" destOrd="0" presId="urn:microsoft.com/office/officeart/2005/8/layout/orgChart1"/>
    <dgm:cxn modelId="{9A62BFF7-6155-4295-AEC0-48276E989318}" type="presParOf" srcId="{B996AC70-8562-4D59-8FFF-050F5869BBBF}" destId="{B768AB5E-8837-4A6E-8CB2-BF15BE28EAC3}" srcOrd="2" destOrd="0" presId="urn:microsoft.com/office/officeart/2005/8/layout/orgChart1"/>
    <dgm:cxn modelId="{E5B9E8D2-8B19-434D-92AA-C7F67D2559B7}" type="presParOf" srcId="{3EF673D3-C19B-4CB1-B5AC-390716C8A0A4}" destId="{CC0A0757-C65F-494F-BBC2-FECD2DC20F11}" srcOrd="2" destOrd="0" presId="urn:microsoft.com/office/officeart/2005/8/layout/orgChart1"/>
    <dgm:cxn modelId="{28A42187-14E1-40D9-9C67-A76BB3E65262}" type="presParOf" srcId="{E39EE9A6-5275-4A76-9F8A-22917FF85720}" destId="{2D68F0BF-2A11-48CA-B9F0-28071B7630D7}" srcOrd="2" destOrd="0" presId="urn:microsoft.com/office/officeart/2005/8/layout/orgChart1"/>
    <dgm:cxn modelId="{E55A8A3D-FBFA-4B4B-8283-F81734F3E76D}" type="presParOf" srcId="{E39EE9A6-5275-4A76-9F8A-22917FF85720}" destId="{39145DBE-84B5-4346-A305-4D90BB66957C}" srcOrd="3" destOrd="0" presId="urn:microsoft.com/office/officeart/2005/8/layout/orgChart1"/>
    <dgm:cxn modelId="{368BD93B-CC4F-4E8A-8E3B-648309C699D8}" type="presParOf" srcId="{39145DBE-84B5-4346-A305-4D90BB66957C}" destId="{6230F613-F098-4D09-BE94-FC8642B4C9E3}" srcOrd="0" destOrd="0" presId="urn:microsoft.com/office/officeart/2005/8/layout/orgChart1"/>
    <dgm:cxn modelId="{C028C4F8-0432-4671-907E-82E611F7D430}" type="presParOf" srcId="{6230F613-F098-4D09-BE94-FC8642B4C9E3}" destId="{DC8DE45B-633C-4B8B-A0CA-CF53B5B64241}" srcOrd="0" destOrd="0" presId="urn:microsoft.com/office/officeart/2005/8/layout/orgChart1"/>
    <dgm:cxn modelId="{8EB86B40-0607-49B9-9A72-A5EFF3120EB4}" type="presParOf" srcId="{6230F613-F098-4D09-BE94-FC8642B4C9E3}" destId="{C7955A3D-27E3-4CF3-A05A-5C7173E4F153}" srcOrd="1" destOrd="0" presId="urn:microsoft.com/office/officeart/2005/8/layout/orgChart1"/>
    <dgm:cxn modelId="{334F0ED5-78EB-44AD-9CC6-4A7587739C4E}" type="presParOf" srcId="{39145DBE-84B5-4346-A305-4D90BB66957C}" destId="{5CAFF4AD-374C-4CEF-904C-6A16EA334A65}" srcOrd="1" destOrd="0" presId="urn:microsoft.com/office/officeart/2005/8/layout/orgChart1"/>
    <dgm:cxn modelId="{B5D4603C-B3E3-4794-84B5-0D6340230D28}" type="presParOf" srcId="{5CAFF4AD-374C-4CEF-904C-6A16EA334A65}" destId="{68861F1B-3950-430A-9C4E-2594ED5C0F12}" srcOrd="0" destOrd="0" presId="urn:microsoft.com/office/officeart/2005/8/layout/orgChart1"/>
    <dgm:cxn modelId="{63BF885D-3185-45DC-84DF-5AAAD24E6B8E}" type="presParOf" srcId="{5CAFF4AD-374C-4CEF-904C-6A16EA334A65}" destId="{C5089730-99CF-4399-A695-E795F57C17F4}" srcOrd="1" destOrd="0" presId="urn:microsoft.com/office/officeart/2005/8/layout/orgChart1"/>
    <dgm:cxn modelId="{F21374AB-CAF5-43F5-938A-D200E3B2856D}" type="presParOf" srcId="{C5089730-99CF-4399-A695-E795F57C17F4}" destId="{5BD435D8-E53A-49BB-A1EB-D99B395FFCC8}" srcOrd="0" destOrd="0" presId="urn:microsoft.com/office/officeart/2005/8/layout/orgChart1"/>
    <dgm:cxn modelId="{FA48B9ED-A184-4320-82CF-EE63CF6CE591}" type="presParOf" srcId="{5BD435D8-E53A-49BB-A1EB-D99B395FFCC8}" destId="{41EA9A69-51A1-4391-BC47-B8A509F3764E}" srcOrd="0" destOrd="0" presId="urn:microsoft.com/office/officeart/2005/8/layout/orgChart1"/>
    <dgm:cxn modelId="{AFD73D14-0EA9-480D-B1C9-4AE60D8A4997}" type="presParOf" srcId="{5BD435D8-E53A-49BB-A1EB-D99B395FFCC8}" destId="{B40A301C-4D05-4F4A-93DB-2139493A7866}" srcOrd="1" destOrd="0" presId="urn:microsoft.com/office/officeart/2005/8/layout/orgChart1"/>
    <dgm:cxn modelId="{F3426231-2DE6-410B-8358-93B574B30401}" type="presParOf" srcId="{C5089730-99CF-4399-A695-E795F57C17F4}" destId="{B55EF401-D1BD-47DD-B9D6-A7A99E06D606}" srcOrd="1" destOrd="0" presId="urn:microsoft.com/office/officeart/2005/8/layout/orgChart1"/>
    <dgm:cxn modelId="{232EF98C-497C-4ECC-8486-1478BBA76F5B}" type="presParOf" srcId="{B55EF401-D1BD-47DD-B9D6-A7A99E06D606}" destId="{B85ACCA5-661A-4F49-96B8-A3D17C850837}" srcOrd="0" destOrd="0" presId="urn:microsoft.com/office/officeart/2005/8/layout/orgChart1"/>
    <dgm:cxn modelId="{4C6C19E0-D41B-48E4-A0A9-4851EEDEDA91}" type="presParOf" srcId="{B55EF401-D1BD-47DD-B9D6-A7A99E06D606}" destId="{09CF34A5-C0C1-4287-BF04-0B1591CDB326}" srcOrd="1" destOrd="0" presId="urn:microsoft.com/office/officeart/2005/8/layout/orgChart1"/>
    <dgm:cxn modelId="{FC77E9BB-1D00-48FE-A630-CC984D51ECF6}" type="presParOf" srcId="{09CF34A5-C0C1-4287-BF04-0B1591CDB326}" destId="{D0C142E9-FD78-42D5-9CF3-05B0EC37E95D}" srcOrd="0" destOrd="0" presId="urn:microsoft.com/office/officeart/2005/8/layout/orgChart1"/>
    <dgm:cxn modelId="{2F231AF2-8969-4852-85F0-C3CD43562126}" type="presParOf" srcId="{D0C142E9-FD78-42D5-9CF3-05B0EC37E95D}" destId="{2D28ED27-6E97-4F64-AD6F-6A76CA12F979}" srcOrd="0" destOrd="0" presId="urn:microsoft.com/office/officeart/2005/8/layout/orgChart1"/>
    <dgm:cxn modelId="{95825887-24AF-49A4-98C6-AFF7906C0039}" type="presParOf" srcId="{D0C142E9-FD78-42D5-9CF3-05B0EC37E95D}" destId="{FAF2D4B6-A166-4175-852E-771AE11AA5C9}" srcOrd="1" destOrd="0" presId="urn:microsoft.com/office/officeart/2005/8/layout/orgChart1"/>
    <dgm:cxn modelId="{3C09DFAC-C7F2-4E0E-8163-525697370452}" type="presParOf" srcId="{09CF34A5-C0C1-4287-BF04-0B1591CDB326}" destId="{8D15D5EC-36CC-43B4-9037-B4ABD738EB8C}" srcOrd="1" destOrd="0" presId="urn:microsoft.com/office/officeart/2005/8/layout/orgChart1"/>
    <dgm:cxn modelId="{1866F7D2-E35F-46F8-BE93-2F8DE2D7BC01}" type="presParOf" srcId="{09CF34A5-C0C1-4287-BF04-0B1591CDB326}" destId="{239B08D9-2F0F-4585-B411-E031769D960A}" srcOrd="2" destOrd="0" presId="urn:microsoft.com/office/officeart/2005/8/layout/orgChart1"/>
    <dgm:cxn modelId="{B37E55F7-711D-422E-B04D-0D8A3A56C7CA}" type="presParOf" srcId="{B55EF401-D1BD-47DD-B9D6-A7A99E06D606}" destId="{A4E2CE09-46F4-45CC-8933-A87D7745F4B7}" srcOrd="2" destOrd="0" presId="urn:microsoft.com/office/officeart/2005/8/layout/orgChart1"/>
    <dgm:cxn modelId="{E7962729-6B33-4E1D-9E5B-FF21A6200711}" type="presParOf" srcId="{B55EF401-D1BD-47DD-B9D6-A7A99E06D606}" destId="{A7599402-239F-444A-AA7B-97B509DB24DA}" srcOrd="3" destOrd="0" presId="urn:microsoft.com/office/officeart/2005/8/layout/orgChart1"/>
    <dgm:cxn modelId="{210AA072-A87E-4124-93ED-49399DACA478}" type="presParOf" srcId="{A7599402-239F-444A-AA7B-97B509DB24DA}" destId="{6FBAA663-859A-46A6-B3C0-F15CC8A1F775}" srcOrd="0" destOrd="0" presId="urn:microsoft.com/office/officeart/2005/8/layout/orgChart1"/>
    <dgm:cxn modelId="{98B79CE0-0E31-4AED-83F2-449BA266C0E6}" type="presParOf" srcId="{6FBAA663-859A-46A6-B3C0-F15CC8A1F775}" destId="{CC280E0A-263D-4AAF-82E8-A9DB3F205BD4}" srcOrd="0" destOrd="0" presId="urn:microsoft.com/office/officeart/2005/8/layout/orgChart1"/>
    <dgm:cxn modelId="{2C68F90B-C6A3-48F6-8D77-57B396769108}" type="presParOf" srcId="{6FBAA663-859A-46A6-B3C0-F15CC8A1F775}" destId="{8008ED32-D21E-4DF5-B617-9F0CABE0D055}" srcOrd="1" destOrd="0" presId="urn:microsoft.com/office/officeart/2005/8/layout/orgChart1"/>
    <dgm:cxn modelId="{1EC9868C-08C4-46FE-B7BE-F3ED91E9FAB4}" type="presParOf" srcId="{A7599402-239F-444A-AA7B-97B509DB24DA}" destId="{F0EF8BE7-A751-4A36-B0D0-5109CDE480B5}" srcOrd="1" destOrd="0" presId="urn:microsoft.com/office/officeart/2005/8/layout/orgChart1"/>
    <dgm:cxn modelId="{EC6F0056-8CEF-4C47-867A-EBED3083750D}" type="presParOf" srcId="{F0EF8BE7-A751-4A36-B0D0-5109CDE480B5}" destId="{911E1A03-DDA7-4FB4-97F2-8F8030DF99E8}" srcOrd="0" destOrd="0" presId="urn:microsoft.com/office/officeart/2005/8/layout/orgChart1"/>
    <dgm:cxn modelId="{4BF744DA-DA47-47D4-997E-928C98AA6A7C}" type="presParOf" srcId="{F0EF8BE7-A751-4A36-B0D0-5109CDE480B5}" destId="{644FFF28-BF87-42C9-88D5-F759C46C533F}" srcOrd="1" destOrd="0" presId="urn:microsoft.com/office/officeart/2005/8/layout/orgChart1"/>
    <dgm:cxn modelId="{0EEB69D3-B2D4-4050-B199-5EB0769833EB}" type="presParOf" srcId="{644FFF28-BF87-42C9-88D5-F759C46C533F}" destId="{A744489B-7F51-45D5-BF3C-E4EA5958F292}" srcOrd="0" destOrd="0" presId="urn:microsoft.com/office/officeart/2005/8/layout/orgChart1"/>
    <dgm:cxn modelId="{369D46DE-96BE-490E-8DCE-FF6C7BD413BC}" type="presParOf" srcId="{A744489B-7F51-45D5-BF3C-E4EA5958F292}" destId="{4C769587-6487-4D48-9FD8-054EBF4720CB}" srcOrd="0" destOrd="0" presId="urn:microsoft.com/office/officeart/2005/8/layout/orgChart1"/>
    <dgm:cxn modelId="{03229609-3982-4841-AFCA-3B5F6DC9502F}" type="presParOf" srcId="{A744489B-7F51-45D5-BF3C-E4EA5958F292}" destId="{00530A53-A57E-4100-9D74-D9A63087AB3A}" srcOrd="1" destOrd="0" presId="urn:microsoft.com/office/officeart/2005/8/layout/orgChart1"/>
    <dgm:cxn modelId="{38691D67-48DF-4604-90D1-37D31BD91665}" type="presParOf" srcId="{644FFF28-BF87-42C9-88D5-F759C46C533F}" destId="{AA6489FC-D2B1-4145-83D0-169D272FA2E2}" srcOrd="1" destOrd="0" presId="urn:microsoft.com/office/officeart/2005/8/layout/orgChart1"/>
    <dgm:cxn modelId="{EEBEAD4F-8FD9-4810-9997-DF5570D0ECFF}" type="presParOf" srcId="{644FFF28-BF87-42C9-88D5-F759C46C533F}" destId="{6E1EE7F0-3641-49CA-874D-E361F9FC6162}" srcOrd="2" destOrd="0" presId="urn:microsoft.com/office/officeart/2005/8/layout/orgChart1"/>
    <dgm:cxn modelId="{ADF81E64-B7CC-46A8-8EDD-1A387D63D73E}" type="presParOf" srcId="{F0EF8BE7-A751-4A36-B0D0-5109CDE480B5}" destId="{DF059F02-21FD-4EFC-957F-DFBD69A8ACD8}" srcOrd="2" destOrd="0" presId="urn:microsoft.com/office/officeart/2005/8/layout/orgChart1"/>
    <dgm:cxn modelId="{704748C0-63AC-44FC-BE33-283CB7820CA4}" type="presParOf" srcId="{F0EF8BE7-A751-4A36-B0D0-5109CDE480B5}" destId="{E06182EE-EAF3-4CD8-942A-2554927FB497}" srcOrd="3" destOrd="0" presId="urn:microsoft.com/office/officeart/2005/8/layout/orgChart1"/>
    <dgm:cxn modelId="{8486D0D2-6DCC-486D-BA87-8F4B4B1FC4C6}" type="presParOf" srcId="{E06182EE-EAF3-4CD8-942A-2554927FB497}" destId="{E2AB86CD-7CFF-4185-85A5-9B5A7449F6D6}" srcOrd="0" destOrd="0" presId="urn:microsoft.com/office/officeart/2005/8/layout/orgChart1"/>
    <dgm:cxn modelId="{A8646798-C09A-4881-BB32-F5ACD83594DA}" type="presParOf" srcId="{E2AB86CD-7CFF-4185-85A5-9B5A7449F6D6}" destId="{F6103A39-6A11-43CE-B06C-C065E3050B20}" srcOrd="0" destOrd="0" presId="urn:microsoft.com/office/officeart/2005/8/layout/orgChart1"/>
    <dgm:cxn modelId="{3E426A82-AB1A-4E37-BD70-CC67B6688E50}" type="presParOf" srcId="{E2AB86CD-7CFF-4185-85A5-9B5A7449F6D6}" destId="{59206FD3-5291-4F6E-8E9F-83848D9C617B}" srcOrd="1" destOrd="0" presId="urn:microsoft.com/office/officeart/2005/8/layout/orgChart1"/>
    <dgm:cxn modelId="{85C58D7C-5EE7-4D9D-8171-F5F6B41B8916}" type="presParOf" srcId="{E06182EE-EAF3-4CD8-942A-2554927FB497}" destId="{50D540EF-81BB-49E6-88DA-0B46D6AB9125}" srcOrd="1" destOrd="0" presId="urn:microsoft.com/office/officeart/2005/8/layout/orgChart1"/>
    <dgm:cxn modelId="{9F3050E7-1912-4898-80D4-CCCB14882CA7}" type="presParOf" srcId="{E06182EE-EAF3-4CD8-942A-2554927FB497}" destId="{ACCD1CB9-1458-4FBF-A3D4-E45BFEAD65CF}" srcOrd="2" destOrd="0" presId="urn:microsoft.com/office/officeart/2005/8/layout/orgChart1"/>
    <dgm:cxn modelId="{CD42AB2B-6D83-4334-A31C-9954FE32A60E}" type="presParOf" srcId="{A7599402-239F-444A-AA7B-97B509DB24DA}" destId="{D74E9C86-6BD7-489C-820F-1554D4E16750}" srcOrd="2" destOrd="0" presId="urn:microsoft.com/office/officeart/2005/8/layout/orgChart1"/>
    <dgm:cxn modelId="{A1B13F0E-51C4-4C2C-9E24-664040F53CFC}" type="presParOf" srcId="{C5089730-99CF-4399-A695-E795F57C17F4}" destId="{FCED87B5-E32D-4546-B98E-4A552845844C}" srcOrd="2" destOrd="0" presId="urn:microsoft.com/office/officeart/2005/8/layout/orgChart1"/>
    <dgm:cxn modelId="{3F9E226C-EB7E-4414-8EF5-58C80328745E}" type="presParOf" srcId="{5CAFF4AD-374C-4CEF-904C-6A16EA334A65}" destId="{153ED093-2701-412A-B4AC-B30D5847481B}" srcOrd="2" destOrd="0" presId="urn:microsoft.com/office/officeart/2005/8/layout/orgChart1"/>
    <dgm:cxn modelId="{482B9810-0E1D-400F-9736-363DC1F24E4B}" type="presParOf" srcId="{5CAFF4AD-374C-4CEF-904C-6A16EA334A65}" destId="{DE2BDD4F-255D-4C23-8D86-B8AAD5ED7CAE}" srcOrd="3" destOrd="0" presId="urn:microsoft.com/office/officeart/2005/8/layout/orgChart1"/>
    <dgm:cxn modelId="{A4B3D8F5-E590-4DB6-B531-AB303FC46DF1}" type="presParOf" srcId="{DE2BDD4F-255D-4C23-8D86-B8AAD5ED7CAE}" destId="{23436E12-6D01-4AE2-A57A-25D82379CC28}" srcOrd="0" destOrd="0" presId="urn:microsoft.com/office/officeart/2005/8/layout/orgChart1"/>
    <dgm:cxn modelId="{80FCA214-9477-4E8C-B3FE-8E4D6D3D5874}" type="presParOf" srcId="{23436E12-6D01-4AE2-A57A-25D82379CC28}" destId="{B9F2C107-1A2E-49FC-940F-396E0685C17F}" srcOrd="0" destOrd="0" presId="urn:microsoft.com/office/officeart/2005/8/layout/orgChart1"/>
    <dgm:cxn modelId="{098F02A8-329A-49DF-8AE2-2CCD9557293C}" type="presParOf" srcId="{23436E12-6D01-4AE2-A57A-25D82379CC28}" destId="{CEC66F53-191E-4BCF-9F70-A6902DA5CA8D}" srcOrd="1" destOrd="0" presId="urn:microsoft.com/office/officeart/2005/8/layout/orgChart1"/>
    <dgm:cxn modelId="{D8A1ABEA-BCAE-493D-91CE-34BC95D787A8}" type="presParOf" srcId="{DE2BDD4F-255D-4C23-8D86-B8AAD5ED7CAE}" destId="{C8139B1A-43EF-4E8D-9D89-77D53B325A74}" srcOrd="1" destOrd="0" presId="urn:microsoft.com/office/officeart/2005/8/layout/orgChart1"/>
    <dgm:cxn modelId="{A0A16793-654F-4F07-988D-A8A39963B231}" type="presParOf" srcId="{C8139B1A-43EF-4E8D-9D89-77D53B325A74}" destId="{93E4C78E-9EF3-458B-92DB-A74DE89E0F92}" srcOrd="0" destOrd="0" presId="urn:microsoft.com/office/officeart/2005/8/layout/orgChart1"/>
    <dgm:cxn modelId="{256E0399-9307-448F-BF81-2747BD28D429}" type="presParOf" srcId="{C8139B1A-43EF-4E8D-9D89-77D53B325A74}" destId="{E4789C96-B379-43FB-8972-9EDA2DB1F310}" srcOrd="1" destOrd="0" presId="urn:microsoft.com/office/officeart/2005/8/layout/orgChart1"/>
    <dgm:cxn modelId="{618BBD97-AD5B-40D4-8933-031558108222}" type="presParOf" srcId="{E4789C96-B379-43FB-8972-9EDA2DB1F310}" destId="{420B5CF2-3AD5-4CAF-A10C-F23FA06A1B27}" srcOrd="0" destOrd="0" presId="urn:microsoft.com/office/officeart/2005/8/layout/orgChart1"/>
    <dgm:cxn modelId="{E502DC52-E6A8-4667-AB16-031642468C9F}" type="presParOf" srcId="{420B5CF2-3AD5-4CAF-A10C-F23FA06A1B27}" destId="{F0A8C908-3BAB-4556-B298-4307A18D94CD}" srcOrd="0" destOrd="0" presId="urn:microsoft.com/office/officeart/2005/8/layout/orgChart1"/>
    <dgm:cxn modelId="{486AF075-4652-49C9-83AF-31EE802C16D6}" type="presParOf" srcId="{420B5CF2-3AD5-4CAF-A10C-F23FA06A1B27}" destId="{8051B385-2F4D-4215-87F5-D0EEAC7ACFDC}" srcOrd="1" destOrd="0" presId="urn:microsoft.com/office/officeart/2005/8/layout/orgChart1"/>
    <dgm:cxn modelId="{47EF625C-0E6E-4640-B371-6BF7E2B904C4}" type="presParOf" srcId="{E4789C96-B379-43FB-8972-9EDA2DB1F310}" destId="{385DC5B3-ABFC-4816-A7E6-33F3BFA1ACD8}" srcOrd="1" destOrd="0" presId="urn:microsoft.com/office/officeart/2005/8/layout/orgChart1"/>
    <dgm:cxn modelId="{0C00BE88-9601-4A5C-9C6B-1AF75E7EE94A}" type="presParOf" srcId="{E4789C96-B379-43FB-8972-9EDA2DB1F310}" destId="{0740AA62-7B9F-49BB-85A5-1EC4C649158F}" srcOrd="2" destOrd="0" presId="urn:microsoft.com/office/officeart/2005/8/layout/orgChart1"/>
    <dgm:cxn modelId="{50779A2D-AFB2-4647-AF34-180C8353B6D6}" type="presParOf" srcId="{DE2BDD4F-255D-4C23-8D86-B8AAD5ED7CAE}" destId="{B86169AB-C3D1-4D7D-AF92-0B89ECA97555}" srcOrd="2" destOrd="0" presId="urn:microsoft.com/office/officeart/2005/8/layout/orgChart1"/>
    <dgm:cxn modelId="{A08761D7-F09D-4F9C-97CE-7319EC154120}" type="presParOf" srcId="{39145DBE-84B5-4346-A305-4D90BB66957C}" destId="{CF2FC1E6-197F-4A7C-B842-3EA568EF9ACD}" srcOrd="2" destOrd="0" presId="urn:microsoft.com/office/officeart/2005/8/layout/orgChart1"/>
    <dgm:cxn modelId="{7CEDB34D-039C-4778-AB93-5D60A76C0604}" type="presParOf" srcId="{6FC85608-0499-4EBC-9862-00DB86117833}" destId="{7B295BDE-F05B-448E-9913-3522F481FAB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76CAB80-F5AD-4E84-88E1-51A40A29D626}" type="doc">
      <dgm:prSet loTypeId="urn:microsoft.com/office/officeart/2005/8/layout/orgChart1" loCatId="hierarchy" qsTypeId="urn:microsoft.com/office/officeart/2005/8/quickstyle/simple5" qsCatId="simple" csTypeId="urn:microsoft.com/office/officeart/2005/8/colors/accent5_2" csCatId="accent5" phldr="1"/>
      <dgm:spPr/>
      <dgm:t>
        <a:bodyPr/>
        <a:lstStyle/>
        <a:p>
          <a:endParaRPr lang="en-ZA"/>
        </a:p>
      </dgm:t>
    </dgm:pt>
    <dgm:pt modelId="{9055E4FB-A2D9-43E0-855F-476C7E444D8A}">
      <dgm:prSet phldrT="[Text]">
        <dgm:style>
          <a:lnRef idx="0">
            <a:schemeClr val="accent1"/>
          </a:lnRef>
          <a:fillRef idx="3">
            <a:schemeClr val="accent1"/>
          </a:fillRef>
          <a:effectRef idx="3">
            <a:schemeClr val="accent1"/>
          </a:effectRef>
          <a:fontRef idx="minor">
            <a:schemeClr val="lt1"/>
          </a:fontRef>
        </dgm:style>
      </dgm:prSet>
      <dgm:spPr/>
      <dgm:t>
        <a:bodyPr/>
        <a:lstStyle/>
        <a:p>
          <a:r>
            <a:rPr lang="en-US" b="1" dirty="0">
              <a:effectLst>
                <a:outerShdw blurRad="50800" dist="38100" dir="18900000" algn="bl" rotWithShape="0">
                  <a:prstClr val="black">
                    <a:alpha val="40000"/>
                  </a:prstClr>
                </a:outerShdw>
              </a:effectLst>
            </a:rPr>
            <a:t>Time Series Models</a:t>
          </a:r>
          <a:endParaRPr lang="en-ZA" b="1" dirty="0">
            <a:effectLst>
              <a:outerShdw blurRad="50800" dist="38100" dir="18900000" algn="bl" rotWithShape="0">
                <a:prstClr val="black">
                  <a:alpha val="40000"/>
                </a:prstClr>
              </a:outerShdw>
            </a:effectLst>
          </a:endParaRPr>
        </a:p>
      </dgm:t>
    </dgm:pt>
    <dgm:pt modelId="{B0588B69-2D1B-40E1-AD16-FE141390DCC1}" type="parTrans" cxnId="{28681157-AB4A-4848-8102-0ED6EAA3C663}">
      <dgm:prSet/>
      <dgm:spPr/>
      <dgm:t>
        <a:bodyPr/>
        <a:lstStyle/>
        <a:p>
          <a:endParaRPr lang="en-ZA"/>
        </a:p>
      </dgm:t>
    </dgm:pt>
    <dgm:pt modelId="{5CF25C41-F41D-440E-8057-80E5CFF9EAE2}" type="sibTrans" cxnId="{28681157-AB4A-4848-8102-0ED6EAA3C663}">
      <dgm:prSet/>
      <dgm:spPr/>
      <dgm:t>
        <a:bodyPr/>
        <a:lstStyle/>
        <a:p>
          <a:endParaRPr lang="en-ZA"/>
        </a:p>
      </dgm:t>
    </dgm:pt>
    <dgm:pt modelId="{2CDCDD79-9B6F-4934-9EF1-04AEE90FA1C1}">
      <dgm:prSet phldrT="[Text]"/>
      <dgm:spPr>
        <a:solidFill>
          <a:srgbClr val="008000"/>
        </a:solidFill>
      </dgm:spPr>
      <dgm:t>
        <a:bodyPr/>
        <a:lstStyle/>
        <a:p>
          <a:r>
            <a:rPr lang="en-US" b="1" dirty="0">
              <a:effectLst>
                <a:outerShdw blurRad="50800" dist="38100" dir="18900000" algn="bl" rotWithShape="0">
                  <a:prstClr val="black">
                    <a:alpha val="40000"/>
                  </a:prstClr>
                </a:outerShdw>
              </a:effectLst>
            </a:rPr>
            <a:t>Stationary</a:t>
          </a:r>
          <a:endParaRPr lang="en-ZA" b="1" dirty="0">
            <a:effectLst>
              <a:outerShdw blurRad="50800" dist="38100" dir="18900000" algn="bl" rotWithShape="0">
                <a:prstClr val="black">
                  <a:alpha val="40000"/>
                </a:prstClr>
              </a:outerShdw>
            </a:effectLst>
          </a:endParaRPr>
        </a:p>
      </dgm:t>
    </dgm:pt>
    <dgm:pt modelId="{BA827B7A-62E6-4B1A-9B37-E3AF65643492}" type="parTrans" cxnId="{EA111685-41DD-405D-BF10-932076840A8C}">
      <dgm:prSet/>
      <dgm:spPr/>
      <dgm:t>
        <a:bodyPr/>
        <a:lstStyle/>
        <a:p>
          <a:endParaRPr lang="en-ZA"/>
        </a:p>
      </dgm:t>
    </dgm:pt>
    <dgm:pt modelId="{5F4A5E68-73EA-45D1-B439-3E33BE2F71A1}" type="sibTrans" cxnId="{EA111685-41DD-405D-BF10-932076840A8C}">
      <dgm:prSet/>
      <dgm:spPr/>
      <dgm:t>
        <a:bodyPr/>
        <a:lstStyle/>
        <a:p>
          <a:endParaRPr lang="en-ZA"/>
        </a:p>
      </dgm:t>
    </dgm:pt>
    <dgm:pt modelId="{1DA4A541-7C0C-41E9-9618-5137A0BFBB6B}">
      <dgm:prSet phldrT="[Text]"/>
      <dgm:spPr>
        <a:solidFill>
          <a:schemeClr val="accent2">
            <a:lumMod val="75000"/>
          </a:schemeClr>
        </a:solidFill>
      </dgm:spPr>
      <dgm:t>
        <a:bodyPr/>
        <a:lstStyle/>
        <a:p>
          <a:r>
            <a:rPr lang="en-US" b="1" dirty="0">
              <a:effectLst>
                <a:outerShdw blurRad="50800" dist="38100" dir="18900000" algn="bl" rotWithShape="0">
                  <a:prstClr val="black">
                    <a:alpha val="40000"/>
                  </a:prstClr>
                </a:outerShdw>
              </a:effectLst>
            </a:rPr>
            <a:t>Non-Stationary</a:t>
          </a:r>
          <a:endParaRPr lang="en-ZA" b="1" dirty="0">
            <a:effectLst>
              <a:outerShdw blurRad="50800" dist="38100" dir="18900000" algn="bl" rotWithShape="0">
                <a:prstClr val="black">
                  <a:alpha val="40000"/>
                </a:prstClr>
              </a:outerShdw>
            </a:effectLst>
          </a:endParaRPr>
        </a:p>
      </dgm:t>
    </dgm:pt>
    <dgm:pt modelId="{30EB27AA-3611-419F-8D8F-4120C6BABA3F}" type="parTrans" cxnId="{9A2C8FED-8D84-46C5-B867-39762D04D1B2}">
      <dgm:prSet/>
      <dgm:spPr/>
      <dgm:t>
        <a:bodyPr/>
        <a:lstStyle/>
        <a:p>
          <a:endParaRPr lang="en-ZA"/>
        </a:p>
      </dgm:t>
    </dgm:pt>
    <dgm:pt modelId="{1065C6EB-10D0-4E44-84AA-B8EC1121D723}" type="sibTrans" cxnId="{9A2C8FED-8D84-46C5-B867-39762D04D1B2}">
      <dgm:prSet/>
      <dgm:spPr/>
      <dgm:t>
        <a:bodyPr/>
        <a:lstStyle/>
        <a:p>
          <a:endParaRPr lang="en-ZA"/>
        </a:p>
      </dgm:t>
    </dgm:pt>
    <dgm:pt modelId="{F872A454-9FA7-4ABF-8994-28CE8CA0E041}">
      <dgm:prSet phldrT="[Text]"/>
      <dgm:spPr>
        <a:solidFill>
          <a:srgbClr val="2EA08A"/>
        </a:solidFill>
      </dgm:spPr>
      <dgm:t>
        <a:bodyPr/>
        <a:lstStyle/>
        <a:p>
          <a:r>
            <a:rPr lang="en-US" b="1" dirty="0" err="1">
              <a:effectLst>
                <a:outerShdw blurRad="50800" dist="38100" dir="18900000" algn="bl" rotWithShape="0">
                  <a:prstClr val="black">
                    <a:alpha val="40000"/>
                  </a:prstClr>
                </a:outerShdw>
              </a:effectLst>
            </a:rPr>
            <a:t>Univariate</a:t>
          </a:r>
          <a:endParaRPr lang="en-US" b="1" dirty="0">
            <a:effectLst>
              <a:outerShdw blurRad="50800" dist="38100" dir="18900000" algn="bl" rotWithShape="0">
                <a:prstClr val="black">
                  <a:alpha val="40000"/>
                </a:prstClr>
              </a:outerShdw>
            </a:effectLst>
          </a:endParaRPr>
        </a:p>
        <a:p>
          <a:r>
            <a:rPr lang="en-US" b="1" dirty="0">
              <a:effectLst>
                <a:outerShdw blurRad="50800" dist="38100" dir="18900000" algn="bl" rotWithShape="0">
                  <a:prstClr val="black">
                    <a:alpha val="40000"/>
                  </a:prstClr>
                </a:outerShdw>
              </a:effectLst>
            </a:rPr>
            <a:t>Models</a:t>
          </a:r>
        </a:p>
      </dgm:t>
    </dgm:pt>
    <dgm:pt modelId="{5EF31553-0040-460E-BF15-4D5C8FDB40F6}" type="parTrans" cxnId="{62BC99E3-73D9-40CD-8145-A3737938C13A}">
      <dgm:prSet/>
      <dgm:spPr/>
      <dgm:t>
        <a:bodyPr/>
        <a:lstStyle/>
        <a:p>
          <a:endParaRPr lang="en-ZA"/>
        </a:p>
      </dgm:t>
    </dgm:pt>
    <dgm:pt modelId="{7FB9239B-9B8D-4BF6-9070-BFE0E1E57565}" type="sibTrans" cxnId="{62BC99E3-73D9-40CD-8145-A3737938C13A}">
      <dgm:prSet/>
      <dgm:spPr/>
      <dgm:t>
        <a:bodyPr/>
        <a:lstStyle/>
        <a:p>
          <a:endParaRPr lang="en-ZA"/>
        </a:p>
      </dgm:t>
    </dgm:pt>
    <dgm:pt modelId="{ECF88739-FD97-4BDC-9833-8D8F472CD5C8}">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Multivariate Models</a:t>
          </a:r>
          <a:endParaRPr lang="en-ZA" b="1" dirty="0">
            <a:effectLst>
              <a:outerShdw blurRad="50800" dist="38100" dir="18900000" algn="bl" rotWithShape="0">
                <a:prstClr val="black">
                  <a:alpha val="40000"/>
                </a:prstClr>
              </a:outerShdw>
            </a:effectLst>
          </a:endParaRPr>
        </a:p>
      </dgm:t>
    </dgm:pt>
    <dgm:pt modelId="{401241C3-5820-4413-AEFB-464015A3E924}" type="parTrans" cxnId="{A744F80F-8828-436A-B439-9FB51FF9E3EC}">
      <dgm:prSet/>
      <dgm:spPr/>
      <dgm:t>
        <a:bodyPr/>
        <a:lstStyle/>
        <a:p>
          <a:endParaRPr lang="en-ZA"/>
        </a:p>
      </dgm:t>
    </dgm:pt>
    <dgm:pt modelId="{C1753E1E-33EF-40BD-BF41-3ED421373439}" type="sibTrans" cxnId="{A744F80F-8828-436A-B439-9FB51FF9E3EC}">
      <dgm:prSet/>
      <dgm:spPr/>
      <dgm:t>
        <a:bodyPr/>
        <a:lstStyle/>
        <a:p>
          <a:endParaRPr lang="en-ZA"/>
        </a:p>
      </dgm:t>
    </dgm:pt>
    <dgm:pt modelId="{BD19192A-5139-4417-B179-67A559E15B5E}">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Single Endogenous: ARDL, GARCH</a:t>
          </a:r>
          <a:endParaRPr lang="en-ZA" b="1" dirty="0">
            <a:effectLst>
              <a:outerShdw blurRad="50800" dist="38100" dir="18900000" algn="bl" rotWithShape="0">
                <a:prstClr val="black">
                  <a:alpha val="40000"/>
                </a:prstClr>
              </a:outerShdw>
            </a:effectLst>
          </a:endParaRPr>
        </a:p>
      </dgm:t>
    </dgm:pt>
    <dgm:pt modelId="{A9F3F9D1-FF52-40C6-B496-299925F10C4F}" type="parTrans" cxnId="{D7D2BA76-C9F4-467A-9A8C-0F475D063B2A}">
      <dgm:prSet/>
      <dgm:spPr/>
      <dgm:t>
        <a:bodyPr/>
        <a:lstStyle/>
        <a:p>
          <a:endParaRPr lang="en-ZA"/>
        </a:p>
      </dgm:t>
    </dgm:pt>
    <dgm:pt modelId="{7CD2F7A4-D300-4264-9BD9-91CC85468E01}" type="sibTrans" cxnId="{D7D2BA76-C9F4-467A-9A8C-0F475D063B2A}">
      <dgm:prSet/>
      <dgm:spPr/>
      <dgm:t>
        <a:bodyPr/>
        <a:lstStyle/>
        <a:p>
          <a:endParaRPr lang="en-ZA"/>
        </a:p>
      </dgm:t>
    </dgm:pt>
    <dgm:pt modelId="{8E9DC105-02FE-4D74-B065-D70F64947F81}">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Many Endogenous: </a:t>
          </a:r>
          <a:br>
            <a:rPr lang="en-US" b="1" dirty="0">
              <a:effectLst>
                <a:outerShdw blurRad="50800" dist="38100" dir="18900000" algn="bl" rotWithShape="0">
                  <a:prstClr val="black">
                    <a:alpha val="40000"/>
                  </a:prstClr>
                </a:outerShdw>
              </a:effectLst>
            </a:rPr>
          </a:br>
          <a:r>
            <a:rPr lang="en-US" b="1" dirty="0">
              <a:effectLst>
                <a:outerShdw blurRad="50800" dist="38100" dir="18900000" algn="bl" rotWithShape="0">
                  <a:prstClr val="black">
                    <a:alpha val="40000"/>
                  </a:prstClr>
                </a:outerShdw>
              </a:effectLst>
            </a:rPr>
            <a:t>VAR, SVAR</a:t>
          </a:r>
          <a:endParaRPr lang="en-ZA" b="1" dirty="0">
            <a:effectLst>
              <a:outerShdw blurRad="50800" dist="38100" dir="18900000" algn="bl" rotWithShape="0">
                <a:prstClr val="black">
                  <a:alpha val="40000"/>
                </a:prstClr>
              </a:outerShdw>
            </a:effectLst>
          </a:endParaRPr>
        </a:p>
      </dgm:t>
    </dgm:pt>
    <dgm:pt modelId="{3592B6A8-F35D-4688-9207-9FBCD1505F84}" type="parTrans" cxnId="{834286F9-9C9F-4DBD-9453-A5CDC76B9F1C}">
      <dgm:prSet/>
      <dgm:spPr/>
      <dgm:t>
        <a:bodyPr/>
        <a:lstStyle/>
        <a:p>
          <a:endParaRPr lang="en-ZA"/>
        </a:p>
      </dgm:t>
    </dgm:pt>
    <dgm:pt modelId="{CB9676EB-2F44-49B0-8ADB-9DA5349BBA45}" type="sibTrans" cxnId="{834286F9-9C9F-4DBD-9453-A5CDC76B9F1C}">
      <dgm:prSet/>
      <dgm:spPr/>
      <dgm:t>
        <a:bodyPr/>
        <a:lstStyle/>
        <a:p>
          <a:endParaRPr lang="en-ZA"/>
        </a:p>
      </dgm:t>
    </dgm:pt>
    <dgm:pt modelId="{CD494EB8-22F5-43B4-B97B-06E4A24792AC}">
      <dgm:prSet phldrT="[Text]"/>
      <dgm:spPr>
        <a:solidFill>
          <a:srgbClr val="B77601"/>
        </a:solidFill>
      </dgm:spPr>
      <dgm:t>
        <a:bodyPr/>
        <a:lstStyle/>
        <a:p>
          <a:r>
            <a:rPr lang="en-US" b="1" dirty="0" err="1">
              <a:effectLst>
                <a:outerShdw blurRad="50800" dist="38100" dir="18900000" algn="bl" rotWithShape="0">
                  <a:prstClr val="black">
                    <a:alpha val="40000"/>
                  </a:prstClr>
                </a:outerShdw>
              </a:effectLst>
            </a:rPr>
            <a:t>Univariate</a:t>
          </a:r>
          <a:r>
            <a:rPr lang="en-US" b="1" dirty="0">
              <a:effectLst>
                <a:outerShdw blurRad="50800" dist="38100" dir="18900000" algn="bl" rotWithShape="0">
                  <a:prstClr val="black">
                    <a:alpha val="40000"/>
                  </a:prstClr>
                </a:outerShdw>
              </a:effectLst>
            </a:rPr>
            <a:t> Concepts</a:t>
          </a:r>
          <a:endParaRPr lang="en-ZA" b="1" dirty="0">
            <a:effectLst>
              <a:outerShdw blurRad="50800" dist="38100" dir="18900000" algn="bl" rotWithShape="0">
                <a:prstClr val="black">
                  <a:alpha val="40000"/>
                </a:prstClr>
              </a:outerShdw>
            </a:effectLst>
          </a:endParaRPr>
        </a:p>
      </dgm:t>
    </dgm:pt>
    <dgm:pt modelId="{DCC6CF14-C330-4987-B2A3-8CBD7B213319}" type="parTrans" cxnId="{D24B42B6-4DD3-4412-9DA1-D7AD65E85E60}">
      <dgm:prSet/>
      <dgm:spPr/>
      <dgm:t>
        <a:bodyPr/>
        <a:lstStyle/>
        <a:p>
          <a:endParaRPr lang="en-ZA"/>
        </a:p>
      </dgm:t>
    </dgm:pt>
    <dgm:pt modelId="{17D02FC3-7803-44A8-8CFA-8662B1B135D8}" type="sibTrans" cxnId="{D24B42B6-4DD3-4412-9DA1-D7AD65E85E60}">
      <dgm:prSet/>
      <dgm:spPr/>
      <dgm:t>
        <a:bodyPr/>
        <a:lstStyle/>
        <a:p>
          <a:endParaRPr lang="en-ZA"/>
        </a:p>
      </dgm:t>
    </dgm:pt>
    <dgm:pt modelId="{59BF403C-BD3F-43E2-B509-DBCA8D5DB006}">
      <dgm:prSet phldrT="[Text]"/>
      <dgm:spPr>
        <a:solidFill>
          <a:srgbClr val="ABA301"/>
        </a:solidFill>
      </dgm:spPr>
      <dgm:t>
        <a:bodyPr/>
        <a:lstStyle/>
        <a:p>
          <a:r>
            <a:rPr lang="en-US" b="1" dirty="0">
              <a:effectLst>
                <a:outerShdw blurRad="50800" dist="38100" dir="18900000" algn="bl" rotWithShape="0">
                  <a:prstClr val="black">
                    <a:alpha val="40000"/>
                  </a:prstClr>
                </a:outerShdw>
              </a:effectLst>
            </a:rPr>
            <a:t>Deterministic Trends &amp; Filters</a:t>
          </a:r>
          <a:endParaRPr lang="en-ZA" b="1" dirty="0">
            <a:effectLst>
              <a:outerShdw blurRad="50800" dist="38100" dir="18900000" algn="bl" rotWithShape="0">
                <a:prstClr val="black">
                  <a:alpha val="40000"/>
                </a:prstClr>
              </a:outerShdw>
            </a:effectLst>
          </a:endParaRPr>
        </a:p>
      </dgm:t>
    </dgm:pt>
    <dgm:pt modelId="{8F075648-80C8-4518-876C-F7ACB8DD46CE}" type="parTrans" cxnId="{8745C80A-B03F-4FE0-AB9F-525B0563F193}">
      <dgm:prSet/>
      <dgm:spPr/>
      <dgm:t>
        <a:bodyPr/>
        <a:lstStyle/>
        <a:p>
          <a:endParaRPr lang="en-ZA"/>
        </a:p>
      </dgm:t>
    </dgm:pt>
    <dgm:pt modelId="{07C65866-49EC-41B3-A1EA-750C4476CB96}" type="sibTrans" cxnId="{8745C80A-B03F-4FE0-AB9F-525B0563F193}">
      <dgm:prSet/>
      <dgm:spPr/>
      <dgm:t>
        <a:bodyPr/>
        <a:lstStyle/>
        <a:p>
          <a:endParaRPr lang="en-ZA"/>
        </a:p>
      </dgm:t>
    </dgm:pt>
    <dgm:pt modelId="{C819ECD0-AF40-449F-BA54-4AAC2240C65B}">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Stochastic Trends: ARIMA(</a:t>
          </a:r>
          <a:r>
            <a:rPr lang="en-US" b="1" dirty="0" err="1">
              <a:effectLst>
                <a:outerShdw blurRad="50800" dist="38100" dir="18900000" algn="bl" rotWithShape="0">
                  <a:prstClr val="black">
                    <a:alpha val="40000"/>
                  </a:prstClr>
                </a:outerShdw>
              </a:effectLst>
            </a:rPr>
            <a:t>p,d,q</a:t>
          </a:r>
          <a:r>
            <a:rPr lang="en-US" b="1" dirty="0">
              <a:effectLst>
                <a:outerShdw blurRad="50800" dist="38100" dir="18900000" algn="bl" rotWithShape="0">
                  <a:prstClr val="black">
                    <a:alpha val="40000"/>
                  </a:prstClr>
                </a:outerShdw>
              </a:effectLst>
            </a:rPr>
            <a:t>)</a:t>
          </a:r>
        </a:p>
      </dgm:t>
    </dgm:pt>
    <dgm:pt modelId="{D015C1DA-F594-4133-9CD7-FFE1D7A3B324}" type="parTrans" cxnId="{5B468AF8-6882-460E-A616-4DF4DBB4026A}">
      <dgm:prSet/>
      <dgm:spPr/>
      <dgm:t>
        <a:bodyPr/>
        <a:lstStyle/>
        <a:p>
          <a:endParaRPr lang="en-ZA"/>
        </a:p>
      </dgm:t>
    </dgm:pt>
    <dgm:pt modelId="{EA422A08-82A7-4897-8896-4E9D7C54854B}" type="sibTrans" cxnId="{5B468AF8-6882-460E-A616-4DF4DBB4026A}">
      <dgm:prSet/>
      <dgm:spPr/>
      <dgm:t>
        <a:bodyPr/>
        <a:lstStyle/>
        <a:p>
          <a:endParaRPr lang="en-ZA"/>
        </a:p>
      </dgm:t>
    </dgm:pt>
    <dgm:pt modelId="{2683F479-527F-4AEA-8529-4A48035F6A16}">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Differencing</a:t>
          </a:r>
        </a:p>
      </dgm:t>
    </dgm:pt>
    <dgm:pt modelId="{03970587-A79A-44FF-96B5-7F7DD208E616}" type="parTrans" cxnId="{33B4551E-FB05-419F-8AEC-431C2747A097}">
      <dgm:prSet/>
      <dgm:spPr/>
      <dgm:t>
        <a:bodyPr/>
        <a:lstStyle/>
        <a:p>
          <a:endParaRPr lang="en-ZA"/>
        </a:p>
      </dgm:t>
    </dgm:pt>
    <dgm:pt modelId="{614423D5-C267-450D-9522-AEB3907FAFC3}" type="sibTrans" cxnId="{33B4551E-FB05-419F-8AEC-431C2747A097}">
      <dgm:prSet/>
      <dgm:spPr/>
      <dgm:t>
        <a:bodyPr/>
        <a:lstStyle/>
        <a:p>
          <a:endParaRPr lang="en-ZA"/>
        </a:p>
      </dgm:t>
    </dgm:pt>
    <dgm:pt modelId="{0458CA8F-73FE-4BD9-85FB-C076BCB4D586}">
      <dgm:prSet phldrT="[Text]"/>
      <dgm:spPr>
        <a:solidFill>
          <a:srgbClr val="2EA08A"/>
        </a:solidFill>
      </dgm:spPr>
      <dgm:t>
        <a:bodyPr/>
        <a:lstStyle/>
        <a:p>
          <a:r>
            <a:rPr lang="en-US" b="1" dirty="0">
              <a:effectLst>
                <a:outerShdw blurRad="50800" dist="38100" dir="18900000" algn="bl" rotWithShape="0">
                  <a:prstClr val="black">
                    <a:alpha val="40000"/>
                  </a:prstClr>
                </a:outerShdw>
              </a:effectLst>
            </a:rPr>
            <a:t>Only E(</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ARMA(</a:t>
          </a:r>
          <a:r>
            <a:rPr lang="en-US" b="1" dirty="0" err="1">
              <a:effectLst>
                <a:outerShdw blurRad="50800" dist="38100" dir="18900000" algn="bl" rotWithShape="0">
                  <a:prstClr val="black">
                    <a:alpha val="40000"/>
                  </a:prstClr>
                </a:outerShdw>
              </a:effectLst>
            </a:rPr>
            <a:t>p,q</a:t>
          </a:r>
          <a:r>
            <a:rPr lang="en-US" b="1" dirty="0">
              <a:effectLst>
                <a:outerShdw blurRad="50800" dist="38100" dir="18900000" algn="bl" rotWithShape="0">
                  <a:prstClr val="black">
                    <a:alpha val="40000"/>
                  </a:prstClr>
                </a:outerShdw>
              </a:effectLst>
            </a:rPr>
            <a:t>)</a:t>
          </a:r>
          <a:endParaRPr lang="en-ZA" b="1" dirty="0">
            <a:effectLst>
              <a:outerShdw blurRad="50800" dist="38100" dir="18900000" algn="bl" rotWithShape="0">
                <a:prstClr val="black">
                  <a:alpha val="40000"/>
                </a:prstClr>
              </a:outerShdw>
            </a:effectLst>
          </a:endParaRPr>
        </a:p>
      </dgm:t>
    </dgm:pt>
    <dgm:pt modelId="{EA8D33C2-80D8-4304-B861-139FFF362C04}" type="parTrans" cxnId="{EDF0CB14-007E-45BB-8445-C92455079A93}">
      <dgm:prSet/>
      <dgm:spPr/>
      <dgm:t>
        <a:bodyPr/>
        <a:lstStyle/>
        <a:p>
          <a:endParaRPr lang="en-ZA"/>
        </a:p>
      </dgm:t>
    </dgm:pt>
    <dgm:pt modelId="{E03B7021-F4B6-4739-B152-FC7D1AC29A61}" type="sibTrans" cxnId="{EDF0CB14-007E-45BB-8445-C92455079A93}">
      <dgm:prSet/>
      <dgm:spPr/>
      <dgm:t>
        <a:bodyPr/>
        <a:lstStyle/>
        <a:p>
          <a:endParaRPr lang="en-ZA"/>
        </a:p>
      </dgm:t>
    </dgm:pt>
    <dgm:pt modelId="{1546840A-5FDB-4EE2-8D23-BDED3BD8A1CA}">
      <dgm:prSet phldrT="[Text]"/>
      <dgm:spPr>
        <a:solidFill>
          <a:srgbClr val="2EA08A"/>
        </a:solidFill>
      </dgm:spPr>
      <dgm:t>
        <a:bodyPr/>
        <a:lstStyle/>
        <a:p>
          <a:r>
            <a:rPr lang="en-US" b="1" dirty="0">
              <a:effectLst>
                <a:outerShdw blurRad="50800" dist="38100" dir="18900000" algn="bl" rotWithShape="0">
                  <a:prstClr val="black">
                    <a:alpha val="40000"/>
                  </a:prstClr>
                </a:outerShdw>
              </a:effectLst>
            </a:rPr>
            <a:t>E(</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&amp; </a:t>
          </a:r>
          <a:r>
            <a:rPr lang="en-US" b="1" dirty="0" err="1">
              <a:effectLst>
                <a:outerShdw blurRad="50800" dist="38100" dir="18900000" algn="bl" rotWithShape="0">
                  <a:prstClr val="black">
                    <a:alpha val="40000"/>
                  </a:prstClr>
                </a:outerShdw>
              </a:effectLst>
            </a:rPr>
            <a:t>Var</a:t>
          </a:r>
          <a:r>
            <a:rPr lang="en-US" b="1" dirty="0">
              <a:effectLst>
                <a:outerShdw blurRad="50800" dist="38100" dir="18900000" algn="bl" rotWithShape="0">
                  <a:prstClr val="black">
                    <a:alpha val="40000"/>
                  </a:prstClr>
                </a:outerShdw>
              </a:effectLst>
            </a:rPr>
            <a:t>(</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ARCH</a:t>
          </a:r>
          <a:endParaRPr lang="en-ZA" b="1" dirty="0">
            <a:effectLst>
              <a:outerShdw blurRad="50800" dist="38100" dir="18900000" algn="bl" rotWithShape="0">
                <a:prstClr val="black">
                  <a:alpha val="40000"/>
                </a:prstClr>
              </a:outerShdw>
            </a:effectLst>
          </a:endParaRPr>
        </a:p>
      </dgm:t>
    </dgm:pt>
    <dgm:pt modelId="{C37B74F6-B3DB-4C4B-8B41-95928FEB02EE}" type="parTrans" cxnId="{10A735D2-B3AB-4D10-A5BF-A407ED510651}">
      <dgm:prSet/>
      <dgm:spPr/>
      <dgm:t>
        <a:bodyPr/>
        <a:lstStyle/>
        <a:p>
          <a:endParaRPr lang="en-ZA"/>
        </a:p>
      </dgm:t>
    </dgm:pt>
    <dgm:pt modelId="{5F054BD2-09D3-4111-8595-662B2E1A767F}" type="sibTrans" cxnId="{10A735D2-B3AB-4D10-A5BF-A407ED510651}">
      <dgm:prSet/>
      <dgm:spPr/>
      <dgm:t>
        <a:bodyPr/>
        <a:lstStyle/>
        <a:p>
          <a:endParaRPr lang="en-ZA"/>
        </a:p>
      </dgm:t>
    </dgm:pt>
    <dgm:pt modelId="{2BE11016-D500-4916-8D64-B1EB2D7C26FE}">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Tests</a:t>
          </a:r>
        </a:p>
      </dgm:t>
    </dgm:pt>
    <dgm:pt modelId="{266FD1F6-AF8B-4D2B-BB02-A2CBE04E3622}" type="parTrans" cxnId="{956D79FB-1727-406F-A2D5-17AD93209241}">
      <dgm:prSet/>
      <dgm:spPr/>
      <dgm:t>
        <a:bodyPr/>
        <a:lstStyle/>
        <a:p>
          <a:endParaRPr lang="en-ZA"/>
        </a:p>
      </dgm:t>
    </dgm:pt>
    <dgm:pt modelId="{62B01055-0C03-490C-BCDE-9B9D768A77AA}" type="sibTrans" cxnId="{956D79FB-1727-406F-A2D5-17AD93209241}">
      <dgm:prSet/>
      <dgm:spPr/>
      <dgm:t>
        <a:bodyPr/>
        <a:lstStyle/>
        <a:p>
          <a:endParaRPr lang="en-ZA"/>
        </a:p>
      </dgm:t>
    </dgm:pt>
    <dgm:pt modelId="{402FC0EC-2929-4639-94A0-E5EEA51BB997}">
      <dgm:prSet phldrT="[Text]"/>
      <dgm:spPr>
        <a:solidFill>
          <a:srgbClr val="A2285C"/>
        </a:solidFill>
      </dgm:spPr>
      <dgm:t>
        <a:bodyPr/>
        <a:lstStyle/>
        <a:p>
          <a:r>
            <a:rPr lang="en-US" b="1" dirty="0">
              <a:effectLst>
                <a:outerShdw blurRad="50800" dist="38100" dir="18900000" algn="bl" rotWithShape="0">
                  <a:prstClr val="black">
                    <a:alpha val="40000"/>
                  </a:prstClr>
                </a:outerShdw>
              </a:effectLst>
            </a:rPr>
            <a:t> Multivariate</a:t>
          </a:r>
        </a:p>
      </dgm:t>
    </dgm:pt>
    <dgm:pt modelId="{46174F45-C69E-48FD-AAFD-E8EBBADEC156}" type="sibTrans" cxnId="{BAFA4B04-2524-4EC2-B3B5-1EB5EFC4A413}">
      <dgm:prSet/>
      <dgm:spPr/>
      <dgm:t>
        <a:bodyPr/>
        <a:lstStyle/>
        <a:p>
          <a:endParaRPr lang="en-ZA"/>
        </a:p>
      </dgm:t>
    </dgm:pt>
    <dgm:pt modelId="{835D0648-36E0-4EB5-A6C7-B426BEB1D961}" type="parTrans" cxnId="{BAFA4B04-2524-4EC2-B3B5-1EB5EFC4A413}">
      <dgm:prSet/>
      <dgm:spPr/>
      <dgm:t>
        <a:bodyPr/>
        <a:lstStyle/>
        <a:p>
          <a:endParaRPr lang="en-ZA"/>
        </a:p>
      </dgm:t>
    </dgm:pt>
    <dgm:pt modelId="{4DA0582B-0C2A-4E58-B370-EAFEC5CD7DBB}">
      <dgm:prSet phldrT="[Text]"/>
      <dgm:spPr>
        <a:solidFill>
          <a:srgbClr val="A2285C"/>
        </a:solidFill>
      </dgm:spPr>
      <dgm:t>
        <a:bodyPr/>
        <a:lstStyle/>
        <a:p>
          <a:r>
            <a:rPr lang="en-US" b="1" dirty="0">
              <a:effectLst>
                <a:outerShdw blurRad="50800" dist="38100" dir="18900000" algn="bl" rotWithShape="0">
                  <a:prstClr val="black">
                    <a:alpha val="40000"/>
                  </a:prstClr>
                </a:outerShdw>
              </a:effectLst>
            </a:rPr>
            <a:t>Cointegration / VECM, ARDL</a:t>
          </a:r>
        </a:p>
      </dgm:t>
    </dgm:pt>
    <dgm:pt modelId="{FC1B2EB8-92E9-4D25-A027-8EDC2A4E5739}" type="parTrans" cxnId="{DC34402D-3873-489C-9D74-C0CF333090DF}">
      <dgm:prSet/>
      <dgm:spPr/>
      <dgm:t>
        <a:bodyPr/>
        <a:lstStyle/>
        <a:p>
          <a:endParaRPr lang="en-ZA"/>
        </a:p>
      </dgm:t>
    </dgm:pt>
    <dgm:pt modelId="{F79F36C1-8ECB-4557-9CC5-8D9069C731F0}" type="sibTrans" cxnId="{DC34402D-3873-489C-9D74-C0CF333090DF}">
      <dgm:prSet/>
      <dgm:spPr/>
      <dgm:t>
        <a:bodyPr/>
        <a:lstStyle/>
        <a:p>
          <a:endParaRPr lang="en-ZA"/>
        </a:p>
      </dgm:t>
    </dgm:pt>
    <dgm:pt modelId="{E0B9CC06-C6AA-48AC-B431-0FC8858978C7}" type="pres">
      <dgm:prSet presAssocID="{676CAB80-F5AD-4E84-88E1-51A40A29D626}" presName="hierChild1" presStyleCnt="0">
        <dgm:presLayoutVars>
          <dgm:orgChart val="1"/>
          <dgm:chPref val="1"/>
          <dgm:dir/>
          <dgm:animOne val="branch"/>
          <dgm:animLvl val="lvl"/>
          <dgm:resizeHandles/>
        </dgm:presLayoutVars>
      </dgm:prSet>
      <dgm:spPr/>
    </dgm:pt>
    <dgm:pt modelId="{6FC85608-0499-4EBC-9862-00DB86117833}" type="pres">
      <dgm:prSet presAssocID="{9055E4FB-A2D9-43E0-855F-476C7E444D8A}" presName="hierRoot1" presStyleCnt="0">
        <dgm:presLayoutVars>
          <dgm:hierBranch val="init"/>
        </dgm:presLayoutVars>
      </dgm:prSet>
      <dgm:spPr/>
    </dgm:pt>
    <dgm:pt modelId="{7FBC113B-AAD2-41B7-A658-624C48BDB8DB}" type="pres">
      <dgm:prSet presAssocID="{9055E4FB-A2D9-43E0-855F-476C7E444D8A}" presName="rootComposite1" presStyleCnt="0"/>
      <dgm:spPr/>
    </dgm:pt>
    <dgm:pt modelId="{BC501C2E-5274-4A60-AE06-F68AE39260D2}" type="pres">
      <dgm:prSet presAssocID="{9055E4FB-A2D9-43E0-855F-476C7E444D8A}" presName="rootText1" presStyleLbl="node0" presStyleIdx="0" presStyleCnt="1">
        <dgm:presLayoutVars>
          <dgm:chPref val="3"/>
        </dgm:presLayoutVars>
      </dgm:prSet>
      <dgm:spPr/>
    </dgm:pt>
    <dgm:pt modelId="{BF7A7D12-09A7-4FD6-A80D-7665C8A7E1B5}" type="pres">
      <dgm:prSet presAssocID="{9055E4FB-A2D9-43E0-855F-476C7E444D8A}" presName="rootConnector1" presStyleLbl="node1" presStyleIdx="0" presStyleCnt="0"/>
      <dgm:spPr/>
    </dgm:pt>
    <dgm:pt modelId="{E39EE9A6-5275-4A76-9F8A-22917FF85720}" type="pres">
      <dgm:prSet presAssocID="{9055E4FB-A2D9-43E0-855F-476C7E444D8A}" presName="hierChild2" presStyleCnt="0"/>
      <dgm:spPr/>
    </dgm:pt>
    <dgm:pt modelId="{4B08F2F4-705A-41D6-AB67-8E9832438338}" type="pres">
      <dgm:prSet presAssocID="{BA827B7A-62E6-4B1A-9B37-E3AF65643492}" presName="Name37" presStyleLbl="parChTrans1D2" presStyleIdx="0" presStyleCnt="2"/>
      <dgm:spPr/>
    </dgm:pt>
    <dgm:pt modelId="{3EF673D3-C19B-4CB1-B5AC-390716C8A0A4}" type="pres">
      <dgm:prSet presAssocID="{2CDCDD79-9B6F-4934-9EF1-04AEE90FA1C1}" presName="hierRoot2" presStyleCnt="0">
        <dgm:presLayoutVars>
          <dgm:hierBranch val="init"/>
        </dgm:presLayoutVars>
      </dgm:prSet>
      <dgm:spPr/>
    </dgm:pt>
    <dgm:pt modelId="{B1ADC9CF-B0C1-4CF7-ACC9-892F78DE7D80}" type="pres">
      <dgm:prSet presAssocID="{2CDCDD79-9B6F-4934-9EF1-04AEE90FA1C1}" presName="rootComposite" presStyleCnt="0"/>
      <dgm:spPr/>
    </dgm:pt>
    <dgm:pt modelId="{A8242123-B8B9-403E-A821-1BE1DA5348FF}" type="pres">
      <dgm:prSet presAssocID="{2CDCDD79-9B6F-4934-9EF1-04AEE90FA1C1}" presName="rootText" presStyleLbl="node2" presStyleIdx="0" presStyleCnt="2">
        <dgm:presLayoutVars>
          <dgm:chPref val="3"/>
        </dgm:presLayoutVars>
      </dgm:prSet>
      <dgm:spPr/>
    </dgm:pt>
    <dgm:pt modelId="{267A9EFB-7EA2-433E-8241-BD710054FEDC}" type="pres">
      <dgm:prSet presAssocID="{2CDCDD79-9B6F-4934-9EF1-04AEE90FA1C1}" presName="rootConnector" presStyleLbl="node2" presStyleIdx="0" presStyleCnt="2"/>
      <dgm:spPr/>
    </dgm:pt>
    <dgm:pt modelId="{479EE45F-8754-4F19-BD4A-E66801F36ADE}" type="pres">
      <dgm:prSet presAssocID="{2CDCDD79-9B6F-4934-9EF1-04AEE90FA1C1}" presName="hierChild4" presStyleCnt="0"/>
      <dgm:spPr/>
    </dgm:pt>
    <dgm:pt modelId="{3A47829F-82D8-4770-90A9-B80A0A15F7A8}" type="pres">
      <dgm:prSet presAssocID="{5EF31553-0040-460E-BF15-4D5C8FDB40F6}" presName="Name37" presStyleLbl="parChTrans1D3" presStyleIdx="0" presStyleCnt="4"/>
      <dgm:spPr/>
    </dgm:pt>
    <dgm:pt modelId="{2A15F663-A629-4C21-BC9A-E3AEA6FBB629}" type="pres">
      <dgm:prSet presAssocID="{F872A454-9FA7-4ABF-8994-28CE8CA0E041}" presName="hierRoot2" presStyleCnt="0">
        <dgm:presLayoutVars>
          <dgm:hierBranch val="init"/>
        </dgm:presLayoutVars>
      </dgm:prSet>
      <dgm:spPr/>
    </dgm:pt>
    <dgm:pt modelId="{20B8AF89-A71D-402C-A206-C1B78AF03825}" type="pres">
      <dgm:prSet presAssocID="{F872A454-9FA7-4ABF-8994-28CE8CA0E041}" presName="rootComposite" presStyleCnt="0"/>
      <dgm:spPr/>
    </dgm:pt>
    <dgm:pt modelId="{1BF68A85-9DBD-4F07-B773-493EC136BD51}" type="pres">
      <dgm:prSet presAssocID="{F872A454-9FA7-4ABF-8994-28CE8CA0E041}" presName="rootText" presStyleLbl="node3" presStyleIdx="0" presStyleCnt="4">
        <dgm:presLayoutVars>
          <dgm:chPref val="3"/>
        </dgm:presLayoutVars>
      </dgm:prSet>
      <dgm:spPr/>
    </dgm:pt>
    <dgm:pt modelId="{9264E07B-DC73-4DB5-85C7-7B262D26F42A}" type="pres">
      <dgm:prSet presAssocID="{F872A454-9FA7-4ABF-8994-28CE8CA0E041}" presName="rootConnector" presStyleLbl="node3" presStyleIdx="0" presStyleCnt="4"/>
      <dgm:spPr/>
    </dgm:pt>
    <dgm:pt modelId="{412310A5-BD95-4609-90AD-7818FC74E812}" type="pres">
      <dgm:prSet presAssocID="{F872A454-9FA7-4ABF-8994-28CE8CA0E041}" presName="hierChild4" presStyleCnt="0"/>
      <dgm:spPr/>
    </dgm:pt>
    <dgm:pt modelId="{0B8C22CC-4C27-4D67-910B-7801F6CD4526}" type="pres">
      <dgm:prSet presAssocID="{EA8D33C2-80D8-4304-B861-139FFF362C04}" presName="Name37" presStyleLbl="parChTrans1D4" presStyleIdx="0" presStyleCnt="9"/>
      <dgm:spPr/>
    </dgm:pt>
    <dgm:pt modelId="{F90D182C-B61B-4F9F-8A5C-E93E7DC8D71B}" type="pres">
      <dgm:prSet presAssocID="{0458CA8F-73FE-4BD9-85FB-C076BCB4D586}" presName="hierRoot2" presStyleCnt="0">
        <dgm:presLayoutVars>
          <dgm:hierBranch val="init"/>
        </dgm:presLayoutVars>
      </dgm:prSet>
      <dgm:spPr/>
    </dgm:pt>
    <dgm:pt modelId="{C845153A-F162-4DC9-AC66-CECBC7241EB4}" type="pres">
      <dgm:prSet presAssocID="{0458CA8F-73FE-4BD9-85FB-C076BCB4D586}" presName="rootComposite" presStyleCnt="0"/>
      <dgm:spPr/>
    </dgm:pt>
    <dgm:pt modelId="{185B90E4-D7D0-4919-AC86-2ADB456A1611}" type="pres">
      <dgm:prSet presAssocID="{0458CA8F-73FE-4BD9-85FB-C076BCB4D586}" presName="rootText" presStyleLbl="node4" presStyleIdx="0" presStyleCnt="9">
        <dgm:presLayoutVars>
          <dgm:chPref val="3"/>
        </dgm:presLayoutVars>
      </dgm:prSet>
      <dgm:spPr/>
    </dgm:pt>
    <dgm:pt modelId="{460394B8-3807-4074-A51D-65CD3EB8BFDB}" type="pres">
      <dgm:prSet presAssocID="{0458CA8F-73FE-4BD9-85FB-C076BCB4D586}" presName="rootConnector" presStyleLbl="node4" presStyleIdx="0" presStyleCnt="9"/>
      <dgm:spPr/>
    </dgm:pt>
    <dgm:pt modelId="{791AA5E1-6312-4241-88E0-0758940A8E54}" type="pres">
      <dgm:prSet presAssocID="{0458CA8F-73FE-4BD9-85FB-C076BCB4D586}" presName="hierChild4" presStyleCnt="0"/>
      <dgm:spPr/>
    </dgm:pt>
    <dgm:pt modelId="{F8D2F3E8-E1E3-4D14-A423-3B96CEC965BA}" type="pres">
      <dgm:prSet presAssocID="{0458CA8F-73FE-4BD9-85FB-C076BCB4D586}" presName="hierChild5" presStyleCnt="0"/>
      <dgm:spPr/>
    </dgm:pt>
    <dgm:pt modelId="{F1AFE3AD-5869-41FC-8F00-15A3BE3A0567}" type="pres">
      <dgm:prSet presAssocID="{C37B74F6-B3DB-4C4B-8B41-95928FEB02EE}" presName="Name37" presStyleLbl="parChTrans1D4" presStyleIdx="1" presStyleCnt="9"/>
      <dgm:spPr/>
    </dgm:pt>
    <dgm:pt modelId="{D7163223-F11C-40AC-B3E5-2C904315C38B}" type="pres">
      <dgm:prSet presAssocID="{1546840A-5FDB-4EE2-8D23-BDED3BD8A1CA}" presName="hierRoot2" presStyleCnt="0">
        <dgm:presLayoutVars>
          <dgm:hierBranch val="init"/>
        </dgm:presLayoutVars>
      </dgm:prSet>
      <dgm:spPr/>
    </dgm:pt>
    <dgm:pt modelId="{CAA2DEF2-2EE6-41C2-BA03-8780B83C5363}" type="pres">
      <dgm:prSet presAssocID="{1546840A-5FDB-4EE2-8D23-BDED3BD8A1CA}" presName="rootComposite" presStyleCnt="0"/>
      <dgm:spPr/>
    </dgm:pt>
    <dgm:pt modelId="{BF02EC71-29DC-43BC-B027-98D1DD9B128B}" type="pres">
      <dgm:prSet presAssocID="{1546840A-5FDB-4EE2-8D23-BDED3BD8A1CA}" presName="rootText" presStyleLbl="node4" presStyleIdx="1" presStyleCnt="9">
        <dgm:presLayoutVars>
          <dgm:chPref val="3"/>
        </dgm:presLayoutVars>
      </dgm:prSet>
      <dgm:spPr/>
    </dgm:pt>
    <dgm:pt modelId="{66874C54-B30A-41E3-B0C9-948965F657D8}" type="pres">
      <dgm:prSet presAssocID="{1546840A-5FDB-4EE2-8D23-BDED3BD8A1CA}" presName="rootConnector" presStyleLbl="node4" presStyleIdx="1" presStyleCnt="9"/>
      <dgm:spPr/>
    </dgm:pt>
    <dgm:pt modelId="{E7E309FE-2F03-4D7F-BAFB-B93AD4ADBE1F}" type="pres">
      <dgm:prSet presAssocID="{1546840A-5FDB-4EE2-8D23-BDED3BD8A1CA}" presName="hierChild4" presStyleCnt="0"/>
      <dgm:spPr/>
    </dgm:pt>
    <dgm:pt modelId="{6E58897A-FD1D-4FF1-B143-DBAC54063D12}" type="pres">
      <dgm:prSet presAssocID="{1546840A-5FDB-4EE2-8D23-BDED3BD8A1CA}" presName="hierChild5" presStyleCnt="0"/>
      <dgm:spPr/>
    </dgm:pt>
    <dgm:pt modelId="{125F31BD-D14D-4E57-B838-103AF8247902}" type="pres">
      <dgm:prSet presAssocID="{F872A454-9FA7-4ABF-8994-28CE8CA0E041}" presName="hierChild5" presStyleCnt="0"/>
      <dgm:spPr/>
    </dgm:pt>
    <dgm:pt modelId="{2676731F-B8EC-447D-883F-9AE3D06AC77B}" type="pres">
      <dgm:prSet presAssocID="{401241C3-5820-4413-AEFB-464015A3E924}" presName="Name37" presStyleLbl="parChTrans1D3" presStyleIdx="1" presStyleCnt="4"/>
      <dgm:spPr/>
    </dgm:pt>
    <dgm:pt modelId="{B996AC70-8562-4D59-8FFF-050F5869BBBF}" type="pres">
      <dgm:prSet presAssocID="{ECF88739-FD97-4BDC-9833-8D8F472CD5C8}" presName="hierRoot2" presStyleCnt="0">
        <dgm:presLayoutVars>
          <dgm:hierBranch val="init"/>
        </dgm:presLayoutVars>
      </dgm:prSet>
      <dgm:spPr/>
    </dgm:pt>
    <dgm:pt modelId="{E19192DA-72A7-41B7-B80B-95CE2AA514C7}" type="pres">
      <dgm:prSet presAssocID="{ECF88739-FD97-4BDC-9833-8D8F472CD5C8}" presName="rootComposite" presStyleCnt="0"/>
      <dgm:spPr/>
    </dgm:pt>
    <dgm:pt modelId="{A4FAF545-111F-40C2-8E92-C9B7F16B4623}" type="pres">
      <dgm:prSet presAssocID="{ECF88739-FD97-4BDC-9833-8D8F472CD5C8}" presName="rootText" presStyleLbl="node3" presStyleIdx="1" presStyleCnt="4">
        <dgm:presLayoutVars>
          <dgm:chPref val="3"/>
        </dgm:presLayoutVars>
      </dgm:prSet>
      <dgm:spPr/>
    </dgm:pt>
    <dgm:pt modelId="{E8C5DADE-9EA0-4E0F-B6FB-C3069FD80994}" type="pres">
      <dgm:prSet presAssocID="{ECF88739-FD97-4BDC-9833-8D8F472CD5C8}" presName="rootConnector" presStyleLbl="node3" presStyleIdx="1" presStyleCnt="4"/>
      <dgm:spPr/>
    </dgm:pt>
    <dgm:pt modelId="{D155676B-309F-430E-B2BE-7A8385328D25}" type="pres">
      <dgm:prSet presAssocID="{ECF88739-FD97-4BDC-9833-8D8F472CD5C8}" presName="hierChild4" presStyleCnt="0"/>
      <dgm:spPr/>
    </dgm:pt>
    <dgm:pt modelId="{059FF374-5A7C-4568-8509-B71B5A21786B}" type="pres">
      <dgm:prSet presAssocID="{A9F3F9D1-FF52-40C6-B496-299925F10C4F}" presName="Name37" presStyleLbl="parChTrans1D4" presStyleIdx="2" presStyleCnt="9"/>
      <dgm:spPr/>
    </dgm:pt>
    <dgm:pt modelId="{8FFDC1D1-3A3B-4C51-8272-F060F8841A78}" type="pres">
      <dgm:prSet presAssocID="{BD19192A-5139-4417-B179-67A559E15B5E}" presName="hierRoot2" presStyleCnt="0">
        <dgm:presLayoutVars>
          <dgm:hierBranch val="init"/>
        </dgm:presLayoutVars>
      </dgm:prSet>
      <dgm:spPr/>
    </dgm:pt>
    <dgm:pt modelId="{DD656EA2-A5E7-46F9-9674-8B8BD568FFCA}" type="pres">
      <dgm:prSet presAssocID="{BD19192A-5139-4417-B179-67A559E15B5E}" presName="rootComposite" presStyleCnt="0"/>
      <dgm:spPr/>
    </dgm:pt>
    <dgm:pt modelId="{E10538D4-5F6A-42BD-9C9A-3D1AC80C7DB9}" type="pres">
      <dgm:prSet presAssocID="{BD19192A-5139-4417-B179-67A559E15B5E}" presName="rootText" presStyleLbl="node4" presStyleIdx="2" presStyleCnt="9">
        <dgm:presLayoutVars>
          <dgm:chPref val="3"/>
        </dgm:presLayoutVars>
      </dgm:prSet>
      <dgm:spPr/>
    </dgm:pt>
    <dgm:pt modelId="{08B0F24C-12B1-4271-8332-012FA02264E9}" type="pres">
      <dgm:prSet presAssocID="{BD19192A-5139-4417-B179-67A559E15B5E}" presName="rootConnector" presStyleLbl="node4" presStyleIdx="2" presStyleCnt="9"/>
      <dgm:spPr/>
    </dgm:pt>
    <dgm:pt modelId="{B803AD6E-761A-47E7-BDAD-58D35E061108}" type="pres">
      <dgm:prSet presAssocID="{BD19192A-5139-4417-B179-67A559E15B5E}" presName="hierChild4" presStyleCnt="0"/>
      <dgm:spPr/>
    </dgm:pt>
    <dgm:pt modelId="{9433EA23-F3AB-4081-B12D-BF57A4EDFEFD}" type="pres">
      <dgm:prSet presAssocID="{BD19192A-5139-4417-B179-67A559E15B5E}" presName="hierChild5" presStyleCnt="0"/>
      <dgm:spPr/>
    </dgm:pt>
    <dgm:pt modelId="{773486EB-4467-49F8-9663-DF727910A3A0}" type="pres">
      <dgm:prSet presAssocID="{3592B6A8-F35D-4688-9207-9FBCD1505F84}" presName="Name37" presStyleLbl="parChTrans1D4" presStyleIdx="3" presStyleCnt="9"/>
      <dgm:spPr/>
    </dgm:pt>
    <dgm:pt modelId="{BD10D8F6-C269-4CA3-8B75-98E6576513CA}" type="pres">
      <dgm:prSet presAssocID="{8E9DC105-02FE-4D74-B065-D70F64947F81}" presName="hierRoot2" presStyleCnt="0">
        <dgm:presLayoutVars>
          <dgm:hierBranch val="init"/>
        </dgm:presLayoutVars>
      </dgm:prSet>
      <dgm:spPr/>
    </dgm:pt>
    <dgm:pt modelId="{66DBE1B4-3854-4B18-BD52-34EAAA116466}" type="pres">
      <dgm:prSet presAssocID="{8E9DC105-02FE-4D74-B065-D70F64947F81}" presName="rootComposite" presStyleCnt="0"/>
      <dgm:spPr/>
    </dgm:pt>
    <dgm:pt modelId="{40EC3A56-7037-4E36-94B3-80A03FB965EE}" type="pres">
      <dgm:prSet presAssocID="{8E9DC105-02FE-4D74-B065-D70F64947F81}" presName="rootText" presStyleLbl="node4" presStyleIdx="3" presStyleCnt="9">
        <dgm:presLayoutVars>
          <dgm:chPref val="3"/>
        </dgm:presLayoutVars>
      </dgm:prSet>
      <dgm:spPr/>
    </dgm:pt>
    <dgm:pt modelId="{C4D7CA22-EE0D-4E2B-92F8-E85E7393EFC9}" type="pres">
      <dgm:prSet presAssocID="{8E9DC105-02FE-4D74-B065-D70F64947F81}" presName="rootConnector" presStyleLbl="node4" presStyleIdx="3" presStyleCnt="9"/>
      <dgm:spPr/>
    </dgm:pt>
    <dgm:pt modelId="{38264B19-D336-410D-A450-1B6F10654D6F}" type="pres">
      <dgm:prSet presAssocID="{8E9DC105-02FE-4D74-B065-D70F64947F81}" presName="hierChild4" presStyleCnt="0"/>
      <dgm:spPr/>
    </dgm:pt>
    <dgm:pt modelId="{AAEDCE7D-E12E-4BC0-9006-542223A83A12}" type="pres">
      <dgm:prSet presAssocID="{8E9DC105-02FE-4D74-B065-D70F64947F81}" presName="hierChild5" presStyleCnt="0"/>
      <dgm:spPr/>
    </dgm:pt>
    <dgm:pt modelId="{B768AB5E-8837-4A6E-8CB2-BF15BE28EAC3}" type="pres">
      <dgm:prSet presAssocID="{ECF88739-FD97-4BDC-9833-8D8F472CD5C8}" presName="hierChild5" presStyleCnt="0"/>
      <dgm:spPr/>
    </dgm:pt>
    <dgm:pt modelId="{CC0A0757-C65F-494F-BBC2-FECD2DC20F11}" type="pres">
      <dgm:prSet presAssocID="{2CDCDD79-9B6F-4934-9EF1-04AEE90FA1C1}" presName="hierChild5" presStyleCnt="0"/>
      <dgm:spPr/>
    </dgm:pt>
    <dgm:pt modelId="{2D68F0BF-2A11-48CA-B9F0-28071B7630D7}" type="pres">
      <dgm:prSet presAssocID="{30EB27AA-3611-419F-8D8F-4120C6BABA3F}" presName="Name37" presStyleLbl="parChTrans1D2" presStyleIdx="1" presStyleCnt="2"/>
      <dgm:spPr/>
    </dgm:pt>
    <dgm:pt modelId="{39145DBE-84B5-4346-A305-4D90BB66957C}" type="pres">
      <dgm:prSet presAssocID="{1DA4A541-7C0C-41E9-9618-5137A0BFBB6B}" presName="hierRoot2" presStyleCnt="0">
        <dgm:presLayoutVars>
          <dgm:hierBranch val="init"/>
        </dgm:presLayoutVars>
      </dgm:prSet>
      <dgm:spPr/>
    </dgm:pt>
    <dgm:pt modelId="{6230F613-F098-4D09-BE94-FC8642B4C9E3}" type="pres">
      <dgm:prSet presAssocID="{1DA4A541-7C0C-41E9-9618-5137A0BFBB6B}" presName="rootComposite" presStyleCnt="0"/>
      <dgm:spPr/>
    </dgm:pt>
    <dgm:pt modelId="{DC8DE45B-633C-4B8B-A0CA-CF53B5B64241}" type="pres">
      <dgm:prSet presAssocID="{1DA4A541-7C0C-41E9-9618-5137A0BFBB6B}" presName="rootText" presStyleLbl="node2" presStyleIdx="1" presStyleCnt="2">
        <dgm:presLayoutVars>
          <dgm:chPref val="3"/>
        </dgm:presLayoutVars>
      </dgm:prSet>
      <dgm:spPr/>
    </dgm:pt>
    <dgm:pt modelId="{C7955A3D-27E3-4CF3-A05A-5C7173E4F153}" type="pres">
      <dgm:prSet presAssocID="{1DA4A541-7C0C-41E9-9618-5137A0BFBB6B}" presName="rootConnector" presStyleLbl="node2" presStyleIdx="1" presStyleCnt="2"/>
      <dgm:spPr/>
    </dgm:pt>
    <dgm:pt modelId="{5CAFF4AD-374C-4CEF-904C-6A16EA334A65}" type="pres">
      <dgm:prSet presAssocID="{1DA4A541-7C0C-41E9-9618-5137A0BFBB6B}" presName="hierChild4" presStyleCnt="0"/>
      <dgm:spPr/>
    </dgm:pt>
    <dgm:pt modelId="{68861F1B-3950-430A-9C4E-2594ED5C0F12}" type="pres">
      <dgm:prSet presAssocID="{DCC6CF14-C330-4987-B2A3-8CBD7B213319}" presName="Name37" presStyleLbl="parChTrans1D3" presStyleIdx="2" presStyleCnt="4"/>
      <dgm:spPr/>
    </dgm:pt>
    <dgm:pt modelId="{C5089730-99CF-4399-A695-E795F57C17F4}" type="pres">
      <dgm:prSet presAssocID="{CD494EB8-22F5-43B4-B97B-06E4A24792AC}" presName="hierRoot2" presStyleCnt="0">
        <dgm:presLayoutVars>
          <dgm:hierBranch val="init"/>
        </dgm:presLayoutVars>
      </dgm:prSet>
      <dgm:spPr/>
    </dgm:pt>
    <dgm:pt modelId="{5BD435D8-E53A-49BB-A1EB-D99B395FFCC8}" type="pres">
      <dgm:prSet presAssocID="{CD494EB8-22F5-43B4-B97B-06E4A24792AC}" presName="rootComposite" presStyleCnt="0"/>
      <dgm:spPr/>
    </dgm:pt>
    <dgm:pt modelId="{41EA9A69-51A1-4391-BC47-B8A509F3764E}" type="pres">
      <dgm:prSet presAssocID="{CD494EB8-22F5-43B4-B97B-06E4A24792AC}" presName="rootText" presStyleLbl="node3" presStyleIdx="2" presStyleCnt="4">
        <dgm:presLayoutVars>
          <dgm:chPref val="3"/>
        </dgm:presLayoutVars>
      </dgm:prSet>
      <dgm:spPr/>
    </dgm:pt>
    <dgm:pt modelId="{B40A301C-4D05-4F4A-93DB-2139493A7866}" type="pres">
      <dgm:prSet presAssocID="{CD494EB8-22F5-43B4-B97B-06E4A24792AC}" presName="rootConnector" presStyleLbl="node3" presStyleIdx="2" presStyleCnt="4"/>
      <dgm:spPr/>
    </dgm:pt>
    <dgm:pt modelId="{B55EF401-D1BD-47DD-B9D6-A7A99E06D606}" type="pres">
      <dgm:prSet presAssocID="{CD494EB8-22F5-43B4-B97B-06E4A24792AC}" presName="hierChild4" presStyleCnt="0"/>
      <dgm:spPr/>
    </dgm:pt>
    <dgm:pt modelId="{B85ACCA5-661A-4F49-96B8-A3D17C850837}" type="pres">
      <dgm:prSet presAssocID="{8F075648-80C8-4518-876C-F7ACB8DD46CE}" presName="Name37" presStyleLbl="parChTrans1D4" presStyleIdx="4" presStyleCnt="9"/>
      <dgm:spPr/>
    </dgm:pt>
    <dgm:pt modelId="{09CF34A5-C0C1-4287-BF04-0B1591CDB326}" type="pres">
      <dgm:prSet presAssocID="{59BF403C-BD3F-43E2-B509-DBCA8D5DB006}" presName="hierRoot2" presStyleCnt="0">
        <dgm:presLayoutVars>
          <dgm:hierBranch val="hang"/>
        </dgm:presLayoutVars>
      </dgm:prSet>
      <dgm:spPr/>
    </dgm:pt>
    <dgm:pt modelId="{D0C142E9-FD78-42D5-9CF3-05B0EC37E95D}" type="pres">
      <dgm:prSet presAssocID="{59BF403C-BD3F-43E2-B509-DBCA8D5DB006}" presName="rootComposite" presStyleCnt="0"/>
      <dgm:spPr/>
    </dgm:pt>
    <dgm:pt modelId="{2D28ED27-6E97-4F64-AD6F-6A76CA12F979}" type="pres">
      <dgm:prSet presAssocID="{59BF403C-BD3F-43E2-B509-DBCA8D5DB006}" presName="rootText" presStyleLbl="node4" presStyleIdx="4" presStyleCnt="9">
        <dgm:presLayoutVars>
          <dgm:chPref val="3"/>
        </dgm:presLayoutVars>
      </dgm:prSet>
      <dgm:spPr/>
    </dgm:pt>
    <dgm:pt modelId="{FAF2D4B6-A166-4175-852E-771AE11AA5C9}" type="pres">
      <dgm:prSet presAssocID="{59BF403C-BD3F-43E2-B509-DBCA8D5DB006}" presName="rootConnector" presStyleLbl="node4" presStyleIdx="4" presStyleCnt="9"/>
      <dgm:spPr/>
    </dgm:pt>
    <dgm:pt modelId="{8D15D5EC-36CC-43B4-9037-B4ABD738EB8C}" type="pres">
      <dgm:prSet presAssocID="{59BF403C-BD3F-43E2-B509-DBCA8D5DB006}" presName="hierChild4" presStyleCnt="0"/>
      <dgm:spPr/>
    </dgm:pt>
    <dgm:pt modelId="{239B08D9-2F0F-4585-B411-E031769D960A}" type="pres">
      <dgm:prSet presAssocID="{59BF403C-BD3F-43E2-B509-DBCA8D5DB006}" presName="hierChild5" presStyleCnt="0"/>
      <dgm:spPr/>
    </dgm:pt>
    <dgm:pt modelId="{A4E2CE09-46F4-45CC-8933-A87D7745F4B7}" type="pres">
      <dgm:prSet presAssocID="{D015C1DA-F594-4133-9CD7-FFE1D7A3B324}" presName="Name37" presStyleLbl="parChTrans1D4" presStyleIdx="5" presStyleCnt="9"/>
      <dgm:spPr/>
    </dgm:pt>
    <dgm:pt modelId="{A7599402-239F-444A-AA7B-97B509DB24DA}" type="pres">
      <dgm:prSet presAssocID="{C819ECD0-AF40-449F-BA54-4AAC2240C65B}" presName="hierRoot2" presStyleCnt="0">
        <dgm:presLayoutVars>
          <dgm:hierBranch val="init"/>
        </dgm:presLayoutVars>
      </dgm:prSet>
      <dgm:spPr/>
    </dgm:pt>
    <dgm:pt modelId="{6FBAA663-859A-46A6-B3C0-F15CC8A1F775}" type="pres">
      <dgm:prSet presAssocID="{C819ECD0-AF40-449F-BA54-4AAC2240C65B}" presName="rootComposite" presStyleCnt="0"/>
      <dgm:spPr/>
    </dgm:pt>
    <dgm:pt modelId="{CC280E0A-263D-4AAF-82E8-A9DB3F205BD4}" type="pres">
      <dgm:prSet presAssocID="{C819ECD0-AF40-449F-BA54-4AAC2240C65B}" presName="rootText" presStyleLbl="node4" presStyleIdx="5" presStyleCnt="9">
        <dgm:presLayoutVars>
          <dgm:chPref val="3"/>
        </dgm:presLayoutVars>
      </dgm:prSet>
      <dgm:spPr/>
    </dgm:pt>
    <dgm:pt modelId="{8008ED32-D21E-4DF5-B617-9F0CABE0D055}" type="pres">
      <dgm:prSet presAssocID="{C819ECD0-AF40-449F-BA54-4AAC2240C65B}" presName="rootConnector" presStyleLbl="node4" presStyleIdx="5" presStyleCnt="9"/>
      <dgm:spPr/>
    </dgm:pt>
    <dgm:pt modelId="{F0EF8BE7-A751-4A36-B0D0-5109CDE480B5}" type="pres">
      <dgm:prSet presAssocID="{C819ECD0-AF40-449F-BA54-4AAC2240C65B}" presName="hierChild4" presStyleCnt="0"/>
      <dgm:spPr/>
    </dgm:pt>
    <dgm:pt modelId="{911E1A03-DDA7-4FB4-97F2-8F8030DF99E8}" type="pres">
      <dgm:prSet presAssocID="{266FD1F6-AF8B-4D2B-BB02-A2CBE04E3622}" presName="Name37" presStyleLbl="parChTrans1D4" presStyleIdx="6" presStyleCnt="9"/>
      <dgm:spPr/>
    </dgm:pt>
    <dgm:pt modelId="{644FFF28-BF87-42C9-88D5-F759C46C533F}" type="pres">
      <dgm:prSet presAssocID="{2BE11016-D500-4916-8D64-B1EB2D7C26FE}" presName="hierRoot2" presStyleCnt="0">
        <dgm:presLayoutVars>
          <dgm:hierBranch val="hang"/>
        </dgm:presLayoutVars>
      </dgm:prSet>
      <dgm:spPr/>
    </dgm:pt>
    <dgm:pt modelId="{A744489B-7F51-45D5-BF3C-E4EA5958F292}" type="pres">
      <dgm:prSet presAssocID="{2BE11016-D500-4916-8D64-B1EB2D7C26FE}" presName="rootComposite" presStyleCnt="0"/>
      <dgm:spPr/>
    </dgm:pt>
    <dgm:pt modelId="{4C769587-6487-4D48-9FD8-054EBF4720CB}" type="pres">
      <dgm:prSet presAssocID="{2BE11016-D500-4916-8D64-B1EB2D7C26FE}" presName="rootText" presStyleLbl="node4" presStyleIdx="6" presStyleCnt="9">
        <dgm:presLayoutVars>
          <dgm:chPref val="3"/>
        </dgm:presLayoutVars>
      </dgm:prSet>
      <dgm:spPr/>
    </dgm:pt>
    <dgm:pt modelId="{00530A53-A57E-4100-9D74-D9A63087AB3A}" type="pres">
      <dgm:prSet presAssocID="{2BE11016-D500-4916-8D64-B1EB2D7C26FE}" presName="rootConnector" presStyleLbl="node4" presStyleIdx="6" presStyleCnt="9"/>
      <dgm:spPr/>
    </dgm:pt>
    <dgm:pt modelId="{AA6489FC-D2B1-4145-83D0-169D272FA2E2}" type="pres">
      <dgm:prSet presAssocID="{2BE11016-D500-4916-8D64-B1EB2D7C26FE}" presName="hierChild4" presStyleCnt="0"/>
      <dgm:spPr/>
    </dgm:pt>
    <dgm:pt modelId="{6E1EE7F0-3641-49CA-874D-E361F9FC6162}" type="pres">
      <dgm:prSet presAssocID="{2BE11016-D500-4916-8D64-B1EB2D7C26FE}" presName="hierChild5" presStyleCnt="0"/>
      <dgm:spPr/>
    </dgm:pt>
    <dgm:pt modelId="{DF059F02-21FD-4EFC-957F-DFBD69A8ACD8}" type="pres">
      <dgm:prSet presAssocID="{03970587-A79A-44FF-96B5-7F7DD208E616}" presName="Name37" presStyleLbl="parChTrans1D4" presStyleIdx="7" presStyleCnt="9"/>
      <dgm:spPr/>
    </dgm:pt>
    <dgm:pt modelId="{E06182EE-EAF3-4CD8-942A-2554927FB497}" type="pres">
      <dgm:prSet presAssocID="{2683F479-527F-4AEA-8529-4A48035F6A16}" presName="hierRoot2" presStyleCnt="0">
        <dgm:presLayoutVars>
          <dgm:hierBranch val="init"/>
        </dgm:presLayoutVars>
      </dgm:prSet>
      <dgm:spPr/>
    </dgm:pt>
    <dgm:pt modelId="{E2AB86CD-7CFF-4185-85A5-9B5A7449F6D6}" type="pres">
      <dgm:prSet presAssocID="{2683F479-527F-4AEA-8529-4A48035F6A16}" presName="rootComposite" presStyleCnt="0"/>
      <dgm:spPr/>
    </dgm:pt>
    <dgm:pt modelId="{F6103A39-6A11-43CE-B06C-C065E3050B20}" type="pres">
      <dgm:prSet presAssocID="{2683F479-527F-4AEA-8529-4A48035F6A16}" presName="rootText" presStyleLbl="node4" presStyleIdx="7" presStyleCnt="9">
        <dgm:presLayoutVars>
          <dgm:chPref val="3"/>
        </dgm:presLayoutVars>
      </dgm:prSet>
      <dgm:spPr/>
    </dgm:pt>
    <dgm:pt modelId="{59206FD3-5291-4F6E-8E9F-83848D9C617B}" type="pres">
      <dgm:prSet presAssocID="{2683F479-527F-4AEA-8529-4A48035F6A16}" presName="rootConnector" presStyleLbl="node4" presStyleIdx="7" presStyleCnt="9"/>
      <dgm:spPr/>
    </dgm:pt>
    <dgm:pt modelId="{50D540EF-81BB-49E6-88DA-0B46D6AB9125}" type="pres">
      <dgm:prSet presAssocID="{2683F479-527F-4AEA-8529-4A48035F6A16}" presName="hierChild4" presStyleCnt="0"/>
      <dgm:spPr/>
    </dgm:pt>
    <dgm:pt modelId="{ACCD1CB9-1458-4FBF-A3D4-E45BFEAD65CF}" type="pres">
      <dgm:prSet presAssocID="{2683F479-527F-4AEA-8529-4A48035F6A16}" presName="hierChild5" presStyleCnt="0"/>
      <dgm:spPr/>
    </dgm:pt>
    <dgm:pt modelId="{D74E9C86-6BD7-489C-820F-1554D4E16750}" type="pres">
      <dgm:prSet presAssocID="{C819ECD0-AF40-449F-BA54-4AAC2240C65B}" presName="hierChild5" presStyleCnt="0"/>
      <dgm:spPr/>
    </dgm:pt>
    <dgm:pt modelId="{FCED87B5-E32D-4546-B98E-4A552845844C}" type="pres">
      <dgm:prSet presAssocID="{CD494EB8-22F5-43B4-B97B-06E4A24792AC}" presName="hierChild5" presStyleCnt="0"/>
      <dgm:spPr/>
    </dgm:pt>
    <dgm:pt modelId="{153ED093-2701-412A-B4AC-B30D5847481B}" type="pres">
      <dgm:prSet presAssocID="{835D0648-36E0-4EB5-A6C7-B426BEB1D961}" presName="Name37" presStyleLbl="parChTrans1D3" presStyleIdx="3" presStyleCnt="4"/>
      <dgm:spPr/>
    </dgm:pt>
    <dgm:pt modelId="{DE2BDD4F-255D-4C23-8D86-B8AAD5ED7CAE}" type="pres">
      <dgm:prSet presAssocID="{402FC0EC-2929-4639-94A0-E5EEA51BB997}" presName="hierRoot2" presStyleCnt="0">
        <dgm:presLayoutVars>
          <dgm:hierBranch val="init"/>
        </dgm:presLayoutVars>
      </dgm:prSet>
      <dgm:spPr/>
    </dgm:pt>
    <dgm:pt modelId="{23436E12-6D01-4AE2-A57A-25D82379CC28}" type="pres">
      <dgm:prSet presAssocID="{402FC0EC-2929-4639-94A0-E5EEA51BB997}" presName="rootComposite" presStyleCnt="0"/>
      <dgm:spPr/>
    </dgm:pt>
    <dgm:pt modelId="{B9F2C107-1A2E-49FC-940F-396E0685C17F}" type="pres">
      <dgm:prSet presAssocID="{402FC0EC-2929-4639-94A0-E5EEA51BB997}" presName="rootText" presStyleLbl="node3" presStyleIdx="3" presStyleCnt="4">
        <dgm:presLayoutVars>
          <dgm:chPref val="3"/>
        </dgm:presLayoutVars>
      </dgm:prSet>
      <dgm:spPr/>
    </dgm:pt>
    <dgm:pt modelId="{CEC66F53-191E-4BCF-9F70-A6902DA5CA8D}" type="pres">
      <dgm:prSet presAssocID="{402FC0EC-2929-4639-94A0-E5EEA51BB997}" presName="rootConnector" presStyleLbl="node3" presStyleIdx="3" presStyleCnt="4"/>
      <dgm:spPr/>
    </dgm:pt>
    <dgm:pt modelId="{C8139B1A-43EF-4E8D-9D89-77D53B325A74}" type="pres">
      <dgm:prSet presAssocID="{402FC0EC-2929-4639-94A0-E5EEA51BB997}" presName="hierChild4" presStyleCnt="0"/>
      <dgm:spPr/>
    </dgm:pt>
    <dgm:pt modelId="{93E4C78E-9EF3-458B-92DB-A74DE89E0F92}" type="pres">
      <dgm:prSet presAssocID="{FC1B2EB8-92E9-4D25-A027-8EDC2A4E5739}" presName="Name37" presStyleLbl="parChTrans1D4" presStyleIdx="8" presStyleCnt="9"/>
      <dgm:spPr/>
    </dgm:pt>
    <dgm:pt modelId="{E4789C96-B379-43FB-8972-9EDA2DB1F310}" type="pres">
      <dgm:prSet presAssocID="{4DA0582B-0C2A-4E58-B370-EAFEC5CD7DBB}" presName="hierRoot2" presStyleCnt="0">
        <dgm:presLayoutVars>
          <dgm:hierBranch val="init"/>
        </dgm:presLayoutVars>
      </dgm:prSet>
      <dgm:spPr/>
    </dgm:pt>
    <dgm:pt modelId="{420B5CF2-3AD5-4CAF-A10C-F23FA06A1B27}" type="pres">
      <dgm:prSet presAssocID="{4DA0582B-0C2A-4E58-B370-EAFEC5CD7DBB}" presName="rootComposite" presStyleCnt="0"/>
      <dgm:spPr/>
    </dgm:pt>
    <dgm:pt modelId="{F0A8C908-3BAB-4556-B298-4307A18D94CD}" type="pres">
      <dgm:prSet presAssocID="{4DA0582B-0C2A-4E58-B370-EAFEC5CD7DBB}" presName="rootText" presStyleLbl="node4" presStyleIdx="8" presStyleCnt="9">
        <dgm:presLayoutVars>
          <dgm:chPref val="3"/>
        </dgm:presLayoutVars>
      </dgm:prSet>
      <dgm:spPr/>
    </dgm:pt>
    <dgm:pt modelId="{8051B385-2F4D-4215-87F5-D0EEAC7ACFDC}" type="pres">
      <dgm:prSet presAssocID="{4DA0582B-0C2A-4E58-B370-EAFEC5CD7DBB}" presName="rootConnector" presStyleLbl="node4" presStyleIdx="8" presStyleCnt="9"/>
      <dgm:spPr/>
    </dgm:pt>
    <dgm:pt modelId="{385DC5B3-ABFC-4816-A7E6-33F3BFA1ACD8}" type="pres">
      <dgm:prSet presAssocID="{4DA0582B-0C2A-4E58-B370-EAFEC5CD7DBB}" presName="hierChild4" presStyleCnt="0"/>
      <dgm:spPr/>
    </dgm:pt>
    <dgm:pt modelId="{0740AA62-7B9F-49BB-85A5-1EC4C649158F}" type="pres">
      <dgm:prSet presAssocID="{4DA0582B-0C2A-4E58-B370-EAFEC5CD7DBB}" presName="hierChild5" presStyleCnt="0"/>
      <dgm:spPr/>
    </dgm:pt>
    <dgm:pt modelId="{B86169AB-C3D1-4D7D-AF92-0B89ECA97555}" type="pres">
      <dgm:prSet presAssocID="{402FC0EC-2929-4639-94A0-E5EEA51BB997}" presName="hierChild5" presStyleCnt="0"/>
      <dgm:spPr/>
    </dgm:pt>
    <dgm:pt modelId="{CF2FC1E6-197F-4A7C-B842-3EA568EF9ACD}" type="pres">
      <dgm:prSet presAssocID="{1DA4A541-7C0C-41E9-9618-5137A0BFBB6B}" presName="hierChild5" presStyleCnt="0"/>
      <dgm:spPr/>
    </dgm:pt>
    <dgm:pt modelId="{7B295BDE-F05B-448E-9913-3522F481FAB3}" type="pres">
      <dgm:prSet presAssocID="{9055E4FB-A2D9-43E0-855F-476C7E444D8A}" presName="hierChild3" presStyleCnt="0"/>
      <dgm:spPr/>
    </dgm:pt>
  </dgm:ptLst>
  <dgm:cxnLst>
    <dgm:cxn modelId="{BAFA4B04-2524-4EC2-B3B5-1EB5EFC4A413}" srcId="{1DA4A541-7C0C-41E9-9618-5137A0BFBB6B}" destId="{402FC0EC-2929-4639-94A0-E5EEA51BB997}" srcOrd="1" destOrd="0" parTransId="{835D0648-36E0-4EB5-A6C7-B426BEB1D961}" sibTransId="{46174F45-C69E-48FD-AAFD-E8EBBADEC156}"/>
    <dgm:cxn modelId="{FDB4520A-B024-48D5-95E4-0C9B43F25D52}" type="presOf" srcId="{2683F479-527F-4AEA-8529-4A48035F6A16}" destId="{F6103A39-6A11-43CE-B06C-C065E3050B20}" srcOrd="0" destOrd="0" presId="urn:microsoft.com/office/officeart/2005/8/layout/orgChart1"/>
    <dgm:cxn modelId="{8745C80A-B03F-4FE0-AB9F-525B0563F193}" srcId="{CD494EB8-22F5-43B4-B97B-06E4A24792AC}" destId="{59BF403C-BD3F-43E2-B509-DBCA8D5DB006}" srcOrd="0" destOrd="0" parTransId="{8F075648-80C8-4518-876C-F7ACB8DD46CE}" sibTransId="{07C65866-49EC-41B3-A1EA-750C4476CB96}"/>
    <dgm:cxn modelId="{D534DD0A-EA56-4323-80E6-D2789DFF0AB1}" type="presOf" srcId="{8E9DC105-02FE-4D74-B065-D70F64947F81}" destId="{C4D7CA22-EE0D-4E2B-92F8-E85E7393EFC9}" srcOrd="1" destOrd="0" presId="urn:microsoft.com/office/officeart/2005/8/layout/orgChart1"/>
    <dgm:cxn modelId="{71905C0E-DD27-4D25-BAF5-89B6C7A08B13}" type="presOf" srcId="{2CDCDD79-9B6F-4934-9EF1-04AEE90FA1C1}" destId="{A8242123-B8B9-403E-A821-1BE1DA5348FF}" srcOrd="0" destOrd="0" presId="urn:microsoft.com/office/officeart/2005/8/layout/orgChart1"/>
    <dgm:cxn modelId="{A744F80F-8828-436A-B439-9FB51FF9E3EC}" srcId="{2CDCDD79-9B6F-4934-9EF1-04AEE90FA1C1}" destId="{ECF88739-FD97-4BDC-9833-8D8F472CD5C8}" srcOrd="1" destOrd="0" parTransId="{401241C3-5820-4413-AEFB-464015A3E924}" sibTransId="{C1753E1E-33EF-40BD-BF41-3ED421373439}"/>
    <dgm:cxn modelId="{E5C4D713-11FF-4E53-8C52-F3AB39477CB3}" type="presOf" srcId="{BA827B7A-62E6-4B1A-9B37-E3AF65643492}" destId="{4B08F2F4-705A-41D6-AB67-8E9832438338}" srcOrd="0" destOrd="0" presId="urn:microsoft.com/office/officeart/2005/8/layout/orgChart1"/>
    <dgm:cxn modelId="{EDF0CB14-007E-45BB-8445-C92455079A93}" srcId="{F872A454-9FA7-4ABF-8994-28CE8CA0E041}" destId="{0458CA8F-73FE-4BD9-85FB-C076BCB4D586}" srcOrd="0" destOrd="0" parTransId="{EA8D33C2-80D8-4304-B861-139FFF362C04}" sibTransId="{E03B7021-F4B6-4739-B152-FC7D1AC29A61}"/>
    <dgm:cxn modelId="{9FAE3C1A-BF52-4B32-954B-C7423F308FDD}" type="presOf" srcId="{1DA4A541-7C0C-41E9-9618-5137A0BFBB6B}" destId="{C7955A3D-27E3-4CF3-A05A-5C7173E4F153}" srcOrd="1" destOrd="0" presId="urn:microsoft.com/office/officeart/2005/8/layout/orgChart1"/>
    <dgm:cxn modelId="{33B4551E-FB05-419F-8AEC-431C2747A097}" srcId="{C819ECD0-AF40-449F-BA54-4AAC2240C65B}" destId="{2683F479-527F-4AEA-8529-4A48035F6A16}" srcOrd="1" destOrd="0" parTransId="{03970587-A79A-44FF-96B5-7F7DD208E616}" sibTransId="{614423D5-C267-450D-9522-AEB3907FAFC3}"/>
    <dgm:cxn modelId="{142BE71F-E548-4632-90D7-7A2B6F2BA787}" type="presOf" srcId="{F872A454-9FA7-4ABF-8994-28CE8CA0E041}" destId="{9264E07B-DC73-4DB5-85C7-7B262D26F42A}" srcOrd="1" destOrd="0" presId="urn:microsoft.com/office/officeart/2005/8/layout/orgChart1"/>
    <dgm:cxn modelId="{9FB4C12A-A9CA-4C30-A10B-EF5422BF0F94}" type="presOf" srcId="{FC1B2EB8-92E9-4D25-A027-8EDC2A4E5739}" destId="{93E4C78E-9EF3-458B-92DB-A74DE89E0F92}" srcOrd="0" destOrd="0" presId="urn:microsoft.com/office/officeart/2005/8/layout/orgChart1"/>
    <dgm:cxn modelId="{DC34402D-3873-489C-9D74-C0CF333090DF}" srcId="{402FC0EC-2929-4639-94A0-E5EEA51BB997}" destId="{4DA0582B-0C2A-4E58-B370-EAFEC5CD7DBB}" srcOrd="0" destOrd="0" parTransId="{FC1B2EB8-92E9-4D25-A027-8EDC2A4E5739}" sibTransId="{F79F36C1-8ECB-4557-9CC5-8D9069C731F0}"/>
    <dgm:cxn modelId="{79891032-4A43-4140-96DD-E49015C6B8AE}" type="presOf" srcId="{401241C3-5820-4413-AEFB-464015A3E924}" destId="{2676731F-B8EC-447D-883F-9AE3D06AC77B}" srcOrd="0" destOrd="0" presId="urn:microsoft.com/office/officeart/2005/8/layout/orgChart1"/>
    <dgm:cxn modelId="{CC18D334-B1DA-4A82-BD01-BB4E59409E2C}" type="presOf" srcId="{DCC6CF14-C330-4987-B2A3-8CBD7B213319}" destId="{68861F1B-3950-430A-9C4E-2594ED5C0F12}" srcOrd="0" destOrd="0" presId="urn:microsoft.com/office/officeart/2005/8/layout/orgChart1"/>
    <dgm:cxn modelId="{82095E38-898F-4971-9BE5-E4126A466351}" type="presOf" srcId="{2683F479-527F-4AEA-8529-4A48035F6A16}" destId="{59206FD3-5291-4F6E-8E9F-83848D9C617B}" srcOrd="1" destOrd="0" presId="urn:microsoft.com/office/officeart/2005/8/layout/orgChart1"/>
    <dgm:cxn modelId="{30ECC53D-3298-4DE0-96A9-19EF84B1461D}" type="presOf" srcId="{5EF31553-0040-460E-BF15-4D5C8FDB40F6}" destId="{3A47829F-82D8-4770-90A9-B80A0A15F7A8}" srcOrd="0" destOrd="0" presId="urn:microsoft.com/office/officeart/2005/8/layout/orgChart1"/>
    <dgm:cxn modelId="{75DC093E-5296-4874-BC19-F27CF0FA7F68}" type="presOf" srcId="{9055E4FB-A2D9-43E0-855F-476C7E444D8A}" destId="{BF7A7D12-09A7-4FD6-A80D-7665C8A7E1B5}" srcOrd="1" destOrd="0" presId="urn:microsoft.com/office/officeart/2005/8/layout/orgChart1"/>
    <dgm:cxn modelId="{76781841-5A70-4FB3-B0FD-894CC89FC355}" type="presOf" srcId="{2CDCDD79-9B6F-4934-9EF1-04AEE90FA1C1}" destId="{267A9EFB-7EA2-433E-8241-BD710054FEDC}" srcOrd="1" destOrd="0" presId="urn:microsoft.com/office/officeart/2005/8/layout/orgChart1"/>
    <dgm:cxn modelId="{4EB62E41-D990-4299-9F00-FC21692E7E8F}" type="presOf" srcId="{402FC0EC-2929-4639-94A0-E5EEA51BB997}" destId="{CEC66F53-191E-4BCF-9F70-A6902DA5CA8D}" srcOrd="1" destOrd="0" presId="urn:microsoft.com/office/officeart/2005/8/layout/orgChart1"/>
    <dgm:cxn modelId="{494BB962-8279-4C90-808C-95F53075593E}" type="presOf" srcId="{59BF403C-BD3F-43E2-B509-DBCA8D5DB006}" destId="{2D28ED27-6E97-4F64-AD6F-6A76CA12F979}" srcOrd="0" destOrd="0" presId="urn:microsoft.com/office/officeart/2005/8/layout/orgChart1"/>
    <dgm:cxn modelId="{31615863-0EE8-43AB-BC8D-FF3898B292FC}" type="presOf" srcId="{EA8D33C2-80D8-4304-B861-139FFF362C04}" destId="{0B8C22CC-4C27-4D67-910B-7801F6CD4526}" srcOrd="0" destOrd="0" presId="urn:microsoft.com/office/officeart/2005/8/layout/orgChart1"/>
    <dgm:cxn modelId="{B0AFD664-8929-45FE-A4E5-99B144B61FD0}" type="presOf" srcId="{2BE11016-D500-4916-8D64-B1EB2D7C26FE}" destId="{00530A53-A57E-4100-9D74-D9A63087AB3A}" srcOrd="1" destOrd="0" presId="urn:microsoft.com/office/officeart/2005/8/layout/orgChart1"/>
    <dgm:cxn modelId="{914E8547-2142-4E2F-935F-CDC24B6BA87B}" type="presOf" srcId="{8F075648-80C8-4518-876C-F7ACB8DD46CE}" destId="{B85ACCA5-661A-4F49-96B8-A3D17C850837}" srcOrd="0" destOrd="0" presId="urn:microsoft.com/office/officeart/2005/8/layout/orgChart1"/>
    <dgm:cxn modelId="{62A5BA49-37B0-41F4-8894-F18B53B4E315}" type="presOf" srcId="{835D0648-36E0-4EB5-A6C7-B426BEB1D961}" destId="{153ED093-2701-412A-B4AC-B30D5847481B}" srcOrd="0" destOrd="0" presId="urn:microsoft.com/office/officeart/2005/8/layout/orgChart1"/>
    <dgm:cxn modelId="{C0E75E4A-3707-4889-BF55-73A66E0F0E0D}" type="presOf" srcId="{9055E4FB-A2D9-43E0-855F-476C7E444D8A}" destId="{BC501C2E-5274-4A60-AE06-F68AE39260D2}" srcOrd="0" destOrd="0" presId="urn:microsoft.com/office/officeart/2005/8/layout/orgChart1"/>
    <dgm:cxn modelId="{242DA14C-863D-47A3-8367-38BB0437E8DB}" type="presOf" srcId="{402FC0EC-2929-4639-94A0-E5EEA51BB997}" destId="{B9F2C107-1A2E-49FC-940F-396E0685C17F}" srcOrd="0" destOrd="0" presId="urn:microsoft.com/office/officeart/2005/8/layout/orgChart1"/>
    <dgm:cxn modelId="{7383CE4E-34F1-480D-BF7F-56584693F9AA}" type="presOf" srcId="{1DA4A541-7C0C-41E9-9618-5137A0BFBB6B}" destId="{DC8DE45B-633C-4B8B-A0CA-CF53B5B64241}" srcOrd="0" destOrd="0" presId="urn:microsoft.com/office/officeart/2005/8/layout/orgChart1"/>
    <dgm:cxn modelId="{F297DE70-FAD5-4FE0-B1BD-34BAD9615C9C}" type="presOf" srcId="{CD494EB8-22F5-43B4-B97B-06E4A24792AC}" destId="{41EA9A69-51A1-4391-BC47-B8A509F3764E}" srcOrd="0" destOrd="0" presId="urn:microsoft.com/office/officeart/2005/8/layout/orgChart1"/>
    <dgm:cxn modelId="{3119DF53-B857-49D3-9E45-2EBEBC79C2AC}" type="presOf" srcId="{4DA0582B-0C2A-4E58-B370-EAFEC5CD7DBB}" destId="{8051B385-2F4D-4215-87F5-D0EEAC7ACFDC}" srcOrd="1" destOrd="0" presId="urn:microsoft.com/office/officeart/2005/8/layout/orgChart1"/>
    <dgm:cxn modelId="{DDEF9675-B198-4F30-8CAC-FFCCD037F52E}" type="presOf" srcId="{0458CA8F-73FE-4BD9-85FB-C076BCB4D586}" destId="{460394B8-3807-4074-A51D-65CD3EB8BFDB}" srcOrd="1" destOrd="0" presId="urn:microsoft.com/office/officeart/2005/8/layout/orgChart1"/>
    <dgm:cxn modelId="{D7D2BA76-C9F4-467A-9A8C-0F475D063B2A}" srcId="{ECF88739-FD97-4BDC-9833-8D8F472CD5C8}" destId="{BD19192A-5139-4417-B179-67A559E15B5E}" srcOrd="0" destOrd="0" parTransId="{A9F3F9D1-FF52-40C6-B496-299925F10C4F}" sibTransId="{7CD2F7A4-D300-4264-9BD9-91CC85468E01}"/>
    <dgm:cxn modelId="{28681157-AB4A-4848-8102-0ED6EAA3C663}" srcId="{676CAB80-F5AD-4E84-88E1-51A40A29D626}" destId="{9055E4FB-A2D9-43E0-855F-476C7E444D8A}" srcOrd="0" destOrd="0" parTransId="{B0588B69-2D1B-40E1-AD16-FE141390DCC1}" sibTransId="{5CF25C41-F41D-440E-8057-80E5CFF9EAE2}"/>
    <dgm:cxn modelId="{4D3E3158-E1EB-4666-B62A-7C3D4A14695A}" type="presOf" srcId="{59BF403C-BD3F-43E2-B509-DBCA8D5DB006}" destId="{FAF2D4B6-A166-4175-852E-771AE11AA5C9}" srcOrd="1" destOrd="0" presId="urn:microsoft.com/office/officeart/2005/8/layout/orgChart1"/>
    <dgm:cxn modelId="{DAD60182-078A-423F-8FA5-B09EF506702C}" type="presOf" srcId="{0458CA8F-73FE-4BD9-85FB-C076BCB4D586}" destId="{185B90E4-D7D0-4919-AC86-2ADB456A1611}" srcOrd="0" destOrd="0" presId="urn:microsoft.com/office/officeart/2005/8/layout/orgChart1"/>
    <dgm:cxn modelId="{EA111685-41DD-405D-BF10-932076840A8C}" srcId="{9055E4FB-A2D9-43E0-855F-476C7E444D8A}" destId="{2CDCDD79-9B6F-4934-9EF1-04AEE90FA1C1}" srcOrd="0" destOrd="0" parTransId="{BA827B7A-62E6-4B1A-9B37-E3AF65643492}" sibTransId="{5F4A5E68-73EA-45D1-B439-3E33BE2F71A1}"/>
    <dgm:cxn modelId="{4139E289-EF6F-41BC-BFB0-E309A5B86670}" type="presOf" srcId="{3592B6A8-F35D-4688-9207-9FBCD1505F84}" destId="{773486EB-4467-49F8-9663-DF727910A3A0}" srcOrd="0" destOrd="0" presId="urn:microsoft.com/office/officeart/2005/8/layout/orgChart1"/>
    <dgm:cxn modelId="{C41AA88D-76D7-482E-83B8-04C020228C15}" type="presOf" srcId="{BD19192A-5139-4417-B179-67A559E15B5E}" destId="{E10538D4-5F6A-42BD-9C9A-3D1AC80C7DB9}" srcOrd="0" destOrd="0" presId="urn:microsoft.com/office/officeart/2005/8/layout/orgChart1"/>
    <dgm:cxn modelId="{43D07995-F6AD-4DBA-B8E3-A0ED4BD6494E}" type="presOf" srcId="{1546840A-5FDB-4EE2-8D23-BDED3BD8A1CA}" destId="{66874C54-B30A-41E3-B0C9-948965F657D8}" srcOrd="1" destOrd="0" presId="urn:microsoft.com/office/officeart/2005/8/layout/orgChart1"/>
    <dgm:cxn modelId="{5BEE999E-1641-4270-9B6C-656CA23765A0}" type="presOf" srcId="{C819ECD0-AF40-449F-BA54-4AAC2240C65B}" destId="{CC280E0A-263D-4AAF-82E8-A9DB3F205BD4}" srcOrd="0" destOrd="0" presId="urn:microsoft.com/office/officeart/2005/8/layout/orgChart1"/>
    <dgm:cxn modelId="{118DEBA1-9113-446F-999D-BBD54A6E04EF}" type="presOf" srcId="{C819ECD0-AF40-449F-BA54-4AAC2240C65B}" destId="{8008ED32-D21E-4DF5-B617-9F0CABE0D055}" srcOrd="1" destOrd="0" presId="urn:microsoft.com/office/officeart/2005/8/layout/orgChart1"/>
    <dgm:cxn modelId="{83F9E4A8-BA11-4C24-9AE8-79FFA86E5784}" type="presOf" srcId="{03970587-A79A-44FF-96B5-7F7DD208E616}" destId="{DF059F02-21FD-4EFC-957F-DFBD69A8ACD8}" srcOrd="0" destOrd="0" presId="urn:microsoft.com/office/officeart/2005/8/layout/orgChart1"/>
    <dgm:cxn modelId="{B36315B2-9F51-43B5-A6C4-BD41C3D5E863}" type="presOf" srcId="{CD494EB8-22F5-43B4-B97B-06E4A24792AC}" destId="{B40A301C-4D05-4F4A-93DB-2139493A7866}" srcOrd="1" destOrd="0" presId="urn:microsoft.com/office/officeart/2005/8/layout/orgChart1"/>
    <dgm:cxn modelId="{D24B42B6-4DD3-4412-9DA1-D7AD65E85E60}" srcId="{1DA4A541-7C0C-41E9-9618-5137A0BFBB6B}" destId="{CD494EB8-22F5-43B4-B97B-06E4A24792AC}" srcOrd="0" destOrd="0" parTransId="{DCC6CF14-C330-4987-B2A3-8CBD7B213319}" sibTransId="{17D02FC3-7803-44A8-8CFA-8662B1B135D8}"/>
    <dgm:cxn modelId="{30DC53BD-C805-4768-8355-7EE26AD1F0BF}" type="presOf" srcId="{2BE11016-D500-4916-8D64-B1EB2D7C26FE}" destId="{4C769587-6487-4D48-9FD8-054EBF4720CB}" srcOrd="0" destOrd="0" presId="urn:microsoft.com/office/officeart/2005/8/layout/orgChart1"/>
    <dgm:cxn modelId="{336B57BD-C229-4E21-94B4-5CF98E834A84}" type="presOf" srcId="{C37B74F6-B3DB-4C4B-8B41-95928FEB02EE}" destId="{F1AFE3AD-5869-41FC-8F00-15A3BE3A0567}" srcOrd="0" destOrd="0" presId="urn:microsoft.com/office/officeart/2005/8/layout/orgChart1"/>
    <dgm:cxn modelId="{03A95DBF-CAC3-4988-BB7A-62713BB22E8A}" type="presOf" srcId="{A9F3F9D1-FF52-40C6-B496-299925F10C4F}" destId="{059FF374-5A7C-4568-8509-B71B5A21786B}" srcOrd="0" destOrd="0" presId="urn:microsoft.com/office/officeart/2005/8/layout/orgChart1"/>
    <dgm:cxn modelId="{77F7A2C8-2E9D-4CD3-838A-64CD47FA5BAF}" type="presOf" srcId="{676CAB80-F5AD-4E84-88E1-51A40A29D626}" destId="{E0B9CC06-C6AA-48AC-B431-0FC8858978C7}" srcOrd="0" destOrd="0" presId="urn:microsoft.com/office/officeart/2005/8/layout/orgChart1"/>
    <dgm:cxn modelId="{10A735D2-B3AB-4D10-A5BF-A407ED510651}" srcId="{F872A454-9FA7-4ABF-8994-28CE8CA0E041}" destId="{1546840A-5FDB-4EE2-8D23-BDED3BD8A1CA}" srcOrd="1" destOrd="0" parTransId="{C37B74F6-B3DB-4C4B-8B41-95928FEB02EE}" sibTransId="{5F054BD2-09D3-4111-8595-662B2E1A767F}"/>
    <dgm:cxn modelId="{AF1CC8D2-F17C-4547-ADB9-126BD9233CAF}" type="presOf" srcId="{8E9DC105-02FE-4D74-B065-D70F64947F81}" destId="{40EC3A56-7037-4E36-94B3-80A03FB965EE}" srcOrd="0" destOrd="0" presId="urn:microsoft.com/office/officeart/2005/8/layout/orgChart1"/>
    <dgm:cxn modelId="{60A6A9D3-D468-41E6-BBF9-4AF5A9888FEB}" type="presOf" srcId="{30EB27AA-3611-419F-8D8F-4120C6BABA3F}" destId="{2D68F0BF-2A11-48CA-B9F0-28071B7630D7}" srcOrd="0" destOrd="0" presId="urn:microsoft.com/office/officeart/2005/8/layout/orgChart1"/>
    <dgm:cxn modelId="{EEB2F7D9-7475-449E-AC59-C24903D97E69}" type="presOf" srcId="{F872A454-9FA7-4ABF-8994-28CE8CA0E041}" destId="{1BF68A85-9DBD-4F07-B773-493EC136BD51}" srcOrd="0" destOrd="0" presId="urn:microsoft.com/office/officeart/2005/8/layout/orgChart1"/>
    <dgm:cxn modelId="{150581DB-ADB5-4C9B-A4C0-1AFD7138D44B}" type="presOf" srcId="{ECF88739-FD97-4BDC-9833-8D8F472CD5C8}" destId="{E8C5DADE-9EA0-4E0F-B6FB-C3069FD80994}" srcOrd="1" destOrd="0" presId="urn:microsoft.com/office/officeart/2005/8/layout/orgChart1"/>
    <dgm:cxn modelId="{BB0961DF-B18A-4F4D-B2FD-22D552677626}" type="presOf" srcId="{4DA0582B-0C2A-4E58-B370-EAFEC5CD7DBB}" destId="{F0A8C908-3BAB-4556-B298-4307A18D94CD}" srcOrd="0" destOrd="0" presId="urn:microsoft.com/office/officeart/2005/8/layout/orgChart1"/>
    <dgm:cxn modelId="{62BC99E3-73D9-40CD-8145-A3737938C13A}" srcId="{2CDCDD79-9B6F-4934-9EF1-04AEE90FA1C1}" destId="{F872A454-9FA7-4ABF-8994-28CE8CA0E041}" srcOrd="0" destOrd="0" parTransId="{5EF31553-0040-460E-BF15-4D5C8FDB40F6}" sibTransId="{7FB9239B-9B8D-4BF6-9070-BFE0E1E57565}"/>
    <dgm:cxn modelId="{C204DFEB-31C8-4CBA-8D70-1EE9C648BFF7}" type="presOf" srcId="{266FD1F6-AF8B-4D2B-BB02-A2CBE04E3622}" destId="{911E1A03-DDA7-4FB4-97F2-8F8030DF99E8}" srcOrd="0" destOrd="0" presId="urn:microsoft.com/office/officeart/2005/8/layout/orgChart1"/>
    <dgm:cxn modelId="{9A2C8FED-8D84-46C5-B867-39762D04D1B2}" srcId="{9055E4FB-A2D9-43E0-855F-476C7E444D8A}" destId="{1DA4A541-7C0C-41E9-9618-5137A0BFBB6B}" srcOrd="1" destOrd="0" parTransId="{30EB27AA-3611-419F-8D8F-4120C6BABA3F}" sibTransId="{1065C6EB-10D0-4E44-84AA-B8EC1121D723}"/>
    <dgm:cxn modelId="{D25C1FF6-D239-4E49-81F9-CE93639500AF}" type="presOf" srcId="{ECF88739-FD97-4BDC-9833-8D8F472CD5C8}" destId="{A4FAF545-111F-40C2-8E92-C9B7F16B4623}" srcOrd="0" destOrd="0" presId="urn:microsoft.com/office/officeart/2005/8/layout/orgChart1"/>
    <dgm:cxn modelId="{07D765F7-483E-4896-BA58-988B7D94E632}" type="presOf" srcId="{BD19192A-5139-4417-B179-67A559E15B5E}" destId="{08B0F24C-12B1-4271-8332-012FA02264E9}" srcOrd="1" destOrd="0" presId="urn:microsoft.com/office/officeart/2005/8/layout/orgChart1"/>
    <dgm:cxn modelId="{5B468AF8-6882-460E-A616-4DF4DBB4026A}" srcId="{CD494EB8-22F5-43B4-B97B-06E4A24792AC}" destId="{C819ECD0-AF40-449F-BA54-4AAC2240C65B}" srcOrd="1" destOrd="0" parTransId="{D015C1DA-F594-4133-9CD7-FFE1D7A3B324}" sibTransId="{EA422A08-82A7-4897-8896-4E9D7C54854B}"/>
    <dgm:cxn modelId="{834286F9-9C9F-4DBD-9453-A5CDC76B9F1C}" srcId="{ECF88739-FD97-4BDC-9833-8D8F472CD5C8}" destId="{8E9DC105-02FE-4D74-B065-D70F64947F81}" srcOrd="1" destOrd="0" parTransId="{3592B6A8-F35D-4688-9207-9FBCD1505F84}" sibTransId="{CB9676EB-2F44-49B0-8ADB-9DA5349BBA45}"/>
    <dgm:cxn modelId="{956D79FB-1727-406F-A2D5-17AD93209241}" srcId="{C819ECD0-AF40-449F-BA54-4AAC2240C65B}" destId="{2BE11016-D500-4916-8D64-B1EB2D7C26FE}" srcOrd="0" destOrd="0" parTransId="{266FD1F6-AF8B-4D2B-BB02-A2CBE04E3622}" sibTransId="{62B01055-0C03-490C-BCDE-9B9D768A77AA}"/>
    <dgm:cxn modelId="{252E1CFF-417E-44B1-AD55-69EBF6AF94F2}" type="presOf" srcId="{D015C1DA-F594-4133-9CD7-FFE1D7A3B324}" destId="{A4E2CE09-46F4-45CC-8933-A87D7745F4B7}" srcOrd="0" destOrd="0" presId="urn:microsoft.com/office/officeart/2005/8/layout/orgChart1"/>
    <dgm:cxn modelId="{F2B1C6FF-C70C-41E7-9420-DD7CA5BD0139}" type="presOf" srcId="{1546840A-5FDB-4EE2-8D23-BDED3BD8A1CA}" destId="{BF02EC71-29DC-43BC-B027-98D1DD9B128B}" srcOrd="0" destOrd="0" presId="urn:microsoft.com/office/officeart/2005/8/layout/orgChart1"/>
    <dgm:cxn modelId="{8D22D3E3-4370-40D8-A7F8-54F2F21590B2}" type="presParOf" srcId="{E0B9CC06-C6AA-48AC-B431-0FC8858978C7}" destId="{6FC85608-0499-4EBC-9862-00DB86117833}" srcOrd="0" destOrd="0" presId="urn:microsoft.com/office/officeart/2005/8/layout/orgChart1"/>
    <dgm:cxn modelId="{6EB49A51-D8BC-4B27-9714-1AB02AF2EC0A}" type="presParOf" srcId="{6FC85608-0499-4EBC-9862-00DB86117833}" destId="{7FBC113B-AAD2-41B7-A658-624C48BDB8DB}" srcOrd="0" destOrd="0" presId="urn:microsoft.com/office/officeart/2005/8/layout/orgChart1"/>
    <dgm:cxn modelId="{6FD23F45-6ED6-493F-8D9B-E45E8CFBE0A2}" type="presParOf" srcId="{7FBC113B-AAD2-41B7-A658-624C48BDB8DB}" destId="{BC501C2E-5274-4A60-AE06-F68AE39260D2}" srcOrd="0" destOrd="0" presId="urn:microsoft.com/office/officeart/2005/8/layout/orgChart1"/>
    <dgm:cxn modelId="{5E39963B-8ACA-4F8E-943E-26CB1B116DEC}" type="presParOf" srcId="{7FBC113B-AAD2-41B7-A658-624C48BDB8DB}" destId="{BF7A7D12-09A7-4FD6-A80D-7665C8A7E1B5}" srcOrd="1" destOrd="0" presId="urn:microsoft.com/office/officeart/2005/8/layout/orgChart1"/>
    <dgm:cxn modelId="{AEA28B68-675A-4166-AF64-BDFF44501CE8}" type="presParOf" srcId="{6FC85608-0499-4EBC-9862-00DB86117833}" destId="{E39EE9A6-5275-4A76-9F8A-22917FF85720}" srcOrd="1" destOrd="0" presId="urn:microsoft.com/office/officeart/2005/8/layout/orgChart1"/>
    <dgm:cxn modelId="{B1948A43-8A37-4C80-9600-D50D750B0DD4}" type="presParOf" srcId="{E39EE9A6-5275-4A76-9F8A-22917FF85720}" destId="{4B08F2F4-705A-41D6-AB67-8E9832438338}" srcOrd="0" destOrd="0" presId="urn:microsoft.com/office/officeart/2005/8/layout/orgChart1"/>
    <dgm:cxn modelId="{F5F8135D-E8DF-44FB-8AB3-FFFCFC95BB03}" type="presParOf" srcId="{E39EE9A6-5275-4A76-9F8A-22917FF85720}" destId="{3EF673D3-C19B-4CB1-B5AC-390716C8A0A4}" srcOrd="1" destOrd="0" presId="urn:microsoft.com/office/officeart/2005/8/layout/orgChart1"/>
    <dgm:cxn modelId="{7BCE98F9-F7D5-4E8E-B9C7-1744D612CBE0}" type="presParOf" srcId="{3EF673D3-C19B-4CB1-B5AC-390716C8A0A4}" destId="{B1ADC9CF-B0C1-4CF7-ACC9-892F78DE7D80}" srcOrd="0" destOrd="0" presId="urn:microsoft.com/office/officeart/2005/8/layout/orgChart1"/>
    <dgm:cxn modelId="{0B5EF32F-C640-442C-B142-9003817B5EB5}" type="presParOf" srcId="{B1ADC9CF-B0C1-4CF7-ACC9-892F78DE7D80}" destId="{A8242123-B8B9-403E-A821-1BE1DA5348FF}" srcOrd="0" destOrd="0" presId="urn:microsoft.com/office/officeart/2005/8/layout/orgChart1"/>
    <dgm:cxn modelId="{CF49939B-7A0D-4232-A66C-C63D66AA6CDE}" type="presParOf" srcId="{B1ADC9CF-B0C1-4CF7-ACC9-892F78DE7D80}" destId="{267A9EFB-7EA2-433E-8241-BD710054FEDC}" srcOrd="1" destOrd="0" presId="urn:microsoft.com/office/officeart/2005/8/layout/orgChart1"/>
    <dgm:cxn modelId="{713065A9-D993-4725-AE82-5DA2CB3C7532}" type="presParOf" srcId="{3EF673D3-C19B-4CB1-B5AC-390716C8A0A4}" destId="{479EE45F-8754-4F19-BD4A-E66801F36ADE}" srcOrd="1" destOrd="0" presId="urn:microsoft.com/office/officeart/2005/8/layout/orgChart1"/>
    <dgm:cxn modelId="{643EEF3B-D8C0-48CD-BAAB-3C4A024F330F}" type="presParOf" srcId="{479EE45F-8754-4F19-BD4A-E66801F36ADE}" destId="{3A47829F-82D8-4770-90A9-B80A0A15F7A8}" srcOrd="0" destOrd="0" presId="urn:microsoft.com/office/officeart/2005/8/layout/orgChart1"/>
    <dgm:cxn modelId="{DD484C65-37C9-4A5A-833B-6B82DD03D3AC}" type="presParOf" srcId="{479EE45F-8754-4F19-BD4A-E66801F36ADE}" destId="{2A15F663-A629-4C21-BC9A-E3AEA6FBB629}" srcOrd="1" destOrd="0" presId="urn:microsoft.com/office/officeart/2005/8/layout/orgChart1"/>
    <dgm:cxn modelId="{10FAE67E-B7B4-4C8F-9DCE-81B5C3294743}" type="presParOf" srcId="{2A15F663-A629-4C21-BC9A-E3AEA6FBB629}" destId="{20B8AF89-A71D-402C-A206-C1B78AF03825}" srcOrd="0" destOrd="0" presId="urn:microsoft.com/office/officeart/2005/8/layout/orgChart1"/>
    <dgm:cxn modelId="{7F42FD06-D7DF-4BE6-93CF-AB9E982B243C}" type="presParOf" srcId="{20B8AF89-A71D-402C-A206-C1B78AF03825}" destId="{1BF68A85-9DBD-4F07-B773-493EC136BD51}" srcOrd="0" destOrd="0" presId="urn:microsoft.com/office/officeart/2005/8/layout/orgChart1"/>
    <dgm:cxn modelId="{9A8D192B-EC4D-4DAA-9219-6FAD7F965EBD}" type="presParOf" srcId="{20B8AF89-A71D-402C-A206-C1B78AF03825}" destId="{9264E07B-DC73-4DB5-85C7-7B262D26F42A}" srcOrd="1" destOrd="0" presId="urn:microsoft.com/office/officeart/2005/8/layout/orgChart1"/>
    <dgm:cxn modelId="{821C690A-155B-4808-9CBE-75E8963BAFD5}" type="presParOf" srcId="{2A15F663-A629-4C21-BC9A-E3AEA6FBB629}" destId="{412310A5-BD95-4609-90AD-7818FC74E812}" srcOrd="1" destOrd="0" presId="urn:microsoft.com/office/officeart/2005/8/layout/orgChart1"/>
    <dgm:cxn modelId="{AAE1575C-B084-4836-B7DF-54D57E4A353D}" type="presParOf" srcId="{412310A5-BD95-4609-90AD-7818FC74E812}" destId="{0B8C22CC-4C27-4D67-910B-7801F6CD4526}" srcOrd="0" destOrd="0" presId="urn:microsoft.com/office/officeart/2005/8/layout/orgChart1"/>
    <dgm:cxn modelId="{5CF70E27-FFA9-46BE-9FF4-287EDB02422A}" type="presParOf" srcId="{412310A5-BD95-4609-90AD-7818FC74E812}" destId="{F90D182C-B61B-4F9F-8A5C-E93E7DC8D71B}" srcOrd="1" destOrd="0" presId="urn:microsoft.com/office/officeart/2005/8/layout/orgChart1"/>
    <dgm:cxn modelId="{54280FEC-6BC1-45F8-8AD0-C0EF92B1FFD2}" type="presParOf" srcId="{F90D182C-B61B-4F9F-8A5C-E93E7DC8D71B}" destId="{C845153A-F162-4DC9-AC66-CECBC7241EB4}" srcOrd="0" destOrd="0" presId="urn:microsoft.com/office/officeart/2005/8/layout/orgChart1"/>
    <dgm:cxn modelId="{98CECA7C-81D0-43D2-A36B-3F752B280D1B}" type="presParOf" srcId="{C845153A-F162-4DC9-AC66-CECBC7241EB4}" destId="{185B90E4-D7D0-4919-AC86-2ADB456A1611}" srcOrd="0" destOrd="0" presId="urn:microsoft.com/office/officeart/2005/8/layout/orgChart1"/>
    <dgm:cxn modelId="{27BF3D60-3D42-4FEB-AC17-825D662FB43E}" type="presParOf" srcId="{C845153A-F162-4DC9-AC66-CECBC7241EB4}" destId="{460394B8-3807-4074-A51D-65CD3EB8BFDB}" srcOrd="1" destOrd="0" presId="urn:microsoft.com/office/officeart/2005/8/layout/orgChart1"/>
    <dgm:cxn modelId="{283BBB53-3FEB-4780-A27A-2B4D81D2CBE3}" type="presParOf" srcId="{F90D182C-B61B-4F9F-8A5C-E93E7DC8D71B}" destId="{791AA5E1-6312-4241-88E0-0758940A8E54}" srcOrd="1" destOrd="0" presId="urn:microsoft.com/office/officeart/2005/8/layout/orgChart1"/>
    <dgm:cxn modelId="{57C0A2DB-B566-4093-837F-79EF5BF97BAD}" type="presParOf" srcId="{F90D182C-B61B-4F9F-8A5C-E93E7DC8D71B}" destId="{F8D2F3E8-E1E3-4D14-A423-3B96CEC965BA}" srcOrd="2" destOrd="0" presId="urn:microsoft.com/office/officeart/2005/8/layout/orgChart1"/>
    <dgm:cxn modelId="{A515AAA0-BB89-4F6A-9BC5-1CE07F59569F}" type="presParOf" srcId="{412310A5-BD95-4609-90AD-7818FC74E812}" destId="{F1AFE3AD-5869-41FC-8F00-15A3BE3A0567}" srcOrd="2" destOrd="0" presId="urn:microsoft.com/office/officeart/2005/8/layout/orgChart1"/>
    <dgm:cxn modelId="{52D8F495-DA3E-4C18-BDA0-29CB193F2893}" type="presParOf" srcId="{412310A5-BD95-4609-90AD-7818FC74E812}" destId="{D7163223-F11C-40AC-B3E5-2C904315C38B}" srcOrd="3" destOrd="0" presId="urn:microsoft.com/office/officeart/2005/8/layout/orgChart1"/>
    <dgm:cxn modelId="{0C93E473-C79E-4298-9923-AA1C5B5E8D4A}" type="presParOf" srcId="{D7163223-F11C-40AC-B3E5-2C904315C38B}" destId="{CAA2DEF2-2EE6-41C2-BA03-8780B83C5363}" srcOrd="0" destOrd="0" presId="urn:microsoft.com/office/officeart/2005/8/layout/orgChart1"/>
    <dgm:cxn modelId="{C1B99A1A-9F9A-4D6D-B9D6-E724D7F12EC3}" type="presParOf" srcId="{CAA2DEF2-2EE6-41C2-BA03-8780B83C5363}" destId="{BF02EC71-29DC-43BC-B027-98D1DD9B128B}" srcOrd="0" destOrd="0" presId="urn:microsoft.com/office/officeart/2005/8/layout/orgChart1"/>
    <dgm:cxn modelId="{39436142-A797-43E7-A3E0-893ACA7F398D}" type="presParOf" srcId="{CAA2DEF2-2EE6-41C2-BA03-8780B83C5363}" destId="{66874C54-B30A-41E3-B0C9-948965F657D8}" srcOrd="1" destOrd="0" presId="urn:microsoft.com/office/officeart/2005/8/layout/orgChart1"/>
    <dgm:cxn modelId="{9523A23F-6A45-4879-AE04-EF3D72FB096E}" type="presParOf" srcId="{D7163223-F11C-40AC-B3E5-2C904315C38B}" destId="{E7E309FE-2F03-4D7F-BAFB-B93AD4ADBE1F}" srcOrd="1" destOrd="0" presId="urn:microsoft.com/office/officeart/2005/8/layout/orgChart1"/>
    <dgm:cxn modelId="{AF395256-E646-4E54-AEF9-B596F81D66F4}" type="presParOf" srcId="{D7163223-F11C-40AC-B3E5-2C904315C38B}" destId="{6E58897A-FD1D-4FF1-B143-DBAC54063D12}" srcOrd="2" destOrd="0" presId="urn:microsoft.com/office/officeart/2005/8/layout/orgChart1"/>
    <dgm:cxn modelId="{0DE9FD76-47D7-42C3-B16B-164091CC3ECE}" type="presParOf" srcId="{2A15F663-A629-4C21-BC9A-E3AEA6FBB629}" destId="{125F31BD-D14D-4E57-B838-103AF8247902}" srcOrd="2" destOrd="0" presId="urn:microsoft.com/office/officeart/2005/8/layout/orgChart1"/>
    <dgm:cxn modelId="{9367655A-0491-46E7-94DE-EB0E448DCE1D}" type="presParOf" srcId="{479EE45F-8754-4F19-BD4A-E66801F36ADE}" destId="{2676731F-B8EC-447D-883F-9AE3D06AC77B}" srcOrd="2" destOrd="0" presId="urn:microsoft.com/office/officeart/2005/8/layout/orgChart1"/>
    <dgm:cxn modelId="{5A2D83FD-A24C-4919-A800-689B4AFA3585}" type="presParOf" srcId="{479EE45F-8754-4F19-BD4A-E66801F36ADE}" destId="{B996AC70-8562-4D59-8FFF-050F5869BBBF}" srcOrd="3" destOrd="0" presId="urn:microsoft.com/office/officeart/2005/8/layout/orgChart1"/>
    <dgm:cxn modelId="{FA166B47-6291-4B26-86E4-CE9E8D599D1A}" type="presParOf" srcId="{B996AC70-8562-4D59-8FFF-050F5869BBBF}" destId="{E19192DA-72A7-41B7-B80B-95CE2AA514C7}" srcOrd="0" destOrd="0" presId="urn:microsoft.com/office/officeart/2005/8/layout/orgChart1"/>
    <dgm:cxn modelId="{0D46BC21-A8C7-4A6C-A443-030483F6FC41}" type="presParOf" srcId="{E19192DA-72A7-41B7-B80B-95CE2AA514C7}" destId="{A4FAF545-111F-40C2-8E92-C9B7F16B4623}" srcOrd="0" destOrd="0" presId="urn:microsoft.com/office/officeart/2005/8/layout/orgChart1"/>
    <dgm:cxn modelId="{9BCEB519-8586-45DB-9B5E-EA1F8F93E8C7}" type="presParOf" srcId="{E19192DA-72A7-41B7-B80B-95CE2AA514C7}" destId="{E8C5DADE-9EA0-4E0F-B6FB-C3069FD80994}" srcOrd="1" destOrd="0" presId="urn:microsoft.com/office/officeart/2005/8/layout/orgChart1"/>
    <dgm:cxn modelId="{DF571C6F-A71B-4209-8F59-C90B41CCC3D9}" type="presParOf" srcId="{B996AC70-8562-4D59-8FFF-050F5869BBBF}" destId="{D155676B-309F-430E-B2BE-7A8385328D25}" srcOrd="1" destOrd="0" presId="urn:microsoft.com/office/officeart/2005/8/layout/orgChart1"/>
    <dgm:cxn modelId="{7281E57A-C319-43C4-AF65-BBC25E24CB8A}" type="presParOf" srcId="{D155676B-309F-430E-B2BE-7A8385328D25}" destId="{059FF374-5A7C-4568-8509-B71B5A21786B}" srcOrd="0" destOrd="0" presId="urn:microsoft.com/office/officeart/2005/8/layout/orgChart1"/>
    <dgm:cxn modelId="{E8DC0DCA-8869-47F0-A7E5-BDC8F4E8F8C7}" type="presParOf" srcId="{D155676B-309F-430E-B2BE-7A8385328D25}" destId="{8FFDC1D1-3A3B-4C51-8272-F060F8841A78}" srcOrd="1" destOrd="0" presId="urn:microsoft.com/office/officeart/2005/8/layout/orgChart1"/>
    <dgm:cxn modelId="{5D2E9718-8D9F-4719-89B0-577B01692987}" type="presParOf" srcId="{8FFDC1D1-3A3B-4C51-8272-F060F8841A78}" destId="{DD656EA2-A5E7-46F9-9674-8B8BD568FFCA}" srcOrd="0" destOrd="0" presId="urn:microsoft.com/office/officeart/2005/8/layout/orgChart1"/>
    <dgm:cxn modelId="{76D5B150-6EB4-4F2E-AF6F-9FDC445855F2}" type="presParOf" srcId="{DD656EA2-A5E7-46F9-9674-8B8BD568FFCA}" destId="{E10538D4-5F6A-42BD-9C9A-3D1AC80C7DB9}" srcOrd="0" destOrd="0" presId="urn:microsoft.com/office/officeart/2005/8/layout/orgChart1"/>
    <dgm:cxn modelId="{BE3EA713-04D6-466E-B901-C1233C7A0C42}" type="presParOf" srcId="{DD656EA2-A5E7-46F9-9674-8B8BD568FFCA}" destId="{08B0F24C-12B1-4271-8332-012FA02264E9}" srcOrd="1" destOrd="0" presId="urn:microsoft.com/office/officeart/2005/8/layout/orgChart1"/>
    <dgm:cxn modelId="{4B49C834-4AB7-4983-ADD8-2AA6DDA45CAD}" type="presParOf" srcId="{8FFDC1D1-3A3B-4C51-8272-F060F8841A78}" destId="{B803AD6E-761A-47E7-BDAD-58D35E061108}" srcOrd="1" destOrd="0" presId="urn:microsoft.com/office/officeart/2005/8/layout/orgChart1"/>
    <dgm:cxn modelId="{5A2F1650-8392-4F12-B552-F4C83DE11700}" type="presParOf" srcId="{8FFDC1D1-3A3B-4C51-8272-F060F8841A78}" destId="{9433EA23-F3AB-4081-B12D-BF57A4EDFEFD}" srcOrd="2" destOrd="0" presId="urn:microsoft.com/office/officeart/2005/8/layout/orgChart1"/>
    <dgm:cxn modelId="{6A25BA29-AD10-4377-A524-BB8303A25A4D}" type="presParOf" srcId="{D155676B-309F-430E-B2BE-7A8385328D25}" destId="{773486EB-4467-49F8-9663-DF727910A3A0}" srcOrd="2" destOrd="0" presId="urn:microsoft.com/office/officeart/2005/8/layout/orgChart1"/>
    <dgm:cxn modelId="{4D6C6F7F-6A2B-4F51-AAC0-5DF152350A16}" type="presParOf" srcId="{D155676B-309F-430E-B2BE-7A8385328D25}" destId="{BD10D8F6-C269-4CA3-8B75-98E6576513CA}" srcOrd="3" destOrd="0" presId="urn:microsoft.com/office/officeart/2005/8/layout/orgChart1"/>
    <dgm:cxn modelId="{6538D089-4277-4681-9D66-EA9817F3CC3D}" type="presParOf" srcId="{BD10D8F6-C269-4CA3-8B75-98E6576513CA}" destId="{66DBE1B4-3854-4B18-BD52-34EAAA116466}" srcOrd="0" destOrd="0" presId="urn:microsoft.com/office/officeart/2005/8/layout/orgChart1"/>
    <dgm:cxn modelId="{4C9705A1-46C2-4337-A490-E019548FAB4B}" type="presParOf" srcId="{66DBE1B4-3854-4B18-BD52-34EAAA116466}" destId="{40EC3A56-7037-4E36-94B3-80A03FB965EE}" srcOrd="0" destOrd="0" presId="urn:microsoft.com/office/officeart/2005/8/layout/orgChart1"/>
    <dgm:cxn modelId="{A6C7D10F-C155-4F60-AF12-EC18D48023DD}" type="presParOf" srcId="{66DBE1B4-3854-4B18-BD52-34EAAA116466}" destId="{C4D7CA22-EE0D-4E2B-92F8-E85E7393EFC9}" srcOrd="1" destOrd="0" presId="urn:microsoft.com/office/officeart/2005/8/layout/orgChart1"/>
    <dgm:cxn modelId="{249CA38A-EA85-401A-B3C1-5939593FE15E}" type="presParOf" srcId="{BD10D8F6-C269-4CA3-8B75-98E6576513CA}" destId="{38264B19-D336-410D-A450-1B6F10654D6F}" srcOrd="1" destOrd="0" presId="urn:microsoft.com/office/officeart/2005/8/layout/orgChart1"/>
    <dgm:cxn modelId="{C802D919-5A3E-400A-B363-7239E5F87A8B}" type="presParOf" srcId="{BD10D8F6-C269-4CA3-8B75-98E6576513CA}" destId="{AAEDCE7D-E12E-4BC0-9006-542223A83A12}" srcOrd="2" destOrd="0" presId="urn:microsoft.com/office/officeart/2005/8/layout/orgChart1"/>
    <dgm:cxn modelId="{4F32D3F6-2E55-41D5-B9F4-7E00C3071ADE}" type="presParOf" srcId="{B996AC70-8562-4D59-8FFF-050F5869BBBF}" destId="{B768AB5E-8837-4A6E-8CB2-BF15BE28EAC3}" srcOrd="2" destOrd="0" presId="urn:microsoft.com/office/officeart/2005/8/layout/orgChart1"/>
    <dgm:cxn modelId="{A9E7DA05-C5C2-4403-A1FD-7FB0309A89E7}" type="presParOf" srcId="{3EF673D3-C19B-4CB1-B5AC-390716C8A0A4}" destId="{CC0A0757-C65F-494F-BBC2-FECD2DC20F11}" srcOrd="2" destOrd="0" presId="urn:microsoft.com/office/officeart/2005/8/layout/orgChart1"/>
    <dgm:cxn modelId="{349A82B1-0388-4238-883B-9F284042614B}" type="presParOf" srcId="{E39EE9A6-5275-4A76-9F8A-22917FF85720}" destId="{2D68F0BF-2A11-48CA-B9F0-28071B7630D7}" srcOrd="2" destOrd="0" presId="urn:microsoft.com/office/officeart/2005/8/layout/orgChart1"/>
    <dgm:cxn modelId="{0C31112F-661E-4B94-B23A-7CCFD6C943C8}" type="presParOf" srcId="{E39EE9A6-5275-4A76-9F8A-22917FF85720}" destId="{39145DBE-84B5-4346-A305-4D90BB66957C}" srcOrd="3" destOrd="0" presId="urn:microsoft.com/office/officeart/2005/8/layout/orgChart1"/>
    <dgm:cxn modelId="{36BC4827-B452-42E2-A7E7-5EB0C6E57F62}" type="presParOf" srcId="{39145DBE-84B5-4346-A305-4D90BB66957C}" destId="{6230F613-F098-4D09-BE94-FC8642B4C9E3}" srcOrd="0" destOrd="0" presId="urn:microsoft.com/office/officeart/2005/8/layout/orgChart1"/>
    <dgm:cxn modelId="{B2C50844-2029-4FB9-9A46-CBA552F0C17D}" type="presParOf" srcId="{6230F613-F098-4D09-BE94-FC8642B4C9E3}" destId="{DC8DE45B-633C-4B8B-A0CA-CF53B5B64241}" srcOrd="0" destOrd="0" presId="urn:microsoft.com/office/officeart/2005/8/layout/orgChart1"/>
    <dgm:cxn modelId="{3FA3F711-C29D-4E42-9B62-54BE437D3A2C}" type="presParOf" srcId="{6230F613-F098-4D09-BE94-FC8642B4C9E3}" destId="{C7955A3D-27E3-4CF3-A05A-5C7173E4F153}" srcOrd="1" destOrd="0" presId="urn:microsoft.com/office/officeart/2005/8/layout/orgChart1"/>
    <dgm:cxn modelId="{7B4002D0-8BDA-48CA-8088-8F3F73FC4F61}" type="presParOf" srcId="{39145DBE-84B5-4346-A305-4D90BB66957C}" destId="{5CAFF4AD-374C-4CEF-904C-6A16EA334A65}" srcOrd="1" destOrd="0" presId="urn:microsoft.com/office/officeart/2005/8/layout/orgChart1"/>
    <dgm:cxn modelId="{76B7E267-8934-484C-91F9-49484BAC667B}" type="presParOf" srcId="{5CAFF4AD-374C-4CEF-904C-6A16EA334A65}" destId="{68861F1B-3950-430A-9C4E-2594ED5C0F12}" srcOrd="0" destOrd="0" presId="urn:microsoft.com/office/officeart/2005/8/layout/orgChart1"/>
    <dgm:cxn modelId="{CE702087-F093-45EA-9F75-093776146482}" type="presParOf" srcId="{5CAFF4AD-374C-4CEF-904C-6A16EA334A65}" destId="{C5089730-99CF-4399-A695-E795F57C17F4}" srcOrd="1" destOrd="0" presId="urn:microsoft.com/office/officeart/2005/8/layout/orgChart1"/>
    <dgm:cxn modelId="{E735FC21-D827-4BF1-8AEC-7DEDB7BCFE43}" type="presParOf" srcId="{C5089730-99CF-4399-A695-E795F57C17F4}" destId="{5BD435D8-E53A-49BB-A1EB-D99B395FFCC8}" srcOrd="0" destOrd="0" presId="urn:microsoft.com/office/officeart/2005/8/layout/orgChart1"/>
    <dgm:cxn modelId="{CB8D6019-6127-46BE-913F-852617CA1C5A}" type="presParOf" srcId="{5BD435D8-E53A-49BB-A1EB-D99B395FFCC8}" destId="{41EA9A69-51A1-4391-BC47-B8A509F3764E}" srcOrd="0" destOrd="0" presId="urn:microsoft.com/office/officeart/2005/8/layout/orgChart1"/>
    <dgm:cxn modelId="{F23E6480-AB6E-4201-8433-7C88D03199D9}" type="presParOf" srcId="{5BD435D8-E53A-49BB-A1EB-D99B395FFCC8}" destId="{B40A301C-4D05-4F4A-93DB-2139493A7866}" srcOrd="1" destOrd="0" presId="urn:microsoft.com/office/officeart/2005/8/layout/orgChart1"/>
    <dgm:cxn modelId="{D4DF0CFE-1E2F-41C7-B5D3-68F7CCC1A9E0}" type="presParOf" srcId="{C5089730-99CF-4399-A695-E795F57C17F4}" destId="{B55EF401-D1BD-47DD-B9D6-A7A99E06D606}" srcOrd="1" destOrd="0" presId="urn:microsoft.com/office/officeart/2005/8/layout/orgChart1"/>
    <dgm:cxn modelId="{F4E2C33F-5CED-406A-AC49-3B2243D92574}" type="presParOf" srcId="{B55EF401-D1BD-47DD-B9D6-A7A99E06D606}" destId="{B85ACCA5-661A-4F49-96B8-A3D17C850837}" srcOrd="0" destOrd="0" presId="urn:microsoft.com/office/officeart/2005/8/layout/orgChart1"/>
    <dgm:cxn modelId="{3172803B-DC8E-4715-84EB-D386F9A91BD5}" type="presParOf" srcId="{B55EF401-D1BD-47DD-B9D6-A7A99E06D606}" destId="{09CF34A5-C0C1-4287-BF04-0B1591CDB326}" srcOrd="1" destOrd="0" presId="urn:microsoft.com/office/officeart/2005/8/layout/orgChart1"/>
    <dgm:cxn modelId="{CEBCBF62-3EC0-4A5B-82F7-B473C7F21D97}" type="presParOf" srcId="{09CF34A5-C0C1-4287-BF04-0B1591CDB326}" destId="{D0C142E9-FD78-42D5-9CF3-05B0EC37E95D}" srcOrd="0" destOrd="0" presId="urn:microsoft.com/office/officeart/2005/8/layout/orgChart1"/>
    <dgm:cxn modelId="{CF3C6715-E665-4A91-A6CA-176E631A9F27}" type="presParOf" srcId="{D0C142E9-FD78-42D5-9CF3-05B0EC37E95D}" destId="{2D28ED27-6E97-4F64-AD6F-6A76CA12F979}" srcOrd="0" destOrd="0" presId="urn:microsoft.com/office/officeart/2005/8/layout/orgChart1"/>
    <dgm:cxn modelId="{97A06E37-F76D-4F94-A8B0-B7B1D8149FEE}" type="presParOf" srcId="{D0C142E9-FD78-42D5-9CF3-05B0EC37E95D}" destId="{FAF2D4B6-A166-4175-852E-771AE11AA5C9}" srcOrd="1" destOrd="0" presId="urn:microsoft.com/office/officeart/2005/8/layout/orgChart1"/>
    <dgm:cxn modelId="{2EC14F40-DBE9-48E6-AB9C-796140CD92ED}" type="presParOf" srcId="{09CF34A5-C0C1-4287-BF04-0B1591CDB326}" destId="{8D15D5EC-36CC-43B4-9037-B4ABD738EB8C}" srcOrd="1" destOrd="0" presId="urn:microsoft.com/office/officeart/2005/8/layout/orgChart1"/>
    <dgm:cxn modelId="{5EED118F-F270-4ADF-988B-BA888E9CDFB4}" type="presParOf" srcId="{09CF34A5-C0C1-4287-BF04-0B1591CDB326}" destId="{239B08D9-2F0F-4585-B411-E031769D960A}" srcOrd="2" destOrd="0" presId="urn:microsoft.com/office/officeart/2005/8/layout/orgChart1"/>
    <dgm:cxn modelId="{16F8C8C1-8E91-4AF9-91FB-73D7AD63256A}" type="presParOf" srcId="{B55EF401-D1BD-47DD-B9D6-A7A99E06D606}" destId="{A4E2CE09-46F4-45CC-8933-A87D7745F4B7}" srcOrd="2" destOrd="0" presId="urn:microsoft.com/office/officeart/2005/8/layout/orgChart1"/>
    <dgm:cxn modelId="{CFBF6015-C7BB-4063-AB3F-2C19142E00AB}" type="presParOf" srcId="{B55EF401-D1BD-47DD-B9D6-A7A99E06D606}" destId="{A7599402-239F-444A-AA7B-97B509DB24DA}" srcOrd="3" destOrd="0" presId="urn:microsoft.com/office/officeart/2005/8/layout/orgChart1"/>
    <dgm:cxn modelId="{BAE4A626-4E84-49C5-912C-F94667245EDF}" type="presParOf" srcId="{A7599402-239F-444A-AA7B-97B509DB24DA}" destId="{6FBAA663-859A-46A6-B3C0-F15CC8A1F775}" srcOrd="0" destOrd="0" presId="urn:microsoft.com/office/officeart/2005/8/layout/orgChart1"/>
    <dgm:cxn modelId="{58D72DDF-B2ED-484C-A45B-756952557A94}" type="presParOf" srcId="{6FBAA663-859A-46A6-B3C0-F15CC8A1F775}" destId="{CC280E0A-263D-4AAF-82E8-A9DB3F205BD4}" srcOrd="0" destOrd="0" presId="urn:microsoft.com/office/officeart/2005/8/layout/orgChart1"/>
    <dgm:cxn modelId="{9F01620D-7952-4BCB-9334-36ADF3AF22BD}" type="presParOf" srcId="{6FBAA663-859A-46A6-B3C0-F15CC8A1F775}" destId="{8008ED32-D21E-4DF5-B617-9F0CABE0D055}" srcOrd="1" destOrd="0" presId="urn:microsoft.com/office/officeart/2005/8/layout/orgChart1"/>
    <dgm:cxn modelId="{BC2031D7-C7C4-4579-B7BD-494F6E011A8C}" type="presParOf" srcId="{A7599402-239F-444A-AA7B-97B509DB24DA}" destId="{F0EF8BE7-A751-4A36-B0D0-5109CDE480B5}" srcOrd="1" destOrd="0" presId="urn:microsoft.com/office/officeart/2005/8/layout/orgChart1"/>
    <dgm:cxn modelId="{AF96A883-C968-4F81-A0EA-851E71C73E31}" type="presParOf" srcId="{F0EF8BE7-A751-4A36-B0D0-5109CDE480B5}" destId="{911E1A03-DDA7-4FB4-97F2-8F8030DF99E8}" srcOrd="0" destOrd="0" presId="urn:microsoft.com/office/officeart/2005/8/layout/orgChart1"/>
    <dgm:cxn modelId="{6467E417-DB60-4CCB-BD25-D8252C3F16A1}" type="presParOf" srcId="{F0EF8BE7-A751-4A36-B0D0-5109CDE480B5}" destId="{644FFF28-BF87-42C9-88D5-F759C46C533F}" srcOrd="1" destOrd="0" presId="urn:microsoft.com/office/officeart/2005/8/layout/orgChart1"/>
    <dgm:cxn modelId="{B395D35F-5062-4054-A850-E7A9C3316A1C}" type="presParOf" srcId="{644FFF28-BF87-42C9-88D5-F759C46C533F}" destId="{A744489B-7F51-45D5-BF3C-E4EA5958F292}" srcOrd="0" destOrd="0" presId="urn:microsoft.com/office/officeart/2005/8/layout/orgChart1"/>
    <dgm:cxn modelId="{10EA5BB5-A2E8-415A-82C2-61007E58CF2F}" type="presParOf" srcId="{A744489B-7F51-45D5-BF3C-E4EA5958F292}" destId="{4C769587-6487-4D48-9FD8-054EBF4720CB}" srcOrd="0" destOrd="0" presId="urn:microsoft.com/office/officeart/2005/8/layout/orgChart1"/>
    <dgm:cxn modelId="{3428146E-68F0-47D4-B33F-C2C8CB1CCDBE}" type="presParOf" srcId="{A744489B-7F51-45D5-BF3C-E4EA5958F292}" destId="{00530A53-A57E-4100-9D74-D9A63087AB3A}" srcOrd="1" destOrd="0" presId="urn:microsoft.com/office/officeart/2005/8/layout/orgChart1"/>
    <dgm:cxn modelId="{FF5EF3C0-CD8C-4915-9001-BA151E6E6318}" type="presParOf" srcId="{644FFF28-BF87-42C9-88D5-F759C46C533F}" destId="{AA6489FC-D2B1-4145-83D0-169D272FA2E2}" srcOrd="1" destOrd="0" presId="urn:microsoft.com/office/officeart/2005/8/layout/orgChart1"/>
    <dgm:cxn modelId="{C72D5D7E-4225-4253-BEA8-F4E99711F769}" type="presParOf" srcId="{644FFF28-BF87-42C9-88D5-F759C46C533F}" destId="{6E1EE7F0-3641-49CA-874D-E361F9FC6162}" srcOrd="2" destOrd="0" presId="urn:microsoft.com/office/officeart/2005/8/layout/orgChart1"/>
    <dgm:cxn modelId="{2885C69F-6EC7-4158-961C-B7A77A2B8C70}" type="presParOf" srcId="{F0EF8BE7-A751-4A36-B0D0-5109CDE480B5}" destId="{DF059F02-21FD-4EFC-957F-DFBD69A8ACD8}" srcOrd="2" destOrd="0" presId="urn:microsoft.com/office/officeart/2005/8/layout/orgChart1"/>
    <dgm:cxn modelId="{F957B133-13E9-4AAB-AB17-553B9FFA9E38}" type="presParOf" srcId="{F0EF8BE7-A751-4A36-B0D0-5109CDE480B5}" destId="{E06182EE-EAF3-4CD8-942A-2554927FB497}" srcOrd="3" destOrd="0" presId="urn:microsoft.com/office/officeart/2005/8/layout/orgChart1"/>
    <dgm:cxn modelId="{9EC838A5-B582-4730-95D8-3070AB0793DD}" type="presParOf" srcId="{E06182EE-EAF3-4CD8-942A-2554927FB497}" destId="{E2AB86CD-7CFF-4185-85A5-9B5A7449F6D6}" srcOrd="0" destOrd="0" presId="urn:microsoft.com/office/officeart/2005/8/layout/orgChart1"/>
    <dgm:cxn modelId="{16AF083E-0B0F-47DC-A599-CAEA6539E693}" type="presParOf" srcId="{E2AB86CD-7CFF-4185-85A5-9B5A7449F6D6}" destId="{F6103A39-6A11-43CE-B06C-C065E3050B20}" srcOrd="0" destOrd="0" presId="urn:microsoft.com/office/officeart/2005/8/layout/orgChart1"/>
    <dgm:cxn modelId="{F8C27D92-999B-45F6-AB46-9917FDE20C4E}" type="presParOf" srcId="{E2AB86CD-7CFF-4185-85A5-9B5A7449F6D6}" destId="{59206FD3-5291-4F6E-8E9F-83848D9C617B}" srcOrd="1" destOrd="0" presId="urn:microsoft.com/office/officeart/2005/8/layout/orgChart1"/>
    <dgm:cxn modelId="{6B6D7342-6EFB-4B00-AF29-DB304BACE693}" type="presParOf" srcId="{E06182EE-EAF3-4CD8-942A-2554927FB497}" destId="{50D540EF-81BB-49E6-88DA-0B46D6AB9125}" srcOrd="1" destOrd="0" presId="urn:microsoft.com/office/officeart/2005/8/layout/orgChart1"/>
    <dgm:cxn modelId="{7A5D80DF-4B5C-4432-B58A-45CCCB540B25}" type="presParOf" srcId="{E06182EE-EAF3-4CD8-942A-2554927FB497}" destId="{ACCD1CB9-1458-4FBF-A3D4-E45BFEAD65CF}" srcOrd="2" destOrd="0" presId="urn:microsoft.com/office/officeart/2005/8/layout/orgChart1"/>
    <dgm:cxn modelId="{23D12394-617F-42BF-9BF2-A80B2C77D38E}" type="presParOf" srcId="{A7599402-239F-444A-AA7B-97B509DB24DA}" destId="{D74E9C86-6BD7-489C-820F-1554D4E16750}" srcOrd="2" destOrd="0" presId="urn:microsoft.com/office/officeart/2005/8/layout/orgChart1"/>
    <dgm:cxn modelId="{F3C8DB36-4166-4DD1-A01F-3ED8F6462AF5}" type="presParOf" srcId="{C5089730-99CF-4399-A695-E795F57C17F4}" destId="{FCED87B5-E32D-4546-B98E-4A552845844C}" srcOrd="2" destOrd="0" presId="urn:microsoft.com/office/officeart/2005/8/layout/orgChart1"/>
    <dgm:cxn modelId="{71F8AF03-731D-428B-B4AD-6292F71B31DF}" type="presParOf" srcId="{5CAFF4AD-374C-4CEF-904C-6A16EA334A65}" destId="{153ED093-2701-412A-B4AC-B30D5847481B}" srcOrd="2" destOrd="0" presId="urn:microsoft.com/office/officeart/2005/8/layout/orgChart1"/>
    <dgm:cxn modelId="{31977BC1-60C8-4AFC-A117-707509B2754A}" type="presParOf" srcId="{5CAFF4AD-374C-4CEF-904C-6A16EA334A65}" destId="{DE2BDD4F-255D-4C23-8D86-B8AAD5ED7CAE}" srcOrd="3" destOrd="0" presId="urn:microsoft.com/office/officeart/2005/8/layout/orgChart1"/>
    <dgm:cxn modelId="{1174AECE-7E6A-4597-ACB0-E5E2CD612888}" type="presParOf" srcId="{DE2BDD4F-255D-4C23-8D86-B8AAD5ED7CAE}" destId="{23436E12-6D01-4AE2-A57A-25D82379CC28}" srcOrd="0" destOrd="0" presId="urn:microsoft.com/office/officeart/2005/8/layout/orgChart1"/>
    <dgm:cxn modelId="{D4D840E9-E067-4F95-B1F9-63952296BE0F}" type="presParOf" srcId="{23436E12-6D01-4AE2-A57A-25D82379CC28}" destId="{B9F2C107-1A2E-49FC-940F-396E0685C17F}" srcOrd="0" destOrd="0" presId="urn:microsoft.com/office/officeart/2005/8/layout/orgChart1"/>
    <dgm:cxn modelId="{CEFD27FA-85C0-4ACF-866B-4454D5B1496F}" type="presParOf" srcId="{23436E12-6D01-4AE2-A57A-25D82379CC28}" destId="{CEC66F53-191E-4BCF-9F70-A6902DA5CA8D}" srcOrd="1" destOrd="0" presId="urn:microsoft.com/office/officeart/2005/8/layout/orgChart1"/>
    <dgm:cxn modelId="{979BA63E-8786-49E4-969A-4FD46051F37E}" type="presParOf" srcId="{DE2BDD4F-255D-4C23-8D86-B8AAD5ED7CAE}" destId="{C8139B1A-43EF-4E8D-9D89-77D53B325A74}" srcOrd="1" destOrd="0" presId="urn:microsoft.com/office/officeart/2005/8/layout/orgChart1"/>
    <dgm:cxn modelId="{D95751BC-4BCD-4E71-A792-33A81662FABE}" type="presParOf" srcId="{C8139B1A-43EF-4E8D-9D89-77D53B325A74}" destId="{93E4C78E-9EF3-458B-92DB-A74DE89E0F92}" srcOrd="0" destOrd="0" presId="urn:microsoft.com/office/officeart/2005/8/layout/orgChart1"/>
    <dgm:cxn modelId="{A65A424F-BFE0-4279-895C-721CC6F5F37A}" type="presParOf" srcId="{C8139B1A-43EF-4E8D-9D89-77D53B325A74}" destId="{E4789C96-B379-43FB-8972-9EDA2DB1F310}" srcOrd="1" destOrd="0" presId="urn:microsoft.com/office/officeart/2005/8/layout/orgChart1"/>
    <dgm:cxn modelId="{238889ED-FED7-4225-B926-62F2BA2B5B50}" type="presParOf" srcId="{E4789C96-B379-43FB-8972-9EDA2DB1F310}" destId="{420B5CF2-3AD5-4CAF-A10C-F23FA06A1B27}" srcOrd="0" destOrd="0" presId="urn:microsoft.com/office/officeart/2005/8/layout/orgChart1"/>
    <dgm:cxn modelId="{162A761A-5284-458A-9A46-C9CDDC7EA654}" type="presParOf" srcId="{420B5CF2-3AD5-4CAF-A10C-F23FA06A1B27}" destId="{F0A8C908-3BAB-4556-B298-4307A18D94CD}" srcOrd="0" destOrd="0" presId="urn:microsoft.com/office/officeart/2005/8/layout/orgChart1"/>
    <dgm:cxn modelId="{1B9CD609-6B3E-458A-88E9-04561E94E63F}" type="presParOf" srcId="{420B5CF2-3AD5-4CAF-A10C-F23FA06A1B27}" destId="{8051B385-2F4D-4215-87F5-D0EEAC7ACFDC}" srcOrd="1" destOrd="0" presId="urn:microsoft.com/office/officeart/2005/8/layout/orgChart1"/>
    <dgm:cxn modelId="{FEFBC201-7089-47B5-853A-C7CDA68E25EC}" type="presParOf" srcId="{E4789C96-B379-43FB-8972-9EDA2DB1F310}" destId="{385DC5B3-ABFC-4816-A7E6-33F3BFA1ACD8}" srcOrd="1" destOrd="0" presId="urn:microsoft.com/office/officeart/2005/8/layout/orgChart1"/>
    <dgm:cxn modelId="{7179AC8F-4725-41F0-AE4A-42676421B628}" type="presParOf" srcId="{E4789C96-B379-43FB-8972-9EDA2DB1F310}" destId="{0740AA62-7B9F-49BB-85A5-1EC4C649158F}" srcOrd="2" destOrd="0" presId="urn:microsoft.com/office/officeart/2005/8/layout/orgChart1"/>
    <dgm:cxn modelId="{C6B2D036-37A0-4581-8646-46E83CBB105F}" type="presParOf" srcId="{DE2BDD4F-255D-4C23-8D86-B8AAD5ED7CAE}" destId="{B86169AB-C3D1-4D7D-AF92-0B89ECA97555}" srcOrd="2" destOrd="0" presId="urn:microsoft.com/office/officeart/2005/8/layout/orgChart1"/>
    <dgm:cxn modelId="{63C60B87-E4A4-4930-A64B-C22B4CB7CCB5}" type="presParOf" srcId="{39145DBE-84B5-4346-A305-4D90BB66957C}" destId="{CF2FC1E6-197F-4A7C-B842-3EA568EF9ACD}" srcOrd="2" destOrd="0" presId="urn:microsoft.com/office/officeart/2005/8/layout/orgChart1"/>
    <dgm:cxn modelId="{B7D6946F-7932-401B-9179-DF17259C1B79}" type="presParOf" srcId="{6FC85608-0499-4EBC-9862-00DB86117833}" destId="{7B295BDE-F05B-448E-9913-3522F481FAB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4C78E-9EF3-458B-92DB-A74DE89E0F92}">
      <dsp:nvSpPr>
        <dsp:cNvPr id="0" name=""/>
        <dsp:cNvSpPr/>
      </dsp:nvSpPr>
      <dsp:spPr>
        <a:xfrm>
          <a:off x="6675273"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3ED093-2701-412A-B4AC-B30D5847481B}">
      <dsp:nvSpPr>
        <dsp:cNvPr id="0" name=""/>
        <dsp:cNvSpPr/>
      </dsp:nvSpPr>
      <dsp:spPr>
        <a:xfrm>
          <a:off x="6158449" y="1831551"/>
          <a:ext cx="1057293" cy="283746"/>
        </a:xfrm>
        <a:custGeom>
          <a:avLst/>
          <a:gdLst/>
          <a:ahLst/>
          <a:cxnLst/>
          <a:rect l="0" t="0" r="0" b="0"/>
          <a:pathLst>
            <a:path>
              <a:moveTo>
                <a:pt x="0" y="0"/>
              </a:moveTo>
              <a:lnTo>
                <a:pt x="0" y="141873"/>
              </a:lnTo>
              <a:lnTo>
                <a:pt x="1057293" y="141873"/>
              </a:lnTo>
              <a:lnTo>
                <a:pt x="1057293"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059F02-21FD-4EFC-957F-DFBD69A8ACD8}">
      <dsp:nvSpPr>
        <dsp:cNvPr id="0" name=""/>
        <dsp:cNvSpPr/>
      </dsp:nvSpPr>
      <dsp:spPr>
        <a:xfrm>
          <a:off x="5378147" y="3750217"/>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1E1A03-DDA7-4FB4-97F2-8F8030DF99E8}">
      <dsp:nvSpPr>
        <dsp:cNvPr id="0" name=""/>
        <dsp:cNvSpPr/>
      </dsp:nvSpPr>
      <dsp:spPr>
        <a:xfrm>
          <a:off x="5378147" y="3750217"/>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E2CE09-46F4-45CC-8933-A87D7745F4B7}">
      <dsp:nvSpPr>
        <dsp:cNvPr id="0" name=""/>
        <dsp:cNvSpPr/>
      </dsp:nvSpPr>
      <dsp:spPr>
        <a:xfrm>
          <a:off x="5101156" y="2790884"/>
          <a:ext cx="817459" cy="283746"/>
        </a:xfrm>
        <a:custGeom>
          <a:avLst/>
          <a:gdLst/>
          <a:ahLst/>
          <a:cxnLst/>
          <a:rect l="0" t="0" r="0" b="0"/>
          <a:pathLst>
            <a:path>
              <a:moveTo>
                <a:pt x="0" y="0"/>
              </a:moveTo>
              <a:lnTo>
                <a:pt x="0" y="141873"/>
              </a:lnTo>
              <a:lnTo>
                <a:pt x="817459" y="141873"/>
              </a:lnTo>
              <a:lnTo>
                <a:pt x="817459"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638DDB-613A-4B5D-84D1-987C2A857150}">
      <dsp:nvSpPr>
        <dsp:cNvPr id="0" name=""/>
        <dsp:cNvSpPr/>
      </dsp:nvSpPr>
      <dsp:spPr>
        <a:xfrm>
          <a:off x="3743227" y="3750217"/>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5ACCA5-661A-4F49-96B8-A3D17C850837}">
      <dsp:nvSpPr>
        <dsp:cNvPr id="0" name=""/>
        <dsp:cNvSpPr/>
      </dsp:nvSpPr>
      <dsp:spPr>
        <a:xfrm>
          <a:off x="4283696" y="2790884"/>
          <a:ext cx="817459" cy="283746"/>
        </a:xfrm>
        <a:custGeom>
          <a:avLst/>
          <a:gdLst/>
          <a:ahLst/>
          <a:cxnLst/>
          <a:rect l="0" t="0" r="0" b="0"/>
          <a:pathLst>
            <a:path>
              <a:moveTo>
                <a:pt x="817459" y="0"/>
              </a:moveTo>
              <a:lnTo>
                <a:pt x="817459"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861F1B-3950-430A-9C4E-2594ED5C0F12}">
      <dsp:nvSpPr>
        <dsp:cNvPr id="0" name=""/>
        <dsp:cNvSpPr/>
      </dsp:nvSpPr>
      <dsp:spPr>
        <a:xfrm>
          <a:off x="5101156" y="1831551"/>
          <a:ext cx="1057293" cy="283746"/>
        </a:xfrm>
        <a:custGeom>
          <a:avLst/>
          <a:gdLst/>
          <a:ahLst/>
          <a:cxnLst/>
          <a:rect l="0" t="0" r="0" b="0"/>
          <a:pathLst>
            <a:path>
              <a:moveTo>
                <a:pt x="1057293" y="0"/>
              </a:moveTo>
              <a:lnTo>
                <a:pt x="1057293"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68F0BF-2A11-48CA-B9F0-28071B7630D7}">
      <dsp:nvSpPr>
        <dsp:cNvPr id="0" name=""/>
        <dsp:cNvSpPr/>
      </dsp:nvSpPr>
      <dsp:spPr>
        <a:xfrm>
          <a:off x="3825986" y="872218"/>
          <a:ext cx="2332462" cy="283746"/>
        </a:xfrm>
        <a:custGeom>
          <a:avLst/>
          <a:gdLst/>
          <a:ahLst/>
          <a:cxnLst/>
          <a:rect l="0" t="0" r="0" b="0"/>
          <a:pathLst>
            <a:path>
              <a:moveTo>
                <a:pt x="0" y="0"/>
              </a:moveTo>
              <a:lnTo>
                <a:pt x="0" y="141873"/>
              </a:lnTo>
              <a:lnTo>
                <a:pt x="2332462" y="141873"/>
              </a:lnTo>
              <a:lnTo>
                <a:pt x="2332462" y="283746"/>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3486EB-4467-49F8-9663-DF727910A3A0}">
      <dsp:nvSpPr>
        <dsp:cNvPr id="0" name=""/>
        <dsp:cNvSpPr/>
      </dsp:nvSpPr>
      <dsp:spPr>
        <a:xfrm>
          <a:off x="1770514" y="2790884"/>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9FF374-5A7C-4568-8509-B71B5A21786B}">
      <dsp:nvSpPr>
        <dsp:cNvPr id="0" name=""/>
        <dsp:cNvSpPr/>
      </dsp:nvSpPr>
      <dsp:spPr>
        <a:xfrm>
          <a:off x="1770514"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76731F-B8EC-447D-883F-9AE3D06AC77B}">
      <dsp:nvSpPr>
        <dsp:cNvPr id="0" name=""/>
        <dsp:cNvSpPr/>
      </dsp:nvSpPr>
      <dsp:spPr>
        <a:xfrm>
          <a:off x="1493523" y="1831551"/>
          <a:ext cx="817459" cy="283746"/>
        </a:xfrm>
        <a:custGeom>
          <a:avLst/>
          <a:gdLst/>
          <a:ahLst/>
          <a:cxnLst/>
          <a:rect l="0" t="0" r="0" b="0"/>
          <a:pathLst>
            <a:path>
              <a:moveTo>
                <a:pt x="0" y="0"/>
              </a:moveTo>
              <a:lnTo>
                <a:pt x="0" y="141873"/>
              </a:lnTo>
              <a:lnTo>
                <a:pt x="817459" y="141873"/>
              </a:lnTo>
              <a:lnTo>
                <a:pt x="817459"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AFE3AD-5869-41FC-8F00-15A3BE3A0567}">
      <dsp:nvSpPr>
        <dsp:cNvPr id="0" name=""/>
        <dsp:cNvSpPr/>
      </dsp:nvSpPr>
      <dsp:spPr>
        <a:xfrm>
          <a:off x="135594" y="2790884"/>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8C22CC-4C27-4D67-910B-7801F6CD4526}">
      <dsp:nvSpPr>
        <dsp:cNvPr id="0" name=""/>
        <dsp:cNvSpPr/>
      </dsp:nvSpPr>
      <dsp:spPr>
        <a:xfrm>
          <a:off x="135594"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47829F-82D8-4770-90A9-B80A0A15F7A8}">
      <dsp:nvSpPr>
        <dsp:cNvPr id="0" name=""/>
        <dsp:cNvSpPr/>
      </dsp:nvSpPr>
      <dsp:spPr>
        <a:xfrm>
          <a:off x="676063" y="1831551"/>
          <a:ext cx="817459" cy="283746"/>
        </a:xfrm>
        <a:custGeom>
          <a:avLst/>
          <a:gdLst/>
          <a:ahLst/>
          <a:cxnLst/>
          <a:rect l="0" t="0" r="0" b="0"/>
          <a:pathLst>
            <a:path>
              <a:moveTo>
                <a:pt x="817459" y="0"/>
              </a:moveTo>
              <a:lnTo>
                <a:pt x="817459"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08F2F4-705A-41D6-AB67-8E9832438338}">
      <dsp:nvSpPr>
        <dsp:cNvPr id="0" name=""/>
        <dsp:cNvSpPr/>
      </dsp:nvSpPr>
      <dsp:spPr>
        <a:xfrm>
          <a:off x="1493523" y="872218"/>
          <a:ext cx="2332462" cy="283746"/>
        </a:xfrm>
        <a:custGeom>
          <a:avLst/>
          <a:gdLst/>
          <a:ahLst/>
          <a:cxnLst/>
          <a:rect l="0" t="0" r="0" b="0"/>
          <a:pathLst>
            <a:path>
              <a:moveTo>
                <a:pt x="2332462" y="0"/>
              </a:moveTo>
              <a:lnTo>
                <a:pt x="2332462" y="141873"/>
              </a:lnTo>
              <a:lnTo>
                <a:pt x="0" y="141873"/>
              </a:lnTo>
              <a:lnTo>
                <a:pt x="0" y="283746"/>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501C2E-5274-4A60-AE06-F68AE39260D2}">
      <dsp:nvSpPr>
        <dsp:cNvPr id="0" name=""/>
        <dsp:cNvSpPr/>
      </dsp:nvSpPr>
      <dsp:spPr>
        <a:xfrm>
          <a:off x="3150400" y="196631"/>
          <a:ext cx="1351173" cy="675586"/>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Time Series Models</a:t>
          </a:r>
          <a:endParaRPr lang="en-ZA" sz="1500" b="1" kern="1200" dirty="0">
            <a:effectLst>
              <a:outerShdw blurRad="50800" dist="38100" dir="18900000" algn="bl" rotWithShape="0">
                <a:prstClr val="black">
                  <a:alpha val="40000"/>
                </a:prstClr>
              </a:outerShdw>
            </a:effectLst>
          </a:endParaRPr>
        </a:p>
      </dsp:txBody>
      <dsp:txXfrm>
        <a:off x="3150400" y="196631"/>
        <a:ext cx="1351173" cy="675586"/>
      </dsp:txXfrm>
    </dsp:sp>
    <dsp:sp modelId="{A8242123-B8B9-403E-A821-1BE1DA5348FF}">
      <dsp:nvSpPr>
        <dsp:cNvPr id="0" name=""/>
        <dsp:cNvSpPr/>
      </dsp:nvSpPr>
      <dsp:spPr>
        <a:xfrm>
          <a:off x="817937" y="1155964"/>
          <a:ext cx="1351173" cy="675586"/>
        </a:xfrm>
        <a:prstGeom prst="rect">
          <a:avLst/>
        </a:prstGeom>
        <a:solidFill>
          <a:srgbClr val="008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Stationary</a:t>
          </a:r>
          <a:endParaRPr lang="en-ZA" sz="1500" b="1" kern="1200" dirty="0">
            <a:effectLst>
              <a:outerShdw blurRad="50800" dist="38100" dir="18900000" algn="bl" rotWithShape="0">
                <a:prstClr val="black">
                  <a:alpha val="40000"/>
                </a:prstClr>
              </a:outerShdw>
            </a:effectLst>
          </a:endParaRPr>
        </a:p>
      </dsp:txBody>
      <dsp:txXfrm>
        <a:off x="817937" y="1155964"/>
        <a:ext cx="1351173" cy="675586"/>
      </dsp:txXfrm>
    </dsp:sp>
    <dsp:sp modelId="{1BF68A85-9DBD-4F07-B773-493EC136BD51}">
      <dsp:nvSpPr>
        <dsp:cNvPr id="0" name=""/>
        <dsp:cNvSpPr/>
      </dsp:nvSpPr>
      <dsp:spPr>
        <a:xfrm>
          <a:off x="477" y="2115297"/>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effectLst>
                <a:outerShdw blurRad="50800" dist="38100" dir="18900000" algn="bl" rotWithShape="0">
                  <a:prstClr val="black">
                    <a:alpha val="40000"/>
                  </a:prstClr>
                </a:outerShdw>
              </a:effectLst>
            </a:rPr>
            <a:t>Univariate</a:t>
          </a:r>
          <a:endParaRPr lang="en-US" sz="1500" b="1" kern="1200" dirty="0">
            <a:effectLst>
              <a:outerShdw blurRad="50800" dist="38100" dir="18900000" algn="bl" rotWithShape="0">
                <a:prstClr val="black">
                  <a:alpha val="40000"/>
                </a:prstClr>
              </a:outerShdw>
            </a:effectLst>
          </a:endParaRPr>
        </a:p>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Models</a:t>
          </a:r>
        </a:p>
      </dsp:txBody>
      <dsp:txXfrm>
        <a:off x="477" y="2115297"/>
        <a:ext cx="1351173" cy="675586"/>
      </dsp:txXfrm>
    </dsp:sp>
    <dsp:sp modelId="{185B90E4-D7D0-4919-AC86-2ADB456A1611}">
      <dsp:nvSpPr>
        <dsp:cNvPr id="0" name=""/>
        <dsp:cNvSpPr/>
      </dsp:nvSpPr>
      <dsp:spPr>
        <a:xfrm>
          <a:off x="338270" y="3074630"/>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Only E(</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ARMA(</a:t>
          </a:r>
          <a:r>
            <a:rPr lang="en-US" sz="1500" b="1" kern="1200" dirty="0" err="1">
              <a:effectLst>
                <a:outerShdw blurRad="50800" dist="38100" dir="18900000" algn="bl" rotWithShape="0">
                  <a:prstClr val="black">
                    <a:alpha val="40000"/>
                  </a:prstClr>
                </a:outerShdw>
              </a:effectLst>
            </a:rPr>
            <a:t>p,q</a:t>
          </a:r>
          <a:r>
            <a:rPr lang="en-US" sz="1500" b="1" kern="1200" dirty="0">
              <a:effectLst>
                <a:outerShdw blurRad="50800" dist="38100" dir="18900000" algn="bl" rotWithShape="0">
                  <a:prstClr val="black">
                    <a:alpha val="40000"/>
                  </a:prstClr>
                </a:outerShdw>
              </a:effectLst>
            </a:rPr>
            <a:t>)</a:t>
          </a:r>
          <a:endParaRPr lang="en-ZA" sz="1500" b="1" kern="1200" dirty="0">
            <a:effectLst>
              <a:outerShdw blurRad="50800" dist="38100" dir="18900000" algn="bl" rotWithShape="0">
                <a:prstClr val="black">
                  <a:alpha val="40000"/>
                </a:prstClr>
              </a:outerShdw>
            </a:effectLst>
          </a:endParaRPr>
        </a:p>
      </dsp:txBody>
      <dsp:txXfrm>
        <a:off x="338270" y="3074630"/>
        <a:ext cx="1351173" cy="675586"/>
      </dsp:txXfrm>
    </dsp:sp>
    <dsp:sp modelId="{BF02EC71-29DC-43BC-B027-98D1DD9B128B}">
      <dsp:nvSpPr>
        <dsp:cNvPr id="0" name=""/>
        <dsp:cNvSpPr/>
      </dsp:nvSpPr>
      <dsp:spPr>
        <a:xfrm>
          <a:off x="338270" y="4033963"/>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E(</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&amp; </a:t>
          </a:r>
          <a:r>
            <a:rPr lang="en-US" sz="1500" b="1" kern="1200" dirty="0" err="1">
              <a:effectLst>
                <a:outerShdw blurRad="50800" dist="38100" dir="18900000" algn="bl" rotWithShape="0">
                  <a:prstClr val="black">
                    <a:alpha val="40000"/>
                  </a:prstClr>
                </a:outerShdw>
              </a:effectLst>
            </a:rPr>
            <a:t>Var</a:t>
          </a:r>
          <a:r>
            <a:rPr lang="en-US" sz="1500" b="1" kern="1200" dirty="0">
              <a:effectLst>
                <a:outerShdw blurRad="50800" dist="38100" dir="18900000" algn="bl" rotWithShape="0">
                  <a:prstClr val="black">
                    <a:alpha val="40000"/>
                  </a:prstClr>
                </a:outerShdw>
              </a:effectLst>
            </a:rPr>
            <a:t>(</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ARCH</a:t>
          </a:r>
          <a:endParaRPr lang="en-ZA" sz="1500" b="1" kern="1200" dirty="0">
            <a:effectLst>
              <a:outerShdw blurRad="50800" dist="38100" dir="18900000" algn="bl" rotWithShape="0">
                <a:prstClr val="black">
                  <a:alpha val="40000"/>
                </a:prstClr>
              </a:outerShdw>
            </a:effectLst>
          </a:endParaRPr>
        </a:p>
      </dsp:txBody>
      <dsp:txXfrm>
        <a:off x="338270" y="4033963"/>
        <a:ext cx="1351173" cy="675586"/>
      </dsp:txXfrm>
    </dsp:sp>
    <dsp:sp modelId="{A4FAF545-111F-40C2-8E92-C9B7F16B4623}">
      <dsp:nvSpPr>
        <dsp:cNvPr id="0" name=""/>
        <dsp:cNvSpPr/>
      </dsp:nvSpPr>
      <dsp:spPr>
        <a:xfrm>
          <a:off x="1635396" y="2115297"/>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Multivariate Models</a:t>
          </a:r>
          <a:endParaRPr lang="en-ZA" sz="1500" b="1" kern="1200" dirty="0">
            <a:effectLst>
              <a:outerShdw blurRad="50800" dist="38100" dir="18900000" algn="bl" rotWithShape="0">
                <a:prstClr val="black">
                  <a:alpha val="40000"/>
                </a:prstClr>
              </a:outerShdw>
            </a:effectLst>
          </a:endParaRPr>
        </a:p>
      </dsp:txBody>
      <dsp:txXfrm>
        <a:off x="1635396" y="2115297"/>
        <a:ext cx="1351173" cy="675586"/>
      </dsp:txXfrm>
    </dsp:sp>
    <dsp:sp modelId="{E10538D4-5F6A-42BD-9C9A-3D1AC80C7DB9}">
      <dsp:nvSpPr>
        <dsp:cNvPr id="0" name=""/>
        <dsp:cNvSpPr/>
      </dsp:nvSpPr>
      <dsp:spPr>
        <a:xfrm>
          <a:off x="1973190" y="3074630"/>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Single Endogenous: ARDL, GARCH</a:t>
          </a:r>
          <a:endParaRPr lang="en-ZA" sz="1500" b="1" kern="1200" dirty="0">
            <a:effectLst>
              <a:outerShdw blurRad="50800" dist="38100" dir="18900000" algn="bl" rotWithShape="0">
                <a:prstClr val="black">
                  <a:alpha val="40000"/>
                </a:prstClr>
              </a:outerShdw>
            </a:effectLst>
          </a:endParaRPr>
        </a:p>
      </dsp:txBody>
      <dsp:txXfrm>
        <a:off x="1973190" y="3074630"/>
        <a:ext cx="1351173" cy="675586"/>
      </dsp:txXfrm>
    </dsp:sp>
    <dsp:sp modelId="{40EC3A56-7037-4E36-94B3-80A03FB965EE}">
      <dsp:nvSpPr>
        <dsp:cNvPr id="0" name=""/>
        <dsp:cNvSpPr/>
      </dsp:nvSpPr>
      <dsp:spPr>
        <a:xfrm>
          <a:off x="1973190" y="4033963"/>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Many Endogenous: </a:t>
          </a:r>
          <a:br>
            <a:rPr lang="en-US" sz="1500" b="1" kern="1200" dirty="0">
              <a:effectLst>
                <a:outerShdw blurRad="50800" dist="38100" dir="18900000" algn="bl" rotWithShape="0">
                  <a:prstClr val="black">
                    <a:alpha val="40000"/>
                  </a:prstClr>
                </a:outerShdw>
              </a:effectLst>
            </a:rPr>
          </a:br>
          <a:r>
            <a:rPr lang="en-US" sz="1500" b="1" kern="1200" dirty="0">
              <a:effectLst>
                <a:outerShdw blurRad="50800" dist="38100" dir="18900000" algn="bl" rotWithShape="0">
                  <a:prstClr val="black">
                    <a:alpha val="40000"/>
                  </a:prstClr>
                </a:outerShdw>
              </a:effectLst>
            </a:rPr>
            <a:t>VAR, SVAR</a:t>
          </a:r>
          <a:endParaRPr lang="en-ZA" sz="1500" b="1" kern="1200" dirty="0">
            <a:effectLst>
              <a:outerShdw blurRad="50800" dist="38100" dir="18900000" algn="bl" rotWithShape="0">
                <a:prstClr val="black">
                  <a:alpha val="40000"/>
                </a:prstClr>
              </a:outerShdw>
            </a:effectLst>
          </a:endParaRPr>
        </a:p>
      </dsp:txBody>
      <dsp:txXfrm>
        <a:off x="1973190" y="4033963"/>
        <a:ext cx="1351173" cy="675586"/>
      </dsp:txXfrm>
    </dsp:sp>
    <dsp:sp modelId="{DC8DE45B-633C-4B8B-A0CA-CF53B5B64241}">
      <dsp:nvSpPr>
        <dsp:cNvPr id="0" name=""/>
        <dsp:cNvSpPr/>
      </dsp:nvSpPr>
      <dsp:spPr>
        <a:xfrm>
          <a:off x="5482863" y="1155964"/>
          <a:ext cx="1351173" cy="675586"/>
        </a:xfrm>
        <a:prstGeom prst="rect">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Non-Stationary</a:t>
          </a:r>
          <a:endParaRPr lang="en-ZA" sz="1500" b="1" kern="1200" dirty="0">
            <a:effectLst>
              <a:outerShdw blurRad="50800" dist="38100" dir="18900000" algn="bl" rotWithShape="0">
                <a:prstClr val="black">
                  <a:alpha val="40000"/>
                </a:prstClr>
              </a:outerShdw>
            </a:effectLst>
          </a:endParaRPr>
        </a:p>
      </dsp:txBody>
      <dsp:txXfrm>
        <a:off x="5482863" y="1155964"/>
        <a:ext cx="1351173" cy="675586"/>
      </dsp:txXfrm>
    </dsp:sp>
    <dsp:sp modelId="{41EA9A69-51A1-4391-BC47-B8A509F3764E}">
      <dsp:nvSpPr>
        <dsp:cNvPr id="0" name=""/>
        <dsp:cNvSpPr/>
      </dsp:nvSpPr>
      <dsp:spPr>
        <a:xfrm>
          <a:off x="4425569" y="2115297"/>
          <a:ext cx="1351173" cy="675586"/>
        </a:xfrm>
        <a:prstGeom prst="rect">
          <a:avLst/>
        </a:prstGeom>
        <a:solidFill>
          <a:srgbClr val="B776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effectLst>
                <a:outerShdw blurRad="50800" dist="38100" dir="18900000" algn="bl" rotWithShape="0">
                  <a:prstClr val="black">
                    <a:alpha val="40000"/>
                  </a:prstClr>
                </a:outerShdw>
              </a:effectLst>
            </a:rPr>
            <a:t>Univariate</a:t>
          </a:r>
          <a:endParaRPr lang="en-ZA" sz="1500" b="1" kern="1200" dirty="0">
            <a:effectLst>
              <a:outerShdw blurRad="50800" dist="38100" dir="18900000" algn="bl" rotWithShape="0">
                <a:prstClr val="black">
                  <a:alpha val="40000"/>
                </a:prstClr>
              </a:outerShdw>
            </a:effectLst>
          </a:endParaRPr>
        </a:p>
      </dsp:txBody>
      <dsp:txXfrm>
        <a:off x="4425569" y="2115297"/>
        <a:ext cx="1351173" cy="675586"/>
      </dsp:txXfrm>
    </dsp:sp>
    <dsp:sp modelId="{2D28ED27-6E97-4F64-AD6F-6A76CA12F979}">
      <dsp:nvSpPr>
        <dsp:cNvPr id="0" name=""/>
        <dsp:cNvSpPr/>
      </dsp:nvSpPr>
      <dsp:spPr>
        <a:xfrm>
          <a:off x="3608109" y="3074630"/>
          <a:ext cx="1351173" cy="675586"/>
        </a:xfrm>
        <a:prstGeom prst="rect">
          <a:avLst/>
        </a:prstGeom>
        <a:solidFill>
          <a:srgbClr val="ABA3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Deterministic Trends</a:t>
          </a:r>
          <a:endParaRPr lang="en-ZA" sz="1500" b="1" kern="1200" dirty="0">
            <a:effectLst>
              <a:outerShdw blurRad="50800" dist="38100" dir="18900000" algn="bl" rotWithShape="0">
                <a:prstClr val="black">
                  <a:alpha val="40000"/>
                </a:prstClr>
              </a:outerShdw>
            </a:effectLst>
          </a:endParaRPr>
        </a:p>
      </dsp:txBody>
      <dsp:txXfrm>
        <a:off x="3608109" y="3074630"/>
        <a:ext cx="1351173" cy="675586"/>
      </dsp:txXfrm>
    </dsp:sp>
    <dsp:sp modelId="{DD69836C-EE1D-4184-B506-410B9F6F4E05}">
      <dsp:nvSpPr>
        <dsp:cNvPr id="0" name=""/>
        <dsp:cNvSpPr/>
      </dsp:nvSpPr>
      <dsp:spPr>
        <a:xfrm>
          <a:off x="3945903" y="4033963"/>
          <a:ext cx="1351173" cy="675586"/>
        </a:xfrm>
        <a:prstGeom prst="rect">
          <a:avLst/>
        </a:prstGeom>
        <a:solidFill>
          <a:srgbClr val="ABA3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Filters</a:t>
          </a:r>
          <a:endParaRPr lang="en-ZA" sz="1500" b="1" kern="1200" dirty="0">
            <a:effectLst>
              <a:outerShdw blurRad="50800" dist="38100" dir="18900000" algn="bl" rotWithShape="0">
                <a:prstClr val="black">
                  <a:alpha val="40000"/>
                </a:prstClr>
              </a:outerShdw>
            </a:effectLst>
          </a:endParaRPr>
        </a:p>
      </dsp:txBody>
      <dsp:txXfrm>
        <a:off x="3945903" y="4033963"/>
        <a:ext cx="1351173" cy="675586"/>
      </dsp:txXfrm>
    </dsp:sp>
    <dsp:sp modelId="{CC280E0A-263D-4AAF-82E8-A9DB3F205BD4}">
      <dsp:nvSpPr>
        <dsp:cNvPr id="0" name=""/>
        <dsp:cNvSpPr/>
      </dsp:nvSpPr>
      <dsp:spPr>
        <a:xfrm>
          <a:off x="5243029" y="3074630"/>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Stochastic Trends: ARIMA(</a:t>
          </a:r>
          <a:r>
            <a:rPr lang="en-US" sz="1500" b="1" kern="1200" dirty="0" err="1">
              <a:effectLst>
                <a:outerShdw blurRad="50800" dist="38100" dir="18900000" algn="bl" rotWithShape="0">
                  <a:prstClr val="black">
                    <a:alpha val="40000"/>
                  </a:prstClr>
                </a:outerShdw>
              </a:effectLst>
            </a:rPr>
            <a:t>p,d,q</a:t>
          </a:r>
          <a:r>
            <a:rPr lang="en-US" sz="1500" b="1" kern="1200" dirty="0">
              <a:effectLst>
                <a:outerShdw blurRad="50800" dist="38100" dir="18900000" algn="bl" rotWithShape="0">
                  <a:prstClr val="black">
                    <a:alpha val="40000"/>
                  </a:prstClr>
                </a:outerShdw>
              </a:effectLst>
            </a:rPr>
            <a:t>)</a:t>
          </a:r>
        </a:p>
      </dsp:txBody>
      <dsp:txXfrm>
        <a:off x="5243029" y="3074630"/>
        <a:ext cx="1351173" cy="675586"/>
      </dsp:txXfrm>
    </dsp:sp>
    <dsp:sp modelId="{4C769587-6487-4D48-9FD8-054EBF4720CB}">
      <dsp:nvSpPr>
        <dsp:cNvPr id="0" name=""/>
        <dsp:cNvSpPr/>
      </dsp:nvSpPr>
      <dsp:spPr>
        <a:xfrm>
          <a:off x="5580823" y="4033963"/>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Tests</a:t>
          </a:r>
        </a:p>
      </dsp:txBody>
      <dsp:txXfrm>
        <a:off x="5580823" y="4033963"/>
        <a:ext cx="1351173" cy="675586"/>
      </dsp:txXfrm>
    </dsp:sp>
    <dsp:sp modelId="{F6103A39-6A11-43CE-B06C-C065E3050B20}">
      <dsp:nvSpPr>
        <dsp:cNvPr id="0" name=""/>
        <dsp:cNvSpPr/>
      </dsp:nvSpPr>
      <dsp:spPr>
        <a:xfrm>
          <a:off x="5580823" y="4993296"/>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Differencing</a:t>
          </a:r>
        </a:p>
      </dsp:txBody>
      <dsp:txXfrm>
        <a:off x="5580823" y="4993296"/>
        <a:ext cx="1351173" cy="675586"/>
      </dsp:txXfrm>
    </dsp:sp>
    <dsp:sp modelId="{B9F2C107-1A2E-49FC-940F-396E0685C17F}">
      <dsp:nvSpPr>
        <dsp:cNvPr id="0" name=""/>
        <dsp:cNvSpPr/>
      </dsp:nvSpPr>
      <dsp:spPr>
        <a:xfrm>
          <a:off x="6540156" y="2115297"/>
          <a:ext cx="1351173" cy="675586"/>
        </a:xfrm>
        <a:prstGeom prst="rect">
          <a:avLst/>
        </a:prstGeom>
        <a:solidFill>
          <a:srgbClr val="A2285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 Multivariate</a:t>
          </a:r>
        </a:p>
      </dsp:txBody>
      <dsp:txXfrm>
        <a:off x="6540156" y="2115297"/>
        <a:ext cx="1351173" cy="675586"/>
      </dsp:txXfrm>
    </dsp:sp>
    <dsp:sp modelId="{F0A8C908-3BAB-4556-B298-4307A18D94CD}">
      <dsp:nvSpPr>
        <dsp:cNvPr id="0" name=""/>
        <dsp:cNvSpPr/>
      </dsp:nvSpPr>
      <dsp:spPr>
        <a:xfrm>
          <a:off x="6877949" y="3074630"/>
          <a:ext cx="1351173" cy="675586"/>
        </a:xfrm>
        <a:prstGeom prst="rect">
          <a:avLst/>
        </a:prstGeom>
        <a:solidFill>
          <a:srgbClr val="A2285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Cointegration / VECM</a:t>
          </a:r>
        </a:p>
      </dsp:txBody>
      <dsp:txXfrm>
        <a:off x="6877949" y="3074630"/>
        <a:ext cx="1351173" cy="67558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4C78E-9EF3-458B-92DB-A74DE89E0F92}">
      <dsp:nvSpPr>
        <dsp:cNvPr id="0" name=""/>
        <dsp:cNvSpPr/>
      </dsp:nvSpPr>
      <dsp:spPr>
        <a:xfrm>
          <a:off x="6675273"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3ED093-2701-412A-B4AC-B30D5847481B}">
      <dsp:nvSpPr>
        <dsp:cNvPr id="0" name=""/>
        <dsp:cNvSpPr/>
      </dsp:nvSpPr>
      <dsp:spPr>
        <a:xfrm>
          <a:off x="6158449" y="1831551"/>
          <a:ext cx="1057293" cy="283746"/>
        </a:xfrm>
        <a:custGeom>
          <a:avLst/>
          <a:gdLst/>
          <a:ahLst/>
          <a:cxnLst/>
          <a:rect l="0" t="0" r="0" b="0"/>
          <a:pathLst>
            <a:path>
              <a:moveTo>
                <a:pt x="0" y="0"/>
              </a:moveTo>
              <a:lnTo>
                <a:pt x="0" y="141873"/>
              </a:lnTo>
              <a:lnTo>
                <a:pt x="1057293" y="141873"/>
              </a:lnTo>
              <a:lnTo>
                <a:pt x="1057293"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059F02-21FD-4EFC-957F-DFBD69A8ACD8}">
      <dsp:nvSpPr>
        <dsp:cNvPr id="0" name=""/>
        <dsp:cNvSpPr/>
      </dsp:nvSpPr>
      <dsp:spPr>
        <a:xfrm>
          <a:off x="5378147" y="3750217"/>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1E1A03-DDA7-4FB4-97F2-8F8030DF99E8}">
      <dsp:nvSpPr>
        <dsp:cNvPr id="0" name=""/>
        <dsp:cNvSpPr/>
      </dsp:nvSpPr>
      <dsp:spPr>
        <a:xfrm>
          <a:off x="5378147" y="3750217"/>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E2CE09-46F4-45CC-8933-A87D7745F4B7}">
      <dsp:nvSpPr>
        <dsp:cNvPr id="0" name=""/>
        <dsp:cNvSpPr/>
      </dsp:nvSpPr>
      <dsp:spPr>
        <a:xfrm>
          <a:off x="5101156" y="2790884"/>
          <a:ext cx="817459" cy="283746"/>
        </a:xfrm>
        <a:custGeom>
          <a:avLst/>
          <a:gdLst/>
          <a:ahLst/>
          <a:cxnLst/>
          <a:rect l="0" t="0" r="0" b="0"/>
          <a:pathLst>
            <a:path>
              <a:moveTo>
                <a:pt x="0" y="0"/>
              </a:moveTo>
              <a:lnTo>
                <a:pt x="0" y="141873"/>
              </a:lnTo>
              <a:lnTo>
                <a:pt x="817459" y="141873"/>
              </a:lnTo>
              <a:lnTo>
                <a:pt x="817459"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5ACCA5-661A-4F49-96B8-A3D17C850837}">
      <dsp:nvSpPr>
        <dsp:cNvPr id="0" name=""/>
        <dsp:cNvSpPr/>
      </dsp:nvSpPr>
      <dsp:spPr>
        <a:xfrm>
          <a:off x="4283696" y="2790884"/>
          <a:ext cx="817459" cy="283746"/>
        </a:xfrm>
        <a:custGeom>
          <a:avLst/>
          <a:gdLst/>
          <a:ahLst/>
          <a:cxnLst/>
          <a:rect l="0" t="0" r="0" b="0"/>
          <a:pathLst>
            <a:path>
              <a:moveTo>
                <a:pt x="817459" y="0"/>
              </a:moveTo>
              <a:lnTo>
                <a:pt x="817459"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861F1B-3950-430A-9C4E-2594ED5C0F12}">
      <dsp:nvSpPr>
        <dsp:cNvPr id="0" name=""/>
        <dsp:cNvSpPr/>
      </dsp:nvSpPr>
      <dsp:spPr>
        <a:xfrm>
          <a:off x="5101156" y="1831551"/>
          <a:ext cx="1057293" cy="283746"/>
        </a:xfrm>
        <a:custGeom>
          <a:avLst/>
          <a:gdLst/>
          <a:ahLst/>
          <a:cxnLst/>
          <a:rect l="0" t="0" r="0" b="0"/>
          <a:pathLst>
            <a:path>
              <a:moveTo>
                <a:pt x="1057293" y="0"/>
              </a:moveTo>
              <a:lnTo>
                <a:pt x="1057293"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68F0BF-2A11-48CA-B9F0-28071B7630D7}">
      <dsp:nvSpPr>
        <dsp:cNvPr id="0" name=""/>
        <dsp:cNvSpPr/>
      </dsp:nvSpPr>
      <dsp:spPr>
        <a:xfrm>
          <a:off x="3825986" y="872218"/>
          <a:ext cx="2332462" cy="283746"/>
        </a:xfrm>
        <a:custGeom>
          <a:avLst/>
          <a:gdLst/>
          <a:ahLst/>
          <a:cxnLst/>
          <a:rect l="0" t="0" r="0" b="0"/>
          <a:pathLst>
            <a:path>
              <a:moveTo>
                <a:pt x="0" y="0"/>
              </a:moveTo>
              <a:lnTo>
                <a:pt x="0" y="141873"/>
              </a:lnTo>
              <a:lnTo>
                <a:pt x="2332462" y="141873"/>
              </a:lnTo>
              <a:lnTo>
                <a:pt x="2332462" y="283746"/>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3486EB-4467-49F8-9663-DF727910A3A0}">
      <dsp:nvSpPr>
        <dsp:cNvPr id="0" name=""/>
        <dsp:cNvSpPr/>
      </dsp:nvSpPr>
      <dsp:spPr>
        <a:xfrm>
          <a:off x="1770514" y="2790884"/>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9FF374-5A7C-4568-8509-B71B5A21786B}">
      <dsp:nvSpPr>
        <dsp:cNvPr id="0" name=""/>
        <dsp:cNvSpPr/>
      </dsp:nvSpPr>
      <dsp:spPr>
        <a:xfrm>
          <a:off x="1770514"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76731F-B8EC-447D-883F-9AE3D06AC77B}">
      <dsp:nvSpPr>
        <dsp:cNvPr id="0" name=""/>
        <dsp:cNvSpPr/>
      </dsp:nvSpPr>
      <dsp:spPr>
        <a:xfrm>
          <a:off x="1493523" y="1831551"/>
          <a:ext cx="817459" cy="283746"/>
        </a:xfrm>
        <a:custGeom>
          <a:avLst/>
          <a:gdLst/>
          <a:ahLst/>
          <a:cxnLst/>
          <a:rect l="0" t="0" r="0" b="0"/>
          <a:pathLst>
            <a:path>
              <a:moveTo>
                <a:pt x="0" y="0"/>
              </a:moveTo>
              <a:lnTo>
                <a:pt x="0" y="141873"/>
              </a:lnTo>
              <a:lnTo>
                <a:pt x="817459" y="141873"/>
              </a:lnTo>
              <a:lnTo>
                <a:pt x="817459"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AFE3AD-5869-41FC-8F00-15A3BE3A0567}">
      <dsp:nvSpPr>
        <dsp:cNvPr id="0" name=""/>
        <dsp:cNvSpPr/>
      </dsp:nvSpPr>
      <dsp:spPr>
        <a:xfrm>
          <a:off x="135594" y="2790884"/>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8C22CC-4C27-4D67-910B-7801F6CD4526}">
      <dsp:nvSpPr>
        <dsp:cNvPr id="0" name=""/>
        <dsp:cNvSpPr/>
      </dsp:nvSpPr>
      <dsp:spPr>
        <a:xfrm>
          <a:off x="135594"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47829F-82D8-4770-90A9-B80A0A15F7A8}">
      <dsp:nvSpPr>
        <dsp:cNvPr id="0" name=""/>
        <dsp:cNvSpPr/>
      </dsp:nvSpPr>
      <dsp:spPr>
        <a:xfrm>
          <a:off x="676063" y="1831551"/>
          <a:ext cx="817459" cy="283746"/>
        </a:xfrm>
        <a:custGeom>
          <a:avLst/>
          <a:gdLst/>
          <a:ahLst/>
          <a:cxnLst/>
          <a:rect l="0" t="0" r="0" b="0"/>
          <a:pathLst>
            <a:path>
              <a:moveTo>
                <a:pt x="817459" y="0"/>
              </a:moveTo>
              <a:lnTo>
                <a:pt x="817459"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08F2F4-705A-41D6-AB67-8E9832438338}">
      <dsp:nvSpPr>
        <dsp:cNvPr id="0" name=""/>
        <dsp:cNvSpPr/>
      </dsp:nvSpPr>
      <dsp:spPr>
        <a:xfrm>
          <a:off x="1493523" y="872218"/>
          <a:ext cx="2332462" cy="283746"/>
        </a:xfrm>
        <a:custGeom>
          <a:avLst/>
          <a:gdLst/>
          <a:ahLst/>
          <a:cxnLst/>
          <a:rect l="0" t="0" r="0" b="0"/>
          <a:pathLst>
            <a:path>
              <a:moveTo>
                <a:pt x="2332462" y="0"/>
              </a:moveTo>
              <a:lnTo>
                <a:pt x="2332462" y="141873"/>
              </a:lnTo>
              <a:lnTo>
                <a:pt x="0" y="141873"/>
              </a:lnTo>
              <a:lnTo>
                <a:pt x="0" y="283746"/>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501C2E-5274-4A60-AE06-F68AE39260D2}">
      <dsp:nvSpPr>
        <dsp:cNvPr id="0" name=""/>
        <dsp:cNvSpPr/>
      </dsp:nvSpPr>
      <dsp:spPr>
        <a:xfrm>
          <a:off x="3150400" y="196631"/>
          <a:ext cx="1351173" cy="675586"/>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Time Series Models</a:t>
          </a:r>
          <a:endParaRPr lang="en-ZA" sz="1500" b="1" kern="1200" dirty="0">
            <a:effectLst>
              <a:outerShdw blurRad="50800" dist="38100" dir="18900000" algn="bl" rotWithShape="0">
                <a:prstClr val="black">
                  <a:alpha val="40000"/>
                </a:prstClr>
              </a:outerShdw>
            </a:effectLst>
          </a:endParaRPr>
        </a:p>
      </dsp:txBody>
      <dsp:txXfrm>
        <a:off x="3150400" y="196631"/>
        <a:ext cx="1351173" cy="675586"/>
      </dsp:txXfrm>
    </dsp:sp>
    <dsp:sp modelId="{A8242123-B8B9-403E-A821-1BE1DA5348FF}">
      <dsp:nvSpPr>
        <dsp:cNvPr id="0" name=""/>
        <dsp:cNvSpPr/>
      </dsp:nvSpPr>
      <dsp:spPr>
        <a:xfrm>
          <a:off x="817937" y="1155964"/>
          <a:ext cx="1351173" cy="675586"/>
        </a:xfrm>
        <a:prstGeom prst="rect">
          <a:avLst/>
        </a:prstGeom>
        <a:solidFill>
          <a:srgbClr val="008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Stationary</a:t>
          </a:r>
          <a:endParaRPr lang="en-ZA" sz="1500" b="1" kern="1200" dirty="0">
            <a:effectLst>
              <a:outerShdw blurRad="50800" dist="38100" dir="18900000" algn="bl" rotWithShape="0">
                <a:prstClr val="black">
                  <a:alpha val="40000"/>
                </a:prstClr>
              </a:outerShdw>
            </a:effectLst>
          </a:endParaRPr>
        </a:p>
      </dsp:txBody>
      <dsp:txXfrm>
        <a:off x="817937" y="1155964"/>
        <a:ext cx="1351173" cy="675586"/>
      </dsp:txXfrm>
    </dsp:sp>
    <dsp:sp modelId="{1BF68A85-9DBD-4F07-B773-493EC136BD51}">
      <dsp:nvSpPr>
        <dsp:cNvPr id="0" name=""/>
        <dsp:cNvSpPr/>
      </dsp:nvSpPr>
      <dsp:spPr>
        <a:xfrm>
          <a:off x="477" y="2115297"/>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effectLst>
                <a:outerShdw blurRad="50800" dist="38100" dir="18900000" algn="bl" rotWithShape="0">
                  <a:prstClr val="black">
                    <a:alpha val="40000"/>
                  </a:prstClr>
                </a:outerShdw>
              </a:effectLst>
            </a:rPr>
            <a:t>Univariate</a:t>
          </a:r>
          <a:endParaRPr lang="en-US" sz="1500" b="1" kern="1200" dirty="0">
            <a:effectLst>
              <a:outerShdw blurRad="50800" dist="38100" dir="18900000" algn="bl" rotWithShape="0">
                <a:prstClr val="black">
                  <a:alpha val="40000"/>
                </a:prstClr>
              </a:outerShdw>
            </a:effectLst>
          </a:endParaRPr>
        </a:p>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Models</a:t>
          </a:r>
        </a:p>
      </dsp:txBody>
      <dsp:txXfrm>
        <a:off x="477" y="2115297"/>
        <a:ext cx="1351173" cy="675586"/>
      </dsp:txXfrm>
    </dsp:sp>
    <dsp:sp modelId="{185B90E4-D7D0-4919-AC86-2ADB456A1611}">
      <dsp:nvSpPr>
        <dsp:cNvPr id="0" name=""/>
        <dsp:cNvSpPr/>
      </dsp:nvSpPr>
      <dsp:spPr>
        <a:xfrm>
          <a:off x="338270" y="3074630"/>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Only E(</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ARMA(</a:t>
          </a:r>
          <a:r>
            <a:rPr lang="en-US" sz="1500" b="1" kern="1200" dirty="0" err="1">
              <a:effectLst>
                <a:outerShdw blurRad="50800" dist="38100" dir="18900000" algn="bl" rotWithShape="0">
                  <a:prstClr val="black">
                    <a:alpha val="40000"/>
                  </a:prstClr>
                </a:outerShdw>
              </a:effectLst>
            </a:rPr>
            <a:t>p,q</a:t>
          </a:r>
          <a:r>
            <a:rPr lang="en-US" sz="1500" b="1" kern="1200" dirty="0">
              <a:effectLst>
                <a:outerShdw blurRad="50800" dist="38100" dir="18900000" algn="bl" rotWithShape="0">
                  <a:prstClr val="black">
                    <a:alpha val="40000"/>
                  </a:prstClr>
                </a:outerShdw>
              </a:effectLst>
            </a:rPr>
            <a:t>)</a:t>
          </a:r>
          <a:endParaRPr lang="en-ZA" sz="1500" b="1" kern="1200" dirty="0">
            <a:effectLst>
              <a:outerShdw blurRad="50800" dist="38100" dir="18900000" algn="bl" rotWithShape="0">
                <a:prstClr val="black">
                  <a:alpha val="40000"/>
                </a:prstClr>
              </a:outerShdw>
            </a:effectLst>
          </a:endParaRPr>
        </a:p>
      </dsp:txBody>
      <dsp:txXfrm>
        <a:off x="338270" y="3074630"/>
        <a:ext cx="1351173" cy="675586"/>
      </dsp:txXfrm>
    </dsp:sp>
    <dsp:sp modelId="{BF02EC71-29DC-43BC-B027-98D1DD9B128B}">
      <dsp:nvSpPr>
        <dsp:cNvPr id="0" name=""/>
        <dsp:cNvSpPr/>
      </dsp:nvSpPr>
      <dsp:spPr>
        <a:xfrm>
          <a:off x="338270" y="4033963"/>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E(</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&amp; </a:t>
          </a:r>
          <a:r>
            <a:rPr lang="en-US" sz="1500" b="1" kern="1200" dirty="0" err="1">
              <a:effectLst>
                <a:outerShdw blurRad="50800" dist="38100" dir="18900000" algn="bl" rotWithShape="0">
                  <a:prstClr val="black">
                    <a:alpha val="40000"/>
                  </a:prstClr>
                </a:outerShdw>
              </a:effectLst>
            </a:rPr>
            <a:t>Var</a:t>
          </a:r>
          <a:r>
            <a:rPr lang="en-US" sz="1500" b="1" kern="1200" dirty="0">
              <a:effectLst>
                <a:outerShdw blurRad="50800" dist="38100" dir="18900000" algn="bl" rotWithShape="0">
                  <a:prstClr val="black">
                    <a:alpha val="40000"/>
                  </a:prstClr>
                </a:outerShdw>
              </a:effectLst>
            </a:rPr>
            <a:t>(</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ARCH</a:t>
          </a:r>
          <a:endParaRPr lang="en-ZA" sz="1500" b="1" kern="1200" dirty="0">
            <a:effectLst>
              <a:outerShdw blurRad="50800" dist="38100" dir="18900000" algn="bl" rotWithShape="0">
                <a:prstClr val="black">
                  <a:alpha val="40000"/>
                </a:prstClr>
              </a:outerShdw>
            </a:effectLst>
          </a:endParaRPr>
        </a:p>
      </dsp:txBody>
      <dsp:txXfrm>
        <a:off x="338270" y="4033963"/>
        <a:ext cx="1351173" cy="675586"/>
      </dsp:txXfrm>
    </dsp:sp>
    <dsp:sp modelId="{A4FAF545-111F-40C2-8E92-C9B7F16B4623}">
      <dsp:nvSpPr>
        <dsp:cNvPr id="0" name=""/>
        <dsp:cNvSpPr/>
      </dsp:nvSpPr>
      <dsp:spPr>
        <a:xfrm>
          <a:off x="1635396" y="2115297"/>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Multivariate Models</a:t>
          </a:r>
          <a:endParaRPr lang="en-ZA" sz="1500" b="1" kern="1200" dirty="0">
            <a:effectLst>
              <a:outerShdw blurRad="50800" dist="38100" dir="18900000" algn="bl" rotWithShape="0">
                <a:prstClr val="black">
                  <a:alpha val="40000"/>
                </a:prstClr>
              </a:outerShdw>
            </a:effectLst>
          </a:endParaRPr>
        </a:p>
      </dsp:txBody>
      <dsp:txXfrm>
        <a:off x="1635396" y="2115297"/>
        <a:ext cx="1351173" cy="675586"/>
      </dsp:txXfrm>
    </dsp:sp>
    <dsp:sp modelId="{E10538D4-5F6A-42BD-9C9A-3D1AC80C7DB9}">
      <dsp:nvSpPr>
        <dsp:cNvPr id="0" name=""/>
        <dsp:cNvSpPr/>
      </dsp:nvSpPr>
      <dsp:spPr>
        <a:xfrm>
          <a:off x="1973190" y="3074630"/>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Single Endogenous: ARDL, GARCH</a:t>
          </a:r>
          <a:endParaRPr lang="en-ZA" sz="1500" b="1" kern="1200" dirty="0">
            <a:effectLst>
              <a:outerShdw blurRad="50800" dist="38100" dir="18900000" algn="bl" rotWithShape="0">
                <a:prstClr val="black">
                  <a:alpha val="40000"/>
                </a:prstClr>
              </a:outerShdw>
            </a:effectLst>
          </a:endParaRPr>
        </a:p>
      </dsp:txBody>
      <dsp:txXfrm>
        <a:off x="1973190" y="3074630"/>
        <a:ext cx="1351173" cy="675586"/>
      </dsp:txXfrm>
    </dsp:sp>
    <dsp:sp modelId="{40EC3A56-7037-4E36-94B3-80A03FB965EE}">
      <dsp:nvSpPr>
        <dsp:cNvPr id="0" name=""/>
        <dsp:cNvSpPr/>
      </dsp:nvSpPr>
      <dsp:spPr>
        <a:xfrm>
          <a:off x="1973190" y="4033963"/>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Many Endogenous: </a:t>
          </a:r>
          <a:br>
            <a:rPr lang="en-US" sz="1500" b="1" kern="1200" dirty="0">
              <a:effectLst>
                <a:outerShdw blurRad="50800" dist="38100" dir="18900000" algn="bl" rotWithShape="0">
                  <a:prstClr val="black">
                    <a:alpha val="40000"/>
                  </a:prstClr>
                </a:outerShdw>
              </a:effectLst>
            </a:rPr>
          </a:br>
          <a:r>
            <a:rPr lang="en-US" sz="1500" b="1" kern="1200" dirty="0">
              <a:effectLst>
                <a:outerShdw blurRad="50800" dist="38100" dir="18900000" algn="bl" rotWithShape="0">
                  <a:prstClr val="black">
                    <a:alpha val="40000"/>
                  </a:prstClr>
                </a:outerShdw>
              </a:effectLst>
            </a:rPr>
            <a:t>VAR, SVAR</a:t>
          </a:r>
          <a:endParaRPr lang="en-ZA" sz="1500" b="1" kern="1200" dirty="0">
            <a:effectLst>
              <a:outerShdw blurRad="50800" dist="38100" dir="18900000" algn="bl" rotWithShape="0">
                <a:prstClr val="black">
                  <a:alpha val="40000"/>
                </a:prstClr>
              </a:outerShdw>
            </a:effectLst>
          </a:endParaRPr>
        </a:p>
      </dsp:txBody>
      <dsp:txXfrm>
        <a:off x="1973190" y="4033963"/>
        <a:ext cx="1351173" cy="675586"/>
      </dsp:txXfrm>
    </dsp:sp>
    <dsp:sp modelId="{DC8DE45B-633C-4B8B-A0CA-CF53B5B64241}">
      <dsp:nvSpPr>
        <dsp:cNvPr id="0" name=""/>
        <dsp:cNvSpPr/>
      </dsp:nvSpPr>
      <dsp:spPr>
        <a:xfrm>
          <a:off x="5482863" y="1155964"/>
          <a:ext cx="1351173" cy="675586"/>
        </a:xfrm>
        <a:prstGeom prst="rect">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Non-Stationary</a:t>
          </a:r>
          <a:endParaRPr lang="en-ZA" sz="1500" b="1" kern="1200" dirty="0">
            <a:effectLst>
              <a:outerShdw blurRad="50800" dist="38100" dir="18900000" algn="bl" rotWithShape="0">
                <a:prstClr val="black">
                  <a:alpha val="40000"/>
                </a:prstClr>
              </a:outerShdw>
            </a:effectLst>
          </a:endParaRPr>
        </a:p>
      </dsp:txBody>
      <dsp:txXfrm>
        <a:off x="5482863" y="1155964"/>
        <a:ext cx="1351173" cy="675586"/>
      </dsp:txXfrm>
    </dsp:sp>
    <dsp:sp modelId="{41EA9A69-51A1-4391-BC47-B8A509F3764E}">
      <dsp:nvSpPr>
        <dsp:cNvPr id="0" name=""/>
        <dsp:cNvSpPr/>
      </dsp:nvSpPr>
      <dsp:spPr>
        <a:xfrm>
          <a:off x="4425569" y="2115297"/>
          <a:ext cx="1351173" cy="675586"/>
        </a:xfrm>
        <a:prstGeom prst="rect">
          <a:avLst/>
        </a:prstGeom>
        <a:solidFill>
          <a:srgbClr val="B776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effectLst>
                <a:outerShdw blurRad="50800" dist="38100" dir="18900000" algn="bl" rotWithShape="0">
                  <a:prstClr val="black">
                    <a:alpha val="40000"/>
                  </a:prstClr>
                </a:outerShdw>
              </a:effectLst>
            </a:rPr>
            <a:t>Univariate</a:t>
          </a:r>
          <a:endParaRPr lang="en-ZA" sz="1500" b="1" kern="1200" dirty="0">
            <a:effectLst>
              <a:outerShdw blurRad="50800" dist="38100" dir="18900000" algn="bl" rotWithShape="0">
                <a:prstClr val="black">
                  <a:alpha val="40000"/>
                </a:prstClr>
              </a:outerShdw>
            </a:effectLst>
          </a:endParaRPr>
        </a:p>
      </dsp:txBody>
      <dsp:txXfrm>
        <a:off x="4425569" y="2115297"/>
        <a:ext cx="1351173" cy="675586"/>
      </dsp:txXfrm>
    </dsp:sp>
    <dsp:sp modelId="{2D28ED27-6E97-4F64-AD6F-6A76CA12F979}">
      <dsp:nvSpPr>
        <dsp:cNvPr id="0" name=""/>
        <dsp:cNvSpPr/>
      </dsp:nvSpPr>
      <dsp:spPr>
        <a:xfrm>
          <a:off x="3608109" y="3074630"/>
          <a:ext cx="1351173" cy="675586"/>
        </a:xfrm>
        <a:prstGeom prst="rect">
          <a:avLst/>
        </a:prstGeom>
        <a:solidFill>
          <a:srgbClr val="ABA3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Deterministic Trends &amp; Filters</a:t>
          </a:r>
          <a:endParaRPr lang="en-ZA" sz="1500" b="1" kern="1200" dirty="0">
            <a:effectLst>
              <a:outerShdw blurRad="50800" dist="38100" dir="18900000" algn="bl" rotWithShape="0">
                <a:prstClr val="black">
                  <a:alpha val="40000"/>
                </a:prstClr>
              </a:outerShdw>
            </a:effectLst>
          </a:endParaRPr>
        </a:p>
      </dsp:txBody>
      <dsp:txXfrm>
        <a:off x="3608109" y="3074630"/>
        <a:ext cx="1351173" cy="675586"/>
      </dsp:txXfrm>
    </dsp:sp>
    <dsp:sp modelId="{CC280E0A-263D-4AAF-82E8-A9DB3F205BD4}">
      <dsp:nvSpPr>
        <dsp:cNvPr id="0" name=""/>
        <dsp:cNvSpPr/>
      </dsp:nvSpPr>
      <dsp:spPr>
        <a:xfrm>
          <a:off x="5243029" y="3074630"/>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Stochastic Trends: ARIMA(</a:t>
          </a:r>
          <a:r>
            <a:rPr lang="en-US" sz="1500" b="1" kern="1200" dirty="0" err="1">
              <a:effectLst>
                <a:outerShdw blurRad="50800" dist="38100" dir="18900000" algn="bl" rotWithShape="0">
                  <a:prstClr val="black">
                    <a:alpha val="40000"/>
                  </a:prstClr>
                </a:outerShdw>
              </a:effectLst>
            </a:rPr>
            <a:t>p,d,q</a:t>
          </a:r>
          <a:r>
            <a:rPr lang="en-US" sz="1500" b="1" kern="1200" dirty="0">
              <a:effectLst>
                <a:outerShdw blurRad="50800" dist="38100" dir="18900000" algn="bl" rotWithShape="0">
                  <a:prstClr val="black">
                    <a:alpha val="40000"/>
                  </a:prstClr>
                </a:outerShdw>
              </a:effectLst>
            </a:rPr>
            <a:t>)</a:t>
          </a:r>
        </a:p>
      </dsp:txBody>
      <dsp:txXfrm>
        <a:off x="5243029" y="3074630"/>
        <a:ext cx="1351173" cy="675586"/>
      </dsp:txXfrm>
    </dsp:sp>
    <dsp:sp modelId="{4C769587-6487-4D48-9FD8-054EBF4720CB}">
      <dsp:nvSpPr>
        <dsp:cNvPr id="0" name=""/>
        <dsp:cNvSpPr/>
      </dsp:nvSpPr>
      <dsp:spPr>
        <a:xfrm>
          <a:off x="5580823" y="4033963"/>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Tests</a:t>
          </a:r>
        </a:p>
      </dsp:txBody>
      <dsp:txXfrm>
        <a:off x="5580823" y="4033963"/>
        <a:ext cx="1351173" cy="675586"/>
      </dsp:txXfrm>
    </dsp:sp>
    <dsp:sp modelId="{F6103A39-6A11-43CE-B06C-C065E3050B20}">
      <dsp:nvSpPr>
        <dsp:cNvPr id="0" name=""/>
        <dsp:cNvSpPr/>
      </dsp:nvSpPr>
      <dsp:spPr>
        <a:xfrm>
          <a:off x="5580823" y="4993296"/>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Differencing</a:t>
          </a:r>
        </a:p>
      </dsp:txBody>
      <dsp:txXfrm>
        <a:off x="5580823" y="4993296"/>
        <a:ext cx="1351173" cy="675586"/>
      </dsp:txXfrm>
    </dsp:sp>
    <dsp:sp modelId="{B9F2C107-1A2E-49FC-940F-396E0685C17F}">
      <dsp:nvSpPr>
        <dsp:cNvPr id="0" name=""/>
        <dsp:cNvSpPr/>
      </dsp:nvSpPr>
      <dsp:spPr>
        <a:xfrm>
          <a:off x="6540156" y="2115297"/>
          <a:ext cx="1351173" cy="675586"/>
        </a:xfrm>
        <a:prstGeom prst="rect">
          <a:avLst/>
        </a:prstGeom>
        <a:solidFill>
          <a:srgbClr val="A2285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 Multivariate</a:t>
          </a:r>
        </a:p>
      </dsp:txBody>
      <dsp:txXfrm>
        <a:off x="6540156" y="2115297"/>
        <a:ext cx="1351173" cy="675586"/>
      </dsp:txXfrm>
    </dsp:sp>
    <dsp:sp modelId="{F0A8C908-3BAB-4556-B298-4307A18D94CD}">
      <dsp:nvSpPr>
        <dsp:cNvPr id="0" name=""/>
        <dsp:cNvSpPr/>
      </dsp:nvSpPr>
      <dsp:spPr>
        <a:xfrm>
          <a:off x="6877949" y="3074630"/>
          <a:ext cx="1351173" cy="675586"/>
        </a:xfrm>
        <a:prstGeom prst="rect">
          <a:avLst/>
        </a:prstGeom>
        <a:solidFill>
          <a:srgbClr val="A2285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Cointegration / VECM, ARDL</a:t>
          </a:r>
        </a:p>
      </dsp:txBody>
      <dsp:txXfrm>
        <a:off x="6877949" y="3074630"/>
        <a:ext cx="1351173" cy="675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4C78E-9EF3-458B-92DB-A74DE89E0F92}">
      <dsp:nvSpPr>
        <dsp:cNvPr id="0" name=""/>
        <dsp:cNvSpPr/>
      </dsp:nvSpPr>
      <dsp:spPr>
        <a:xfrm>
          <a:off x="6675273"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3ED093-2701-412A-B4AC-B30D5847481B}">
      <dsp:nvSpPr>
        <dsp:cNvPr id="0" name=""/>
        <dsp:cNvSpPr/>
      </dsp:nvSpPr>
      <dsp:spPr>
        <a:xfrm>
          <a:off x="6158449" y="1831551"/>
          <a:ext cx="1057293" cy="283746"/>
        </a:xfrm>
        <a:custGeom>
          <a:avLst/>
          <a:gdLst/>
          <a:ahLst/>
          <a:cxnLst/>
          <a:rect l="0" t="0" r="0" b="0"/>
          <a:pathLst>
            <a:path>
              <a:moveTo>
                <a:pt x="0" y="0"/>
              </a:moveTo>
              <a:lnTo>
                <a:pt x="0" y="141873"/>
              </a:lnTo>
              <a:lnTo>
                <a:pt x="1057293" y="141873"/>
              </a:lnTo>
              <a:lnTo>
                <a:pt x="1057293"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059F02-21FD-4EFC-957F-DFBD69A8ACD8}">
      <dsp:nvSpPr>
        <dsp:cNvPr id="0" name=""/>
        <dsp:cNvSpPr/>
      </dsp:nvSpPr>
      <dsp:spPr>
        <a:xfrm>
          <a:off x="5378147" y="3750217"/>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1E1A03-DDA7-4FB4-97F2-8F8030DF99E8}">
      <dsp:nvSpPr>
        <dsp:cNvPr id="0" name=""/>
        <dsp:cNvSpPr/>
      </dsp:nvSpPr>
      <dsp:spPr>
        <a:xfrm>
          <a:off x="5378147" y="3750217"/>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E2CE09-46F4-45CC-8933-A87D7745F4B7}">
      <dsp:nvSpPr>
        <dsp:cNvPr id="0" name=""/>
        <dsp:cNvSpPr/>
      </dsp:nvSpPr>
      <dsp:spPr>
        <a:xfrm>
          <a:off x="5101156" y="2790884"/>
          <a:ext cx="817459" cy="283746"/>
        </a:xfrm>
        <a:custGeom>
          <a:avLst/>
          <a:gdLst/>
          <a:ahLst/>
          <a:cxnLst/>
          <a:rect l="0" t="0" r="0" b="0"/>
          <a:pathLst>
            <a:path>
              <a:moveTo>
                <a:pt x="0" y="0"/>
              </a:moveTo>
              <a:lnTo>
                <a:pt x="0" y="141873"/>
              </a:lnTo>
              <a:lnTo>
                <a:pt x="817459" y="141873"/>
              </a:lnTo>
              <a:lnTo>
                <a:pt x="817459"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638DDB-613A-4B5D-84D1-987C2A857150}">
      <dsp:nvSpPr>
        <dsp:cNvPr id="0" name=""/>
        <dsp:cNvSpPr/>
      </dsp:nvSpPr>
      <dsp:spPr>
        <a:xfrm>
          <a:off x="3743227" y="3750217"/>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5ACCA5-661A-4F49-96B8-A3D17C850837}">
      <dsp:nvSpPr>
        <dsp:cNvPr id="0" name=""/>
        <dsp:cNvSpPr/>
      </dsp:nvSpPr>
      <dsp:spPr>
        <a:xfrm>
          <a:off x="4283696" y="2790884"/>
          <a:ext cx="817459" cy="283746"/>
        </a:xfrm>
        <a:custGeom>
          <a:avLst/>
          <a:gdLst/>
          <a:ahLst/>
          <a:cxnLst/>
          <a:rect l="0" t="0" r="0" b="0"/>
          <a:pathLst>
            <a:path>
              <a:moveTo>
                <a:pt x="817459" y="0"/>
              </a:moveTo>
              <a:lnTo>
                <a:pt x="817459"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861F1B-3950-430A-9C4E-2594ED5C0F12}">
      <dsp:nvSpPr>
        <dsp:cNvPr id="0" name=""/>
        <dsp:cNvSpPr/>
      </dsp:nvSpPr>
      <dsp:spPr>
        <a:xfrm>
          <a:off x="5101156" y="1831551"/>
          <a:ext cx="1057293" cy="283746"/>
        </a:xfrm>
        <a:custGeom>
          <a:avLst/>
          <a:gdLst/>
          <a:ahLst/>
          <a:cxnLst/>
          <a:rect l="0" t="0" r="0" b="0"/>
          <a:pathLst>
            <a:path>
              <a:moveTo>
                <a:pt x="1057293" y="0"/>
              </a:moveTo>
              <a:lnTo>
                <a:pt x="1057293"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68F0BF-2A11-48CA-B9F0-28071B7630D7}">
      <dsp:nvSpPr>
        <dsp:cNvPr id="0" name=""/>
        <dsp:cNvSpPr/>
      </dsp:nvSpPr>
      <dsp:spPr>
        <a:xfrm>
          <a:off x="3825986" y="872218"/>
          <a:ext cx="2332462" cy="283746"/>
        </a:xfrm>
        <a:custGeom>
          <a:avLst/>
          <a:gdLst/>
          <a:ahLst/>
          <a:cxnLst/>
          <a:rect l="0" t="0" r="0" b="0"/>
          <a:pathLst>
            <a:path>
              <a:moveTo>
                <a:pt x="0" y="0"/>
              </a:moveTo>
              <a:lnTo>
                <a:pt x="0" y="141873"/>
              </a:lnTo>
              <a:lnTo>
                <a:pt x="2332462" y="141873"/>
              </a:lnTo>
              <a:lnTo>
                <a:pt x="2332462" y="283746"/>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3486EB-4467-49F8-9663-DF727910A3A0}">
      <dsp:nvSpPr>
        <dsp:cNvPr id="0" name=""/>
        <dsp:cNvSpPr/>
      </dsp:nvSpPr>
      <dsp:spPr>
        <a:xfrm>
          <a:off x="1770514" y="2790884"/>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9FF374-5A7C-4568-8509-B71B5A21786B}">
      <dsp:nvSpPr>
        <dsp:cNvPr id="0" name=""/>
        <dsp:cNvSpPr/>
      </dsp:nvSpPr>
      <dsp:spPr>
        <a:xfrm>
          <a:off x="1770514"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76731F-B8EC-447D-883F-9AE3D06AC77B}">
      <dsp:nvSpPr>
        <dsp:cNvPr id="0" name=""/>
        <dsp:cNvSpPr/>
      </dsp:nvSpPr>
      <dsp:spPr>
        <a:xfrm>
          <a:off x="1493523" y="1831551"/>
          <a:ext cx="817459" cy="283746"/>
        </a:xfrm>
        <a:custGeom>
          <a:avLst/>
          <a:gdLst/>
          <a:ahLst/>
          <a:cxnLst/>
          <a:rect l="0" t="0" r="0" b="0"/>
          <a:pathLst>
            <a:path>
              <a:moveTo>
                <a:pt x="0" y="0"/>
              </a:moveTo>
              <a:lnTo>
                <a:pt x="0" y="141873"/>
              </a:lnTo>
              <a:lnTo>
                <a:pt x="817459" y="141873"/>
              </a:lnTo>
              <a:lnTo>
                <a:pt x="817459"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AFE3AD-5869-41FC-8F00-15A3BE3A0567}">
      <dsp:nvSpPr>
        <dsp:cNvPr id="0" name=""/>
        <dsp:cNvSpPr/>
      </dsp:nvSpPr>
      <dsp:spPr>
        <a:xfrm>
          <a:off x="135594" y="2790884"/>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8C22CC-4C27-4D67-910B-7801F6CD4526}">
      <dsp:nvSpPr>
        <dsp:cNvPr id="0" name=""/>
        <dsp:cNvSpPr/>
      </dsp:nvSpPr>
      <dsp:spPr>
        <a:xfrm>
          <a:off x="135594"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47829F-82D8-4770-90A9-B80A0A15F7A8}">
      <dsp:nvSpPr>
        <dsp:cNvPr id="0" name=""/>
        <dsp:cNvSpPr/>
      </dsp:nvSpPr>
      <dsp:spPr>
        <a:xfrm>
          <a:off x="676063" y="1831551"/>
          <a:ext cx="817459" cy="283746"/>
        </a:xfrm>
        <a:custGeom>
          <a:avLst/>
          <a:gdLst/>
          <a:ahLst/>
          <a:cxnLst/>
          <a:rect l="0" t="0" r="0" b="0"/>
          <a:pathLst>
            <a:path>
              <a:moveTo>
                <a:pt x="817459" y="0"/>
              </a:moveTo>
              <a:lnTo>
                <a:pt x="817459"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08F2F4-705A-41D6-AB67-8E9832438338}">
      <dsp:nvSpPr>
        <dsp:cNvPr id="0" name=""/>
        <dsp:cNvSpPr/>
      </dsp:nvSpPr>
      <dsp:spPr>
        <a:xfrm>
          <a:off x="1493523" y="872218"/>
          <a:ext cx="2332462" cy="283746"/>
        </a:xfrm>
        <a:custGeom>
          <a:avLst/>
          <a:gdLst/>
          <a:ahLst/>
          <a:cxnLst/>
          <a:rect l="0" t="0" r="0" b="0"/>
          <a:pathLst>
            <a:path>
              <a:moveTo>
                <a:pt x="2332462" y="0"/>
              </a:moveTo>
              <a:lnTo>
                <a:pt x="2332462" y="141873"/>
              </a:lnTo>
              <a:lnTo>
                <a:pt x="0" y="141873"/>
              </a:lnTo>
              <a:lnTo>
                <a:pt x="0" y="283746"/>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501C2E-5274-4A60-AE06-F68AE39260D2}">
      <dsp:nvSpPr>
        <dsp:cNvPr id="0" name=""/>
        <dsp:cNvSpPr/>
      </dsp:nvSpPr>
      <dsp:spPr>
        <a:xfrm>
          <a:off x="3150400" y="196631"/>
          <a:ext cx="1351173" cy="675586"/>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Time Series Models</a:t>
          </a:r>
          <a:endParaRPr lang="en-ZA" sz="1500" b="1" kern="1200" dirty="0">
            <a:effectLst>
              <a:outerShdw blurRad="50800" dist="38100" dir="18900000" algn="bl" rotWithShape="0">
                <a:prstClr val="black">
                  <a:alpha val="40000"/>
                </a:prstClr>
              </a:outerShdw>
            </a:effectLst>
          </a:endParaRPr>
        </a:p>
      </dsp:txBody>
      <dsp:txXfrm>
        <a:off x="3150400" y="196631"/>
        <a:ext cx="1351173" cy="675586"/>
      </dsp:txXfrm>
    </dsp:sp>
    <dsp:sp modelId="{A8242123-B8B9-403E-A821-1BE1DA5348FF}">
      <dsp:nvSpPr>
        <dsp:cNvPr id="0" name=""/>
        <dsp:cNvSpPr/>
      </dsp:nvSpPr>
      <dsp:spPr>
        <a:xfrm>
          <a:off x="817937" y="1155964"/>
          <a:ext cx="1351173" cy="675586"/>
        </a:xfrm>
        <a:prstGeom prst="rect">
          <a:avLst/>
        </a:prstGeom>
        <a:solidFill>
          <a:srgbClr val="008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Stationary</a:t>
          </a:r>
          <a:endParaRPr lang="en-ZA" sz="1500" b="1" kern="1200" dirty="0">
            <a:effectLst>
              <a:outerShdw blurRad="50800" dist="38100" dir="18900000" algn="bl" rotWithShape="0">
                <a:prstClr val="black">
                  <a:alpha val="40000"/>
                </a:prstClr>
              </a:outerShdw>
            </a:effectLst>
          </a:endParaRPr>
        </a:p>
      </dsp:txBody>
      <dsp:txXfrm>
        <a:off x="817937" y="1155964"/>
        <a:ext cx="1351173" cy="675586"/>
      </dsp:txXfrm>
    </dsp:sp>
    <dsp:sp modelId="{1BF68A85-9DBD-4F07-B773-493EC136BD51}">
      <dsp:nvSpPr>
        <dsp:cNvPr id="0" name=""/>
        <dsp:cNvSpPr/>
      </dsp:nvSpPr>
      <dsp:spPr>
        <a:xfrm>
          <a:off x="477" y="2115297"/>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effectLst>
                <a:outerShdw blurRad="50800" dist="38100" dir="18900000" algn="bl" rotWithShape="0">
                  <a:prstClr val="black">
                    <a:alpha val="40000"/>
                  </a:prstClr>
                </a:outerShdw>
              </a:effectLst>
            </a:rPr>
            <a:t>Univariate</a:t>
          </a:r>
          <a:endParaRPr lang="en-US" sz="1500" b="1" kern="1200" dirty="0">
            <a:effectLst>
              <a:outerShdw blurRad="50800" dist="38100" dir="18900000" algn="bl" rotWithShape="0">
                <a:prstClr val="black">
                  <a:alpha val="40000"/>
                </a:prstClr>
              </a:outerShdw>
            </a:effectLst>
          </a:endParaRPr>
        </a:p>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Models</a:t>
          </a:r>
        </a:p>
      </dsp:txBody>
      <dsp:txXfrm>
        <a:off x="477" y="2115297"/>
        <a:ext cx="1351173" cy="675586"/>
      </dsp:txXfrm>
    </dsp:sp>
    <dsp:sp modelId="{185B90E4-D7D0-4919-AC86-2ADB456A1611}">
      <dsp:nvSpPr>
        <dsp:cNvPr id="0" name=""/>
        <dsp:cNvSpPr/>
      </dsp:nvSpPr>
      <dsp:spPr>
        <a:xfrm>
          <a:off x="338270" y="3074630"/>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Only E(</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ARMA(</a:t>
          </a:r>
          <a:r>
            <a:rPr lang="en-US" sz="1500" b="1" kern="1200" dirty="0" err="1">
              <a:effectLst>
                <a:outerShdw blurRad="50800" dist="38100" dir="18900000" algn="bl" rotWithShape="0">
                  <a:prstClr val="black">
                    <a:alpha val="40000"/>
                  </a:prstClr>
                </a:outerShdw>
              </a:effectLst>
            </a:rPr>
            <a:t>p,q</a:t>
          </a:r>
          <a:r>
            <a:rPr lang="en-US" sz="1500" b="1" kern="1200" dirty="0">
              <a:effectLst>
                <a:outerShdw blurRad="50800" dist="38100" dir="18900000" algn="bl" rotWithShape="0">
                  <a:prstClr val="black">
                    <a:alpha val="40000"/>
                  </a:prstClr>
                </a:outerShdw>
              </a:effectLst>
            </a:rPr>
            <a:t>)</a:t>
          </a:r>
          <a:endParaRPr lang="en-ZA" sz="1500" b="1" kern="1200" dirty="0">
            <a:effectLst>
              <a:outerShdw blurRad="50800" dist="38100" dir="18900000" algn="bl" rotWithShape="0">
                <a:prstClr val="black">
                  <a:alpha val="40000"/>
                </a:prstClr>
              </a:outerShdw>
            </a:effectLst>
          </a:endParaRPr>
        </a:p>
      </dsp:txBody>
      <dsp:txXfrm>
        <a:off x="338270" y="3074630"/>
        <a:ext cx="1351173" cy="675586"/>
      </dsp:txXfrm>
    </dsp:sp>
    <dsp:sp modelId="{BF02EC71-29DC-43BC-B027-98D1DD9B128B}">
      <dsp:nvSpPr>
        <dsp:cNvPr id="0" name=""/>
        <dsp:cNvSpPr/>
      </dsp:nvSpPr>
      <dsp:spPr>
        <a:xfrm>
          <a:off x="338270" y="4033963"/>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E(</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&amp; </a:t>
          </a:r>
          <a:r>
            <a:rPr lang="en-US" sz="1500" b="1" kern="1200" dirty="0" err="1">
              <a:effectLst>
                <a:outerShdw blurRad="50800" dist="38100" dir="18900000" algn="bl" rotWithShape="0">
                  <a:prstClr val="black">
                    <a:alpha val="40000"/>
                  </a:prstClr>
                </a:outerShdw>
              </a:effectLst>
            </a:rPr>
            <a:t>Var</a:t>
          </a:r>
          <a:r>
            <a:rPr lang="en-US" sz="1500" b="1" kern="1200" dirty="0">
              <a:effectLst>
                <a:outerShdw blurRad="50800" dist="38100" dir="18900000" algn="bl" rotWithShape="0">
                  <a:prstClr val="black">
                    <a:alpha val="40000"/>
                  </a:prstClr>
                </a:outerShdw>
              </a:effectLst>
            </a:rPr>
            <a:t>(</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ARCH</a:t>
          </a:r>
          <a:endParaRPr lang="en-ZA" sz="1500" b="1" kern="1200" dirty="0">
            <a:effectLst>
              <a:outerShdw blurRad="50800" dist="38100" dir="18900000" algn="bl" rotWithShape="0">
                <a:prstClr val="black">
                  <a:alpha val="40000"/>
                </a:prstClr>
              </a:outerShdw>
            </a:effectLst>
          </a:endParaRPr>
        </a:p>
      </dsp:txBody>
      <dsp:txXfrm>
        <a:off x="338270" y="4033963"/>
        <a:ext cx="1351173" cy="675586"/>
      </dsp:txXfrm>
    </dsp:sp>
    <dsp:sp modelId="{A4FAF545-111F-40C2-8E92-C9B7F16B4623}">
      <dsp:nvSpPr>
        <dsp:cNvPr id="0" name=""/>
        <dsp:cNvSpPr/>
      </dsp:nvSpPr>
      <dsp:spPr>
        <a:xfrm>
          <a:off x="1635396" y="2115297"/>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Multivariate Models</a:t>
          </a:r>
          <a:endParaRPr lang="en-ZA" sz="1500" b="1" kern="1200" dirty="0">
            <a:effectLst>
              <a:outerShdw blurRad="50800" dist="38100" dir="18900000" algn="bl" rotWithShape="0">
                <a:prstClr val="black">
                  <a:alpha val="40000"/>
                </a:prstClr>
              </a:outerShdw>
            </a:effectLst>
          </a:endParaRPr>
        </a:p>
      </dsp:txBody>
      <dsp:txXfrm>
        <a:off x="1635396" y="2115297"/>
        <a:ext cx="1351173" cy="675586"/>
      </dsp:txXfrm>
    </dsp:sp>
    <dsp:sp modelId="{E10538D4-5F6A-42BD-9C9A-3D1AC80C7DB9}">
      <dsp:nvSpPr>
        <dsp:cNvPr id="0" name=""/>
        <dsp:cNvSpPr/>
      </dsp:nvSpPr>
      <dsp:spPr>
        <a:xfrm>
          <a:off x="1973190" y="3074630"/>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Single Endogenous: ARDL, GARCH</a:t>
          </a:r>
          <a:endParaRPr lang="en-ZA" sz="1500" b="1" kern="1200" dirty="0">
            <a:effectLst>
              <a:outerShdw blurRad="50800" dist="38100" dir="18900000" algn="bl" rotWithShape="0">
                <a:prstClr val="black">
                  <a:alpha val="40000"/>
                </a:prstClr>
              </a:outerShdw>
            </a:effectLst>
          </a:endParaRPr>
        </a:p>
      </dsp:txBody>
      <dsp:txXfrm>
        <a:off x="1973190" y="3074630"/>
        <a:ext cx="1351173" cy="675586"/>
      </dsp:txXfrm>
    </dsp:sp>
    <dsp:sp modelId="{40EC3A56-7037-4E36-94B3-80A03FB965EE}">
      <dsp:nvSpPr>
        <dsp:cNvPr id="0" name=""/>
        <dsp:cNvSpPr/>
      </dsp:nvSpPr>
      <dsp:spPr>
        <a:xfrm>
          <a:off x="1973190" y="4033963"/>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Many Endogenous: </a:t>
          </a:r>
          <a:br>
            <a:rPr lang="en-US" sz="1500" b="1" kern="1200" dirty="0">
              <a:effectLst>
                <a:outerShdw blurRad="50800" dist="38100" dir="18900000" algn="bl" rotWithShape="0">
                  <a:prstClr val="black">
                    <a:alpha val="40000"/>
                  </a:prstClr>
                </a:outerShdw>
              </a:effectLst>
            </a:rPr>
          </a:br>
          <a:r>
            <a:rPr lang="en-US" sz="1500" b="1" kern="1200" dirty="0">
              <a:effectLst>
                <a:outerShdw blurRad="50800" dist="38100" dir="18900000" algn="bl" rotWithShape="0">
                  <a:prstClr val="black">
                    <a:alpha val="40000"/>
                  </a:prstClr>
                </a:outerShdw>
              </a:effectLst>
            </a:rPr>
            <a:t>VAR, SVAR</a:t>
          </a:r>
          <a:endParaRPr lang="en-ZA" sz="1500" b="1" kern="1200" dirty="0">
            <a:effectLst>
              <a:outerShdw blurRad="50800" dist="38100" dir="18900000" algn="bl" rotWithShape="0">
                <a:prstClr val="black">
                  <a:alpha val="40000"/>
                </a:prstClr>
              </a:outerShdw>
            </a:effectLst>
          </a:endParaRPr>
        </a:p>
      </dsp:txBody>
      <dsp:txXfrm>
        <a:off x="1973190" y="4033963"/>
        <a:ext cx="1351173" cy="675586"/>
      </dsp:txXfrm>
    </dsp:sp>
    <dsp:sp modelId="{DC8DE45B-633C-4B8B-A0CA-CF53B5B64241}">
      <dsp:nvSpPr>
        <dsp:cNvPr id="0" name=""/>
        <dsp:cNvSpPr/>
      </dsp:nvSpPr>
      <dsp:spPr>
        <a:xfrm>
          <a:off x="5482863" y="1155964"/>
          <a:ext cx="1351173" cy="675586"/>
        </a:xfrm>
        <a:prstGeom prst="rect">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Non-Stationary</a:t>
          </a:r>
          <a:endParaRPr lang="en-ZA" sz="1500" b="1" kern="1200" dirty="0">
            <a:effectLst>
              <a:outerShdw blurRad="50800" dist="38100" dir="18900000" algn="bl" rotWithShape="0">
                <a:prstClr val="black">
                  <a:alpha val="40000"/>
                </a:prstClr>
              </a:outerShdw>
            </a:effectLst>
          </a:endParaRPr>
        </a:p>
      </dsp:txBody>
      <dsp:txXfrm>
        <a:off x="5482863" y="1155964"/>
        <a:ext cx="1351173" cy="675586"/>
      </dsp:txXfrm>
    </dsp:sp>
    <dsp:sp modelId="{41EA9A69-51A1-4391-BC47-B8A509F3764E}">
      <dsp:nvSpPr>
        <dsp:cNvPr id="0" name=""/>
        <dsp:cNvSpPr/>
      </dsp:nvSpPr>
      <dsp:spPr>
        <a:xfrm>
          <a:off x="4425569" y="2115297"/>
          <a:ext cx="1351173" cy="675586"/>
        </a:xfrm>
        <a:prstGeom prst="rect">
          <a:avLst/>
        </a:prstGeom>
        <a:solidFill>
          <a:srgbClr val="B776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effectLst>
                <a:outerShdw blurRad="50800" dist="38100" dir="18900000" algn="bl" rotWithShape="0">
                  <a:prstClr val="black">
                    <a:alpha val="40000"/>
                  </a:prstClr>
                </a:outerShdw>
              </a:effectLst>
            </a:rPr>
            <a:t>Univariate</a:t>
          </a:r>
          <a:endParaRPr lang="en-ZA" sz="1500" b="1" kern="1200" dirty="0">
            <a:effectLst>
              <a:outerShdw blurRad="50800" dist="38100" dir="18900000" algn="bl" rotWithShape="0">
                <a:prstClr val="black">
                  <a:alpha val="40000"/>
                </a:prstClr>
              </a:outerShdw>
            </a:effectLst>
          </a:endParaRPr>
        </a:p>
      </dsp:txBody>
      <dsp:txXfrm>
        <a:off x="4425569" y="2115297"/>
        <a:ext cx="1351173" cy="675586"/>
      </dsp:txXfrm>
    </dsp:sp>
    <dsp:sp modelId="{2D28ED27-6E97-4F64-AD6F-6A76CA12F979}">
      <dsp:nvSpPr>
        <dsp:cNvPr id="0" name=""/>
        <dsp:cNvSpPr/>
      </dsp:nvSpPr>
      <dsp:spPr>
        <a:xfrm>
          <a:off x="3608109" y="3074630"/>
          <a:ext cx="1351173" cy="675586"/>
        </a:xfrm>
        <a:prstGeom prst="rect">
          <a:avLst/>
        </a:prstGeom>
        <a:solidFill>
          <a:srgbClr val="ABA3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Deterministic Trends</a:t>
          </a:r>
          <a:endParaRPr lang="en-ZA" sz="1500" b="1" kern="1200" dirty="0">
            <a:effectLst>
              <a:outerShdw blurRad="50800" dist="38100" dir="18900000" algn="bl" rotWithShape="0">
                <a:prstClr val="black">
                  <a:alpha val="40000"/>
                </a:prstClr>
              </a:outerShdw>
            </a:effectLst>
          </a:endParaRPr>
        </a:p>
      </dsp:txBody>
      <dsp:txXfrm>
        <a:off x="3608109" y="3074630"/>
        <a:ext cx="1351173" cy="675586"/>
      </dsp:txXfrm>
    </dsp:sp>
    <dsp:sp modelId="{DD69836C-EE1D-4184-B506-410B9F6F4E05}">
      <dsp:nvSpPr>
        <dsp:cNvPr id="0" name=""/>
        <dsp:cNvSpPr/>
      </dsp:nvSpPr>
      <dsp:spPr>
        <a:xfrm>
          <a:off x="3945903" y="4033963"/>
          <a:ext cx="1351173" cy="675586"/>
        </a:xfrm>
        <a:prstGeom prst="rect">
          <a:avLst/>
        </a:prstGeom>
        <a:solidFill>
          <a:srgbClr val="ABA3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Filters</a:t>
          </a:r>
          <a:endParaRPr lang="en-ZA" sz="1500" b="1" kern="1200" dirty="0">
            <a:effectLst>
              <a:outerShdw blurRad="50800" dist="38100" dir="18900000" algn="bl" rotWithShape="0">
                <a:prstClr val="black">
                  <a:alpha val="40000"/>
                </a:prstClr>
              </a:outerShdw>
            </a:effectLst>
          </a:endParaRPr>
        </a:p>
      </dsp:txBody>
      <dsp:txXfrm>
        <a:off x="3945903" y="4033963"/>
        <a:ext cx="1351173" cy="675586"/>
      </dsp:txXfrm>
    </dsp:sp>
    <dsp:sp modelId="{CC280E0A-263D-4AAF-82E8-A9DB3F205BD4}">
      <dsp:nvSpPr>
        <dsp:cNvPr id="0" name=""/>
        <dsp:cNvSpPr/>
      </dsp:nvSpPr>
      <dsp:spPr>
        <a:xfrm>
          <a:off x="5243029" y="3074630"/>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Stochastic Trends: ARIMA(</a:t>
          </a:r>
          <a:r>
            <a:rPr lang="en-US" sz="1500" b="1" kern="1200" dirty="0" err="1">
              <a:effectLst>
                <a:outerShdw blurRad="50800" dist="38100" dir="18900000" algn="bl" rotWithShape="0">
                  <a:prstClr val="black">
                    <a:alpha val="40000"/>
                  </a:prstClr>
                </a:outerShdw>
              </a:effectLst>
            </a:rPr>
            <a:t>p,d,q</a:t>
          </a:r>
          <a:r>
            <a:rPr lang="en-US" sz="1500" b="1" kern="1200" dirty="0">
              <a:effectLst>
                <a:outerShdw blurRad="50800" dist="38100" dir="18900000" algn="bl" rotWithShape="0">
                  <a:prstClr val="black">
                    <a:alpha val="40000"/>
                  </a:prstClr>
                </a:outerShdw>
              </a:effectLst>
            </a:rPr>
            <a:t>)</a:t>
          </a:r>
        </a:p>
      </dsp:txBody>
      <dsp:txXfrm>
        <a:off x="5243029" y="3074630"/>
        <a:ext cx="1351173" cy="675586"/>
      </dsp:txXfrm>
    </dsp:sp>
    <dsp:sp modelId="{4C769587-6487-4D48-9FD8-054EBF4720CB}">
      <dsp:nvSpPr>
        <dsp:cNvPr id="0" name=""/>
        <dsp:cNvSpPr/>
      </dsp:nvSpPr>
      <dsp:spPr>
        <a:xfrm>
          <a:off x="5580823" y="4033963"/>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Tests</a:t>
          </a:r>
        </a:p>
      </dsp:txBody>
      <dsp:txXfrm>
        <a:off x="5580823" y="4033963"/>
        <a:ext cx="1351173" cy="675586"/>
      </dsp:txXfrm>
    </dsp:sp>
    <dsp:sp modelId="{F6103A39-6A11-43CE-B06C-C065E3050B20}">
      <dsp:nvSpPr>
        <dsp:cNvPr id="0" name=""/>
        <dsp:cNvSpPr/>
      </dsp:nvSpPr>
      <dsp:spPr>
        <a:xfrm>
          <a:off x="5580823" y="4993296"/>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Differencing</a:t>
          </a:r>
        </a:p>
      </dsp:txBody>
      <dsp:txXfrm>
        <a:off x="5580823" y="4993296"/>
        <a:ext cx="1351173" cy="675586"/>
      </dsp:txXfrm>
    </dsp:sp>
    <dsp:sp modelId="{B9F2C107-1A2E-49FC-940F-396E0685C17F}">
      <dsp:nvSpPr>
        <dsp:cNvPr id="0" name=""/>
        <dsp:cNvSpPr/>
      </dsp:nvSpPr>
      <dsp:spPr>
        <a:xfrm>
          <a:off x="6540156" y="2115297"/>
          <a:ext cx="1351173" cy="675586"/>
        </a:xfrm>
        <a:prstGeom prst="rect">
          <a:avLst/>
        </a:prstGeom>
        <a:solidFill>
          <a:srgbClr val="A2285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 Multivariate</a:t>
          </a:r>
        </a:p>
      </dsp:txBody>
      <dsp:txXfrm>
        <a:off x="6540156" y="2115297"/>
        <a:ext cx="1351173" cy="675586"/>
      </dsp:txXfrm>
    </dsp:sp>
    <dsp:sp modelId="{F0A8C908-3BAB-4556-B298-4307A18D94CD}">
      <dsp:nvSpPr>
        <dsp:cNvPr id="0" name=""/>
        <dsp:cNvSpPr/>
      </dsp:nvSpPr>
      <dsp:spPr>
        <a:xfrm>
          <a:off x="6877949" y="3074630"/>
          <a:ext cx="1351173" cy="675586"/>
        </a:xfrm>
        <a:prstGeom prst="rect">
          <a:avLst/>
        </a:prstGeom>
        <a:solidFill>
          <a:srgbClr val="A2285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Cointegration / VECM</a:t>
          </a:r>
        </a:p>
      </dsp:txBody>
      <dsp:txXfrm>
        <a:off x="6877949" y="3074630"/>
        <a:ext cx="1351173" cy="6755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4C78E-9EF3-458B-92DB-A74DE89E0F92}">
      <dsp:nvSpPr>
        <dsp:cNvPr id="0" name=""/>
        <dsp:cNvSpPr/>
      </dsp:nvSpPr>
      <dsp:spPr>
        <a:xfrm>
          <a:off x="6675273"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3ED093-2701-412A-B4AC-B30D5847481B}">
      <dsp:nvSpPr>
        <dsp:cNvPr id="0" name=""/>
        <dsp:cNvSpPr/>
      </dsp:nvSpPr>
      <dsp:spPr>
        <a:xfrm>
          <a:off x="6158449" y="1831551"/>
          <a:ext cx="1057293" cy="283746"/>
        </a:xfrm>
        <a:custGeom>
          <a:avLst/>
          <a:gdLst/>
          <a:ahLst/>
          <a:cxnLst/>
          <a:rect l="0" t="0" r="0" b="0"/>
          <a:pathLst>
            <a:path>
              <a:moveTo>
                <a:pt x="0" y="0"/>
              </a:moveTo>
              <a:lnTo>
                <a:pt x="0" y="141873"/>
              </a:lnTo>
              <a:lnTo>
                <a:pt x="1057293" y="141873"/>
              </a:lnTo>
              <a:lnTo>
                <a:pt x="1057293"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059F02-21FD-4EFC-957F-DFBD69A8ACD8}">
      <dsp:nvSpPr>
        <dsp:cNvPr id="0" name=""/>
        <dsp:cNvSpPr/>
      </dsp:nvSpPr>
      <dsp:spPr>
        <a:xfrm>
          <a:off x="5378147" y="3750217"/>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1E1A03-DDA7-4FB4-97F2-8F8030DF99E8}">
      <dsp:nvSpPr>
        <dsp:cNvPr id="0" name=""/>
        <dsp:cNvSpPr/>
      </dsp:nvSpPr>
      <dsp:spPr>
        <a:xfrm>
          <a:off x="5378147" y="3750217"/>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E2CE09-46F4-45CC-8933-A87D7745F4B7}">
      <dsp:nvSpPr>
        <dsp:cNvPr id="0" name=""/>
        <dsp:cNvSpPr/>
      </dsp:nvSpPr>
      <dsp:spPr>
        <a:xfrm>
          <a:off x="5101156" y="2790884"/>
          <a:ext cx="817459" cy="283746"/>
        </a:xfrm>
        <a:custGeom>
          <a:avLst/>
          <a:gdLst/>
          <a:ahLst/>
          <a:cxnLst/>
          <a:rect l="0" t="0" r="0" b="0"/>
          <a:pathLst>
            <a:path>
              <a:moveTo>
                <a:pt x="0" y="0"/>
              </a:moveTo>
              <a:lnTo>
                <a:pt x="0" y="141873"/>
              </a:lnTo>
              <a:lnTo>
                <a:pt x="817459" y="141873"/>
              </a:lnTo>
              <a:lnTo>
                <a:pt x="817459"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638DDB-613A-4B5D-84D1-987C2A857150}">
      <dsp:nvSpPr>
        <dsp:cNvPr id="0" name=""/>
        <dsp:cNvSpPr/>
      </dsp:nvSpPr>
      <dsp:spPr>
        <a:xfrm>
          <a:off x="3743227" y="3750217"/>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5ACCA5-661A-4F49-96B8-A3D17C850837}">
      <dsp:nvSpPr>
        <dsp:cNvPr id="0" name=""/>
        <dsp:cNvSpPr/>
      </dsp:nvSpPr>
      <dsp:spPr>
        <a:xfrm>
          <a:off x="4283696" y="2790884"/>
          <a:ext cx="817459" cy="283746"/>
        </a:xfrm>
        <a:custGeom>
          <a:avLst/>
          <a:gdLst/>
          <a:ahLst/>
          <a:cxnLst/>
          <a:rect l="0" t="0" r="0" b="0"/>
          <a:pathLst>
            <a:path>
              <a:moveTo>
                <a:pt x="817459" y="0"/>
              </a:moveTo>
              <a:lnTo>
                <a:pt x="817459"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861F1B-3950-430A-9C4E-2594ED5C0F12}">
      <dsp:nvSpPr>
        <dsp:cNvPr id="0" name=""/>
        <dsp:cNvSpPr/>
      </dsp:nvSpPr>
      <dsp:spPr>
        <a:xfrm>
          <a:off x="5101156" y="1831551"/>
          <a:ext cx="1057293" cy="283746"/>
        </a:xfrm>
        <a:custGeom>
          <a:avLst/>
          <a:gdLst/>
          <a:ahLst/>
          <a:cxnLst/>
          <a:rect l="0" t="0" r="0" b="0"/>
          <a:pathLst>
            <a:path>
              <a:moveTo>
                <a:pt x="1057293" y="0"/>
              </a:moveTo>
              <a:lnTo>
                <a:pt x="1057293"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68F0BF-2A11-48CA-B9F0-28071B7630D7}">
      <dsp:nvSpPr>
        <dsp:cNvPr id="0" name=""/>
        <dsp:cNvSpPr/>
      </dsp:nvSpPr>
      <dsp:spPr>
        <a:xfrm>
          <a:off x="3825986" y="872218"/>
          <a:ext cx="2332462" cy="283746"/>
        </a:xfrm>
        <a:custGeom>
          <a:avLst/>
          <a:gdLst/>
          <a:ahLst/>
          <a:cxnLst/>
          <a:rect l="0" t="0" r="0" b="0"/>
          <a:pathLst>
            <a:path>
              <a:moveTo>
                <a:pt x="0" y="0"/>
              </a:moveTo>
              <a:lnTo>
                <a:pt x="0" y="141873"/>
              </a:lnTo>
              <a:lnTo>
                <a:pt x="2332462" y="141873"/>
              </a:lnTo>
              <a:lnTo>
                <a:pt x="2332462" y="283746"/>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3486EB-4467-49F8-9663-DF727910A3A0}">
      <dsp:nvSpPr>
        <dsp:cNvPr id="0" name=""/>
        <dsp:cNvSpPr/>
      </dsp:nvSpPr>
      <dsp:spPr>
        <a:xfrm>
          <a:off x="1770514" y="2790884"/>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9FF374-5A7C-4568-8509-B71B5A21786B}">
      <dsp:nvSpPr>
        <dsp:cNvPr id="0" name=""/>
        <dsp:cNvSpPr/>
      </dsp:nvSpPr>
      <dsp:spPr>
        <a:xfrm>
          <a:off x="1770514"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76731F-B8EC-447D-883F-9AE3D06AC77B}">
      <dsp:nvSpPr>
        <dsp:cNvPr id="0" name=""/>
        <dsp:cNvSpPr/>
      </dsp:nvSpPr>
      <dsp:spPr>
        <a:xfrm>
          <a:off x="1493523" y="1831551"/>
          <a:ext cx="817459" cy="283746"/>
        </a:xfrm>
        <a:custGeom>
          <a:avLst/>
          <a:gdLst/>
          <a:ahLst/>
          <a:cxnLst/>
          <a:rect l="0" t="0" r="0" b="0"/>
          <a:pathLst>
            <a:path>
              <a:moveTo>
                <a:pt x="0" y="0"/>
              </a:moveTo>
              <a:lnTo>
                <a:pt x="0" y="141873"/>
              </a:lnTo>
              <a:lnTo>
                <a:pt x="817459" y="141873"/>
              </a:lnTo>
              <a:lnTo>
                <a:pt x="817459"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AFE3AD-5869-41FC-8F00-15A3BE3A0567}">
      <dsp:nvSpPr>
        <dsp:cNvPr id="0" name=""/>
        <dsp:cNvSpPr/>
      </dsp:nvSpPr>
      <dsp:spPr>
        <a:xfrm>
          <a:off x="135594" y="2790884"/>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8C22CC-4C27-4D67-910B-7801F6CD4526}">
      <dsp:nvSpPr>
        <dsp:cNvPr id="0" name=""/>
        <dsp:cNvSpPr/>
      </dsp:nvSpPr>
      <dsp:spPr>
        <a:xfrm>
          <a:off x="135594"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47829F-82D8-4770-90A9-B80A0A15F7A8}">
      <dsp:nvSpPr>
        <dsp:cNvPr id="0" name=""/>
        <dsp:cNvSpPr/>
      </dsp:nvSpPr>
      <dsp:spPr>
        <a:xfrm>
          <a:off x="676063" y="1831551"/>
          <a:ext cx="817459" cy="283746"/>
        </a:xfrm>
        <a:custGeom>
          <a:avLst/>
          <a:gdLst/>
          <a:ahLst/>
          <a:cxnLst/>
          <a:rect l="0" t="0" r="0" b="0"/>
          <a:pathLst>
            <a:path>
              <a:moveTo>
                <a:pt x="817459" y="0"/>
              </a:moveTo>
              <a:lnTo>
                <a:pt x="817459"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08F2F4-705A-41D6-AB67-8E9832438338}">
      <dsp:nvSpPr>
        <dsp:cNvPr id="0" name=""/>
        <dsp:cNvSpPr/>
      </dsp:nvSpPr>
      <dsp:spPr>
        <a:xfrm>
          <a:off x="1493523" y="872218"/>
          <a:ext cx="2332462" cy="283746"/>
        </a:xfrm>
        <a:custGeom>
          <a:avLst/>
          <a:gdLst/>
          <a:ahLst/>
          <a:cxnLst/>
          <a:rect l="0" t="0" r="0" b="0"/>
          <a:pathLst>
            <a:path>
              <a:moveTo>
                <a:pt x="2332462" y="0"/>
              </a:moveTo>
              <a:lnTo>
                <a:pt x="2332462" y="141873"/>
              </a:lnTo>
              <a:lnTo>
                <a:pt x="0" y="141873"/>
              </a:lnTo>
              <a:lnTo>
                <a:pt x="0" y="283746"/>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501C2E-5274-4A60-AE06-F68AE39260D2}">
      <dsp:nvSpPr>
        <dsp:cNvPr id="0" name=""/>
        <dsp:cNvSpPr/>
      </dsp:nvSpPr>
      <dsp:spPr>
        <a:xfrm>
          <a:off x="3150400" y="196631"/>
          <a:ext cx="1351173" cy="675586"/>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Time Series Models</a:t>
          </a:r>
          <a:endParaRPr lang="en-ZA" sz="1500" b="1" kern="1200" dirty="0">
            <a:effectLst>
              <a:outerShdw blurRad="50800" dist="38100" dir="18900000" algn="bl" rotWithShape="0">
                <a:prstClr val="black">
                  <a:alpha val="40000"/>
                </a:prstClr>
              </a:outerShdw>
            </a:effectLst>
          </a:endParaRPr>
        </a:p>
      </dsp:txBody>
      <dsp:txXfrm>
        <a:off x="3150400" y="196631"/>
        <a:ext cx="1351173" cy="675586"/>
      </dsp:txXfrm>
    </dsp:sp>
    <dsp:sp modelId="{A8242123-B8B9-403E-A821-1BE1DA5348FF}">
      <dsp:nvSpPr>
        <dsp:cNvPr id="0" name=""/>
        <dsp:cNvSpPr/>
      </dsp:nvSpPr>
      <dsp:spPr>
        <a:xfrm>
          <a:off x="817937" y="1155964"/>
          <a:ext cx="1351173" cy="675586"/>
        </a:xfrm>
        <a:prstGeom prst="rect">
          <a:avLst/>
        </a:prstGeom>
        <a:solidFill>
          <a:srgbClr val="008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Stationary</a:t>
          </a:r>
          <a:endParaRPr lang="en-ZA" sz="1500" b="1" kern="1200" dirty="0">
            <a:effectLst>
              <a:outerShdw blurRad="50800" dist="38100" dir="18900000" algn="bl" rotWithShape="0">
                <a:prstClr val="black">
                  <a:alpha val="40000"/>
                </a:prstClr>
              </a:outerShdw>
            </a:effectLst>
          </a:endParaRPr>
        </a:p>
      </dsp:txBody>
      <dsp:txXfrm>
        <a:off x="817937" y="1155964"/>
        <a:ext cx="1351173" cy="675586"/>
      </dsp:txXfrm>
    </dsp:sp>
    <dsp:sp modelId="{1BF68A85-9DBD-4F07-B773-493EC136BD51}">
      <dsp:nvSpPr>
        <dsp:cNvPr id="0" name=""/>
        <dsp:cNvSpPr/>
      </dsp:nvSpPr>
      <dsp:spPr>
        <a:xfrm>
          <a:off x="477" y="2115297"/>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effectLst>
                <a:outerShdw blurRad="50800" dist="38100" dir="18900000" algn="bl" rotWithShape="0">
                  <a:prstClr val="black">
                    <a:alpha val="40000"/>
                  </a:prstClr>
                </a:outerShdw>
              </a:effectLst>
            </a:rPr>
            <a:t>Univariate</a:t>
          </a:r>
          <a:endParaRPr lang="en-US" sz="1500" b="1" kern="1200" dirty="0">
            <a:effectLst>
              <a:outerShdw blurRad="50800" dist="38100" dir="18900000" algn="bl" rotWithShape="0">
                <a:prstClr val="black">
                  <a:alpha val="40000"/>
                </a:prstClr>
              </a:outerShdw>
            </a:effectLst>
          </a:endParaRPr>
        </a:p>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Models</a:t>
          </a:r>
        </a:p>
      </dsp:txBody>
      <dsp:txXfrm>
        <a:off x="477" y="2115297"/>
        <a:ext cx="1351173" cy="675586"/>
      </dsp:txXfrm>
    </dsp:sp>
    <dsp:sp modelId="{185B90E4-D7D0-4919-AC86-2ADB456A1611}">
      <dsp:nvSpPr>
        <dsp:cNvPr id="0" name=""/>
        <dsp:cNvSpPr/>
      </dsp:nvSpPr>
      <dsp:spPr>
        <a:xfrm>
          <a:off x="338270" y="3074630"/>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Only E(</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ARMA(</a:t>
          </a:r>
          <a:r>
            <a:rPr lang="en-US" sz="1500" b="1" kern="1200" dirty="0" err="1">
              <a:effectLst>
                <a:outerShdw blurRad="50800" dist="38100" dir="18900000" algn="bl" rotWithShape="0">
                  <a:prstClr val="black">
                    <a:alpha val="40000"/>
                  </a:prstClr>
                </a:outerShdw>
              </a:effectLst>
            </a:rPr>
            <a:t>p,q</a:t>
          </a:r>
          <a:r>
            <a:rPr lang="en-US" sz="1500" b="1" kern="1200" dirty="0">
              <a:effectLst>
                <a:outerShdw blurRad="50800" dist="38100" dir="18900000" algn="bl" rotWithShape="0">
                  <a:prstClr val="black">
                    <a:alpha val="40000"/>
                  </a:prstClr>
                </a:outerShdw>
              </a:effectLst>
            </a:rPr>
            <a:t>)</a:t>
          </a:r>
          <a:endParaRPr lang="en-ZA" sz="1500" b="1" kern="1200" dirty="0">
            <a:effectLst>
              <a:outerShdw blurRad="50800" dist="38100" dir="18900000" algn="bl" rotWithShape="0">
                <a:prstClr val="black">
                  <a:alpha val="40000"/>
                </a:prstClr>
              </a:outerShdw>
            </a:effectLst>
          </a:endParaRPr>
        </a:p>
      </dsp:txBody>
      <dsp:txXfrm>
        <a:off x="338270" y="3074630"/>
        <a:ext cx="1351173" cy="675586"/>
      </dsp:txXfrm>
    </dsp:sp>
    <dsp:sp modelId="{BF02EC71-29DC-43BC-B027-98D1DD9B128B}">
      <dsp:nvSpPr>
        <dsp:cNvPr id="0" name=""/>
        <dsp:cNvSpPr/>
      </dsp:nvSpPr>
      <dsp:spPr>
        <a:xfrm>
          <a:off x="338270" y="4033963"/>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E(</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&amp; </a:t>
          </a:r>
          <a:r>
            <a:rPr lang="en-US" sz="1500" b="1" kern="1200" dirty="0" err="1">
              <a:effectLst>
                <a:outerShdw blurRad="50800" dist="38100" dir="18900000" algn="bl" rotWithShape="0">
                  <a:prstClr val="black">
                    <a:alpha val="40000"/>
                  </a:prstClr>
                </a:outerShdw>
              </a:effectLst>
            </a:rPr>
            <a:t>Var</a:t>
          </a:r>
          <a:r>
            <a:rPr lang="en-US" sz="1500" b="1" kern="1200" dirty="0">
              <a:effectLst>
                <a:outerShdw blurRad="50800" dist="38100" dir="18900000" algn="bl" rotWithShape="0">
                  <a:prstClr val="black">
                    <a:alpha val="40000"/>
                  </a:prstClr>
                </a:outerShdw>
              </a:effectLst>
            </a:rPr>
            <a:t>(</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ARCH</a:t>
          </a:r>
          <a:endParaRPr lang="en-ZA" sz="1500" b="1" kern="1200" dirty="0">
            <a:effectLst>
              <a:outerShdw blurRad="50800" dist="38100" dir="18900000" algn="bl" rotWithShape="0">
                <a:prstClr val="black">
                  <a:alpha val="40000"/>
                </a:prstClr>
              </a:outerShdw>
            </a:effectLst>
          </a:endParaRPr>
        </a:p>
      </dsp:txBody>
      <dsp:txXfrm>
        <a:off x="338270" y="4033963"/>
        <a:ext cx="1351173" cy="675586"/>
      </dsp:txXfrm>
    </dsp:sp>
    <dsp:sp modelId="{A4FAF545-111F-40C2-8E92-C9B7F16B4623}">
      <dsp:nvSpPr>
        <dsp:cNvPr id="0" name=""/>
        <dsp:cNvSpPr/>
      </dsp:nvSpPr>
      <dsp:spPr>
        <a:xfrm>
          <a:off x="1635396" y="2115297"/>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Multivariate Models</a:t>
          </a:r>
          <a:endParaRPr lang="en-ZA" sz="1500" b="1" kern="1200" dirty="0">
            <a:effectLst>
              <a:outerShdw blurRad="50800" dist="38100" dir="18900000" algn="bl" rotWithShape="0">
                <a:prstClr val="black">
                  <a:alpha val="40000"/>
                </a:prstClr>
              </a:outerShdw>
            </a:effectLst>
          </a:endParaRPr>
        </a:p>
      </dsp:txBody>
      <dsp:txXfrm>
        <a:off x="1635396" y="2115297"/>
        <a:ext cx="1351173" cy="675586"/>
      </dsp:txXfrm>
    </dsp:sp>
    <dsp:sp modelId="{E10538D4-5F6A-42BD-9C9A-3D1AC80C7DB9}">
      <dsp:nvSpPr>
        <dsp:cNvPr id="0" name=""/>
        <dsp:cNvSpPr/>
      </dsp:nvSpPr>
      <dsp:spPr>
        <a:xfrm>
          <a:off x="1973190" y="3074630"/>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Single Endogenous: ARDL, GARCH</a:t>
          </a:r>
          <a:endParaRPr lang="en-ZA" sz="1500" b="1" kern="1200" dirty="0">
            <a:effectLst>
              <a:outerShdw blurRad="50800" dist="38100" dir="18900000" algn="bl" rotWithShape="0">
                <a:prstClr val="black">
                  <a:alpha val="40000"/>
                </a:prstClr>
              </a:outerShdw>
            </a:effectLst>
          </a:endParaRPr>
        </a:p>
      </dsp:txBody>
      <dsp:txXfrm>
        <a:off x="1973190" y="3074630"/>
        <a:ext cx="1351173" cy="675586"/>
      </dsp:txXfrm>
    </dsp:sp>
    <dsp:sp modelId="{40EC3A56-7037-4E36-94B3-80A03FB965EE}">
      <dsp:nvSpPr>
        <dsp:cNvPr id="0" name=""/>
        <dsp:cNvSpPr/>
      </dsp:nvSpPr>
      <dsp:spPr>
        <a:xfrm>
          <a:off x="1973190" y="4033963"/>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Many Endogenous: </a:t>
          </a:r>
          <a:br>
            <a:rPr lang="en-US" sz="1500" b="1" kern="1200" dirty="0">
              <a:effectLst>
                <a:outerShdw blurRad="50800" dist="38100" dir="18900000" algn="bl" rotWithShape="0">
                  <a:prstClr val="black">
                    <a:alpha val="40000"/>
                  </a:prstClr>
                </a:outerShdw>
              </a:effectLst>
            </a:rPr>
          </a:br>
          <a:r>
            <a:rPr lang="en-US" sz="1500" b="1" kern="1200" dirty="0">
              <a:effectLst>
                <a:outerShdw blurRad="50800" dist="38100" dir="18900000" algn="bl" rotWithShape="0">
                  <a:prstClr val="black">
                    <a:alpha val="40000"/>
                  </a:prstClr>
                </a:outerShdw>
              </a:effectLst>
            </a:rPr>
            <a:t>VAR, SVAR</a:t>
          </a:r>
          <a:endParaRPr lang="en-ZA" sz="1500" b="1" kern="1200" dirty="0">
            <a:effectLst>
              <a:outerShdw blurRad="50800" dist="38100" dir="18900000" algn="bl" rotWithShape="0">
                <a:prstClr val="black">
                  <a:alpha val="40000"/>
                </a:prstClr>
              </a:outerShdw>
            </a:effectLst>
          </a:endParaRPr>
        </a:p>
      </dsp:txBody>
      <dsp:txXfrm>
        <a:off x="1973190" y="4033963"/>
        <a:ext cx="1351173" cy="675586"/>
      </dsp:txXfrm>
    </dsp:sp>
    <dsp:sp modelId="{DC8DE45B-633C-4B8B-A0CA-CF53B5B64241}">
      <dsp:nvSpPr>
        <dsp:cNvPr id="0" name=""/>
        <dsp:cNvSpPr/>
      </dsp:nvSpPr>
      <dsp:spPr>
        <a:xfrm>
          <a:off x="5482863" y="1155964"/>
          <a:ext cx="1351173" cy="675586"/>
        </a:xfrm>
        <a:prstGeom prst="rect">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Non-Stationary</a:t>
          </a:r>
          <a:endParaRPr lang="en-ZA" sz="1500" b="1" kern="1200" dirty="0">
            <a:effectLst>
              <a:outerShdw blurRad="50800" dist="38100" dir="18900000" algn="bl" rotWithShape="0">
                <a:prstClr val="black">
                  <a:alpha val="40000"/>
                </a:prstClr>
              </a:outerShdw>
            </a:effectLst>
          </a:endParaRPr>
        </a:p>
      </dsp:txBody>
      <dsp:txXfrm>
        <a:off x="5482863" y="1155964"/>
        <a:ext cx="1351173" cy="675586"/>
      </dsp:txXfrm>
    </dsp:sp>
    <dsp:sp modelId="{41EA9A69-51A1-4391-BC47-B8A509F3764E}">
      <dsp:nvSpPr>
        <dsp:cNvPr id="0" name=""/>
        <dsp:cNvSpPr/>
      </dsp:nvSpPr>
      <dsp:spPr>
        <a:xfrm>
          <a:off x="4425569" y="2115297"/>
          <a:ext cx="1351173" cy="675586"/>
        </a:xfrm>
        <a:prstGeom prst="rect">
          <a:avLst/>
        </a:prstGeom>
        <a:solidFill>
          <a:srgbClr val="B776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effectLst>
                <a:outerShdw blurRad="50800" dist="38100" dir="18900000" algn="bl" rotWithShape="0">
                  <a:prstClr val="black">
                    <a:alpha val="40000"/>
                  </a:prstClr>
                </a:outerShdw>
              </a:effectLst>
            </a:rPr>
            <a:t>Univariate</a:t>
          </a:r>
          <a:endParaRPr lang="en-ZA" sz="1500" b="1" kern="1200" dirty="0">
            <a:effectLst>
              <a:outerShdw blurRad="50800" dist="38100" dir="18900000" algn="bl" rotWithShape="0">
                <a:prstClr val="black">
                  <a:alpha val="40000"/>
                </a:prstClr>
              </a:outerShdw>
            </a:effectLst>
          </a:endParaRPr>
        </a:p>
      </dsp:txBody>
      <dsp:txXfrm>
        <a:off x="4425569" y="2115297"/>
        <a:ext cx="1351173" cy="675586"/>
      </dsp:txXfrm>
    </dsp:sp>
    <dsp:sp modelId="{2D28ED27-6E97-4F64-AD6F-6A76CA12F979}">
      <dsp:nvSpPr>
        <dsp:cNvPr id="0" name=""/>
        <dsp:cNvSpPr/>
      </dsp:nvSpPr>
      <dsp:spPr>
        <a:xfrm>
          <a:off x="3608109" y="3074630"/>
          <a:ext cx="1351173" cy="675586"/>
        </a:xfrm>
        <a:prstGeom prst="rect">
          <a:avLst/>
        </a:prstGeom>
        <a:solidFill>
          <a:srgbClr val="ABA3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Deterministic Trends</a:t>
          </a:r>
          <a:endParaRPr lang="en-ZA" sz="1500" b="1" kern="1200" dirty="0">
            <a:effectLst>
              <a:outerShdw blurRad="50800" dist="38100" dir="18900000" algn="bl" rotWithShape="0">
                <a:prstClr val="black">
                  <a:alpha val="40000"/>
                </a:prstClr>
              </a:outerShdw>
            </a:effectLst>
          </a:endParaRPr>
        </a:p>
      </dsp:txBody>
      <dsp:txXfrm>
        <a:off x="3608109" y="3074630"/>
        <a:ext cx="1351173" cy="675586"/>
      </dsp:txXfrm>
    </dsp:sp>
    <dsp:sp modelId="{DD69836C-EE1D-4184-B506-410B9F6F4E05}">
      <dsp:nvSpPr>
        <dsp:cNvPr id="0" name=""/>
        <dsp:cNvSpPr/>
      </dsp:nvSpPr>
      <dsp:spPr>
        <a:xfrm>
          <a:off x="3945903" y="4033963"/>
          <a:ext cx="1351173" cy="675586"/>
        </a:xfrm>
        <a:prstGeom prst="rect">
          <a:avLst/>
        </a:prstGeom>
        <a:solidFill>
          <a:srgbClr val="ABA3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Filters</a:t>
          </a:r>
          <a:endParaRPr lang="en-ZA" sz="1500" b="1" kern="1200" dirty="0">
            <a:effectLst>
              <a:outerShdw blurRad="50800" dist="38100" dir="18900000" algn="bl" rotWithShape="0">
                <a:prstClr val="black">
                  <a:alpha val="40000"/>
                </a:prstClr>
              </a:outerShdw>
            </a:effectLst>
          </a:endParaRPr>
        </a:p>
      </dsp:txBody>
      <dsp:txXfrm>
        <a:off x="3945903" y="4033963"/>
        <a:ext cx="1351173" cy="675586"/>
      </dsp:txXfrm>
    </dsp:sp>
    <dsp:sp modelId="{CC280E0A-263D-4AAF-82E8-A9DB3F205BD4}">
      <dsp:nvSpPr>
        <dsp:cNvPr id="0" name=""/>
        <dsp:cNvSpPr/>
      </dsp:nvSpPr>
      <dsp:spPr>
        <a:xfrm>
          <a:off x="5243029" y="3074630"/>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Stochastic Trends: ARIMA(</a:t>
          </a:r>
          <a:r>
            <a:rPr lang="en-US" sz="1500" b="1" kern="1200" dirty="0" err="1">
              <a:effectLst>
                <a:outerShdw blurRad="50800" dist="38100" dir="18900000" algn="bl" rotWithShape="0">
                  <a:prstClr val="black">
                    <a:alpha val="40000"/>
                  </a:prstClr>
                </a:outerShdw>
              </a:effectLst>
            </a:rPr>
            <a:t>p,d,q</a:t>
          </a:r>
          <a:r>
            <a:rPr lang="en-US" sz="1500" b="1" kern="1200" dirty="0">
              <a:effectLst>
                <a:outerShdw blurRad="50800" dist="38100" dir="18900000" algn="bl" rotWithShape="0">
                  <a:prstClr val="black">
                    <a:alpha val="40000"/>
                  </a:prstClr>
                </a:outerShdw>
              </a:effectLst>
            </a:rPr>
            <a:t>)</a:t>
          </a:r>
        </a:p>
      </dsp:txBody>
      <dsp:txXfrm>
        <a:off x="5243029" y="3074630"/>
        <a:ext cx="1351173" cy="675586"/>
      </dsp:txXfrm>
    </dsp:sp>
    <dsp:sp modelId="{4C769587-6487-4D48-9FD8-054EBF4720CB}">
      <dsp:nvSpPr>
        <dsp:cNvPr id="0" name=""/>
        <dsp:cNvSpPr/>
      </dsp:nvSpPr>
      <dsp:spPr>
        <a:xfrm>
          <a:off x="5580823" y="4033963"/>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Tests</a:t>
          </a:r>
        </a:p>
      </dsp:txBody>
      <dsp:txXfrm>
        <a:off x="5580823" y="4033963"/>
        <a:ext cx="1351173" cy="675586"/>
      </dsp:txXfrm>
    </dsp:sp>
    <dsp:sp modelId="{F6103A39-6A11-43CE-B06C-C065E3050B20}">
      <dsp:nvSpPr>
        <dsp:cNvPr id="0" name=""/>
        <dsp:cNvSpPr/>
      </dsp:nvSpPr>
      <dsp:spPr>
        <a:xfrm>
          <a:off x="5580823" y="4993296"/>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Differencing</a:t>
          </a:r>
        </a:p>
      </dsp:txBody>
      <dsp:txXfrm>
        <a:off x="5580823" y="4993296"/>
        <a:ext cx="1351173" cy="675586"/>
      </dsp:txXfrm>
    </dsp:sp>
    <dsp:sp modelId="{B9F2C107-1A2E-49FC-940F-396E0685C17F}">
      <dsp:nvSpPr>
        <dsp:cNvPr id="0" name=""/>
        <dsp:cNvSpPr/>
      </dsp:nvSpPr>
      <dsp:spPr>
        <a:xfrm>
          <a:off x="6540156" y="2115297"/>
          <a:ext cx="1351173" cy="675586"/>
        </a:xfrm>
        <a:prstGeom prst="rect">
          <a:avLst/>
        </a:prstGeom>
        <a:solidFill>
          <a:srgbClr val="A2285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 Multivariate</a:t>
          </a:r>
        </a:p>
      </dsp:txBody>
      <dsp:txXfrm>
        <a:off x="6540156" y="2115297"/>
        <a:ext cx="1351173" cy="675586"/>
      </dsp:txXfrm>
    </dsp:sp>
    <dsp:sp modelId="{F0A8C908-3BAB-4556-B298-4307A18D94CD}">
      <dsp:nvSpPr>
        <dsp:cNvPr id="0" name=""/>
        <dsp:cNvSpPr/>
      </dsp:nvSpPr>
      <dsp:spPr>
        <a:xfrm>
          <a:off x="6877949" y="3074630"/>
          <a:ext cx="1351173" cy="675586"/>
        </a:xfrm>
        <a:prstGeom prst="rect">
          <a:avLst/>
        </a:prstGeom>
        <a:solidFill>
          <a:srgbClr val="A2285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Cointegration / VECM</a:t>
          </a:r>
        </a:p>
      </dsp:txBody>
      <dsp:txXfrm>
        <a:off x="6877949" y="3074630"/>
        <a:ext cx="1351173" cy="6755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4C78E-9EF3-458B-92DB-A74DE89E0F92}">
      <dsp:nvSpPr>
        <dsp:cNvPr id="0" name=""/>
        <dsp:cNvSpPr/>
      </dsp:nvSpPr>
      <dsp:spPr>
        <a:xfrm>
          <a:off x="6675273"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3ED093-2701-412A-B4AC-B30D5847481B}">
      <dsp:nvSpPr>
        <dsp:cNvPr id="0" name=""/>
        <dsp:cNvSpPr/>
      </dsp:nvSpPr>
      <dsp:spPr>
        <a:xfrm>
          <a:off x="6158449" y="1831551"/>
          <a:ext cx="1057293" cy="283746"/>
        </a:xfrm>
        <a:custGeom>
          <a:avLst/>
          <a:gdLst/>
          <a:ahLst/>
          <a:cxnLst/>
          <a:rect l="0" t="0" r="0" b="0"/>
          <a:pathLst>
            <a:path>
              <a:moveTo>
                <a:pt x="0" y="0"/>
              </a:moveTo>
              <a:lnTo>
                <a:pt x="0" y="141873"/>
              </a:lnTo>
              <a:lnTo>
                <a:pt x="1057293" y="141873"/>
              </a:lnTo>
              <a:lnTo>
                <a:pt x="1057293"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059F02-21FD-4EFC-957F-DFBD69A8ACD8}">
      <dsp:nvSpPr>
        <dsp:cNvPr id="0" name=""/>
        <dsp:cNvSpPr/>
      </dsp:nvSpPr>
      <dsp:spPr>
        <a:xfrm>
          <a:off x="5378147" y="3750217"/>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1E1A03-DDA7-4FB4-97F2-8F8030DF99E8}">
      <dsp:nvSpPr>
        <dsp:cNvPr id="0" name=""/>
        <dsp:cNvSpPr/>
      </dsp:nvSpPr>
      <dsp:spPr>
        <a:xfrm>
          <a:off x="5378147" y="3750217"/>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E2CE09-46F4-45CC-8933-A87D7745F4B7}">
      <dsp:nvSpPr>
        <dsp:cNvPr id="0" name=""/>
        <dsp:cNvSpPr/>
      </dsp:nvSpPr>
      <dsp:spPr>
        <a:xfrm>
          <a:off x="5101156" y="2790884"/>
          <a:ext cx="817459" cy="283746"/>
        </a:xfrm>
        <a:custGeom>
          <a:avLst/>
          <a:gdLst/>
          <a:ahLst/>
          <a:cxnLst/>
          <a:rect l="0" t="0" r="0" b="0"/>
          <a:pathLst>
            <a:path>
              <a:moveTo>
                <a:pt x="0" y="0"/>
              </a:moveTo>
              <a:lnTo>
                <a:pt x="0" y="141873"/>
              </a:lnTo>
              <a:lnTo>
                <a:pt x="817459" y="141873"/>
              </a:lnTo>
              <a:lnTo>
                <a:pt x="817459"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638DDB-613A-4B5D-84D1-987C2A857150}">
      <dsp:nvSpPr>
        <dsp:cNvPr id="0" name=""/>
        <dsp:cNvSpPr/>
      </dsp:nvSpPr>
      <dsp:spPr>
        <a:xfrm>
          <a:off x="3743227" y="3750217"/>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5ACCA5-661A-4F49-96B8-A3D17C850837}">
      <dsp:nvSpPr>
        <dsp:cNvPr id="0" name=""/>
        <dsp:cNvSpPr/>
      </dsp:nvSpPr>
      <dsp:spPr>
        <a:xfrm>
          <a:off x="4283696" y="2790884"/>
          <a:ext cx="817459" cy="283746"/>
        </a:xfrm>
        <a:custGeom>
          <a:avLst/>
          <a:gdLst/>
          <a:ahLst/>
          <a:cxnLst/>
          <a:rect l="0" t="0" r="0" b="0"/>
          <a:pathLst>
            <a:path>
              <a:moveTo>
                <a:pt x="817459" y="0"/>
              </a:moveTo>
              <a:lnTo>
                <a:pt x="817459"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861F1B-3950-430A-9C4E-2594ED5C0F12}">
      <dsp:nvSpPr>
        <dsp:cNvPr id="0" name=""/>
        <dsp:cNvSpPr/>
      </dsp:nvSpPr>
      <dsp:spPr>
        <a:xfrm>
          <a:off x="5101156" y="1831551"/>
          <a:ext cx="1057293" cy="283746"/>
        </a:xfrm>
        <a:custGeom>
          <a:avLst/>
          <a:gdLst/>
          <a:ahLst/>
          <a:cxnLst/>
          <a:rect l="0" t="0" r="0" b="0"/>
          <a:pathLst>
            <a:path>
              <a:moveTo>
                <a:pt x="1057293" y="0"/>
              </a:moveTo>
              <a:lnTo>
                <a:pt x="1057293"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68F0BF-2A11-48CA-B9F0-28071B7630D7}">
      <dsp:nvSpPr>
        <dsp:cNvPr id="0" name=""/>
        <dsp:cNvSpPr/>
      </dsp:nvSpPr>
      <dsp:spPr>
        <a:xfrm>
          <a:off x="3825986" y="872218"/>
          <a:ext cx="2332462" cy="283746"/>
        </a:xfrm>
        <a:custGeom>
          <a:avLst/>
          <a:gdLst/>
          <a:ahLst/>
          <a:cxnLst/>
          <a:rect l="0" t="0" r="0" b="0"/>
          <a:pathLst>
            <a:path>
              <a:moveTo>
                <a:pt x="0" y="0"/>
              </a:moveTo>
              <a:lnTo>
                <a:pt x="0" y="141873"/>
              </a:lnTo>
              <a:lnTo>
                <a:pt x="2332462" y="141873"/>
              </a:lnTo>
              <a:lnTo>
                <a:pt x="2332462" y="283746"/>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3486EB-4467-49F8-9663-DF727910A3A0}">
      <dsp:nvSpPr>
        <dsp:cNvPr id="0" name=""/>
        <dsp:cNvSpPr/>
      </dsp:nvSpPr>
      <dsp:spPr>
        <a:xfrm>
          <a:off x="1770514" y="2790884"/>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9FF374-5A7C-4568-8509-B71B5A21786B}">
      <dsp:nvSpPr>
        <dsp:cNvPr id="0" name=""/>
        <dsp:cNvSpPr/>
      </dsp:nvSpPr>
      <dsp:spPr>
        <a:xfrm>
          <a:off x="1770514"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76731F-B8EC-447D-883F-9AE3D06AC77B}">
      <dsp:nvSpPr>
        <dsp:cNvPr id="0" name=""/>
        <dsp:cNvSpPr/>
      </dsp:nvSpPr>
      <dsp:spPr>
        <a:xfrm>
          <a:off x="1493523" y="1831551"/>
          <a:ext cx="817459" cy="283746"/>
        </a:xfrm>
        <a:custGeom>
          <a:avLst/>
          <a:gdLst/>
          <a:ahLst/>
          <a:cxnLst/>
          <a:rect l="0" t="0" r="0" b="0"/>
          <a:pathLst>
            <a:path>
              <a:moveTo>
                <a:pt x="0" y="0"/>
              </a:moveTo>
              <a:lnTo>
                <a:pt x="0" y="141873"/>
              </a:lnTo>
              <a:lnTo>
                <a:pt x="817459" y="141873"/>
              </a:lnTo>
              <a:lnTo>
                <a:pt x="817459"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AFE3AD-5869-41FC-8F00-15A3BE3A0567}">
      <dsp:nvSpPr>
        <dsp:cNvPr id="0" name=""/>
        <dsp:cNvSpPr/>
      </dsp:nvSpPr>
      <dsp:spPr>
        <a:xfrm>
          <a:off x="135594" y="2790884"/>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8C22CC-4C27-4D67-910B-7801F6CD4526}">
      <dsp:nvSpPr>
        <dsp:cNvPr id="0" name=""/>
        <dsp:cNvSpPr/>
      </dsp:nvSpPr>
      <dsp:spPr>
        <a:xfrm>
          <a:off x="135594"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47829F-82D8-4770-90A9-B80A0A15F7A8}">
      <dsp:nvSpPr>
        <dsp:cNvPr id="0" name=""/>
        <dsp:cNvSpPr/>
      </dsp:nvSpPr>
      <dsp:spPr>
        <a:xfrm>
          <a:off x="676063" y="1831551"/>
          <a:ext cx="817459" cy="283746"/>
        </a:xfrm>
        <a:custGeom>
          <a:avLst/>
          <a:gdLst/>
          <a:ahLst/>
          <a:cxnLst/>
          <a:rect l="0" t="0" r="0" b="0"/>
          <a:pathLst>
            <a:path>
              <a:moveTo>
                <a:pt x="817459" y="0"/>
              </a:moveTo>
              <a:lnTo>
                <a:pt x="817459"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08F2F4-705A-41D6-AB67-8E9832438338}">
      <dsp:nvSpPr>
        <dsp:cNvPr id="0" name=""/>
        <dsp:cNvSpPr/>
      </dsp:nvSpPr>
      <dsp:spPr>
        <a:xfrm>
          <a:off x="1493523" y="872218"/>
          <a:ext cx="2332462" cy="283746"/>
        </a:xfrm>
        <a:custGeom>
          <a:avLst/>
          <a:gdLst/>
          <a:ahLst/>
          <a:cxnLst/>
          <a:rect l="0" t="0" r="0" b="0"/>
          <a:pathLst>
            <a:path>
              <a:moveTo>
                <a:pt x="2332462" y="0"/>
              </a:moveTo>
              <a:lnTo>
                <a:pt x="2332462" y="141873"/>
              </a:lnTo>
              <a:lnTo>
                <a:pt x="0" y="141873"/>
              </a:lnTo>
              <a:lnTo>
                <a:pt x="0" y="283746"/>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501C2E-5274-4A60-AE06-F68AE39260D2}">
      <dsp:nvSpPr>
        <dsp:cNvPr id="0" name=""/>
        <dsp:cNvSpPr/>
      </dsp:nvSpPr>
      <dsp:spPr>
        <a:xfrm>
          <a:off x="3150400" y="196631"/>
          <a:ext cx="1351173" cy="675586"/>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Time Series Models</a:t>
          </a:r>
          <a:endParaRPr lang="en-ZA" sz="1500" b="1" kern="1200" dirty="0">
            <a:effectLst>
              <a:outerShdw blurRad="50800" dist="38100" dir="18900000" algn="bl" rotWithShape="0">
                <a:prstClr val="black">
                  <a:alpha val="40000"/>
                </a:prstClr>
              </a:outerShdw>
            </a:effectLst>
          </a:endParaRPr>
        </a:p>
      </dsp:txBody>
      <dsp:txXfrm>
        <a:off x="3150400" y="196631"/>
        <a:ext cx="1351173" cy="675586"/>
      </dsp:txXfrm>
    </dsp:sp>
    <dsp:sp modelId="{A8242123-B8B9-403E-A821-1BE1DA5348FF}">
      <dsp:nvSpPr>
        <dsp:cNvPr id="0" name=""/>
        <dsp:cNvSpPr/>
      </dsp:nvSpPr>
      <dsp:spPr>
        <a:xfrm>
          <a:off x="817937" y="1155964"/>
          <a:ext cx="1351173" cy="675586"/>
        </a:xfrm>
        <a:prstGeom prst="rect">
          <a:avLst/>
        </a:prstGeom>
        <a:solidFill>
          <a:srgbClr val="008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Stationary</a:t>
          </a:r>
          <a:endParaRPr lang="en-ZA" sz="1500" b="1" kern="1200" dirty="0">
            <a:effectLst>
              <a:outerShdw blurRad="50800" dist="38100" dir="18900000" algn="bl" rotWithShape="0">
                <a:prstClr val="black">
                  <a:alpha val="40000"/>
                </a:prstClr>
              </a:outerShdw>
            </a:effectLst>
          </a:endParaRPr>
        </a:p>
      </dsp:txBody>
      <dsp:txXfrm>
        <a:off x="817937" y="1155964"/>
        <a:ext cx="1351173" cy="675586"/>
      </dsp:txXfrm>
    </dsp:sp>
    <dsp:sp modelId="{1BF68A85-9DBD-4F07-B773-493EC136BD51}">
      <dsp:nvSpPr>
        <dsp:cNvPr id="0" name=""/>
        <dsp:cNvSpPr/>
      </dsp:nvSpPr>
      <dsp:spPr>
        <a:xfrm>
          <a:off x="477" y="2115297"/>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effectLst>
                <a:outerShdw blurRad="50800" dist="38100" dir="18900000" algn="bl" rotWithShape="0">
                  <a:prstClr val="black">
                    <a:alpha val="40000"/>
                  </a:prstClr>
                </a:outerShdw>
              </a:effectLst>
            </a:rPr>
            <a:t>Univariate</a:t>
          </a:r>
          <a:endParaRPr lang="en-US" sz="1500" b="1" kern="1200" dirty="0">
            <a:effectLst>
              <a:outerShdw blurRad="50800" dist="38100" dir="18900000" algn="bl" rotWithShape="0">
                <a:prstClr val="black">
                  <a:alpha val="40000"/>
                </a:prstClr>
              </a:outerShdw>
            </a:effectLst>
          </a:endParaRPr>
        </a:p>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Models</a:t>
          </a:r>
        </a:p>
      </dsp:txBody>
      <dsp:txXfrm>
        <a:off x="477" y="2115297"/>
        <a:ext cx="1351173" cy="675586"/>
      </dsp:txXfrm>
    </dsp:sp>
    <dsp:sp modelId="{185B90E4-D7D0-4919-AC86-2ADB456A1611}">
      <dsp:nvSpPr>
        <dsp:cNvPr id="0" name=""/>
        <dsp:cNvSpPr/>
      </dsp:nvSpPr>
      <dsp:spPr>
        <a:xfrm>
          <a:off x="338270" y="3074630"/>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Only E(</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ARMA(</a:t>
          </a:r>
          <a:r>
            <a:rPr lang="en-US" sz="1500" b="1" kern="1200" dirty="0" err="1">
              <a:effectLst>
                <a:outerShdw blurRad="50800" dist="38100" dir="18900000" algn="bl" rotWithShape="0">
                  <a:prstClr val="black">
                    <a:alpha val="40000"/>
                  </a:prstClr>
                </a:outerShdw>
              </a:effectLst>
            </a:rPr>
            <a:t>p,q</a:t>
          </a:r>
          <a:r>
            <a:rPr lang="en-US" sz="1500" b="1" kern="1200" dirty="0">
              <a:effectLst>
                <a:outerShdw blurRad="50800" dist="38100" dir="18900000" algn="bl" rotWithShape="0">
                  <a:prstClr val="black">
                    <a:alpha val="40000"/>
                  </a:prstClr>
                </a:outerShdw>
              </a:effectLst>
            </a:rPr>
            <a:t>)</a:t>
          </a:r>
          <a:endParaRPr lang="en-ZA" sz="1500" b="1" kern="1200" dirty="0">
            <a:effectLst>
              <a:outerShdw blurRad="50800" dist="38100" dir="18900000" algn="bl" rotWithShape="0">
                <a:prstClr val="black">
                  <a:alpha val="40000"/>
                </a:prstClr>
              </a:outerShdw>
            </a:effectLst>
          </a:endParaRPr>
        </a:p>
      </dsp:txBody>
      <dsp:txXfrm>
        <a:off x="338270" y="3074630"/>
        <a:ext cx="1351173" cy="675586"/>
      </dsp:txXfrm>
    </dsp:sp>
    <dsp:sp modelId="{BF02EC71-29DC-43BC-B027-98D1DD9B128B}">
      <dsp:nvSpPr>
        <dsp:cNvPr id="0" name=""/>
        <dsp:cNvSpPr/>
      </dsp:nvSpPr>
      <dsp:spPr>
        <a:xfrm>
          <a:off x="338270" y="4033963"/>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E(</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&amp; </a:t>
          </a:r>
          <a:r>
            <a:rPr lang="en-US" sz="1500" b="1" kern="1200" dirty="0" err="1">
              <a:effectLst>
                <a:outerShdw blurRad="50800" dist="38100" dir="18900000" algn="bl" rotWithShape="0">
                  <a:prstClr val="black">
                    <a:alpha val="40000"/>
                  </a:prstClr>
                </a:outerShdw>
              </a:effectLst>
            </a:rPr>
            <a:t>Var</a:t>
          </a:r>
          <a:r>
            <a:rPr lang="en-US" sz="1500" b="1" kern="1200" dirty="0">
              <a:effectLst>
                <a:outerShdw blurRad="50800" dist="38100" dir="18900000" algn="bl" rotWithShape="0">
                  <a:prstClr val="black">
                    <a:alpha val="40000"/>
                  </a:prstClr>
                </a:outerShdw>
              </a:effectLst>
            </a:rPr>
            <a:t>(</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ARCH</a:t>
          </a:r>
          <a:endParaRPr lang="en-ZA" sz="1500" b="1" kern="1200" dirty="0">
            <a:effectLst>
              <a:outerShdw blurRad="50800" dist="38100" dir="18900000" algn="bl" rotWithShape="0">
                <a:prstClr val="black">
                  <a:alpha val="40000"/>
                </a:prstClr>
              </a:outerShdw>
            </a:effectLst>
          </a:endParaRPr>
        </a:p>
      </dsp:txBody>
      <dsp:txXfrm>
        <a:off x="338270" y="4033963"/>
        <a:ext cx="1351173" cy="675586"/>
      </dsp:txXfrm>
    </dsp:sp>
    <dsp:sp modelId="{A4FAF545-111F-40C2-8E92-C9B7F16B4623}">
      <dsp:nvSpPr>
        <dsp:cNvPr id="0" name=""/>
        <dsp:cNvSpPr/>
      </dsp:nvSpPr>
      <dsp:spPr>
        <a:xfrm>
          <a:off x="1635396" y="2115297"/>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Multivariate Models</a:t>
          </a:r>
          <a:endParaRPr lang="en-ZA" sz="1500" b="1" kern="1200" dirty="0">
            <a:effectLst>
              <a:outerShdw blurRad="50800" dist="38100" dir="18900000" algn="bl" rotWithShape="0">
                <a:prstClr val="black">
                  <a:alpha val="40000"/>
                </a:prstClr>
              </a:outerShdw>
            </a:effectLst>
          </a:endParaRPr>
        </a:p>
      </dsp:txBody>
      <dsp:txXfrm>
        <a:off x="1635396" y="2115297"/>
        <a:ext cx="1351173" cy="675586"/>
      </dsp:txXfrm>
    </dsp:sp>
    <dsp:sp modelId="{E10538D4-5F6A-42BD-9C9A-3D1AC80C7DB9}">
      <dsp:nvSpPr>
        <dsp:cNvPr id="0" name=""/>
        <dsp:cNvSpPr/>
      </dsp:nvSpPr>
      <dsp:spPr>
        <a:xfrm>
          <a:off x="1973190" y="3074630"/>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Single Endogenous: ARDL, GARCH</a:t>
          </a:r>
          <a:endParaRPr lang="en-ZA" sz="1500" b="1" kern="1200" dirty="0">
            <a:effectLst>
              <a:outerShdw blurRad="50800" dist="38100" dir="18900000" algn="bl" rotWithShape="0">
                <a:prstClr val="black">
                  <a:alpha val="40000"/>
                </a:prstClr>
              </a:outerShdw>
            </a:effectLst>
          </a:endParaRPr>
        </a:p>
      </dsp:txBody>
      <dsp:txXfrm>
        <a:off x="1973190" y="3074630"/>
        <a:ext cx="1351173" cy="675586"/>
      </dsp:txXfrm>
    </dsp:sp>
    <dsp:sp modelId="{40EC3A56-7037-4E36-94B3-80A03FB965EE}">
      <dsp:nvSpPr>
        <dsp:cNvPr id="0" name=""/>
        <dsp:cNvSpPr/>
      </dsp:nvSpPr>
      <dsp:spPr>
        <a:xfrm>
          <a:off x="1973190" y="4033963"/>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Many Endogenous: </a:t>
          </a:r>
          <a:br>
            <a:rPr lang="en-US" sz="1500" b="1" kern="1200" dirty="0">
              <a:effectLst>
                <a:outerShdw blurRad="50800" dist="38100" dir="18900000" algn="bl" rotWithShape="0">
                  <a:prstClr val="black">
                    <a:alpha val="40000"/>
                  </a:prstClr>
                </a:outerShdw>
              </a:effectLst>
            </a:rPr>
          </a:br>
          <a:r>
            <a:rPr lang="en-US" sz="1500" b="1" kern="1200" dirty="0">
              <a:effectLst>
                <a:outerShdw blurRad="50800" dist="38100" dir="18900000" algn="bl" rotWithShape="0">
                  <a:prstClr val="black">
                    <a:alpha val="40000"/>
                  </a:prstClr>
                </a:outerShdw>
              </a:effectLst>
            </a:rPr>
            <a:t>VAR, SVAR</a:t>
          </a:r>
          <a:endParaRPr lang="en-ZA" sz="1500" b="1" kern="1200" dirty="0">
            <a:effectLst>
              <a:outerShdw blurRad="50800" dist="38100" dir="18900000" algn="bl" rotWithShape="0">
                <a:prstClr val="black">
                  <a:alpha val="40000"/>
                </a:prstClr>
              </a:outerShdw>
            </a:effectLst>
          </a:endParaRPr>
        </a:p>
      </dsp:txBody>
      <dsp:txXfrm>
        <a:off x="1973190" y="4033963"/>
        <a:ext cx="1351173" cy="675586"/>
      </dsp:txXfrm>
    </dsp:sp>
    <dsp:sp modelId="{DC8DE45B-633C-4B8B-A0CA-CF53B5B64241}">
      <dsp:nvSpPr>
        <dsp:cNvPr id="0" name=""/>
        <dsp:cNvSpPr/>
      </dsp:nvSpPr>
      <dsp:spPr>
        <a:xfrm>
          <a:off x="5482863" y="1155964"/>
          <a:ext cx="1351173" cy="675586"/>
        </a:xfrm>
        <a:prstGeom prst="rect">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Non-Stationary</a:t>
          </a:r>
          <a:endParaRPr lang="en-ZA" sz="1500" b="1" kern="1200" dirty="0">
            <a:effectLst>
              <a:outerShdw blurRad="50800" dist="38100" dir="18900000" algn="bl" rotWithShape="0">
                <a:prstClr val="black">
                  <a:alpha val="40000"/>
                </a:prstClr>
              </a:outerShdw>
            </a:effectLst>
          </a:endParaRPr>
        </a:p>
      </dsp:txBody>
      <dsp:txXfrm>
        <a:off x="5482863" y="1155964"/>
        <a:ext cx="1351173" cy="675586"/>
      </dsp:txXfrm>
    </dsp:sp>
    <dsp:sp modelId="{41EA9A69-51A1-4391-BC47-B8A509F3764E}">
      <dsp:nvSpPr>
        <dsp:cNvPr id="0" name=""/>
        <dsp:cNvSpPr/>
      </dsp:nvSpPr>
      <dsp:spPr>
        <a:xfrm>
          <a:off x="4425569" y="2115297"/>
          <a:ext cx="1351173" cy="675586"/>
        </a:xfrm>
        <a:prstGeom prst="rect">
          <a:avLst/>
        </a:prstGeom>
        <a:solidFill>
          <a:srgbClr val="B776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effectLst>
                <a:outerShdw blurRad="50800" dist="38100" dir="18900000" algn="bl" rotWithShape="0">
                  <a:prstClr val="black">
                    <a:alpha val="40000"/>
                  </a:prstClr>
                </a:outerShdw>
              </a:effectLst>
            </a:rPr>
            <a:t>Univariate</a:t>
          </a:r>
          <a:endParaRPr lang="en-ZA" sz="1500" b="1" kern="1200" dirty="0">
            <a:effectLst>
              <a:outerShdw blurRad="50800" dist="38100" dir="18900000" algn="bl" rotWithShape="0">
                <a:prstClr val="black">
                  <a:alpha val="40000"/>
                </a:prstClr>
              </a:outerShdw>
            </a:effectLst>
          </a:endParaRPr>
        </a:p>
      </dsp:txBody>
      <dsp:txXfrm>
        <a:off x="4425569" y="2115297"/>
        <a:ext cx="1351173" cy="675586"/>
      </dsp:txXfrm>
    </dsp:sp>
    <dsp:sp modelId="{2D28ED27-6E97-4F64-AD6F-6A76CA12F979}">
      <dsp:nvSpPr>
        <dsp:cNvPr id="0" name=""/>
        <dsp:cNvSpPr/>
      </dsp:nvSpPr>
      <dsp:spPr>
        <a:xfrm>
          <a:off x="3608109" y="3074630"/>
          <a:ext cx="1351173" cy="675586"/>
        </a:xfrm>
        <a:prstGeom prst="rect">
          <a:avLst/>
        </a:prstGeom>
        <a:solidFill>
          <a:srgbClr val="ABA3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Deterministic Trends</a:t>
          </a:r>
          <a:endParaRPr lang="en-ZA" sz="1500" b="1" kern="1200" dirty="0">
            <a:effectLst>
              <a:outerShdw blurRad="50800" dist="38100" dir="18900000" algn="bl" rotWithShape="0">
                <a:prstClr val="black">
                  <a:alpha val="40000"/>
                </a:prstClr>
              </a:outerShdw>
            </a:effectLst>
          </a:endParaRPr>
        </a:p>
      </dsp:txBody>
      <dsp:txXfrm>
        <a:off x="3608109" y="3074630"/>
        <a:ext cx="1351173" cy="675586"/>
      </dsp:txXfrm>
    </dsp:sp>
    <dsp:sp modelId="{DD69836C-EE1D-4184-B506-410B9F6F4E05}">
      <dsp:nvSpPr>
        <dsp:cNvPr id="0" name=""/>
        <dsp:cNvSpPr/>
      </dsp:nvSpPr>
      <dsp:spPr>
        <a:xfrm>
          <a:off x="3945903" y="4033963"/>
          <a:ext cx="1351173" cy="675586"/>
        </a:xfrm>
        <a:prstGeom prst="rect">
          <a:avLst/>
        </a:prstGeom>
        <a:solidFill>
          <a:srgbClr val="ABA3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Filters</a:t>
          </a:r>
          <a:endParaRPr lang="en-ZA" sz="1500" b="1" kern="1200" dirty="0">
            <a:effectLst>
              <a:outerShdw blurRad="50800" dist="38100" dir="18900000" algn="bl" rotWithShape="0">
                <a:prstClr val="black">
                  <a:alpha val="40000"/>
                </a:prstClr>
              </a:outerShdw>
            </a:effectLst>
          </a:endParaRPr>
        </a:p>
      </dsp:txBody>
      <dsp:txXfrm>
        <a:off x="3945903" y="4033963"/>
        <a:ext cx="1351173" cy="675586"/>
      </dsp:txXfrm>
    </dsp:sp>
    <dsp:sp modelId="{CC280E0A-263D-4AAF-82E8-A9DB3F205BD4}">
      <dsp:nvSpPr>
        <dsp:cNvPr id="0" name=""/>
        <dsp:cNvSpPr/>
      </dsp:nvSpPr>
      <dsp:spPr>
        <a:xfrm>
          <a:off x="5243029" y="3074630"/>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Stochastic Trends: ARIMA(</a:t>
          </a:r>
          <a:r>
            <a:rPr lang="en-US" sz="1500" b="1" kern="1200" dirty="0" err="1">
              <a:effectLst>
                <a:outerShdw blurRad="50800" dist="38100" dir="18900000" algn="bl" rotWithShape="0">
                  <a:prstClr val="black">
                    <a:alpha val="40000"/>
                  </a:prstClr>
                </a:outerShdw>
              </a:effectLst>
            </a:rPr>
            <a:t>p,d,q</a:t>
          </a:r>
          <a:r>
            <a:rPr lang="en-US" sz="1500" b="1" kern="1200" dirty="0">
              <a:effectLst>
                <a:outerShdw blurRad="50800" dist="38100" dir="18900000" algn="bl" rotWithShape="0">
                  <a:prstClr val="black">
                    <a:alpha val="40000"/>
                  </a:prstClr>
                </a:outerShdw>
              </a:effectLst>
            </a:rPr>
            <a:t>)</a:t>
          </a:r>
        </a:p>
      </dsp:txBody>
      <dsp:txXfrm>
        <a:off x="5243029" y="3074630"/>
        <a:ext cx="1351173" cy="675586"/>
      </dsp:txXfrm>
    </dsp:sp>
    <dsp:sp modelId="{4C769587-6487-4D48-9FD8-054EBF4720CB}">
      <dsp:nvSpPr>
        <dsp:cNvPr id="0" name=""/>
        <dsp:cNvSpPr/>
      </dsp:nvSpPr>
      <dsp:spPr>
        <a:xfrm>
          <a:off x="5580823" y="4033963"/>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Tests</a:t>
          </a:r>
        </a:p>
      </dsp:txBody>
      <dsp:txXfrm>
        <a:off x="5580823" y="4033963"/>
        <a:ext cx="1351173" cy="675586"/>
      </dsp:txXfrm>
    </dsp:sp>
    <dsp:sp modelId="{F6103A39-6A11-43CE-B06C-C065E3050B20}">
      <dsp:nvSpPr>
        <dsp:cNvPr id="0" name=""/>
        <dsp:cNvSpPr/>
      </dsp:nvSpPr>
      <dsp:spPr>
        <a:xfrm>
          <a:off x="5580823" y="4993296"/>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Differencing</a:t>
          </a:r>
        </a:p>
      </dsp:txBody>
      <dsp:txXfrm>
        <a:off x="5580823" y="4993296"/>
        <a:ext cx="1351173" cy="675586"/>
      </dsp:txXfrm>
    </dsp:sp>
    <dsp:sp modelId="{B9F2C107-1A2E-49FC-940F-396E0685C17F}">
      <dsp:nvSpPr>
        <dsp:cNvPr id="0" name=""/>
        <dsp:cNvSpPr/>
      </dsp:nvSpPr>
      <dsp:spPr>
        <a:xfrm>
          <a:off x="6540156" y="2115297"/>
          <a:ext cx="1351173" cy="675586"/>
        </a:xfrm>
        <a:prstGeom prst="rect">
          <a:avLst/>
        </a:prstGeom>
        <a:solidFill>
          <a:srgbClr val="A2285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 Multivariate</a:t>
          </a:r>
        </a:p>
      </dsp:txBody>
      <dsp:txXfrm>
        <a:off x="6540156" y="2115297"/>
        <a:ext cx="1351173" cy="675586"/>
      </dsp:txXfrm>
    </dsp:sp>
    <dsp:sp modelId="{F0A8C908-3BAB-4556-B298-4307A18D94CD}">
      <dsp:nvSpPr>
        <dsp:cNvPr id="0" name=""/>
        <dsp:cNvSpPr/>
      </dsp:nvSpPr>
      <dsp:spPr>
        <a:xfrm>
          <a:off x="6877949" y="3074630"/>
          <a:ext cx="1351173" cy="675586"/>
        </a:xfrm>
        <a:prstGeom prst="rect">
          <a:avLst/>
        </a:prstGeom>
        <a:solidFill>
          <a:srgbClr val="A2285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Cointegration / VECM</a:t>
          </a:r>
        </a:p>
      </dsp:txBody>
      <dsp:txXfrm>
        <a:off x="6877949" y="3074630"/>
        <a:ext cx="1351173" cy="6755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4C78E-9EF3-458B-92DB-A74DE89E0F92}">
      <dsp:nvSpPr>
        <dsp:cNvPr id="0" name=""/>
        <dsp:cNvSpPr/>
      </dsp:nvSpPr>
      <dsp:spPr>
        <a:xfrm>
          <a:off x="6675273"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3ED093-2701-412A-B4AC-B30D5847481B}">
      <dsp:nvSpPr>
        <dsp:cNvPr id="0" name=""/>
        <dsp:cNvSpPr/>
      </dsp:nvSpPr>
      <dsp:spPr>
        <a:xfrm>
          <a:off x="6158449" y="1831551"/>
          <a:ext cx="1057293" cy="283746"/>
        </a:xfrm>
        <a:custGeom>
          <a:avLst/>
          <a:gdLst/>
          <a:ahLst/>
          <a:cxnLst/>
          <a:rect l="0" t="0" r="0" b="0"/>
          <a:pathLst>
            <a:path>
              <a:moveTo>
                <a:pt x="0" y="0"/>
              </a:moveTo>
              <a:lnTo>
                <a:pt x="0" y="141873"/>
              </a:lnTo>
              <a:lnTo>
                <a:pt x="1057293" y="141873"/>
              </a:lnTo>
              <a:lnTo>
                <a:pt x="1057293"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059F02-21FD-4EFC-957F-DFBD69A8ACD8}">
      <dsp:nvSpPr>
        <dsp:cNvPr id="0" name=""/>
        <dsp:cNvSpPr/>
      </dsp:nvSpPr>
      <dsp:spPr>
        <a:xfrm>
          <a:off x="5378147" y="3750217"/>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1E1A03-DDA7-4FB4-97F2-8F8030DF99E8}">
      <dsp:nvSpPr>
        <dsp:cNvPr id="0" name=""/>
        <dsp:cNvSpPr/>
      </dsp:nvSpPr>
      <dsp:spPr>
        <a:xfrm>
          <a:off x="5378147" y="3750217"/>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E2CE09-46F4-45CC-8933-A87D7745F4B7}">
      <dsp:nvSpPr>
        <dsp:cNvPr id="0" name=""/>
        <dsp:cNvSpPr/>
      </dsp:nvSpPr>
      <dsp:spPr>
        <a:xfrm>
          <a:off x="5101156" y="2790884"/>
          <a:ext cx="817459" cy="283746"/>
        </a:xfrm>
        <a:custGeom>
          <a:avLst/>
          <a:gdLst/>
          <a:ahLst/>
          <a:cxnLst/>
          <a:rect l="0" t="0" r="0" b="0"/>
          <a:pathLst>
            <a:path>
              <a:moveTo>
                <a:pt x="0" y="0"/>
              </a:moveTo>
              <a:lnTo>
                <a:pt x="0" y="141873"/>
              </a:lnTo>
              <a:lnTo>
                <a:pt x="817459" y="141873"/>
              </a:lnTo>
              <a:lnTo>
                <a:pt x="817459"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638DDB-613A-4B5D-84D1-987C2A857150}">
      <dsp:nvSpPr>
        <dsp:cNvPr id="0" name=""/>
        <dsp:cNvSpPr/>
      </dsp:nvSpPr>
      <dsp:spPr>
        <a:xfrm>
          <a:off x="3743227" y="3750217"/>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5ACCA5-661A-4F49-96B8-A3D17C850837}">
      <dsp:nvSpPr>
        <dsp:cNvPr id="0" name=""/>
        <dsp:cNvSpPr/>
      </dsp:nvSpPr>
      <dsp:spPr>
        <a:xfrm>
          <a:off x="4283696" y="2790884"/>
          <a:ext cx="817459" cy="283746"/>
        </a:xfrm>
        <a:custGeom>
          <a:avLst/>
          <a:gdLst/>
          <a:ahLst/>
          <a:cxnLst/>
          <a:rect l="0" t="0" r="0" b="0"/>
          <a:pathLst>
            <a:path>
              <a:moveTo>
                <a:pt x="817459" y="0"/>
              </a:moveTo>
              <a:lnTo>
                <a:pt x="817459"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861F1B-3950-430A-9C4E-2594ED5C0F12}">
      <dsp:nvSpPr>
        <dsp:cNvPr id="0" name=""/>
        <dsp:cNvSpPr/>
      </dsp:nvSpPr>
      <dsp:spPr>
        <a:xfrm>
          <a:off x="5101156" y="1831551"/>
          <a:ext cx="1057293" cy="283746"/>
        </a:xfrm>
        <a:custGeom>
          <a:avLst/>
          <a:gdLst/>
          <a:ahLst/>
          <a:cxnLst/>
          <a:rect l="0" t="0" r="0" b="0"/>
          <a:pathLst>
            <a:path>
              <a:moveTo>
                <a:pt x="1057293" y="0"/>
              </a:moveTo>
              <a:lnTo>
                <a:pt x="1057293"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68F0BF-2A11-48CA-B9F0-28071B7630D7}">
      <dsp:nvSpPr>
        <dsp:cNvPr id="0" name=""/>
        <dsp:cNvSpPr/>
      </dsp:nvSpPr>
      <dsp:spPr>
        <a:xfrm>
          <a:off x="3825986" y="872218"/>
          <a:ext cx="2332462" cy="283746"/>
        </a:xfrm>
        <a:custGeom>
          <a:avLst/>
          <a:gdLst/>
          <a:ahLst/>
          <a:cxnLst/>
          <a:rect l="0" t="0" r="0" b="0"/>
          <a:pathLst>
            <a:path>
              <a:moveTo>
                <a:pt x="0" y="0"/>
              </a:moveTo>
              <a:lnTo>
                <a:pt x="0" y="141873"/>
              </a:lnTo>
              <a:lnTo>
                <a:pt x="2332462" y="141873"/>
              </a:lnTo>
              <a:lnTo>
                <a:pt x="2332462" y="283746"/>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3486EB-4467-49F8-9663-DF727910A3A0}">
      <dsp:nvSpPr>
        <dsp:cNvPr id="0" name=""/>
        <dsp:cNvSpPr/>
      </dsp:nvSpPr>
      <dsp:spPr>
        <a:xfrm>
          <a:off x="1770514" y="2790884"/>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9FF374-5A7C-4568-8509-B71B5A21786B}">
      <dsp:nvSpPr>
        <dsp:cNvPr id="0" name=""/>
        <dsp:cNvSpPr/>
      </dsp:nvSpPr>
      <dsp:spPr>
        <a:xfrm>
          <a:off x="1770514"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76731F-B8EC-447D-883F-9AE3D06AC77B}">
      <dsp:nvSpPr>
        <dsp:cNvPr id="0" name=""/>
        <dsp:cNvSpPr/>
      </dsp:nvSpPr>
      <dsp:spPr>
        <a:xfrm>
          <a:off x="1493523" y="1831551"/>
          <a:ext cx="817459" cy="283746"/>
        </a:xfrm>
        <a:custGeom>
          <a:avLst/>
          <a:gdLst/>
          <a:ahLst/>
          <a:cxnLst/>
          <a:rect l="0" t="0" r="0" b="0"/>
          <a:pathLst>
            <a:path>
              <a:moveTo>
                <a:pt x="0" y="0"/>
              </a:moveTo>
              <a:lnTo>
                <a:pt x="0" y="141873"/>
              </a:lnTo>
              <a:lnTo>
                <a:pt x="817459" y="141873"/>
              </a:lnTo>
              <a:lnTo>
                <a:pt x="817459"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AFE3AD-5869-41FC-8F00-15A3BE3A0567}">
      <dsp:nvSpPr>
        <dsp:cNvPr id="0" name=""/>
        <dsp:cNvSpPr/>
      </dsp:nvSpPr>
      <dsp:spPr>
        <a:xfrm>
          <a:off x="135594" y="2790884"/>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8C22CC-4C27-4D67-910B-7801F6CD4526}">
      <dsp:nvSpPr>
        <dsp:cNvPr id="0" name=""/>
        <dsp:cNvSpPr/>
      </dsp:nvSpPr>
      <dsp:spPr>
        <a:xfrm>
          <a:off x="135594"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47829F-82D8-4770-90A9-B80A0A15F7A8}">
      <dsp:nvSpPr>
        <dsp:cNvPr id="0" name=""/>
        <dsp:cNvSpPr/>
      </dsp:nvSpPr>
      <dsp:spPr>
        <a:xfrm>
          <a:off x="676063" y="1831551"/>
          <a:ext cx="817459" cy="283746"/>
        </a:xfrm>
        <a:custGeom>
          <a:avLst/>
          <a:gdLst/>
          <a:ahLst/>
          <a:cxnLst/>
          <a:rect l="0" t="0" r="0" b="0"/>
          <a:pathLst>
            <a:path>
              <a:moveTo>
                <a:pt x="817459" y="0"/>
              </a:moveTo>
              <a:lnTo>
                <a:pt x="817459"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08F2F4-705A-41D6-AB67-8E9832438338}">
      <dsp:nvSpPr>
        <dsp:cNvPr id="0" name=""/>
        <dsp:cNvSpPr/>
      </dsp:nvSpPr>
      <dsp:spPr>
        <a:xfrm>
          <a:off x="1493523" y="872218"/>
          <a:ext cx="2332462" cy="283746"/>
        </a:xfrm>
        <a:custGeom>
          <a:avLst/>
          <a:gdLst/>
          <a:ahLst/>
          <a:cxnLst/>
          <a:rect l="0" t="0" r="0" b="0"/>
          <a:pathLst>
            <a:path>
              <a:moveTo>
                <a:pt x="2332462" y="0"/>
              </a:moveTo>
              <a:lnTo>
                <a:pt x="2332462" y="141873"/>
              </a:lnTo>
              <a:lnTo>
                <a:pt x="0" y="141873"/>
              </a:lnTo>
              <a:lnTo>
                <a:pt x="0" y="283746"/>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501C2E-5274-4A60-AE06-F68AE39260D2}">
      <dsp:nvSpPr>
        <dsp:cNvPr id="0" name=""/>
        <dsp:cNvSpPr/>
      </dsp:nvSpPr>
      <dsp:spPr>
        <a:xfrm>
          <a:off x="3150400" y="196631"/>
          <a:ext cx="1351173" cy="675586"/>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Time Series Models</a:t>
          </a:r>
          <a:endParaRPr lang="en-ZA" sz="1500" b="1" kern="1200" dirty="0">
            <a:effectLst>
              <a:outerShdw blurRad="50800" dist="38100" dir="18900000" algn="bl" rotWithShape="0">
                <a:prstClr val="black">
                  <a:alpha val="40000"/>
                </a:prstClr>
              </a:outerShdw>
            </a:effectLst>
          </a:endParaRPr>
        </a:p>
      </dsp:txBody>
      <dsp:txXfrm>
        <a:off x="3150400" y="196631"/>
        <a:ext cx="1351173" cy="675586"/>
      </dsp:txXfrm>
    </dsp:sp>
    <dsp:sp modelId="{A8242123-B8B9-403E-A821-1BE1DA5348FF}">
      <dsp:nvSpPr>
        <dsp:cNvPr id="0" name=""/>
        <dsp:cNvSpPr/>
      </dsp:nvSpPr>
      <dsp:spPr>
        <a:xfrm>
          <a:off x="817937" y="1155964"/>
          <a:ext cx="1351173" cy="675586"/>
        </a:xfrm>
        <a:prstGeom prst="rect">
          <a:avLst/>
        </a:prstGeom>
        <a:solidFill>
          <a:srgbClr val="008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Stationary</a:t>
          </a:r>
          <a:endParaRPr lang="en-ZA" sz="1500" b="1" kern="1200" dirty="0">
            <a:effectLst>
              <a:outerShdw blurRad="50800" dist="38100" dir="18900000" algn="bl" rotWithShape="0">
                <a:prstClr val="black">
                  <a:alpha val="40000"/>
                </a:prstClr>
              </a:outerShdw>
            </a:effectLst>
          </a:endParaRPr>
        </a:p>
      </dsp:txBody>
      <dsp:txXfrm>
        <a:off x="817937" y="1155964"/>
        <a:ext cx="1351173" cy="675586"/>
      </dsp:txXfrm>
    </dsp:sp>
    <dsp:sp modelId="{1BF68A85-9DBD-4F07-B773-493EC136BD51}">
      <dsp:nvSpPr>
        <dsp:cNvPr id="0" name=""/>
        <dsp:cNvSpPr/>
      </dsp:nvSpPr>
      <dsp:spPr>
        <a:xfrm>
          <a:off x="477" y="2115297"/>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effectLst>
                <a:outerShdw blurRad="50800" dist="38100" dir="18900000" algn="bl" rotWithShape="0">
                  <a:prstClr val="black">
                    <a:alpha val="40000"/>
                  </a:prstClr>
                </a:outerShdw>
              </a:effectLst>
            </a:rPr>
            <a:t>Univariate</a:t>
          </a:r>
          <a:endParaRPr lang="en-US" sz="1500" b="1" kern="1200" dirty="0">
            <a:effectLst>
              <a:outerShdw blurRad="50800" dist="38100" dir="18900000" algn="bl" rotWithShape="0">
                <a:prstClr val="black">
                  <a:alpha val="40000"/>
                </a:prstClr>
              </a:outerShdw>
            </a:effectLst>
          </a:endParaRPr>
        </a:p>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Models</a:t>
          </a:r>
        </a:p>
      </dsp:txBody>
      <dsp:txXfrm>
        <a:off x="477" y="2115297"/>
        <a:ext cx="1351173" cy="675586"/>
      </dsp:txXfrm>
    </dsp:sp>
    <dsp:sp modelId="{185B90E4-D7D0-4919-AC86-2ADB456A1611}">
      <dsp:nvSpPr>
        <dsp:cNvPr id="0" name=""/>
        <dsp:cNvSpPr/>
      </dsp:nvSpPr>
      <dsp:spPr>
        <a:xfrm>
          <a:off x="338270" y="3074630"/>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Only E(</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ARMA(</a:t>
          </a:r>
          <a:r>
            <a:rPr lang="en-US" sz="1500" b="1" kern="1200" dirty="0" err="1">
              <a:effectLst>
                <a:outerShdw blurRad="50800" dist="38100" dir="18900000" algn="bl" rotWithShape="0">
                  <a:prstClr val="black">
                    <a:alpha val="40000"/>
                  </a:prstClr>
                </a:outerShdw>
              </a:effectLst>
            </a:rPr>
            <a:t>p,q</a:t>
          </a:r>
          <a:r>
            <a:rPr lang="en-US" sz="1500" b="1" kern="1200" dirty="0">
              <a:effectLst>
                <a:outerShdw blurRad="50800" dist="38100" dir="18900000" algn="bl" rotWithShape="0">
                  <a:prstClr val="black">
                    <a:alpha val="40000"/>
                  </a:prstClr>
                </a:outerShdw>
              </a:effectLst>
            </a:rPr>
            <a:t>)</a:t>
          </a:r>
          <a:endParaRPr lang="en-ZA" sz="1500" b="1" kern="1200" dirty="0">
            <a:effectLst>
              <a:outerShdw blurRad="50800" dist="38100" dir="18900000" algn="bl" rotWithShape="0">
                <a:prstClr val="black">
                  <a:alpha val="40000"/>
                </a:prstClr>
              </a:outerShdw>
            </a:effectLst>
          </a:endParaRPr>
        </a:p>
      </dsp:txBody>
      <dsp:txXfrm>
        <a:off x="338270" y="3074630"/>
        <a:ext cx="1351173" cy="675586"/>
      </dsp:txXfrm>
    </dsp:sp>
    <dsp:sp modelId="{BF02EC71-29DC-43BC-B027-98D1DD9B128B}">
      <dsp:nvSpPr>
        <dsp:cNvPr id="0" name=""/>
        <dsp:cNvSpPr/>
      </dsp:nvSpPr>
      <dsp:spPr>
        <a:xfrm>
          <a:off x="338270" y="4033963"/>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E(</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&amp; </a:t>
          </a:r>
          <a:r>
            <a:rPr lang="en-US" sz="1500" b="1" kern="1200" dirty="0" err="1">
              <a:effectLst>
                <a:outerShdw blurRad="50800" dist="38100" dir="18900000" algn="bl" rotWithShape="0">
                  <a:prstClr val="black">
                    <a:alpha val="40000"/>
                  </a:prstClr>
                </a:outerShdw>
              </a:effectLst>
            </a:rPr>
            <a:t>Var</a:t>
          </a:r>
          <a:r>
            <a:rPr lang="en-US" sz="1500" b="1" kern="1200" dirty="0">
              <a:effectLst>
                <a:outerShdw blurRad="50800" dist="38100" dir="18900000" algn="bl" rotWithShape="0">
                  <a:prstClr val="black">
                    <a:alpha val="40000"/>
                  </a:prstClr>
                </a:outerShdw>
              </a:effectLst>
            </a:rPr>
            <a:t>(</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ARCH</a:t>
          </a:r>
          <a:endParaRPr lang="en-ZA" sz="1500" b="1" kern="1200" dirty="0">
            <a:effectLst>
              <a:outerShdw blurRad="50800" dist="38100" dir="18900000" algn="bl" rotWithShape="0">
                <a:prstClr val="black">
                  <a:alpha val="40000"/>
                </a:prstClr>
              </a:outerShdw>
            </a:effectLst>
          </a:endParaRPr>
        </a:p>
      </dsp:txBody>
      <dsp:txXfrm>
        <a:off x="338270" y="4033963"/>
        <a:ext cx="1351173" cy="675586"/>
      </dsp:txXfrm>
    </dsp:sp>
    <dsp:sp modelId="{A4FAF545-111F-40C2-8E92-C9B7F16B4623}">
      <dsp:nvSpPr>
        <dsp:cNvPr id="0" name=""/>
        <dsp:cNvSpPr/>
      </dsp:nvSpPr>
      <dsp:spPr>
        <a:xfrm>
          <a:off x="1635396" y="2115297"/>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Multivariate Models</a:t>
          </a:r>
          <a:endParaRPr lang="en-ZA" sz="1500" b="1" kern="1200" dirty="0">
            <a:effectLst>
              <a:outerShdw blurRad="50800" dist="38100" dir="18900000" algn="bl" rotWithShape="0">
                <a:prstClr val="black">
                  <a:alpha val="40000"/>
                </a:prstClr>
              </a:outerShdw>
            </a:effectLst>
          </a:endParaRPr>
        </a:p>
      </dsp:txBody>
      <dsp:txXfrm>
        <a:off x="1635396" y="2115297"/>
        <a:ext cx="1351173" cy="675586"/>
      </dsp:txXfrm>
    </dsp:sp>
    <dsp:sp modelId="{E10538D4-5F6A-42BD-9C9A-3D1AC80C7DB9}">
      <dsp:nvSpPr>
        <dsp:cNvPr id="0" name=""/>
        <dsp:cNvSpPr/>
      </dsp:nvSpPr>
      <dsp:spPr>
        <a:xfrm>
          <a:off x="1973190" y="3074630"/>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Single Endogenous: ARDL</a:t>
          </a:r>
          <a:endParaRPr lang="en-ZA" sz="1500" b="1" kern="1200" dirty="0">
            <a:effectLst>
              <a:outerShdw blurRad="50800" dist="38100" dir="18900000" algn="bl" rotWithShape="0">
                <a:prstClr val="black">
                  <a:alpha val="40000"/>
                </a:prstClr>
              </a:outerShdw>
            </a:effectLst>
          </a:endParaRPr>
        </a:p>
      </dsp:txBody>
      <dsp:txXfrm>
        <a:off x="1973190" y="3074630"/>
        <a:ext cx="1351173" cy="675586"/>
      </dsp:txXfrm>
    </dsp:sp>
    <dsp:sp modelId="{40EC3A56-7037-4E36-94B3-80A03FB965EE}">
      <dsp:nvSpPr>
        <dsp:cNvPr id="0" name=""/>
        <dsp:cNvSpPr/>
      </dsp:nvSpPr>
      <dsp:spPr>
        <a:xfrm>
          <a:off x="1973190" y="4033963"/>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Many Endogenous: </a:t>
          </a:r>
          <a:br>
            <a:rPr lang="en-US" sz="1500" b="1" kern="1200" dirty="0">
              <a:effectLst>
                <a:outerShdw blurRad="50800" dist="38100" dir="18900000" algn="bl" rotWithShape="0">
                  <a:prstClr val="black">
                    <a:alpha val="40000"/>
                  </a:prstClr>
                </a:outerShdw>
              </a:effectLst>
            </a:rPr>
          </a:br>
          <a:r>
            <a:rPr lang="en-US" sz="1500" b="1" kern="1200" dirty="0">
              <a:effectLst>
                <a:outerShdw blurRad="50800" dist="38100" dir="18900000" algn="bl" rotWithShape="0">
                  <a:prstClr val="black">
                    <a:alpha val="40000"/>
                  </a:prstClr>
                </a:outerShdw>
              </a:effectLst>
            </a:rPr>
            <a:t>VAR, SVAR</a:t>
          </a:r>
          <a:endParaRPr lang="en-ZA" sz="1500" b="1" kern="1200" dirty="0">
            <a:effectLst>
              <a:outerShdw blurRad="50800" dist="38100" dir="18900000" algn="bl" rotWithShape="0">
                <a:prstClr val="black">
                  <a:alpha val="40000"/>
                </a:prstClr>
              </a:outerShdw>
            </a:effectLst>
          </a:endParaRPr>
        </a:p>
      </dsp:txBody>
      <dsp:txXfrm>
        <a:off x="1973190" y="4033963"/>
        <a:ext cx="1351173" cy="675586"/>
      </dsp:txXfrm>
    </dsp:sp>
    <dsp:sp modelId="{DC8DE45B-633C-4B8B-A0CA-CF53B5B64241}">
      <dsp:nvSpPr>
        <dsp:cNvPr id="0" name=""/>
        <dsp:cNvSpPr/>
      </dsp:nvSpPr>
      <dsp:spPr>
        <a:xfrm>
          <a:off x="5482863" y="1155964"/>
          <a:ext cx="1351173" cy="675586"/>
        </a:xfrm>
        <a:prstGeom prst="rect">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Non-Stationary</a:t>
          </a:r>
          <a:endParaRPr lang="en-ZA" sz="1500" b="1" kern="1200" dirty="0">
            <a:effectLst>
              <a:outerShdw blurRad="50800" dist="38100" dir="18900000" algn="bl" rotWithShape="0">
                <a:prstClr val="black">
                  <a:alpha val="40000"/>
                </a:prstClr>
              </a:outerShdw>
            </a:effectLst>
          </a:endParaRPr>
        </a:p>
      </dsp:txBody>
      <dsp:txXfrm>
        <a:off x="5482863" y="1155964"/>
        <a:ext cx="1351173" cy="675586"/>
      </dsp:txXfrm>
    </dsp:sp>
    <dsp:sp modelId="{41EA9A69-51A1-4391-BC47-B8A509F3764E}">
      <dsp:nvSpPr>
        <dsp:cNvPr id="0" name=""/>
        <dsp:cNvSpPr/>
      </dsp:nvSpPr>
      <dsp:spPr>
        <a:xfrm>
          <a:off x="4425569" y="2115297"/>
          <a:ext cx="1351173" cy="675586"/>
        </a:xfrm>
        <a:prstGeom prst="rect">
          <a:avLst/>
        </a:prstGeom>
        <a:solidFill>
          <a:srgbClr val="B776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effectLst>
                <a:outerShdw blurRad="50800" dist="38100" dir="18900000" algn="bl" rotWithShape="0">
                  <a:prstClr val="black">
                    <a:alpha val="40000"/>
                  </a:prstClr>
                </a:outerShdw>
              </a:effectLst>
            </a:rPr>
            <a:t>Univariate</a:t>
          </a:r>
          <a:endParaRPr lang="en-ZA" sz="1500" b="1" kern="1200" dirty="0">
            <a:effectLst>
              <a:outerShdw blurRad="50800" dist="38100" dir="18900000" algn="bl" rotWithShape="0">
                <a:prstClr val="black">
                  <a:alpha val="40000"/>
                </a:prstClr>
              </a:outerShdw>
            </a:effectLst>
          </a:endParaRPr>
        </a:p>
      </dsp:txBody>
      <dsp:txXfrm>
        <a:off x="4425569" y="2115297"/>
        <a:ext cx="1351173" cy="675586"/>
      </dsp:txXfrm>
    </dsp:sp>
    <dsp:sp modelId="{2D28ED27-6E97-4F64-AD6F-6A76CA12F979}">
      <dsp:nvSpPr>
        <dsp:cNvPr id="0" name=""/>
        <dsp:cNvSpPr/>
      </dsp:nvSpPr>
      <dsp:spPr>
        <a:xfrm>
          <a:off x="3608109" y="3074630"/>
          <a:ext cx="1351173" cy="675586"/>
        </a:xfrm>
        <a:prstGeom prst="rect">
          <a:avLst/>
        </a:prstGeom>
        <a:solidFill>
          <a:srgbClr val="ABA3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Deterministic Trends</a:t>
          </a:r>
          <a:endParaRPr lang="en-ZA" sz="1500" b="1" kern="1200" dirty="0">
            <a:effectLst>
              <a:outerShdw blurRad="50800" dist="38100" dir="18900000" algn="bl" rotWithShape="0">
                <a:prstClr val="black">
                  <a:alpha val="40000"/>
                </a:prstClr>
              </a:outerShdw>
            </a:effectLst>
          </a:endParaRPr>
        </a:p>
      </dsp:txBody>
      <dsp:txXfrm>
        <a:off x="3608109" y="3074630"/>
        <a:ext cx="1351173" cy="675586"/>
      </dsp:txXfrm>
    </dsp:sp>
    <dsp:sp modelId="{DD69836C-EE1D-4184-B506-410B9F6F4E05}">
      <dsp:nvSpPr>
        <dsp:cNvPr id="0" name=""/>
        <dsp:cNvSpPr/>
      </dsp:nvSpPr>
      <dsp:spPr>
        <a:xfrm>
          <a:off x="3945903" y="4033963"/>
          <a:ext cx="1351173" cy="675586"/>
        </a:xfrm>
        <a:prstGeom prst="rect">
          <a:avLst/>
        </a:prstGeom>
        <a:solidFill>
          <a:srgbClr val="ABA3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Filters</a:t>
          </a:r>
          <a:endParaRPr lang="en-ZA" sz="1500" b="1" kern="1200" dirty="0">
            <a:effectLst>
              <a:outerShdw blurRad="50800" dist="38100" dir="18900000" algn="bl" rotWithShape="0">
                <a:prstClr val="black">
                  <a:alpha val="40000"/>
                </a:prstClr>
              </a:outerShdw>
            </a:effectLst>
          </a:endParaRPr>
        </a:p>
      </dsp:txBody>
      <dsp:txXfrm>
        <a:off x="3945903" y="4033963"/>
        <a:ext cx="1351173" cy="675586"/>
      </dsp:txXfrm>
    </dsp:sp>
    <dsp:sp modelId="{CC280E0A-263D-4AAF-82E8-A9DB3F205BD4}">
      <dsp:nvSpPr>
        <dsp:cNvPr id="0" name=""/>
        <dsp:cNvSpPr/>
      </dsp:nvSpPr>
      <dsp:spPr>
        <a:xfrm>
          <a:off x="5243029" y="3074630"/>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Stochastic Trends: ARIMA(</a:t>
          </a:r>
          <a:r>
            <a:rPr lang="en-US" sz="1500" b="1" kern="1200" dirty="0" err="1">
              <a:effectLst>
                <a:outerShdw blurRad="50800" dist="38100" dir="18900000" algn="bl" rotWithShape="0">
                  <a:prstClr val="black">
                    <a:alpha val="40000"/>
                  </a:prstClr>
                </a:outerShdw>
              </a:effectLst>
            </a:rPr>
            <a:t>p,d,q</a:t>
          </a:r>
          <a:r>
            <a:rPr lang="en-US" sz="1500" b="1" kern="1200" dirty="0">
              <a:effectLst>
                <a:outerShdw blurRad="50800" dist="38100" dir="18900000" algn="bl" rotWithShape="0">
                  <a:prstClr val="black">
                    <a:alpha val="40000"/>
                  </a:prstClr>
                </a:outerShdw>
              </a:effectLst>
            </a:rPr>
            <a:t>)</a:t>
          </a:r>
        </a:p>
      </dsp:txBody>
      <dsp:txXfrm>
        <a:off x="5243029" y="3074630"/>
        <a:ext cx="1351173" cy="675586"/>
      </dsp:txXfrm>
    </dsp:sp>
    <dsp:sp modelId="{4C769587-6487-4D48-9FD8-054EBF4720CB}">
      <dsp:nvSpPr>
        <dsp:cNvPr id="0" name=""/>
        <dsp:cNvSpPr/>
      </dsp:nvSpPr>
      <dsp:spPr>
        <a:xfrm>
          <a:off x="5580823" y="4033963"/>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Tests</a:t>
          </a:r>
        </a:p>
      </dsp:txBody>
      <dsp:txXfrm>
        <a:off x="5580823" y="4033963"/>
        <a:ext cx="1351173" cy="675586"/>
      </dsp:txXfrm>
    </dsp:sp>
    <dsp:sp modelId="{F6103A39-6A11-43CE-B06C-C065E3050B20}">
      <dsp:nvSpPr>
        <dsp:cNvPr id="0" name=""/>
        <dsp:cNvSpPr/>
      </dsp:nvSpPr>
      <dsp:spPr>
        <a:xfrm>
          <a:off x="5580823" y="4993296"/>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Differencing</a:t>
          </a:r>
        </a:p>
      </dsp:txBody>
      <dsp:txXfrm>
        <a:off x="5580823" y="4993296"/>
        <a:ext cx="1351173" cy="675586"/>
      </dsp:txXfrm>
    </dsp:sp>
    <dsp:sp modelId="{B9F2C107-1A2E-49FC-940F-396E0685C17F}">
      <dsp:nvSpPr>
        <dsp:cNvPr id="0" name=""/>
        <dsp:cNvSpPr/>
      </dsp:nvSpPr>
      <dsp:spPr>
        <a:xfrm>
          <a:off x="6540156" y="2115297"/>
          <a:ext cx="1351173" cy="675586"/>
        </a:xfrm>
        <a:prstGeom prst="rect">
          <a:avLst/>
        </a:prstGeom>
        <a:solidFill>
          <a:srgbClr val="A2285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 Multivariate</a:t>
          </a:r>
        </a:p>
      </dsp:txBody>
      <dsp:txXfrm>
        <a:off x="6540156" y="2115297"/>
        <a:ext cx="1351173" cy="675586"/>
      </dsp:txXfrm>
    </dsp:sp>
    <dsp:sp modelId="{F0A8C908-3BAB-4556-B298-4307A18D94CD}">
      <dsp:nvSpPr>
        <dsp:cNvPr id="0" name=""/>
        <dsp:cNvSpPr/>
      </dsp:nvSpPr>
      <dsp:spPr>
        <a:xfrm>
          <a:off x="6877949" y="3074630"/>
          <a:ext cx="1351173" cy="675586"/>
        </a:xfrm>
        <a:prstGeom prst="rect">
          <a:avLst/>
        </a:prstGeom>
        <a:solidFill>
          <a:srgbClr val="A2285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Cointegration / VECM</a:t>
          </a:r>
        </a:p>
      </dsp:txBody>
      <dsp:txXfrm>
        <a:off x="6877949" y="3074630"/>
        <a:ext cx="1351173" cy="6755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4C78E-9EF3-458B-92DB-A74DE89E0F92}">
      <dsp:nvSpPr>
        <dsp:cNvPr id="0" name=""/>
        <dsp:cNvSpPr/>
      </dsp:nvSpPr>
      <dsp:spPr>
        <a:xfrm>
          <a:off x="6675273"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3ED093-2701-412A-B4AC-B30D5847481B}">
      <dsp:nvSpPr>
        <dsp:cNvPr id="0" name=""/>
        <dsp:cNvSpPr/>
      </dsp:nvSpPr>
      <dsp:spPr>
        <a:xfrm>
          <a:off x="6158449" y="1831551"/>
          <a:ext cx="1057293" cy="283746"/>
        </a:xfrm>
        <a:custGeom>
          <a:avLst/>
          <a:gdLst/>
          <a:ahLst/>
          <a:cxnLst/>
          <a:rect l="0" t="0" r="0" b="0"/>
          <a:pathLst>
            <a:path>
              <a:moveTo>
                <a:pt x="0" y="0"/>
              </a:moveTo>
              <a:lnTo>
                <a:pt x="0" y="141873"/>
              </a:lnTo>
              <a:lnTo>
                <a:pt x="1057293" y="141873"/>
              </a:lnTo>
              <a:lnTo>
                <a:pt x="1057293"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059F02-21FD-4EFC-957F-DFBD69A8ACD8}">
      <dsp:nvSpPr>
        <dsp:cNvPr id="0" name=""/>
        <dsp:cNvSpPr/>
      </dsp:nvSpPr>
      <dsp:spPr>
        <a:xfrm>
          <a:off x="5378147" y="3750217"/>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1E1A03-DDA7-4FB4-97F2-8F8030DF99E8}">
      <dsp:nvSpPr>
        <dsp:cNvPr id="0" name=""/>
        <dsp:cNvSpPr/>
      </dsp:nvSpPr>
      <dsp:spPr>
        <a:xfrm>
          <a:off x="5378147" y="3750217"/>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E2CE09-46F4-45CC-8933-A87D7745F4B7}">
      <dsp:nvSpPr>
        <dsp:cNvPr id="0" name=""/>
        <dsp:cNvSpPr/>
      </dsp:nvSpPr>
      <dsp:spPr>
        <a:xfrm>
          <a:off x="5101156" y="2790884"/>
          <a:ext cx="817459" cy="283746"/>
        </a:xfrm>
        <a:custGeom>
          <a:avLst/>
          <a:gdLst/>
          <a:ahLst/>
          <a:cxnLst/>
          <a:rect l="0" t="0" r="0" b="0"/>
          <a:pathLst>
            <a:path>
              <a:moveTo>
                <a:pt x="0" y="0"/>
              </a:moveTo>
              <a:lnTo>
                <a:pt x="0" y="141873"/>
              </a:lnTo>
              <a:lnTo>
                <a:pt x="817459" y="141873"/>
              </a:lnTo>
              <a:lnTo>
                <a:pt x="817459"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638DDB-613A-4B5D-84D1-987C2A857150}">
      <dsp:nvSpPr>
        <dsp:cNvPr id="0" name=""/>
        <dsp:cNvSpPr/>
      </dsp:nvSpPr>
      <dsp:spPr>
        <a:xfrm>
          <a:off x="3743227" y="3750217"/>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5ACCA5-661A-4F49-96B8-A3D17C850837}">
      <dsp:nvSpPr>
        <dsp:cNvPr id="0" name=""/>
        <dsp:cNvSpPr/>
      </dsp:nvSpPr>
      <dsp:spPr>
        <a:xfrm>
          <a:off x="4283696" y="2790884"/>
          <a:ext cx="817459" cy="283746"/>
        </a:xfrm>
        <a:custGeom>
          <a:avLst/>
          <a:gdLst/>
          <a:ahLst/>
          <a:cxnLst/>
          <a:rect l="0" t="0" r="0" b="0"/>
          <a:pathLst>
            <a:path>
              <a:moveTo>
                <a:pt x="817459" y="0"/>
              </a:moveTo>
              <a:lnTo>
                <a:pt x="817459"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861F1B-3950-430A-9C4E-2594ED5C0F12}">
      <dsp:nvSpPr>
        <dsp:cNvPr id="0" name=""/>
        <dsp:cNvSpPr/>
      </dsp:nvSpPr>
      <dsp:spPr>
        <a:xfrm>
          <a:off x="5101156" y="1831551"/>
          <a:ext cx="1057293" cy="283746"/>
        </a:xfrm>
        <a:custGeom>
          <a:avLst/>
          <a:gdLst/>
          <a:ahLst/>
          <a:cxnLst/>
          <a:rect l="0" t="0" r="0" b="0"/>
          <a:pathLst>
            <a:path>
              <a:moveTo>
                <a:pt x="1057293" y="0"/>
              </a:moveTo>
              <a:lnTo>
                <a:pt x="1057293"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68F0BF-2A11-48CA-B9F0-28071B7630D7}">
      <dsp:nvSpPr>
        <dsp:cNvPr id="0" name=""/>
        <dsp:cNvSpPr/>
      </dsp:nvSpPr>
      <dsp:spPr>
        <a:xfrm>
          <a:off x="3825986" y="872218"/>
          <a:ext cx="2332462" cy="283746"/>
        </a:xfrm>
        <a:custGeom>
          <a:avLst/>
          <a:gdLst/>
          <a:ahLst/>
          <a:cxnLst/>
          <a:rect l="0" t="0" r="0" b="0"/>
          <a:pathLst>
            <a:path>
              <a:moveTo>
                <a:pt x="0" y="0"/>
              </a:moveTo>
              <a:lnTo>
                <a:pt x="0" y="141873"/>
              </a:lnTo>
              <a:lnTo>
                <a:pt x="2332462" y="141873"/>
              </a:lnTo>
              <a:lnTo>
                <a:pt x="2332462" y="283746"/>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3486EB-4467-49F8-9663-DF727910A3A0}">
      <dsp:nvSpPr>
        <dsp:cNvPr id="0" name=""/>
        <dsp:cNvSpPr/>
      </dsp:nvSpPr>
      <dsp:spPr>
        <a:xfrm>
          <a:off x="1770514" y="2790884"/>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9FF374-5A7C-4568-8509-B71B5A21786B}">
      <dsp:nvSpPr>
        <dsp:cNvPr id="0" name=""/>
        <dsp:cNvSpPr/>
      </dsp:nvSpPr>
      <dsp:spPr>
        <a:xfrm>
          <a:off x="1770514"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76731F-B8EC-447D-883F-9AE3D06AC77B}">
      <dsp:nvSpPr>
        <dsp:cNvPr id="0" name=""/>
        <dsp:cNvSpPr/>
      </dsp:nvSpPr>
      <dsp:spPr>
        <a:xfrm>
          <a:off x="1493523" y="1831551"/>
          <a:ext cx="817459" cy="283746"/>
        </a:xfrm>
        <a:custGeom>
          <a:avLst/>
          <a:gdLst/>
          <a:ahLst/>
          <a:cxnLst/>
          <a:rect l="0" t="0" r="0" b="0"/>
          <a:pathLst>
            <a:path>
              <a:moveTo>
                <a:pt x="0" y="0"/>
              </a:moveTo>
              <a:lnTo>
                <a:pt x="0" y="141873"/>
              </a:lnTo>
              <a:lnTo>
                <a:pt x="817459" y="141873"/>
              </a:lnTo>
              <a:lnTo>
                <a:pt x="817459"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AFE3AD-5869-41FC-8F00-15A3BE3A0567}">
      <dsp:nvSpPr>
        <dsp:cNvPr id="0" name=""/>
        <dsp:cNvSpPr/>
      </dsp:nvSpPr>
      <dsp:spPr>
        <a:xfrm>
          <a:off x="135594" y="2790884"/>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8C22CC-4C27-4D67-910B-7801F6CD4526}">
      <dsp:nvSpPr>
        <dsp:cNvPr id="0" name=""/>
        <dsp:cNvSpPr/>
      </dsp:nvSpPr>
      <dsp:spPr>
        <a:xfrm>
          <a:off x="135594"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47829F-82D8-4770-90A9-B80A0A15F7A8}">
      <dsp:nvSpPr>
        <dsp:cNvPr id="0" name=""/>
        <dsp:cNvSpPr/>
      </dsp:nvSpPr>
      <dsp:spPr>
        <a:xfrm>
          <a:off x="676063" y="1831551"/>
          <a:ext cx="817459" cy="283746"/>
        </a:xfrm>
        <a:custGeom>
          <a:avLst/>
          <a:gdLst/>
          <a:ahLst/>
          <a:cxnLst/>
          <a:rect l="0" t="0" r="0" b="0"/>
          <a:pathLst>
            <a:path>
              <a:moveTo>
                <a:pt x="817459" y="0"/>
              </a:moveTo>
              <a:lnTo>
                <a:pt x="817459"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08F2F4-705A-41D6-AB67-8E9832438338}">
      <dsp:nvSpPr>
        <dsp:cNvPr id="0" name=""/>
        <dsp:cNvSpPr/>
      </dsp:nvSpPr>
      <dsp:spPr>
        <a:xfrm>
          <a:off x="1493523" y="872218"/>
          <a:ext cx="2332462" cy="283746"/>
        </a:xfrm>
        <a:custGeom>
          <a:avLst/>
          <a:gdLst/>
          <a:ahLst/>
          <a:cxnLst/>
          <a:rect l="0" t="0" r="0" b="0"/>
          <a:pathLst>
            <a:path>
              <a:moveTo>
                <a:pt x="2332462" y="0"/>
              </a:moveTo>
              <a:lnTo>
                <a:pt x="2332462" y="141873"/>
              </a:lnTo>
              <a:lnTo>
                <a:pt x="0" y="141873"/>
              </a:lnTo>
              <a:lnTo>
                <a:pt x="0" y="283746"/>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501C2E-5274-4A60-AE06-F68AE39260D2}">
      <dsp:nvSpPr>
        <dsp:cNvPr id="0" name=""/>
        <dsp:cNvSpPr/>
      </dsp:nvSpPr>
      <dsp:spPr>
        <a:xfrm>
          <a:off x="3150400" y="196631"/>
          <a:ext cx="1351173" cy="675586"/>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Time Series Models</a:t>
          </a:r>
          <a:endParaRPr lang="en-ZA" sz="1500" b="1" kern="1200" dirty="0">
            <a:effectLst>
              <a:outerShdw blurRad="50800" dist="38100" dir="18900000" algn="bl" rotWithShape="0">
                <a:prstClr val="black">
                  <a:alpha val="40000"/>
                </a:prstClr>
              </a:outerShdw>
            </a:effectLst>
          </a:endParaRPr>
        </a:p>
      </dsp:txBody>
      <dsp:txXfrm>
        <a:off x="3150400" y="196631"/>
        <a:ext cx="1351173" cy="675586"/>
      </dsp:txXfrm>
    </dsp:sp>
    <dsp:sp modelId="{A8242123-B8B9-403E-A821-1BE1DA5348FF}">
      <dsp:nvSpPr>
        <dsp:cNvPr id="0" name=""/>
        <dsp:cNvSpPr/>
      </dsp:nvSpPr>
      <dsp:spPr>
        <a:xfrm>
          <a:off x="817937" y="1155964"/>
          <a:ext cx="1351173" cy="675586"/>
        </a:xfrm>
        <a:prstGeom prst="rect">
          <a:avLst/>
        </a:prstGeom>
        <a:solidFill>
          <a:srgbClr val="008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Stationary</a:t>
          </a:r>
          <a:endParaRPr lang="en-ZA" sz="1500" b="1" kern="1200" dirty="0">
            <a:effectLst>
              <a:outerShdw blurRad="50800" dist="38100" dir="18900000" algn="bl" rotWithShape="0">
                <a:prstClr val="black">
                  <a:alpha val="40000"/>
                </a:prstClr>
              </a:outerShdw>
            </a:effectLst>
          </a:endParaRPr>
        </a:p>
      </dsp:txBody>
      <dsp:txXfrm>
        <a:off x="817937" y="1155964"/>
        <a:ext cx="1351173" cy="675586"/>
      </dsp:txXfrm>
    </dsp:sp>
    <dsp:sp modelId="{1BF68A85-9DBD-4F07-B773-493EC136BD51}">
      <dsp:nvSpPr>
        <dsp:cNvPr id="0" name=""/>
        <dsp:cNvSpPr/>
      </dsp:nvSpPr>
      <dsp:spPr>
        <a:xfrm>
          <a:off x="477" y="2115297"/>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effectLst>
                <a:outerShdw blurRad="50800" dist="38100" dir="18900000" algn="bl" rotWithShape="0">
                  <a:prstClr val="black">
                    <a:alpha val="40000"/>
                  </a:prstClr>
                </a:outerShdw>
              </a:effectLst>
            </a:rPr>
            <a:t>Univariate</a:t>
          </a:r>
          <a:endParaRPr lang="en-US" sz="1500" b="1" kern="1200" dirty="0">
            <a:effectLst>
              <a:outerShdw blurRad="50800" dist="38100" dir="18900000" algn="bl" rotWithShape="0">
                <a:prstClr val="black">
                  <a:alpha val="40000"/>
                </a:prstClr>
              </a:outerShdw>
            </a:effectLst>
          </a:endParaRPr>
        </a:p>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Models</a:t>
          </a:r>
        </a:p>
      </dsp:txBody>
      <dsp:txXfrm>
        <a:off x="477" y="2115297"/>
        <a:ext cx="1351173" cy="675586"/>
      </dsp:txXfrm>
    </dsp:sp>
    <dsp:sp modelId="{185B90E4-D7D0-4919-AC86-2ADB456A1611}">
      <dsp:nvSpPr>
        <dsp:cNvPr id="0" name=""/>
        <dsp:cNvSpPr/>
      </dsp:nvSpPr>
      <dsp:spPr>
        <a:xfrm>
          <a:off x="338270" y="3074630"/>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Only E(</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ARMA(</a:t>
          </a:r>
          <a:r>
            <a:rPr lang="en-US" sz="1500" b="1" kern="1200" dirty="0" err="1">
              <a:effectLst>
                <a:outerShdw blurRad="50800" dist="38100" dir="18900000" algn="bl" rotWithShape="0">
                  <a:prstClr val="black">
                    <a:alpha val="40000"/>
                  </a:prstClr>
                </a:outerShdw>
              </a:effectLst>
            </a:rPr>
            <a:t>p,q</a:t>
          </a:r>
          <a:r>
            <a:rPr lang="en-US" sz="1500" b="1" kern="1200" dirty="0">
              <a:effectLst>
                <a:outerShdw blurRad="50800" dist="38100" dir="18900000" algn="bl" rotWithShape="0">
                  <a:prstClr val="black">
                    <a:alpha val="40000"/>
                  </a:prstClr>
                </a:outerShdw>
              </a:effectLst>
            </a:rPr>
            <a:t>)</a:t>
          </a:r>
          <a:endParaRPr lang="en-ZA" sz="1500" b="1" kern="1200" dirty="0">
            <a:effectLst>
              <a:outerShdw blurRad="50800" dist="38100" dir="18900000" algn="bl" rotWithShape="0">
                <a:prstClr val="black">
                  <a:alpha val="40000"/>
                </a:prstClr>
              </a:outerShdw>
            </a:effectLst>
          </a:endParaRPr>
        </a:p>
      </dsp:txBody>
      <dsp:txXfrm>
        <a:off x="338270" y="3074630"/>
        <a:ext cx="1351173" cy="675586"/>
      </dsp:txXfrm>
    </dsp:sp>
    <dsp:sp modelId="{BF02EC71-29DC-43BC-B027-98D1DD9B128B}">
      <dsp:nvSpPr>
        <dsp:cNvPr id="0" name=""/>
        <dsp:cNvSpPr/>
      </dsp:nvSpPr>
      <dsp:spPr>
        <a:xfrm>
          <a:off x="338270" y="4033963"/>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E(</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&amp; </a:t>
          </a:r>
          <a:r>
            <a:rPr lang="en-US" sz="1500" b="1" kern="1200" dirty="0" err="1">
              <a:effectLst>
                <a:outerShdw blurRad="50800" dist="38100" dir="18900000" algn="bl" rotWithShape="0">
                  <a:prstClr val="black">
                    <a:alpha val="40000"/>
                  </a:prstClr>
                </a:outerShdw>
              </a:effectLst>
            </a:rPr>
            <a:t>Var</a:t>
          </a:r>
          <a:r>
            <a:rPr lang="en-US" sz="1500" b="1" kern="1200" dirty="0">
              <a:effectLst>
                <a:outerShdw blurRad="50800" dist="38100" dir="18900000" algn="bl" rotWithShape="0">
                  <a:prstClr val="black">
                    <a:alpha val="40000"/>
                  </a:prstClr>
                </a:outerShdw>
              </a:effectLst>
            </a:rPr>
            <a:t>(</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ARCH</a:t>
          </a:r>
          <a:endParaRPr lang="en-ZA" sz="1500" b="1" kern="1200" dirty="0">
            <a:effectLst>
              <a:outerShdw blurRad="50800" dist="38100" dir="18900000" algn="bl" rotWithShape="0">
                <a:prstClr val="black">
                  <a:alpha val="40000"/>
                </a:prstClr>
              </a:outerShdw>
            </a:effectLst>
          </a:endParaRPr>
        </a:p>
      </dsp:txBody>
      <dsp:txXfrm>
        <a:off x="338270" y="4033963"/>
        <a:ext cx="1351173" cy="675586"/>
      </dsp:txXfrm>
    </dsp:sp>
    <dsp:sp modelId="{A4FAF545-111F-40C2-8E92-C9B7F16B4623}">
      <dsp:nvSpPr>
        <dsp:cNvPr id="0" name=""/>
        <dsp:cNvSpPr/>
      </dsp:nvSpPr>
      <dsp:spPr>
        <a:xfrm>
          <a:off x="1635396" y="2115297"/>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Multivariate Models</a:t>
          </a:r>
          <a:endParaRPr lang="en-ZA" sz="1500" b="1" kern="1200" dirty="0">
            <a:effectLst>
              <a:outerShdw blurRad="50800" dist="38100" dir="18900000" algn="bl" rotWithShape="0">
                <a:prstClr val="black">
                  <a:alpha val="40000"/>
                </a:prstClr>
              </a:outerShdw>
            </a:effectLst>
          </a:endParaRPr>
        </a:p>
      </dsp:txBody>
      <dsp:txXfrm>
        <a:off x="1635396" y="2115297"/>
        <a:ext cx="1351173" cy="675586"/>
      </dsp:txXfrm>
    </dsp:sp>
    <dsp:sp modelId="{E10538D4-5F6A-42BD-9C9A-3D1AC80C7DB9}">
      <dsp:nvSpPr>
        <dsp:cNvPr id="0" name=""/>
        <dsp:cNvSpPr/>
      </dsp:nvSpPr>
      <dsp:spPr>
        <a:xfrm>
          <a:off x="1973190" y="3074630"/>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Single Endogenous: ARDL</a:t>
          </a:r>
          <a:endParaRPr lang="en-ZA" sz="1500" b="1" kern="1200" dirty="0">
            <a:effectLst>
              <a:outerShdw blurRad="50800" dist="38100" dir="18900000" algn="bl" rotWithShape="0">
                <a:prstClr val="black">
                  <a:alpha val="40000"/>
                </a:prstClr>
              </a:outerShdw>
            </a:effectLst>
          </a:endParaRPr>
        </a:p>
      </dsp:txBody>
      <dsp:txXfrm>
        <a:off x="1973190" y="3074630"/>
        <a:ext cx="1351173" cy="675586"/>
      </dsp:txXfrm>
    </dsp:sp>
    <dsp:sp modelId="{40EC3A56-7037-4E36-94B3-80A03FB965EE}">
      <dsp:nvSpPr>
        <dsp:cNvPr id="0" name=""/>
        <dsp:cNvSpPr/>
      </dsp:nvSpPr>
      <dsp:spPr>
        <a:xfrm>
          <a:off x="1973190" y="4033963"/>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Many Endogenous: </a:t>
          </a:r>
          <a:br>
            <a:rPr lang="en-US" sz="1500" b="1" kern="1200" dirty="0">
              <a:effectLst>
                <a:outerShdw blurRad="50800" dist="38100" dir="18900000" algn="bl" rotWithShape="0">
                  <a:prstClr val="black">
                    <a:alpha val="40000"/>
                  </a:prstClr>
                </a:outerShdw>
              </a:effectLst>
            </a:rPr>
          </a:br>
          <a:r>
            <a:rPr lang="en-US" sz="1500" b="1" kern="1200" dirty="0">
              <a:effectLst>
                <a:outerShdw blurRad="50800" dist="38100" dir="18900000" algn="bl" rotWithShape="0">
                  <a:prstClr val="black">
                    <a:alpha val="40000"/>
                  </a:prstClr>
                </a:outerShdw>
              </a:effectLst>
            </a:rPr>
            <a:t>VAR, SVAR</a:t>
          </a:r>
          <a:endParaRPr lang="en-ZA" sz="1500" b="1" kern="1200" dirty="0">
            <a:effectLst>
              <a:outerShdw blurRad="50800" dist="38100" dir="18900000" algn="bl" rotWithShape="0">
                <a:prstClr val="black">
                  <a:alpha val="40000"/>
                </a:prstClr>
              </a:outerShdw>
            </a:effectLst>
          </a:endParaRPr>
        </a:p>
      </dsp:txBody>
      <dsp:txXfrm>
        <a:off x="1973190" y="4033963"/>
        <a:ext cx="1351173" cy="675586"/>
      </dsp:txXfrm>
    </dsp:sp>
    <dsp:sp modelId="{DC8DE45B-633C-4B8B-A0CA-CF53B5B64241}">
      <dsp:nvSpPr>
        <dsp:cNvPr id="0" name=""/>
        <dsp:cNvSpPr/>
      </dsp:nvSpPr>
      <dsp:spPr>
        <a:xfrm>
          <a:off x="5482863" y="1155964"/>
          <a:ext cx="1351173" cy="675586"/>
        </a:xfrm>
        <a:prstGeom prst="rect">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Non-Stationary</a:t>
          </a:r>
          <a:endParaRPr lang="en-ZA" sz="1500" b="1" kern="1200" dirty="0">
            <a:effectLst>
              <a:outerShdw blurRad="50800" dist="38100" dir="18900000" algn="bl" rotWithShape="0">
                <a:prstClr val="black">
                  <a:alpha val="40000"/>
                </a:prstClr>
              </a:outerShdw>
            </a:effectLst>
          </a:endParaRPr>
        </a:p>
      </dsp:txBody>
      <dsp:txXfrm>
        <a:off x="5482863" y="1155964"/>
        <a:ext cx="1351173" cy="675586"/>
      </dsp:txXfrm>
    </dsp:sp>
    <dsp:sp modelId="{41EA9A69-51A1-4391-BC47-B8A509F3764E}">
      <dsp:nvSpPr>
        <dsp:cNvPr id="0" name=""/>
        <dsp:cNvSpPr/>
      </dsp:nvSpPr>
      <dsp:spPr>
        <a:xfrm>
          <a:off x="4425569" y="2115297"/>
          <a:ext cx="1351173" cy="675586"/>
        </a:xfrm>
        <a:prstGeom prst="rect">
          <a:avLst/>
        </a:prstGeom>
        <a:solidFill>
          <a:srgbClr val="B776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effectLst>
                <a:outerShdw blurRad="50800" dist="38100" dir="18900000" algn="bl" rotWithShape="0">
                  <a:prstClr val="black">
                    <a:alpha val="40000"/>
                  </a:prstClr>
                </a:outerShdw>
              </a:effectLst>
            </a:rPr>
            <a:t>Univariate</a:t>
          </a:r>
          <a:endParaRPr lang="en-ZA" sz="1500" b="1" kern="1200" dirty="0">
            <a:effectLst>
              <a:outerShdw blurRad="50800" dist="38100" dir="18900000" algn="bl" rotWithShape="0">
                <a:prstClr val="black">
                  <a:alpha val="40000"/>
                </a:prstClr>
              </a:outerShdw>
            </a:effectLst>
          </a:endParaRPr>
        </a:p>
      </dsp:txBody>
      <dsp:txXfrm>
        <a:off x="4425569" y="2115297"/>
        <a:ext cx="1351173" cy="675586"/>
      </dsp:txXfrm>
    </dsp:sp>
    <dsp:sp modelId="{2D28ED27-6E97-4F64-AD6F-6A76CA12F979}">
      <dsp:nvSpPr>
        <dsp:cNvPr id="0" name=""/>
        <dsp:cNvSpPr/>
      </dsp:nvSpPr>
      <dsp:spPr>
        <a:xfrm>
          <a:off x="3608109" y="3074630"/>
          <a:ext cx="1351173" cy="675586"/>
        </a:xfrm>
        <a:prstGeom prst="rect">
          <a:avLst/>
        </a:prstGeom>
        <a:solidFill>
          <a:srgbClr val="ABA3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Deterministic Trends</a:t>
          </a:r>
          <a:endParaRPr lang="en-ZA" sz="1500" b="1" kern="1200" dirty="0">
            <a:effectLst>
              <a:outerShdw blurRad="50800" dist="38100" dir="18900000" algn="bl" rotWithShape="0">
                <a:prstClr val="black">
                  <a:alpha val="40000"/>
                </a:prstClr>
              </a:outerShdw>
            </a:effectLst>
          </a:endParaRPr>
        </a:p>
      </dsp:txBody>
      <dsp:txXfrm>
        <a:off x="3608109" y="3074630"/>
        <a:ext cx="1351173" cy="675586"/>
      </dsp:txXfrm>
    </dsp:sp>
    <dsp:sp modelId="{DD69836C-EE1D-4184-B506-410B9F6F4E05}">
      <dsp:nvSpPr>
        <dsp:cNvPr id="0" name=""/>
        <dsp:cNvSpPr/>
      </dsp:nvSpPr>
      <dsp:spPr>
        <a:xfrm>
          <a:off x="3945903" y="4033963"/>
          <a:ext cx="1351173" cy="675586"/>
        </a:xfrm>
        <a:prstGeom prst="rect">
          <a:avLst/>
        </a:prstGeom>
        <a:solidFill>
          <a:srgbClr val="ABA3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Filters</a:t>
          </a:r>
          <a:endParaRPr lang="en-ZA" sz="1500" b="1" kern="1200" dirty="0">
            <a:effectLst>
              <a:outerShdw blurRad="50800" dist="38100" dir="18900000" algn="bl" rotWithShape="0">
                <a:prstClr val="black">
                  <a:alpha val="40000"/>
                </a:prstClr>
              </a:outerShdw>
            </a:effectLst>
          </a:endParaRPr>
        </a:p>
      </dsp:txBody>
      <dsp:txXfrm>
        <a:off x="3945903" y="4033963"/>
        <a:ext cx="1351173" cy="675586"/>
      </dsp:txXfrm>
    </dsp:sp>
    <dsp:sp modelId="{CC280E0A-263D-4AAF-82E8-A9DB3F205BD4}">
      <dsp:nvSpPr>
        <dsp:cNvPr id="0" name=""/>
        <dsp:cNvSpPr/>
      </dsp:nvSpPr>
      <dsp:spPr>
        <a:xfrm>
          <a:off x="5243029" y="3074630"/>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Stochastic Trends: ARIMA(</a:t>
          </a:r>
          <a:r>
            <a:rPr lang="en-US" sz="1500" b="1" kern="1200" dirty="0" err="1">
              <a:effectLst>
                <a:outerShdw blurRad="50800" dist="38100" dir="18900000" algn="bl" rotWithShape="0">
                  <a:prstClr val="black">
                    <a:alpha val="40000"/>
                  </a:prstClr>
                </a:outerShdw>
              </a:effectLst>
            </a:rPr>
            <a:t>p,d,q</a:t>
          </a:r>
          <a:r>
            <a:rPr lang="en-US" sz="1500" b="1" kern="1200" dirty="0">
              <a:effectLst>
                <a:outerShdw blurRad="50800" dist="38100" dir="18900000" algn="bl" rotWithShape="0">
                  <a:prstClr val="black">
                    <a:alpha val="40000"/>
                  </a:prstClr>
                </a:outerShdw>
              </a:effectLst>
            </a:rPr>
            <a:t>)</a:t>
          </a:r>
        </a:p>
      </dsp:txBody>
      <dsp:txXfrm>
        <a:off x="5243029" y="3074630"/>
        <a:ext cx="1351173" cy="675586"/>
      </dsp:txXfrm>
    </dsp:sp>
    <dsp:sp modelId="{4C769587-6487-4D48-9FD8-054EBF4720CB}">
      <dsp:nvSpPr>
        <dsp:cNvPr id="0" name=""/>
        <dsp:cNvSpPr/>
      </dsp:nvSpPr>
      <dsp:spPr>
        <a:xfrm>
          <a:off x="5580823" y="4033963"/>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Tests</a:t>
          </a:r>
        </a:p>
      </dsp:txBody>
      <dsp:txXfrm>
        <a:off x="5580823" y="4033963"/>
        <a:ext cx="1351173" cy="675586"/>
      </dsp:txXfrm>
    </dsp:sp>
    <dsp:sp modelId="{F6103A39-6A11-43CE-B06C-C065E3050B20}">
      <dsp:nvSpPr>
        <dsp:cNvPr id="0" name=""/>
        <dsp:cNvSpPr/>
      </dsp:nvSpPr>
      <dsp:spPr>
        <a:xfrm>
          <a:off x="5580823" y="4993296"/>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Differencing</a:t>
          </a:r>
        </a:p>
      </dsp:txBody>
      <dsp:txXfrm>
        <a:off x="5580823" y="4993296"/>
        <a:ext cx="1351173" cy="675586"/>
      </dsp:txXfrm>
    </dsp:sp>
    <dsp:sp modelId="{B9F2C107-1A2E-49FC-940F-396E0685C17F}">
      <dsp:nvSpPr>
        <dsp:cNvPr id="0" name=""/>
        <dsp:cNvSpPr/>
      </dsp:nvSpPr>
      <dsp:spPr>
        <a:xfrm>
          <a:off x="6540156" y="2115297"/>
          <a:ext cx="1351173" cy="675586"/>
        </a:xfrm>
        <a:prstGeom prst="rect">
          <a:avLst/>
        </a:prstGeom>
        <a:solidFill>
          <a:srgbClr val="A2285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 Multivariate</a:t>
          </a:r>
        </a:p>
      </dsp:txBody>
      <dsp:txXfrm>
        <a:off x="6540156" y="2115297"/>
        <a:ext cx="1351173" cy="675586"/>
      </dsp:txXfrm>
    </dsp:sp>
    <dsp:sp modelId="{F0A8C908-3BAB-4556-B298-4307A18D94CD}">
      <dsp:nvSpPr>
        <dsp:cNvPr id="0" name=""/>
        <dsp:cNvSpPr/>
      </dsp:nvSpPr>
      <dsp:spPr>
        <a:xfrm>
          <a:off x="6877949" y="3074630"/>
          <a:ext cx="1351173" cy="675586"/>
        </a:xfrm>
        <a:prstGeom prst="rect">
          <a:avLst/>
        </a:prstGeom>
        <a:solidFill>
          <a:srgbClr val="A2285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Cointegration / VECM</a:t>
          </a:r>
        </a:p>
      </dsp:txBody>
      <dsp:txXfrm>
        <a:off x="6877949" y="3074630"/>
        <a:ext cx="1351173" cy="67558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4C78E-9EF3-458B-92DB-A74DE89E0F92}">
      <dsp:nvSpPr>
        <dsp:cNvPr id="0" name=""/>
        <dsp:cNvSpPr/>
      </dsp:nvSpPr>
      <dsp:spPr>
        <a:xfrm>
          <a:off x="6675273"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3ED093-2701-412A-B4AC-B30D5847481B}">
      <dsp:nvSpPr>
        <dsp:cNvPr id="0" name=""/>
        <dsp:cNvSpPr/>
      </dsp:nvSpPr>
      <dsp:spPr>
        <a:xfrm>
          <a:off x="6158449" y="1831551"/>
          <a:ext cx="1057293" cy="283746"/>
        </a:xfrm>
        <a:custGeom>
          <a:avLst/>
          <a:gdLst/>
          <a:ahLst/>
          <a:cxnLst/>
          <a:rect l="0" t="0" r="0" b="0"/>
          <a:pathLst>
            <a:path>
              <a:moveTo>
                <a:pt x="0" y="0"/>
              </a:moveTo>
              <a:lnTo>
                <a:pt x="0" y="141873"/>
              </a:lnTo>
              <a:lnTo>
                <a:pt x="1057293" y="141873"/>
              </a:lnTo>
              <a:lnTo>
                <a:pt x="1057293"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059F02-21FD-4EFC-957F-DFBD69A8ACD8}">
      <dsp:nvSpPr>
        <dsp:cNvPr id="0" name=""/>
        <dsp:cNvSpPr/>
      </dsp:nvSpPr>
      <dsp:spPr>
        <a:xfrm>
          <a:off x="5378147" y="3750217"/>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1E1A03-DDA7-4FB4-97F2-8F8030DF99E8}">
      <dsp:nvSpPr>
        <dsp:cNvPr id="0" name=""/>
        <dsp:cNvSpPr/>
      </dsp:nvSpPr>
      <dsp:spPr>
        <a:xfrm>
          <a:off x="5378147" y="3750217"/>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E2CE09-46F4-45CC-8933-A87D7745F4B7}">
      <dsp:nvSpPr>
        <dsp:cNvPr id="0" name=""/>
        <dsp:cNvSpPr/>
      </dsp:nvSpPr>
      <dsp:spPr>
        <a:xfrm>
          <a:off x="5101156" y="2790884"/>
          <a:ext cx="817459" cy="283746"/>
        </a:xfrm>
        <a:custGeom>
          <a:avLst/>
          <a:gdLst/>
          <a:ahLst/>
          <a:cxnLst/>
          <a:rect l="0" t="0" r="0" b="0"/>
          <a:pathLst>
            <a:path>
              <a:moveTo>
                <a:pt x="0" y="0"/>
              </a:moveTo>
              <a:lnTo>
                <a:pt x="0" y="141873"/>
              </a:lnTo>
              <a:lnTo>
                <a:pt x="817459" y="141873"/>
              </a:lnTo>
              <a:lnTo>
                <a:pt x="817459"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638DDB-613A-4B5D-84D1-987C2A857150}">
      <dsp:nvSpPr>
        <dsp:cNvPr id="0" name=""/>
        <dsp:cNvSpPr/>
      </dsp:nvSpPr>
      <dsp:spPr>
        <a:xfrm>
          <a:off x="3743227" y="3750217"/>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5ACCA5-661A-4F49-96B8-A3D17C850837}">
      <dsp:nvSpPr>
        <dsp:cNvPr id="0" name=""/>
        <dsp:cNvSpPr/>
      </dsp:nvSpPr>
      <dsp:spPr>
        <a:xfrm>
          <a:off x="4283696" y="2790884"/>
          <a:ext cx="817459" cy="283746"/>
        </a:xfrm>
        <a:custGeom>
          <a:avLst/>
          <a:gdLst/>
          <a:ahLst/>
          <a:cxnLst/>
          <a:rect l="0" t="0" r="0" b="0"/>
          <a:pathLst>
            <a:path>
              <a:moveTo>
                <a:pt x="817459" y="0"/>
              </a:moveTo>
              <a:lnTo>
                <a:pt x="817459"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861F1B-3950-430A-9C4E-2594ED5C0F12}">
      <dsp:nvSpPr>
        <dsp:cNvPr id="0" name=""/>
        <dsp:cNvSpPr/>
      </dsp:nvSpPr>
      <dsp:spPr>
        <a:xfrm>
          <a:off x="5101156" y="1831551"/>
          <a:ext cx="1057293" cy="283746"/>
        </a:xfrm>
        <a:custGeom>
          <a:avLst/>
          <a:gdLst/>
          <a:ahLst/>
          <a:cxnLst/>
          <a:rect l="0" t="0" r="0" b="0"/>
          <a:pathLst>
            <a:path>
              <a:moveTo>
                <a:pt x="1057293" y="0"/>
              </a:moveTo>
              <a:lnTo>
                <a:pt x="1057293"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68F0BF-2A11-48CA-B9F0-28071B7630D7}">
      <dsp:nvSpPr>
        <dsp:cNvPr id="0" name=""/>
        <dsp:cNvSpPr/>
      </dsp:nvSpPr>
      <dsp:spPr>
        <a:xfrm>
          <a:off x="3825986" y="872218"/>
          <a:ext cx="2332462" cy="283746"/>
        </a:xfrm>
        <a:custGeom>
          <a:avLst/>
          <a:gdLst/>
          <a:ahLst/>
          <a:cxnLst/>
          <a:rect l="0" t="0" r="0" b="0"/>
          <a:pathLst>
            <a:path>
              <a:moveTo>
                <a:pt x="0" y="0"/>
              </a:moveTo>
              <a:lnTo>
                <a:pt x="0" y="141873"/>
              </a:lnTo>
              <a:lnTo>
                <a:pt x="2332462" y="141873"/>
              </a:lnTo>
              <a:lnTo>
                <a:pt x="2332462" y="283746"/>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3486EB-4467-49F8-9663-DF727910A3A0}">
      <dsp:nvSpPr>
        <dsp:cNvPr id="0" name=""/>
        <dsp:cNvSpPr/>
      </dsp:nvSpPr>
      <dsp:spPr>
        <a:xfrm>
          <a:off x="1770514" y="2790884"/>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9FF374-5A7C-4568-8509-B71B5A21786B}">
      <dsp:nvSpPr>
        <dsp:cNvPr id="0" name=""/>
        <dsp:cNvSpPr/>
      </dsp:nvSpPr>
      <dsp:spPr>
        <a:xfrm>
          <a:off x="1770514"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76731F-B8EC-447D-883F-9AE3D06AC77B}">
      <dsp:nvSpPr>
        <dsp:cNvPr id="0" name=""/>
        <dsp:cNvSpPr/>
      </dsp:nvSpPr>
      <dsp:spPr>
        <a:xfrm>
          <a:off x="1493523" y="1831551"/>
          <a:ext cx="817459" cy="283746"/>
        </a:xfrm>
        <a:custGeom>
          <a:avLst/>
          <a:gdLst/>
          <a:ahLst/>
          <a:cxnLst/>
          <a:rect l="0" t="0" r="0" b="0"/>
          <a:pathLst>
            <a:path>
              <a:moveTo>
                <a:pt x="0" y="0"/>
              </a:moveTo>
              <a:lnTo>
                <a:pt x="0" y="141873"/>
              </a:lnTo>
              <a:lnTo>
                <a:pt x="817459" y="141873"/>
              </a:lnTo>
              <a:lnTo>
                <a:pt x="817459"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AFE3AD-5869-41FC-8F00-15A3BE3A0567}">
      <dsp:nvSpPr>
        <dsp:cNvPr id="0" name=""/>
        <dsp:cNvSpPr/>
      </dsp:nvSpPr>
      <dsp:spPr>
        <a:xfrm>
          <a:off x="135594" y="2790884"/>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8C22CC-4C27-4D67-910B-7801F6CD4526}">
      <dsp:nvSpPr>
        <dsp:cNvPr id="0" name=""/>
        <dsp:cNvSpPr/>
      </dsp:nvSpPr>
      <dsp:spPr>
        <a:xfrm>
          <a:off x="135594"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47829F-82D8-4770-90A9-B80A0A15F7A8}">
      <dsp:nvSpPr>
        <dsp:cNvPr id="0" name=""/>
        <dsp:cNvSpPr/>
      </dsp:nvSpPr>
      <dsp:spPr>
        <a:xfrm>
          <a:off x="676063" y="1831551"/>
          <a:ext cx="817459" cy="283746"/>
        </a:xfrm>
        <a:custGeom>
          <a:avLst/>
          <a:gdLst/>
          <a:ahLst/>
          <a:cxnLst/>
          <a:rect l="0" t="0" r="0" b="0"/>
          <a:pathLst>
            <a:path>
              <a:moveTo>
                <a:pt x="817459" y="0"/>
              </a:moveTo>
              <a:lnTo>
                <a:pt x="817459"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08F2F4-705A-41D6-AB67-8E9832438338}">
      <dsp:nvSpPr>
        <dsp:cNvPr id="0" name=""/>
        <dsp:cNvSpPr/>
      </dsp:nvSpPr>
      <dsp:spPr>
        <a:xfrm>
          <a:off x="1493523" y="872218"/>
          <a:ext cx="2332462" cy="283746"/>
        </a:xfrm>
        <a:custGeom>
          <a:avLst/>
          <a:gdLst/>
          <a:ahLst/>
          <a:cxnLst/>
          <a:rect l="0" t="0" r="0" b="0"/>
          <a:pathLst>
            <a:path>
              <a:moveTo>
                <a:pt x="2332462" y="0"/>
              </a:moveTo>
              <a:lnTo>
                <a:pt x="2332462" y="141873"/>
              </a:lnTo>
              <a:lnTo>
                <a:pt x="0" y="141873"/>
              </a:lnTo>
              <a:lnTo>
                <a:pt x="0" y="283746"/>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501C2E-5274-4A60-AE06-F68AE39260D2}">
      <dsp:nvSpPr>
        <dsp:cNvPr id="0" name=""/>
        <dsp:cNvSpPr/>
      </dsp:nvSpPr>
      <dsp:spPr>
        <a:xfrm>
          <a:off x="3150400" y="196631"/>
          <a:ext cx="1351173" cy="675586"/>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Time Series Models</a:t>
          </a:r>
          <a:endParaRPr lang="en-ZA" sz="1500" b="1" kern="1200" dirty="0">
            <a:effectLst>
              <a:outerShdw blurRad="50800" dist="38100" dir="18900000" algn="bl" rotWithShape="0">
                <a:prstClr val="black">
                  <a:alpha val="40000"/>
                </a:prstClr>
              </a:outerShdw>
            </a:effectLst>
          </a:endParaRPr>
        </a:p>
      </dsp:txBody>
      <dsp:txXfrm>
        <a:off x="3150400" y="196631"/>
        <a:ext cx="1351173" cy="675586"/>
      </dsp:txXfrm>
    </dsp:sp>
    <dsp:sp modelId="{A8242123-B8B9-403E-A821-1BE1DA5348FF}">
      <dsp:nvSpPr>
        <dsp:cNvPr id="0" name=""/>
        <dsp:cNvSpPr/>
      </dsp:nvSpPr>
      <dsp:spPr>
        <a:xfrm>
          <a:off x="817937" y="1155964"/>
          <a:ext cx="1351173" cy="675586"/>
        </a:xfrm>
        <a:prstGeom prst="rect">
          <a:avLst/>
        </a:prstGeom>
        <a:solidFill>
          <a:srgbClr val="008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Stationary</a:t>
          </a:r>
          <a:endParaRPr lang="en-ZA" sz="1500" b="1" kern="1200" dirty="0">
            <a:effectLst>
              <a:outerShdw blurRad="50800" dist="38100" dir="18900000" algn="bl" rotWithShape="0">
                <a:prstClr val="black">
                  <a:alpha val="40000"/>
                </a:prstClr>
              </a:outerShdw>
            </a:effectLst>
          </a:endParaRPr>
        </a:p>
      </dsp:txBody>
      <dsp:txXfrm>
        <a:off x="817937" y="1155964"/>
        <a:ext cx="1351173" cy="675586"/>
      </dsp:txXfrm>
    </dsp:sp>
    <dsp:sp modelId="{1BF68A85-9DBD-4F07-B773-493EC136BD51}">
      <dsp:nvSpPr>
        <dsp:cNvPr id="0" name=""/>
        <dsp:cNvSpPr/>
      </dsp:nvSpPr>
      <dsp:spPr>
        <a:xfrm>
          <a:off x="477" y="2115297"/>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effectLst>
                <a:outerShdw blurRad="50800" dist="38100" dir="18900000" algn="bl" rotWithShape="0">
                  <a:prstClr val="black">
                    <a:alpha val="40000"/>
                  </a:prstClr>
                </a:outerShdw>
              </a:effectLst>
            </a:rPr>
            <a:t>Univariate</a:t>
          </a:r>
          <a:endParaRPr lang="en-US" sz="1500" b="1" kern="1200" dirty="0">
            <a:effectLst>
              <a:outerShdw blurRad="50800" dist="38100" dir="18900000" algn="bl" rotWithShape="0">
                <a:prstClr val="black">
                  <a:alpha val="40000"/>
                </a:prstClr>
              </a:outerShdw>
            </a:effectLst>
          </a:endParaRPr>
        </a:p>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Models</a:t>
          </a:r>
        </a:p>
      </dsp:txBody>
      <dsp:txXfrm>
        <a:off x="477" y="2115297"/>
        <a:ext cx="1351173" cy="675586"/>
      </dsp:txXfrm>
    </dsp:sp>
    <dsp:sp modelId="{185B90E4-D7D0-4919-AC86-2ADB456A1611}">
      <dsp:nvSpPr>
        <dsp:cNvPr id="0" name=""/>
        <dsp:cNvSpPr/>
      </dsp:nvSpPr>
      <dsp:spPr>
        <a:xfrm>
          <a:off x="338270" y="3074630"/>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Only E(</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ARMA(</a:t>
          </a:r>
          <a:r>
            <a:rPr lang="en-US" sz="1500" b="1" kern="1200" dirty="0" err="1">
              <a:effectLst>
                <a:outerShdw blurRad="50800" dist="38100" dir="18900000" algn="bl" rotWithShape="0">
                  <a:prstClr val="black">
                    <a:alpha val="40000"/>
                  </a:prstClr>
                </a:outerShdw>
              </a:effectLst>
            </a:rPr>
            <a:t>p,q</a:t>
          </a:r>
          <a:r>
            <a:rPr lang="en-US" sz="1500" b="1" kern="1200" dirty="0">
              <a:effectLst>
                <a:outerShdw blurRad="50800" dist="38100" dir="18900000" algn="bl" rotWithShape="0">
                  <a:prstClr val="black">
                    <a:alpha val="40000"/>
                  </a:prstClr>
                </a:outerShdw>
              </a:effectLst>
            </a:rPr>
            <a:t>)</a:t>
          </a:r>
          <a:endParaRPr lang="en-ZA" sz="1500" b="1" kern="1200" dirty="0">
            <a:effectLst>
              <a:outerShdw blurRad="50800" dist="38100" dir="18900000" algn="bl" rotWithShape="0">
                <a:prstClr val="black">
                  <a:alpha val="40000"/>
                </a:prstClr>
              </a:outerShdw>
            </a:effectLst>
          </a:endParaRPr>
        </a:p>
      </dsp:txBody>
      <dsp:txXfrm>
        <a:off x="338270" y="3074630"/>
        <a:ext cx="1351173" cy="675586"/>
      </dsp:txXfrm>
    </dsp:sp>
    <dsp:sp modelId="{BF02EC71-29DC-43BC-B027-98D1DD9B128B}">
      <dsp:nvSpPr>
        <dsp:cNvPr id="0" name=""/>
        <dsp:cNvSpPr/>
      </dsp:nvSpPr>
      <dsp:spPr>
        <a:xfrm>
          <a:off x="338270" y="4033963"/>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E(</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&amp; </a:t>
          </a:r>
          <a:r>
            <a:rPr lang="en-US" sz="1500" b="1" kern="1200" dirty="0" err="1">
              <a:effectLst>
                <a:outerShdw blurRad="50800" dist="38100" dir="18900000" algn="bl" rotWithShape="0">
                  <a:prstClr val="black">
                    <a:alpha val="40000"/>
                  </a:prstClr>
                </a:outerShdw>
              </a:effectLst>
            </a:rPr>
            <a:t>Var</a:t>
          </a:r>
          <a:r>
            <a:rPr lang="en-US" sz="1500" b="1" kern="1200" dirty="0">
              <a:effectLst>
                <a:outerShdw blurRad="50800" dist="38100" dir="18900000" algn="bl" rotWithShape="0">
                  <a:prstClr val="black">
                    <a:alpha val="40000"/>
                  </a:prstClr>
                </a:outerShdw>
              </a:effectLst>
            </a:rPr>
            <a:t>(</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ARCH</a:t>
          </a:r>
          <a:endParaRPr lang="en-ZA" sz="1500" b="1" kern="1200" dirty="0">
            <a:effectLst>
              <a:outerShdw blurRad="50800" dist="38100" dir="18900000" algn="bl" rotWithShape="0">
                <a:prstClr val="black">
                  <a:alpha val="40000"/>
                </a:prstClr>
              </a:outerShdw>
            </a:effectLst>
          </a:endParaRPr>
        </a:p>
      </dsp:txBody>
      <dsp:txXfrm>
        <a:off x="338270" y="4033963"/>
        <a:ext cx="1351173" cy="675586"/>
      </dsp:txXfrm>
    </dsp:sp>
    <dsp:sp modelId="{A4FAF545-111F-40C2-8E92-C9B7F16B4623}">
      <dsp:nvSpPr>
        <dsp:cNvPr id="0" name=""/>
        <dsp:cNvSpPr/>
      </dsp:nvSpPr>
      <dsp:spPr>
        <a:xfrm>
          <a:off x="1635396" y="2115297"/>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Multivariate Models</a:t>
          </a:r>
          <a:endParaRPr lang="en-ZA" sz="1500" b="1" kern="1200" dirty="0">
            <a:effectLst>
              <a:outerShdw blurRad="50800" dist="38100" dir="18900000" algn="bl" rotWithShape="0">
                <a:prstClr val="black">
                  <a:alpha val="40000"/>
                </a:prstClr>
              </a:outerShdw>
            </a:effectLst>
          </a:endParaRPr>
        </a:p>
      </dsp:txBody>
      <dsp:txXfrm>
        <a:off x="1635396" y="2115297"/>
        <a:ext cx="1351173" cy="675586"/>
      </dsp:txXfrm>
    </dsp:sp>
    <dsp:sp modelId="{E10538D4-5F6A-42BD-9C9A-3D1AC80C7DB9}">
      <dsp:nvSpPr>
        <dsp:cNvPr id="0" name=""/>
        <dsp:cNvSpPr/>
      </dsp:nvSpPr>
      <dsp:spPr>
        <a:xfrm>
          <a:off x="1973190" y="3074630"/>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Single Endogenous: ARDL, GARCH</a:t>
          </a:r>
          <a:endParaRPr lang="en-ZA" sz="1500" b="1" kern="1200" dirty="0">
            <a:effectLst>
              <a:outerShdw blurRad="50800" dist="38100" dir="18900000" algn="bl" rotWithShape="0">
                <a:prstClr val="black">
                  <a:alpha val="40000"/>
                </a:prstClr>
              </a:outerShdw>
            </a:effectLst>
          </a:endParaRPr>
        </a:p>
      </dsp:txBody>
      <dsp:txXfrm>
        <a:off x="1973190" y="3074630"/>
        <a:ext cx="1351173" cy="675586"/>
      </dsp:txXfrm>
    </dsp:sp>
    <dsp:sp modelId="{40EC3A56-7037-4E36-94B3-80A03FB965EE}">
      <dsp:nvSpPr>
        <dsp:cNvPr id="0" name=""/>
        <dsp:cNvSpPr/>
      </dsp:nvSpPr>
      <dsp:spPr>
        <a:xfrm>
          <a:off x="1973190" y="4033963"/>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Many Endogenous: </a:t>
          </a:r>
          <a:br>
            <a:rPr lang="en-US" sz="1500" b="1" kern="1200" dirty="0">
              <a:effectLst>
                <a:outerShdw blurRad="50800" dist="38100" dir="18900000" algn="bl" rotWithShape="0">
                  <a:prstClr val="black">
                    <a:alpha val="40000"/>
                  </a:prstClr>
                </a:outerShdw>
              </a:effectLst>
            </a:rPr>
          </a:br>
          <a:r>
            <a:rPr lang="en-US" sz="1500" b="1" kern="1200" dirty="0">
              <a:effectLst>
                <a:outerShdw blurRad="50800" dist="38100" dir="18900000" algn="bl" rotWithShape="0">
                  <a:prstClr val="black">
                    <a:alpha val="40000"/>
                  </a:prstClr>
                </a:outerShdw>
              </a:effectLst>
            </a:rPr>
            <a:t>VAR, SVAR</a:t>
          </a:r>
          <a:endParaRPr lang="en-ZA" sz="1500" b="1" kern="1200" dirty="0">
            <a:effectLst>
              <a:outerShdw blurRad="50800" dist="38100" dir="18900000" algn="bl" rotWithShape="0">
                <a:prstClr val="black">
                  <a:alpha val="40000"/>
                </a:prstClr>
              </a:outerShdw>
            </a:effectLst>
          </a:endParaRPr>
        </a:p>
      </dsp:txBody>
      <dsp:txXfrm>
        <a:off x="1973190" y="4033963"/>
        <a:ext cx="1351173" cy="675586"/>
      </dsp:txXfrm>
    </dsp:sp>
    <dsp:sp modelId="{DC8DE45B-633C-4B8B-A0CA-CF53B5B64241}">
      <dsp:nvSpPr>
        <dsp:cNvPr id="0" name=""/>
        <dsp:cNvSpPr/>
      </dsp:nvSpPr>
      <dsp:spPr>
        <a:xfrm>
          <a:off x="5482863" y="1155964"/>
          <a:ext cx="1351173" cy="675586"/>
        </a:xfrm>
        <a:prstGeom prst="rect">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Non-Stationary</a:t>
          </a:r>
          <a:endParaRPr lang="en-ZA" sz="1500" b="1" kern="1200" dirty="0">
            <a:effectLst>
              <a:outerShdw blurRad="50800" dist="38100" dir="18900000" algn="bl" rotWithShape="0">
                <a:prstClr val="black">
                  <a:alpha val="40000"/>
                </a:prstClr>
              </a:outerShdw>
            </a:effectLst>
          </a:endParaRPr>
        </a:p>
      </dsp:txBody>
      <dsp:txXfrm>
        <a:off x="5482863" y="1155964"/>
        <a:ext cx="1351173" cy="675586"/>
      </dsp:txXfrm>
    </dsp:sp>
    <dsp:sp modelId="{41EA9A69-51A1-4391-BC47-B8A509F3764E}">
      <dsp:nvSpPr>
        <dsp:cNvPr id="0" name=""/>
        <dsp:cNvSpPr/>
      </dsp:nvSpPr>
      <dsp:spPr>
        <a:xfrm>
          <a:off x="4425569" y="2115297"/>
          <a:ext cx="1351173" cy="675586"/>
        </a:xfrm>
        <a:prstGeom prst="rect">
          <a:avLst/>
        </a:prstGeom>
        <a:solidFill>
          <a:srgbClr val="B776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effectLst>
                <a:outerShdw blurRad="50800" dist="38100" dir="18900000" algn="bl" rotWithShape="0">
                  <a:prstClr val="black">
                    <a:alpha val="40000"/>
                  </a:prstClr>
                </a:outerShdw>
              </a:effectLst>
            </a:rPr>
            <a:t>Univariate</a:t>
          </a:r>
          <a:r>
            <a:rPr lang="en-US" sz="1500" b="1" kern="1200" dirty="0">
              <a:effectLst>
                <a:outerShdw blurRad="50800" dist="38100" dir="18900000" algn="bl" rotWithShape="0">
                  <a:prstClr val="black">
                    <a:alpha val="40000"/>
                  </a:prstClr>
                </a:outerShdw>
              </a:effectLst>
            </a:rPr>
            <a:t> Concepts</a:t>
          </a:r>
          <a:endParaRPr lang="en-ZA" sz="1500" b="1" kern="1200" dirty="0">
            <a:effectLst>
              <a:outerShdw blurRad="50800" dist="38100" dir="18900000" algn="bl" rotWithShape="0">
                <a:prstClr val="black">
                  <a:alpha val="40000"/>
                </a:prstClr>
              </a:outerShdw>
            </a:effectLst>
          </a:endParaRPr>
        </a:p>
      </dsp:txBody>
      <dsp:txXfrm>
        <a:off x="4425569" y="2115297"/>
        <a:ext cx="1351173" cy="675586"/>
      </dsp:txXfrm>
    </dsp:sp>
    <dsp:sp modelId="{2D28ED27-6E97-4F64-AD6F-6A76CA12F979}">
      <dsp:nvSpPr>
        <dsp:cNvPr id="0" name=""/>
        <dsp:cNvSpPr/>
      </dsp:nvSpPr>
      <dsp:spPr>
        <a:xfrm>
          <a:off x="3608109" y="3074630"/>
          <a:ext cx="1351173" cy="675586"/>
        </a:xfrm>
        <a:prstGeom prst="rect">
          <a:avLst/>
        </a:prstGeom>
        <a:solidFill>
          <a:srgbClr val="ABA3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Deterministic Trends</a:t>
          </a:r>
          <a:endParaRPr lang="en-ZA" sz="1500" b="1" kern="1200" dirty="0">
            <a:effectLst>
              <a:outerShdw blurRad="50800" dist="38100" dir="18900000" algn="bl" rotWithShape="0">
                <a:prstClr val="black">
                  <a:alpha val="40000"/>
                </a:prstClr>
              </a:outerShdw>
            </a:effectLst>
          </a:endParaRPr>
        </a:p>
      </dsp:txBody>
      <dsp:txXfrm>
        <a:off x="3608109" y="3074630"/>
        <a:ext cx="1351173" cy="675586"/>
      </dsp:txXfrm>
    </dsp:sp>
    <dsp:sp modelId="{DD69836C-EE1D-4184-B506-410B9F6F4E05}">
      <dsp:nvSpPr>
        <dsp:cNvPr id="0" name=""/>
        <dsp:cNvSpPr/>
      </dsp:nvSpPr>
      <dsp:spPr>
        <a:xfrm>
          <a:off x="3945903" y="4033963"/>
          <a:ext cx="1351173" cy="675586"/>
        </a:xfrm>
        <a:prstGeom prst="rect">
          <a:avLst/>
        </a:prstGeom>
        <a:solidFill>
          <a:srgbClr val="ABA3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Filters</a:t>
          </a:r>
          <a:endParaRPr lang="en-ZA" sz="1500" b="1" kern="1200" dirty="0">
            <a:effectLst>
              <a:outerShdw blurRad="50800" dist="38100" dir="18900000" algn="bl" rotWithShape="0">
                <a:prstClr val="black">
                  <a:alpha val="40000"/>
                </a:prstClr>
              </a:outerShdw>
            </a:effectLst>
          </a:endParaRPr>
        </a:p>
      </dsp:txBody>
      <dsp:txXfrm>
        <a:off x="3945903" y="4033963"/>
        <a:ext cx="1351173" cy="675586"/>
      </dsp:txXfrm>
    </dsp:sp>
    <dsp:sp modelId="{CC280E0A-263D-4AAF-82E8-A9DB3F205BD4}">
      <dsp:nvSpPr>
        <dsp:cNvPr id="0" name=""/>
        <dsp:cNvSpPr/>
      </dsp:nvSpPr>
      <dsp:spPr>
        <a:xfrm>
          <a:off x="5243029" y="3074630"/>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Stochastic Trends: ARIMA(</a:t>
          </a:r>
          <a:r>
            <a:rPr lang="en-US" sz="1500" b="1" kern="1200" dirty="0" err="1">
              <a:effectLst>
                <a:outerShdw blurRad="50800" dist="38100" dir="18900000" algn="bl" rotWithShape="0">
                  <a:prstClr val="black">
                    <a:alpha val="40000"/>
                  </a:prstClr>
                </a:outerShdw>
              </a:effectLst>
            </a:rPr>
            <a:t>p,d,q</a:t>
          </a:r>
          <a:r>
            <a:rPr lang="en-US" sz="1500" b="1" kern="1200" dirty="0">
              <a:effectLst>
                <a:outerShdw blurRad="50800" dist="38100" dir="18900000" algn="bl" rotWithShape="0">
                  <a:prstClr val="black">
                    <a:alpha val="40000"/>
                  </a:prstClr>
                </a:outerShdw>
              </a:effectLst>
            </a:rPr>
            <a:t>)</a:t>
          </a:r>
        </a:p>
      </dsp:txBody>
      <dsp:txXfrm>
        <a:off x="5243029" y="3074630"/>
        <a:ext cx="1351173" cy="675586"/>
      </dsp:txXfrm>
    </dsp:sp>
    <dsp:sp modelId="{4C769587-6487-4D48-9FD8-054EBF4720CB}">
      <dsp:nvSpPr>
        <dsp:cNvPr id="0" name=""/>
        <dsp:cNvSpPr/>
      </dsp:nvSpPr>
      <dsp:spPr>
        <a:xfrm>
          <a:off x="5580823" y="4033963"/>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Tests</a:t>
          </a:r>
        </a:p>
      </dsp:txBody>
      <dsp:txXfrm>
        <a:off x="5580823" y="4033963"/>
        <a:ext cx="1351173" cy="675586"/>
      </dsp:txXfrm>
    </dsp:sp>
    <dsp:sp modelId="{F6103A39-6A11-43CE-B06C-C065E3050B20}">
      <dsp:nvSpPr>
        <dsp:cNvPr id="0" name=""/>
        <dsp:cNvSpPr/>
      </dsp:nvSpPr>
      <dsp:spPr>
        <a:xfrm>
          <a:off x="5580823" y="4993296"/>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Differencing</a:t>
          </a:r>
        </a:p>
      </dsp:txBody>
      <dsp:txXfrm>
        <a:off x="5580823" y="4993296"/>
        <a:ext cx="1351173" cy="675586"/>
      </dsp:txXfrm>
    </dsp:sp>
    <dsp:sp modelId="{B9F2C107-1A2E-49FC-940F-396E0685C17F}">
      <dsp:nvSpPr>
        <dsp:cNvPr id="0" name=""/>
        <dsp:cNvSpPr/>
      </dsp:nvSpPr>
      <dsp:spPr>
        <a:xfrm>
          <a:off x="6540156" y="2115297"/>
          <a:ext cx="1351173" cy="675586"/>
        </a:xfrm>
        <a:prstGeom prst="rect">
          <a:avLst/>
        </a:prstGeom>
        <a:solidFill>
          <a:srgbClr val="A2285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 Multivariate</a:t>
          </a:r>
        </a:p>
      </dsp:txBody>
      <dsp:txXfrm>
        <a:off x="6540156" y="2115297"/>
        <a:ext cx="1351173" cy="675586"/>
      </dsp:txXfrm>
    </dsp:sp>
    <dsp:sp modelId="{F0A8C908-3BAB-4556-B298-4307A18D94CD}">
      <dsp:nvSpPr>
        <dsp:cNvPr id="0" name=""/>
        <dsp:cNvSpPr/>
      </dsp:nvSpPr>
      <dsp:spPr>
        <a:xfrm>
          <a:off x="6877949" y="3074630"/>
          <a:ext cx="1351173" cy="675586"/>
        </a:xfrm>
        <a:prstGeom prst="rect">
          <a:avLst/>
        </a:prstGeom>
        <a:solidFill>
          <a:srgbClr val="A2285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Cointegration / VECM</a:t>
          </a:r>
        </a:p>
      </dsp:txBody>
      <dsp:txXfrm>
        <a:off x="6877949" y="3074630"/>
        <a:ext cx="1351173" cy="67558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4C78E-9EF3-458B-92DB-A74DE89E0F92}">
      <dsp:nvSpPr>
        <dsp:cNvPr id="0" name=""/>
        <dsp:cNvSpPr/>
      </dsp:nvSpPr>
      <dsp:spPr>
        <a:xfrm>
          <a:off x="6675273"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3ED093-2701-412A-B4AC-B30D5847481B}">
      <dsp:nvSpPr>
        <dsp:cNvPr id="0" name=""/>
        <dsp:cNvSpPr/>
      </dsp:nvSpPr>
      <dsp:spPr>
        <a:xfrm>
          <a:off x="6158449" y="1831551"/>
          <a:ext cx="1057293" cy="283746"/>
        </a:xfrm>
        <a:custGeom>
          <a:avLst/>
          <a:gdLst/>
          <a:ahLst/>
          <a:cxnLst/>
          <a:rect l="0" t="0" r="0" b="0"/>
          <a:pathLst>
            <a:path>
              <a:moveTo>
                <a:pt x="0" y="0"/>
              </a:moveTo>
              <a:lnTo>
                <a:pt x="0" y="141873"/>
              </a:lnTo>
              <a:lnTo>
                <a:pt x="1057293" y="141873"/>
              </a:lnTo>
              <a:lnTo>
                <a:pt x="1057293"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059F02-21FD-4EFC-957F-DFBD69A8ACD8}">
      <dsp:nvSpPr>
        <dsp:cNvPr id="0" name=""/>
        <dsp:cNvSpPr/>
      </dsp:nvSpPr>
      <dsp:spPr>
        <a:xfrm>
          <a:off x="5378147" y="3750217"/>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1E1A03-DDA7-4FB4-97F2-8F8030DF99E8}">
      <dsp:nvSpPr>
        <dsp:cNvPr id="0" name=""/>
        <dsp:cNvSpPr/>
      </dsp:nvSpPr>
      <dsp:spPr>
        <a:xfrm>
          <a:off x="5378147" y="3750217"/>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E2CE09-46F4-45CC-8933-A87D7745F4B7}">
      <dsp:nvSpPr>
        <dsp:cNvPr id="0" name=""/>
        <dsp:cNvSpPr/>
      </dsp:nvSpPr>
      <dsp:spPr>
        <a:xfrm>
          <a:off x="5101156" y="2790884"/>
          <a:ext cx="817459" cy="283746"/>
        </a:xfrm>
        <a:custGeom>
          <a:avLst/>
          <a:gdLst/>
          <a:ahLst/>
          <a:cxnLst/>
          <a:rect l="0" t="0" r="0" b="0"/>
          <a:pathLst>
            <a:path>
              <a:moveTo>
                <a:pt x="0" y="0"/>
              </a:moveTo>
              <a:lnTo>
                <a:pt x="0" y="141873"/>
              </a:lnTo>
              <a:lnTo>
                <a:pt x="817459" y="141873"/>
              </a:lnTo>
              <a:lnTo>
                <a:pt x="817459"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5ACCA5-661A-4F49-96B8-A3D17C850837}">
      <dsp:nvSpPr>
        <dsp:cNvPr id="0" name=""/>
        <dsp:cNvSpPr/>
      </dsp:nvSpPr>
      <dsp:spPr>
        <a:xfrm>
          <a:off x="4283696" y="2790884"/>
          <a:ext cx="817459" cy="283746"/>
        </a:xfrm>
        <a:custGeom>
          <a:avLst/>
          <a:gdLst/>
          <a:ahLst/>
          <a:cxnLst/>
          <a:rect l="0" t="0" r="0" b="0"/>
          <a:pathLst>
            <a:path>
              <a:moveTo>
                <a:pt x="817459" y="0"/>
              </a:moveTo>
              <a:lnTo>
                <a:pt x="817459"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861F1B-3950-430A-9C4E-2594ED5C0F12}">
      <dsp:nvSpPr>
        <dsp:cNvPr id="0" name=""/>
        <dsp:cNvSpPr/>
      </dsp:nvSpPr>
      <dsp:spPr>
        <a:xfrm>
          <a:off x="5101156" y="1831551"/>
          <a:ext cx="1057293" cy="283746"/>
        </a:xfrm>
        <a:custGeom>
          <a:avLst/>
          <a:gdLst/>
          <a:ahLst/>
          <a:cxnLst/>
          <a:rect l="0" t="0" r="0" b="0"/>
          <a:pathLst>
            <a:path>
              <a:moveTo>
                <a:pt x="1057293" y="0"/>
              </a:moveTo>
              <a:lnTo>
                <a:pt x="1057293"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68F0BF-2A11-48CA-B9F0-28071B7630D7}">
      <dsp:nvSpPr>
        <dsp:cNvPr id="0" name=""/>
        <dsp:cNvSpPr/>
      </dsp:nvSpPr>
      <dsp:spPr>
        <a:xfrm>
          <a:off x="3825986" y="872218"/>
          <a:ext cx="2332462" cy="283746"/>
        </a:xfrm>
        <a:custGeom>
          <a:avLst/>
          <a:gdLst/>
          <a:ahLst/>
          <a:cxnLst/>
          <a:rect l="0" t="0" r="0" b="0"/>
          <a:pathLst>
            <a:path>
              <a:moveTo>
                <a:pt x="0" y="0"/>
              </a:moveTo>
              <a:lnTo>
                <a:pt x="0" y="141873"/>
              </a:lnTo>
              <a:lnTo>
                <a:pt x="2332462" y="141873"/>
              </a:lnTo>
              <a:lnTo>
                <a:pt x="2332462" y="283746"/>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3486EB-4467-49F8-9663-DF727910A3A0}">
      <dsp:nvSpPr>
        <dsp:cNvPr id="0" name=""/>
        <dsp:cNvSpPr/>
      </dsp:nvSpPr>
      <dsp:spPr>
        <a:xfrm>
          <a:off x="1770514" y="2790884"/>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9FF374-5A7C-4568-8509-B71B5A21786B}">
      <dsp:nvSpPr>
        <dsp:cNvPr id="0" name=""/>
        <dsp:cNvSpPr/>
      </dsp:nvSpPr>
      <dsp:spPr>
        <a:xfrm>
          <a:off x="1770514"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76731F-B8EC-447D-883F-9AE3D06AC77B}">
      <dsp:nvSpPr>
        <dsp:cNvPr id="0" name=""/>
        <dsp:cNvSpPr/>
      </dsp:nvSpPr>
      <dsp:spPr>
        <a:xfrm>
          <a:off x="1493523" y="1831551"/>
          <a:ext cx="817459" cy="283746"/>
        </a:xfrm>
        <a:custGeom>
          <a:avLst/>
          <a:gdLst/>
          <a:ahLst/>
          <a:cxnLst/>
          <a:rect l="0" t="0" r="0" b="0"/>
          <a:pathLst>
            <a:path>
              <a:moveTo>
                <a:pt x="0" y="0"/>
              </a:moveTo>
              <a:lnTo>
                <a:pt x="0" y="141873"/>
              </a:lnTo>
              <a:lnTo>
                <a:pt x="817459" y="141873"/>
              </a:lnTo>
              <a:lnTo>
                <a:pt x="817459"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AFE3AD-5869-41FC-8F00-15A3BE3A0567}">
      <dsp:nvSpPr>
        <dsp:cNvPr id="0" name=""/>
        <dsp:cNvSpPr/>
      </dsp:nvSpPr>
      <dsp:spPr>
        <a:xfrm>
          <a:off x="135594" y="2790884"/>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8C22CC-4C27-4D67-910B-7801F6CD4526}">
      <dsp:nvSpPr>
        <dsp:cNvPr id="0" name=""/>
        <dsp:cNvSpPr/>
      </dsp:nvSpPr>
      <dsp:spPr>
        <a:xfrm>
          <a:off x="135594"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47829F-82D8-4770-90A9-B80A0A15F7A8}">
      <dsp:nvSpPr>
        <dsp:cNvPr id="0" name=""/>
        <dsp:cNvSpPr/>
      </dsp:nvSpPr>
      <dsp:spPr>
        <a:xfrm>
          <a:off x="676063" y="1831551"/>
          <a:ext cx="817459" cy="283746"/>
        </a:xfrm>
        <a:custGeom>
          <a:avLst/>
          <a:gdLst/>
          <a:ahLst/>
          <a:cxnLst/>
          <a:rect l="0" t="0" r="0" b="0"/>
          <a:pathLst>
            <a:path>
              <a:moveTo>
                <a:pt x="817459" y="0"/>
              </a:moveTo>
              <a:lnTo>
                <a:pt x="817459"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08F2F4-705A-41D6-AB67-8E9832438338}">
      <dsp:nvSpPr>
        <dsp:cNvPr id="0" name=""/>
        <dsp:cNvSpPr/>
      </dsp:nvSpPr>
      <dsp:spPr>
        <a:xfrm>
          <a:off x="1493523" y="872218"/>
          <a:ext cx="2332462" cy="283746"/>
        </a:xfrm>
        <a:custGeom>
          <a:avLst/>
          <a:gdLst/>
          <a:ahLst/>
          <a:cxnLst/>
          <a:rect l="0" t="0" r="0" b="0"/>
          <a:pathLst>
            <a:path>
              <a:moveTo>
                <a:pt x="2332462" y="0"/>
              </a:moveTo>
              <a:lnTo>
                <a:pt x="2332462" y="141873"/>
              </a:lnTo>
              <a:lnTo>
                <a:pt x="0" y="141873"/>
              </a:lnTo>
              <a:lnTo>
                <a:pt x="0" y="283746"/>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501C2E-5274-4A60-AE06-F68AE39260D2}">
      <dsp:nvSpPr>
        <dsp:cNvPr id="0" name=""/>
        <dsp:cNvSpPr/>
      </dsp:nvSpPr>
      <dsp:spPr>
        <a:xfrm>
          <a:off x="3150400" y="196631"/>
          <a:ext cx="1351173" cy="675586"/>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Time Series Models</a:t>
          </a:r>
          <a:endParaRPr lang="en-ZA" sz="1500" b="1" kern="1200" dirty="0">
            <a:effectLst>
              <a:outerShdw blurRad="50800" dist="38100" dir="18900000" algn="bl" rotWithShape="0">
                <a:prstClr val="black">
                  <a:alpha val="40000"/>
                </a:prstClr>
              </a:outerShdw>
            </a:effectLst>
          </a:endParaRPr>
        </a:p>
      </dsp:txBody>
      <dsp:txXfrm>
        <a:off x="3150400" y="196631"/>
        <a:ext cx="1351173" cy="675586"/>
      </dsp:txXfrm>
    </dsp:sp>
    <dsp:sp modelId="{A8242123-B8B9-403E-A821-1BE1DA5348FF}">
      <dsp:nvSpPr>
        <dsp:cNvPr id="0" name=""/>
        <dsp:cNvSpPr/>
      </dsp:nvSpPr>
      <dsp:spPr>
        <a:xfrm>
          <a:off x="817937" y="1155964"/>
          <a:ext cx="1351173" cy="675586"/>
        </a:xfrm>
        <a:prstGeom prst="rect">
          <a:avLst/>
        </a:prstGeom>
        <a:solidFill>
          <a:srgbClr val="008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Stationary</a:t>
          </a:r>
          <a:endParaRPr lang="en-ZA" sz="1500" b="1" kern="1200" dirty="0">
            <a:effectLst>
              <a:outerShdw blurRad="50800" dist="38100" dir="18900000" algn="bl" rotWithShape="0">
                <a:prstClr val="black">
                  <a:alpha val="40000"/>
                </a:prstClr>
              </a:outerShdw>
            </a:effectLst>
          </a:endParaRPr>
        </a:p>
      </dsp:txBody>
      <dsp:txXfrm>
        <a:off x="817937" y="1155964"/>
        <a:ext cx="1351173" cy="675586"/>
      </dsp:txXfrm>
    </dsp:sp>
    <dsp:sp modelId="{1BF68A85-9DBD-4F07-B773-493EC136BD51}">
      <dsp:nvSpPr>
        <dsp:cNvPr id="0" name=""/>
        <dsp:cNvSpPr/>
      </dsp:nvSpPr>
      <dsp:spPr>
        <a:xfrm>
          <a:off x="477" y="2115297"/>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effectLst>
                <a:outerShdw blurRad="50800" dist="38100" dir="18900000" algn="bl" rotWithShape="0">
                  <a:prstClr val="black">
                    <a:alpha val="40000"/>
                  </a:prstClr>
                </a:outerShdw>
              </a:effectLst>
            </a:rPr>
            <a:t>Univariate</a:t>
          </a:r>
          <a:endParaRPr lang="en-US" sz="1500" b="1" kern="1200" dirty="0">
            <a:effectLst>
              <a:outerShdw blurRad="50800" dist="38100" dir="18900000" algn="bl" rotWithShape="0">
                <a:prstClr val="black">
                  <a:alpha val="40000"/>
                </a:prstClr>
              </a:outerShdw>
            </a:effectLst>
          </a:endParaRPr>
        </a:p>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Models</a:t>
          </a:r>
        </a:p>
      </dsp:txBody>
      <dsp:txXfrm>
        <a:off x="477" y="2115297"/>
        <a:ext cx="1351173" cy="675586"/>
      </dsp:txXfrm>
    </dsp:sp>
    <dsp:sp modelId="{185B90E4-D7D0-4919-AC86-2ADB456A1611}">
      <dsp:nvSpPr>
        <dsp:cNvPr id="0" name=""/>
        <dsp:cNvSpPr/>
      </dsp:nvSpPr>
      <dsp:spPr>
        <a:xfrm>
          <a:off x="338270" y="3074630"/>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Only E(</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ARMA(</a:t>
          </a:r>
          <a:r>
            <a:rPr lang="en-US" sz="1500" b="1" kern="1200" dirty="0" err="1">
              <a:effectLst>
                <a:outerShdw blurRad="50800" dist="38100" dir="18900000" algn="bl" rotWithShape="0">
                  <a:prstClr val="black">
                    <a:alpha val="40000"/>
                  </a:prstClr>
                </a:outerShdw>
              </a:effectLst>
            </a:rPr>
            <a:t>p,q</a:t>
          </a:r>
          <a:r>
            <a:rPr lang="en-US" sz="1500" b="1" kern="1200" dirty="0">
              <a:effectLst>
                <a:outerShdw blurRad="50800" dist="38100" dir="18900000" algn="bl" rotWithShape="0">
                  <a:prstClr val="black">
                    <a:alpha val="40000"/>
                  </a:prstClr>
                </a:outerShdw>
              </a:effectLst>
            </a:rPr>
            <a:t>)</a:t>
          </a:r>
          <a:endParaRPr lang="en-ZA" sz="1500" b="1" kern="1200" dirty="0">
            <a:effectLst>
              <a:outerShdw blurRad="50800" dist="38100" dir="18900000" algn="bl" rotWithShape="0">
                <a:prstClr val="black">
                  <a:alpha val="40000"/>
                </a:prstClr>
              </a:outerShdw>
            </a:effectLst>
          </a:endParaRPr>
        </a:p>
      </dsp:txBody>
      <dsp:txXfrm>
        <a:off x="338270" y="3074630"/>
        <a:ext cx="1351173" cy="675586"/>
      </dsp:txXfrm>
    </dsp:sp>
    <dsp:sp modelId="{BF02EC71-29DC-43BC-B027-98D1DD9B128B}">
      <dsp:nvSpPr>
        <dsp:cNvPr id="0" name=""/>
        <dsp:cNvSpPr/>
      </dsp:nvSpPr>
      <dsp:spPr>
        <a:xfrm>
          <a:off x="338270" y="4033963"/>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E(</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&amp; </a:t>
          </a:r>
          <a:r>
            <a:rPr lang="en-US" sz="1500" b="1" kern="1200" dirty="0" err="1">
              <a:effectLst>
                <a:outerShdw blurRad="50800" dist="38100" dir="18900000" algn="bl" rotWithShape="0">
                  <a:prstClr val="black">
                    <a:alpha val="40000"/>
                  </a:prstClr>
                </a:outerShdw>
              </a:effectLst>
            </a:rPr>
            <a:t>Var</a:t>
          </a:r>
          <a:r>
            <a:rPr lang="en-US" sz="1500" b="1" kern="1200" dirty="0">
              <a:effectLst>
                <a:outerShdw blurRad="50800" dist="38100" dir="18900000" algn="bl" rotWithShape="0">
                  <a:prstClr val="black">
                    <a:alpha val="40000"/>
                  </a:prstClr>
                </a:outerShdw>
              </a:effectLst>
            </a:rPr>
            <a:t>(</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ARCH</a:t>
          </a:r>
          <a:endParaRPr lang="en-ZA" sz="1500" b="1" kern="1200" dirty="0">
            <a:effectLst>
              <a:outerShdw blurRad="50800" dist="38100" dir="18900000" algn="bl" rotWithShape="0">
                <a:prstClr val="black">
                  <a:alpha val="40000"/>
                </a:prstClr>
              </a:outerShdw>
            </a:effectLst>
          </a:endParaRPr>
        </a:p>
      </dsp:txBody>
      <dsp:txXfrm>
        <a:off x="338270" y="4033963"/>
        <a:ext cx="1351173" cy="675586"/>
      </dsp:txXfrm>
    </dsp:sp>
    <dsp:sp modelId="{A4FAF545-111F-40C2-8E92-C9B7F16B4623}">
      <dsp:nvSpPr>
        <dsp:cNvPr id="0" name=""/>
        <dsp:cNvSpPr/>
      </dsp:nvSpPr>
      <dsp:spPr>
        <a:xfrm>
          <a:off x="1635396" y="2115297"/>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Multivariate Models</a:t>
          </a:r>
          <a:endParaRPr lang="en-ZA" sz="1500" b="1" kern="1200" dirty="0">
            <a:effectLst>
              <a:outerShdw blurRad="50800" dist="38100" dir="18900000" algn="bl" rotWithShape="0">
                <a:prstClr val="black">
                  <a:alpha val="40000"/>
                </a:prstClr>
              </a:outerShdw>
            </a:effectLst>
          </a:endParaRPr>
        </a:p>
      </dsp:txBody>
      <dsp:txXfrm>
        <a:off x="1635396" y="2115297"/>
        <a:ext cx="1351173" cy="675586"/>
      </dsp:txXfrm>
    </dsp:sp>
    <dsp:sp modelId="{E10538D4-5F6A-42BD-9C9A-3D1AC80C7DB9}">
      <dsp:nvSpPr>
        <dsp:cNvPr id="0" name=""/>
        <dsp:cNvSpPr/>
      </dsp:nvSpPr>
      <dsp:spPr>
        <a:xfrm>
          <a:off x="1973190" y="3074630"/>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Single Endogenous: ARDL, GARCH</a:t>
          </a:r>
          <a:endParaRPr lang="en-ZA" sz="1500" b="1" kern="1200" dirty="0">
            <a:effectLst>
              <a:outerShdw blurRad="50800" dist="38100" dir="18900000" algn="bl" rotWithShape="0">
                <a:prstClr val="black">
                  <a:alpha val="40000"/>
                </a:prstClr>
              </a:outerShdw>
            </a:effectLst>
          </a:endParaRPr>
        </a:p>
      </dsp:txBody>
      <dsp:txXfrm>
        <a:off x="1973190" y="3074630"/>
        <a:ext cx="1351173" cy="675586"/>
      </dsp:txXfrm>
    </dsp:sp>
    <dsp:sp modelId="{40EC3A56-7037-4E36-94B3-80A03FB965EE}">
      <dsp:nvSpPr>
        <dsp:cNvPr id="0" name=""/>
        <dsp:cNvSpPr/>
      </dsp:nvSpPr>
      <dsp:spPr>
        <a:xfrm>
          <a:off x="1973190" y="4033963"/>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Many Endogenous: </a:t>
          </a:r>
          <a:br>
            <a:rPr lang="en-US" sz="1500" b="1" kern="1200" dirty="0">
              <a:effectLst>
                <a:outerShdw blurRad="50800" dist="38100" dir="18900000" algn="bl" rotWithShape="0">
                  <a:prstClr val="black">
                    <a:alpha val="40000"/>
                  </a:prstClr>
                </a:outerShdw>
              </a:effectLst>
            </a:rPr>
          </a:br>
          <a:r>
            <a:rPr lang="en-US" sz="1500" b="1" kern="1200" dirty="0">
              <a:effectLst>
                <a:outerShdw blurRad="50800" dist="38100" dir="18900000" algn="bl" rotWithShape="0">
                  <a:prstClr val="black">
                    <a:alpha val="40000"/>
                  </a:prstClr>
                </a:outerShdw>
              </a:effectLst>
            </a:rPr>
            <a:t>VAR, SVAR</a:t>
          </a:r>
          <a:endParaRPr lang="en-ZA" sz="1500" b="1" kern="1200" dirty="0">
            <a:effectLst>
              <a:outerShdw blurRad="50800" dist="38100" dir="18900000" algn="bl" rotWithShape="0">
                <a:prstClr val="black">
                  <a:alpha val="40000"/>
                </a:prstClr>
              </a:outerShdw>
            </a:effectLst>
          </a:endParaRPr>
        </a:p>
      </dsp:txBody>
      <dsp:txXfrm>
        <a:off x="1973190" y="4033963"/>
        <a:ext cx="1351173" cy="675586"/>
      </dsp:txXfrm>
    </dsp:sp>
    <dsp:sp modelId="{DC8DE45B-633C-4B8B-A0CA-CF53B5B64241}">
      <dsp:nvSpPr>
        <dsp:cNvPr id="0" name=""/>
        <dsp:cNvSpPr/>
      </dsp:nvSpPr>
      <dsp:spPr>
        <a:xfrm>
          <a:off x="5482863" y="1155964"/>
          <a:ext cx="1351173" cy="675586"/>
        </a:xfrm>
        <a:prstGeom prst="rect">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Non-Stationary</a:t>
          </a:r>
          <a:endParaRPr lang="en-ZA" sz="1500" b="1" kern="1200" dirty="0">
            <a:effectLst>
              <a:outerShdw blurRad="50800" dist="38100" dir="18900000" algn="bl" rotWithShape="0">
                <a:prstClr val="black">
                  <a:alpha val="40000"/>
                </a:prstClr>
              </a:outerShdw>
            </a:effectLst>
          </a:endParaRPr>
        </a:p>
      </dsp:txBody>
      <dsp:txXfrm>
        <a:off x="5482863" y="1155964"/>
        <a:ext cx="1351173" cy="675586"/>
      </dsp:txXfrm>
    </dsp:sp>
    <dsp:sp modelId="{41EA9A69-51A1-4391-BC47-B8A509F3764E}">
      <dsp:nvSpPr>
        <dsp:cNvPr id="0" name=""/>
        <dsp:cNvSpPr/>
      </dsp:nvSpPr>
      <dsp:spPr>
        <a:xfrm>
          <a:off x="4425569" y="2115297"/>
          <a:ext cx="1351173" cy="675586"/>
        </a:xfrm>
        <a:prstGeom prst="rect">
          <a:avLst/>
        </a:prstGeom>
        <a:solidFill>
          <a:srgbClr val="B776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effectLst>
                <a:outerShdw blurRad="50800" dist="38100" dir="18900000" algn="bl" rotWithShape="0">
                  <a:prstClr val="black">
                    <a:alpha val="40000"/>
                  </a:prstClr>
                </a:outerShdw>
              </a:effectLst>
            </a:rPr>
            <a:t>Univariate</a:t>
          </a:r>
          <a:r>
            <a:rPr lang="en-US" sz="1500" b="1" kern="1200" dirty="0">
              <a:effectLst>
                <a:outerShdw blurRad="50800" dist="38100" dir="18900000" algn="bl" rotWithShape="0">
                  <a:prstClr val="black">
                    <a:alpha val="40000"/>
                  </a:prstClr>
                </a:outerShdw>
              </a:effectLst>
            </a:rPr>
            <a:t> Concepts</a:t>
          </a:r>
          <a:endParaRPr lang="en-ZA" sz="1500" b="1" kern="1200" dirty="0">
            <a:effectLst>
              <a:outerShdw blurRad="50800" dist="38100" dir="18900000" algn="bl" rotWithShape="0">
                <a:prstClr val="black">
                  <a:alpha val="40000"/>
                </a:prstClr>
              </a:outerShdw>
            </a:effectLst>
          </a:endParaRPr>
        </a:p>
      </dsp:txBody>
      <dsp:txXfrm>
        <a:off x="4425569" y="2115297"/>
        <a:ext cx="1351173" cy="675586"/>
      </dsp:txXfrm>
    </dsp:sp>
    <dsp:sp modelId="{2D28ED27-6E97-4F64-AD6F-6A76CA12F979}">
      <dsp:nvSpPr>
        <dsp:cNvPr id="0" name=""/>
        <dsp:cNvSpPr/>
      </dsp:nvSpPr>
      <dsp:spPr>
        <a:xfrm>
          <a:off x="3608109" y="3074630"/>
          <a:ext cx="1351173" cy="675586"/>
        </a:xfrm>
        <a:prstGeom prst="rect">
          <a:avLst/>
        </a:prstGeom>
        <a:solidFill>
          <a:srgbClr val="ABA3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Deterministic Trends &amp; Filters</a:t>
          </a:r>
          <a:endParaRPr lang="en-ZA" sz="1500" b="1" kern="1200" dirty="0">
            <a:effectLst>
              <a:outerShdw blurRad="50800" dist="38100" dir="18900000" algn="bl" rotWithShape="0">
                <a:prstClr val="black">
                  <a:alpha val="40000"/>
                </a:prstClr>
              </a:outerShdw>
            </a:effectLst>
          </a:endParaRPr>
        </a:p>
      </dsp:txBody>
      <dsp:txXfrm>
        <a:off x="3608109" y="3074630"/>
        <a:ext cx="1351173" cy="675586"/>
      </dsp:txXfrm>
    </dsp:sp>
    <dsp:sp modelId="{CC280E0A-263D-4AAF-82E8-A9DB3F205BD4}">
      <dsp:nvSpPr>
        <dsp:cNvPr id="0" name=""/>
        <dsp:cNvSpPr/>
      </dsp:nvSpPr>
      <dsp:spPr>
        <a:xfrm>
          <a:off x="5243029" y="3074630"/>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Stochastic Trends: ARIMA(</a:t>
          </a:r>
          <a:r>
            <a:rPr lang="en-US" sz="1500" b="1" kern="1200" dirty="0" err="1">
              <a:effectLst>
                <a:outerShdw blurRad="50800" dist="38100" dir="18900000" algn="bl" rotWithShape="0">
                  <a:prstClr val="black">
                    <a:alpha val="40000"/>
                  </a:prstClr>
                </a:outerShdw>
              </a:effectLst>
            </a:rPr>
            <a:t>p,d,q</a:t>
          </a:r>
          <a:r>
            <a:rPr lang="en-US" sz="1500" b="1" kern="1200" dirty="0">
              <a:effectLst>
                <a:outerShdw blurRad="50800" dist="38100" dir="18900000" algn="bl" rotWithShape="0">
                  <a:prstClr val="black">
                    <a:alpha val="40000"/>
                  </a:prstClr>
                </a:outerShdw>
              </a:effectLst>
            </a:rPr>
            <a:t>)</a:t>
          </a:r>
        </a:p>
      </dsp:txBody>
      <dsp:txXfrm>
        <a:off x="5243029" y="3074630"/>
        <a:ext cx="1351173" cy="675586"/>
      </dsp:txXfrm>
    </dsp:sp>
    <dsp:sp modelId="{4C769587-6487-4D48-9FD8-054EBF4720CB}">
      <dsp:nvSpPr>
        <dsp:cNvPr id="0" name=""/>
        <dsp:cNvSpPr/>
      </dsp:nvSpPr>
      <dsp:spPr>
        <a:xfrm>
          <a:off x="5580823" y="4033963"/>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Tests</a:t>
          </a:r>
        </a:p>
      </dsp:txBody>
      <dsp:txXfrm>
        <a:off x="5580823" y="4033963"/>
        <a:ext cx="1351173" cy="675586"/>
      </dsp:txXfrm>
    </dsp:sp>
    <dsp:sp modelId="{F6103A39-6A11-43CE-B06C-C065E3050B20}">
      <dsp:nvSpPr>
        <dsp:cNvPr id="0" name=""/>
        <dsp:cNvSpPr/>
      </dsp:nvSpPr>
      <dsp:spPr>
        <a:xfrm>
          <a:off x="5580823" y="4993296"/>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Differencing</a:t>
          </a:r>
        </a:p>
      </dsp:txBody>
      <dsp:txXfrm>
        <a:off x="5580823" y="4993296"/>
        <a:ext cx="1351173" cy="675586"/>
      </dsp:txXfrm>
    </dsp:sp>
    <dsp:sp modelId="{B9F2C107-1A2E-49FC-940F-396E0685C17F}">
      <dsp:nvSpPr>
        <dsp:cNvPr id="0" name=""/>
        <dsp:cNvSpPr/>
      </dsp:nvSpPr>
      <dsp:spPr>
        <a:xfrm>
          <a:off x="6540156" y="2115297"/>
          <a:ext cx="1351173" cy="675586"/>
        </a:xfrm>
        <a:prstGeom prst="rect">
          <a:avLst/>
        </a:prstGeom>
        <a:solidFill>
          <a:srgbClr val="A2285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 Multivariate</a:t>
          </a:r>
        </a:p>
      </dsp:txBody>
      <dsp:txXfrm>
        <a:off x="6540156" y="2115297"/>
        <a:ext cx="1351173" cy="675586"/>
      </dsp:txXfrm>
    </dsp:sp>
    <dsp:sp modelId="{F0A8C908-3BAB-4556-B298-4307A18D94CD}">
      <dsp:nvSpPr>
        <dsp:cNvPr id="0" name=""/>
        <dsp:cNvSpPr/>
      </dsp:nvSpPr>
      <dsp:spPr>
        <a:xfrm>
          <a:off x="6877949" y="3074630"/>
          <a:ext cx="1351173" cy="675586"/>
        </a:xfrm>
        <a:prstGeom prst="rect">
          <a:avLst/>
        </a:prstGeom>
        <a:solidFill>
          <a:srgbClr val="A2285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Cointegration / VECM</a:t>
          </a:r>
        </a:p>
      </dsp:txBody>
      <dsp:txXfrm>
        <a:off x="6877949" y="3074630"/>
        <a:ext cx="1351173" cy="67558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4C78E-9EF3-458B-92DB-A74DE89E0F92}">
      <dsp:nvSpPr>
        <dsp:cNvPr id="0" name=""/>
        <dsp:cNvSpPr/>
      </dsp:nvSpPr>
      <dsp:spPr>
        <a:xfrm>
          <a:off x="6675273"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3ED093-2701-412A-B4AC-B30D5847481B}">
      <dsp:nvSpPr>
        <dsp:cNvPr id="0" name=""/>
        <dsp:cNvSpPr/>
      </dsp:nvSpPr>
      <dsp:spPr>
        <a:xfrm>
          <a:off x="6158449" y="1831551"/>
          <a:ext cx="1057293" cy="283746"/>
        </a:xfrm>
        <a:custGeom>
          <a:avLst/>
          <a:gdLst/>
          <a:ahLst/>
          <a:cxnLst/>
          <a:rect l="0" t="0" r="0" b="0"/>
          <a:pathLst>
            <a:path>
              <a:moveTo>
                <a:pt x="0" y="0"/>
              </a:moveTo>
              <a:lnTo>
                <a:pt x="0" y="141873"/>
              </a:lnTo>
              <a:lnTo>
                <a:pt x="1057293" y="141873"/>
              </a:lnTo>
              <a:lnTo>
                <a:pt x="1057293"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059F02-21FD-4EFC-957F-DFBD69A8ACD8}">
      <dsp:nvSpPr>
        <dsp:cNvPr id="0" name=""/>
        <dsp:cNvSpPr/>
      </dsp:nvSpPr>
      <dsp:spPr>
        <a:xfrm>
          <a:off x="5378147" y="3750217"/>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1E1A03-DDA7-4FB4-97F2-8F8030DF99E8}">
      <dsp:nvSpPr>
        <dsp:cNvPr id="0" name=""/>
        <dsp:cNvSpPr/>
      </dsp:nvSpPr>
      <dsp:spPr>
        <a:xfrm>
          <a:off x="5378147" y="3750217"/>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E2CE09-46F4-45CC-8933-A87D7745F4B7}">
      <dsp:nvSpPr>
        <dsp:cNvPr id="0" name=""/>
        <dsp:cNvSpPr/>
      </dsp:nvSpPr>
      <dsp:spPr>
        <a:xfrm>
          <a:off x="5101156" y="2790884"/>
          <a:ext cx="817459" cy="283746"/>
        </a:xfrm>
        <a:custGeom>
          <a:avLst/>
          <a:gdLst/>
          <a:ahLst/>
          <a:cxnLst/>
          <a:rect l="0" t="0" r="0" b="0"/>
          <a:pathLst>
            <a:path>
              <a:moveTo>
                <a:pt x="0" y="0"/>
              </a:moveTo>
              <a:lnTo>
                <a:pt x="0" y="141873"/>
              </a:lnTo>
              <a:lnTo>
                <a:pt x="817459" y="141873"/>
              </a:lnTo>
              <a:lnTo>
                <a:pt x="817459"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5ACCA5-661A-4F49-96B8-A3D17C850837}">
      <dsp:nvSpPr>
        <dsp:cNvPr id="0" name=""/>
        <dsp:cNvSpPr/>
      </dsp:nvSpPr>
      <dsp:spPr>
        <a:xfrm>
          <a:off x="4283696" y="2790884"/>
          <a:ext cx="817459" cy="283746"/>
        </a:xfrm>
        <a:custGeom>
          <a:avLst/>
          <a:gdLst/>
          <a:ahLst/>
          <a:cxnLst/>
          <a:rect l="0" t="0" r="0" b="0"/>
          <a:pathLst>
            <a:path>
              <a:moveTo>
                <a:pt x="817459" y="0"/>
              </a:moveTo>
              <a:lnTo>
                <a:pt x="817459"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861F1B-3950-430A-9C4E-2594ED5C0F12}">
      <dsp:nvSpPr>
        <dsp:cNvPr id="0" name=""/>
        <dsp:cNvSpPr/>
      </dsp:nvSpPr>
      <dsp:spPr>
        <a:xfrm>
          <a:off x="5101156" y="1831551"/>
          <a:ext cx="1057293" cy="283746"/>
        </a:xfrm>
        <a:custGeom>
          <a:avLst/>
          <a:gdLst/>
          <a:ahLst/>
          <a:cxnLst/>
          <a:rect l="0" t="0" r="0" b="0"/>
          <a:pathLst>
            <a:path>
              <a:moveTo>
                <a:pt x="1057293" y="0"/>
              </a:moveTo>
              <a:lnTo>
                <a:pt x="1057293"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68F0BF-2A11-48CA-B9F0-28071B7630D7}">
      <dsp:nvSpPr>
        <dsp:cNvPr id="0" name=""/>
        <dsp:cNvSpPr/>
      </dsp:nvSpPr>
      <dsp:spPr>
        <a:xfrm>
          <a:off x="3825986" y="872218"/>
          <a:ext cx="2332462" cy="283746"/>
        </a:xfrm>
        <a:custGeom>
          <a:avLst/>
          <a:gdLst/>
          <a:ahLst/>
          <a:cxnLst/>
          <a:rect l="0" t="0" r="0" b="0"/>
          <a:pathLst>
            <a:path>
              <a:moveTo>
                <a:pt x="0" y="0"/>
              </a:moveTo>
              <a:lnTo>
                <a:pt x="0" y="141873"/>
              </a:lnTo>
              <a:lnTo>
                <a:pt x="2332462" y="141873"/>
              </a:lnTo>
              <a:lnTo>
                <a:pt x="2332462" y="283746"/>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3486EB-4467-49F8-9663-DF727910A3A0}">
      <dsp:nvSpPr>
        <dsp:cNvPr id="0" name=""/>
        <dsp:cNvSpPr/>
      </dsp:nvSpPr>
      <dsp:spPr>
        <a:xfrm>
          <a:off x="1770514" y="2790884"/>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9FF374-5A7C-4568-8509-B71B5A21786B}">
      <dsp:nvSpPr>
        <dsp:cNvPr id="0" name=""/>
        <dsp:cNvSpPr/>
      </dsp:nvSpPr>
      <dsp:spPr>
        <a:xfrm>
          <a:off x="1770514"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76731F-B8EC-447D-883F-9AE3D06AC77B}">
      <dsp:nvSpPr>
        <dsp:cNvPr id="0" name=""/>
        <dsp:cNvSpPr/>
      </dsp:nvSpPr>
      <dsp:spPr>
        <a:xfrm>
          <a:off x="1493523" y="1831551"/>
          <a:ext cx="817459" cy="283746"/>
        </a:xfrm>
        <a:custGeom>
          <a:avLst/>
          <a:gdLst/>
          <a:ahLst/>
          <a:cxnLst/>
          <a:rect l="0" t="0" r="0" b="0"/>
          <a:pathLst>
            <a:path>
              <a:moveTo>
                <a:pt x="0" y="0"/>
              </a:moveTo>
              <a:lnTo>
                <a:pt x="0" y="141873"/>
              </a:lnTo>
              <a:lnTo>
                <a:pt x="817459" y="141873"/>
              </a:lnTo>
              <a:lnTo>
                <a:pt x="817459"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AFE3AD-5869-41FC-8F00-15A3BE3A0567}">
      <dsp:nvSpPr>
        <dsp:cNvPr id="0" name=""/>
        <dsp:cNvSpPr/>
      </dsp:nvSpPr>
      <dsp:spPr>
        <a:xfrm>
          <a:off x="135594" y="2790884"/>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8C22CC-4C27-4D67-910B-7801F6CD4526}">
      <dsp:nvSpPr>
        <dsp:cNvPr id="0" name=""/>
        <dsp:cNvSpPr/>
      </dsp:nvSpPr>
      <dsp:spPr>
        <a:xfrm>
          <a:off x="135594"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47829F-82D8-4770-90A9-B80A0A15F7A8}">
      <dsp:nvSpPr>
        <dsp:cNvPr id="0" name=""/>
        <dsp:cNvSpPr/>
      </dsp:nvSpPr>
      <dsp:spPr>
        <a:xfrm>
          <a:off x="676063" y="1831551"/>
          <a:ext cx="817459" cy="283746"/>
        </a:xfrm>
        <a:custGeom>
          <a:avLst/>
          <a:gdLst/>
          <a:ahLst/>
          <a:cxnLst/>
          <a:rect l="0" t="0" r="0" b="0"/>
          <a:pathLst>
            <a:path>
              <a:moveTo>
                <a:pt x="817459" y="0"/>
              </a:moveTo>
              <a:lnTo>
                <a:pt x="817459"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08F2F4-705A-41D6-AB67-8E9832438338}">
      <dsp:nvSpPr>
        <dsp:cNvPr id="0" name=""/>
        <dsp:cNvSpPr/>
      </dsp:nvSpPr>
      <dsp:spPr>
        <a:xfrm>
          <a:off x="1493523" y="872218"/>
          <a:ext cx="2332462" cy="283746"/>
        </a:xfrm>
        <a:custGeom>
          <a:avLst/>
          <a:gdLst/>
          <a:ahLst/>
          <a:cxnLst/>
          <a:rect l="0" t="0" r="0" b="0"/>
          <a:pathLst>
            <a:path>
              <a:moveTo>
                <a:pt x="2332462" y="0"/>
              </a:moveTo>
              <a:lnTo>
                <a:pt x="2332462" y="141873"/>
              </a:lnTo>
              <a:lnTo>
                <a:pt x="0" y="141873"/>
              </a:lnTo>
              <a:lnTo>
                <a:pt x="0" y="283746"/>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501C2E-5274-4A60-AE06-F68AE39260D2}">
      <dsp:nvSpPr>
        <dsp:cNvPr id="0" name=""/>
        <dsp:cNvSpPr/>
      </dsp:nvSpPr>
      <dsp:spPr>
        <a:xfrm>
          <a:off x="3150400" y="196631"/>
          <a:ext cx="1351173" cy="675586"/>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Time Series Models</a:t>
          </a:r>
          <a:endParaRPr lang="en-ZA" sz="1500" b="1" kern="1200" dirty="0">
            <a:effectLst>
              <a:outerShdw blurRad="50800" dist="38100" dir="18900000" algn="bl" rotWithShape="0">
                <a:prstClr val="black">
                  <a:alpha val="40000"/>
                </a:prstClr>
              </a:outerShdw>
            </a:effectLst>
          </a:endParaRPr>
        </a:p>
      </dsp:txBody>
      <dsp:txXfrm>
        <a:off x="3150400" y="196631"/>
        <a:ext cx="1351173" cy="675586"/>
      </dsp:txXfrm>
    </dsp:sp>
    <dsp:sp modelId="{A8242123-B8B9-403E-A821-1BE1DA5348FF}">
      <dsp:nvSpPr>
        <dsp:cNvPr id="0" name=""/>
        <dsp:cNvSpPr/>
      </dsp:nvSpPr>
      <dsp:spPr>
        <a:xfrm>
          <a:off x="817937" y="1155964"/>
          <a:ext cx="1351173" cy="675586"/>
        </a:xfrm>
        <a:prstGeom prst="rect">
          <a:avLst/>
        </a:prstGeom>
        <a:solidFill>
          <a:srgbClr val="008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Stationary</a:t>
          </a:r>
          <a:endParaRPr lang="en-ZA" sz="1500" b="1" kern="1200" dirty="0">
            <a:effectLst>
              <a:outerShdw blurRad="50800" dist="38100" dir="18900000" algn="bl" rotWithShape="0">
                <a:prstClr val="black">
                  <a:alpha val="40000"/>
                </a:prstClr>
              </a:outerShdw>
            </a:effectLst>
          </a:endParaRPr>
        </a:p>
      </dsp:txBody>
      <dsp:txXfrm>
        <a:off x="817937" y="1155964"/>
        <a:ext cx="1351173" cy="675586"/>
      </dsp:txXfrm>
    </dsp:sp>
    <dsp:sp modelId="{1BF68A85-9DBD-4F07-B773-493EC136BD51}">
      <dsp:nvSpPr>
        <dsp:cNvPr id="0" name=""/>
        <dsp:cNvSpPr/>
      </dsp:nvSpPr>
      <dsp:spPr>
        <a:xfrm>
          <a:off x="477" y="2115297"/>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effectLst>
                <a:outerShdw blurRad="50800" dist="38100" dir="18900000" algn="bl" rotWithShape="0">
                  <a:prstClr val="black">
                    <a:alpha val="40000"/>
                  </a:prstClr>
                </a:outerShdw>
              </a:effectLst>
            </a:rPr>
            <a:t>Univariate</a:t>
          </a:r>
          <a:endParaRPr lang="en-US" sz="1500" b="1" kern="1200" dirty="0">
            <a:effectLst>
              <a:outerShdw blurRad="50800" dist="38100" dir="18900000" algn="bl" rotWithShape="0">
                <a:prstClr val="black">
                  <a:alpha val="40000"/>
                </a:prstClr>
              </a:outerShdw>
            </a:effectLst>
          </a:endParaRPr>
        </a:p>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Models</a:t>
          </a:r>
        </a:p>
      </dsp:txBody>
      <dsp:txXfrm>
        <a:off x="477" y="2115297"/>
        <a:ext cx="1351173" cy="675586"/>
      </dsp:txXfrm>
    </dsp:sp>
    <dsp:sp modelId="{185B90E4-D7D0-4919-AC86-2ADB456A1611}">
      <dsp:nvSpPr>
        <dsp:cNvPr id="0" name=""/>
        <dsp:cNvSpPr/>
      </dsp:nvSpPr>
      <dsp:spPr>
        <a:xfrm>
          <a:off x="338270" y="3074630"/>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Only E(</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ARMA(</a:t>
          </a:r>
          <a:r>
            <a:rPr lang="en-US" sz="1500" b="1" kern="1200" dirty="0" err="1">
              <a:effectLst>
                <a:outerShdw blurRad="50800" dist="38100" dir="18900000" algn="bl" rotWithShape="0">
                  <a:prstClr val="black">
                    <a:alpha val="40000"/>
                  </a:prstClr>
                </a:outerShdw>
              </a:effectLst>
            </a:rPr>
            <a:t>p,q</a:t>
          </a:r>
          <a:r>
            <a:rPr lang="en-US" sz="1500" b="1" kern="1200" dirty="0">
              <a:effectLst>
                <a:outerShdw blurRad="50800" dist="38100" dir="18900000" algn="bl" rotWithShape="0">
                  <a:prstClr val="black">
                    <a:alpha val="40000"/>
                  </a:prstClr>
                </a:outerShdw>
              </a:effectLst>
            </a:rPr>
            <a:t>)</a:t>
          </a:r>
          <a:endParaRPr lang="en-ZA" sz="1500" b="1" kern="1200" dirty="0">
            <a:effectLst>
              <a:outerShdw blurRad="50800" dist="38100" dir="18900000" algn="bl" rotWithShape="0">
                <a:prstClr val="black">
                  <a:alpha val="40000"/>
                </a:prstClr>
              </a:outerShdw>
            </a:effectLst>
          </a:endParaRPr>
        </a:p>
      </dsp:txBody>
      <dsp:txXfrm>
        <a:off x="338270" y="3074630"/>
        <a:ext cx="1351173" cy="675586"/>
      </dsp:txXfrm>
    </dsp:sp>
    <dsp:sp modelId="{BF02EC71-29DC-43BC-B027-98D1DD9B128B}">
      <dsp:nvSpPr>
        <dsp:cNvPr id="0" name=""/>
        <dsp:cNvSpPr/>
      </dsp:nvSpPr>
      <dsp:spPr>
        <a:xfrm>
          <a:off x="338270" y="4033963"/>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E(</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&amp; </a:t>
          </a:r>
          <a:r>
            <a:rPr lang="en-US" sz="1500" b="1" kern="1200" dirty="0" err="1">
              <a:effectLst>
                <a:outerShdw blurRad="50800" dist="38100" dir="18900000" algn="bl" rotWithShape="0">
                  <a:prstClr val="black">
                    <a:alpha val="40000"/>
                  </a:prstClr>
                </a:outerShdw>
              </a:effectLst>
            </a:rPr>
            <a:t>Var</a:t>
          </a:r>
          <a:r>
            <a:rPr lang="en-US" sz="1500" b="1" kern="1200" dirty="0">
              <a:effectLst>
                <a:outerShdw blurRad="50800" dist="38100" dir="18900000" algn="bl" rotWithShape="0">
                  <a:prstClr val="black">
                    <a:alpha val="40000"/>
                  </a:prstClr>
                </a:outerShdw>
              </a:effectLst>
            </a:rPr>
            <a:t>(</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ARCH</a:t>
          </a:r>
          <a:endParaRPr lang="en-ZA" sz="1500" b="1" kern="1200" dirty="0">
            <a:effectLst>
              <a:outerShdw blurRad="50800" dist="38100" dir="18900000" algn="bl" rotWithShape="0">
                <a:prstClr val="black">
                  <a:alpha val="40000"/>
                </a:prstClr>
              </a:outerShdw>
            </a:effectLst>
          </a:endParaRPr>
        </a:p>
      </dsp:txBody>
      <dsp:txXfrm>
        <a:off x="338270" y="4033963"/>
        <a:ext cx="1351173" cy="675586"/>
      </dsp:txXfrm>
    </dsp:sp>
    <dsp:sp modelId="{A4FAF545-111F-40C2-8E92-C9B7F16B4623}">
      <dsp:nvSpPr>
        <dsp:cNvPr id="0" name=""/>
        <dsp:cNvSpPr/>
      </dsp:nvSpPr>
      <dsp:spPr>
        <a:xfrm>
          <a:off x="1635396" y="2115297"/>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Multivariate Models</a:t>
          </a:r>
          <a:endParaRPr lang="en-ZA" sz="1500" b="1" kern="1200" dirty="0">
            <a:effectLst>
              <a:outerShdw blurRad="50800" dist="38100" dir="18900000" algn="bl" rotWithShape="0">
                <a:prstClr val="black">
                  <a:alpha val="40000"/>
                </a:prstClr>
              </a:outerShdw>
            </a:effectLst>
          </a:endParaRPr>
        </a:p>
      </dsp:txBody>
      <dsp:txXfrm>
        <a:off x="1635396" y="2115297"/>
        <a:ext cx="1351173" cy="675586"/>
      </dsp:txXfrm>
    </dsp:sp>
    <dsp:sp modelId="{E10538D4-5F6A-42BD-9C9A-3D1AC80C7DB9}">
      <dsp:nvSpPr>
        <dsp:cNvPr id="0" name=""/>
        <dsp:cNvSpPr/>
      </dsp:nvSpPr>
      <dsp:spPr>
        <a:xfrm>
          <a:off x="1973190" y="3074630"/>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Single Endogenous: ARDL, GARCH</a:t>
          </a:r>
          <a:endParaRPr lang="en-ZA" sz="1500" b="1" kern="1200" dirty="0">
            <a:effectLst>
              <a:outerShdw blurRad="50800" dist="38100" dir="18900000" algn="bl" rotWithShape="0">
                <a:prstClr val="black">
                  <a:alpha val="40000"/>
                </a:prstClr>
              </a:outerShdw>
            </a:effectLst>
          </a:endParaRPr>
        </a:p>
      </dsp:txBody>
      <dsp:txXfrm>
        <a:off x="1973190" y="3074630"/>
        <a:ext cx="1351173" cy="675586"/>
      </dsp:txXfrm>
    </dsp:sp>
    <dsp:sp modelId="{40EC3A56-7037-4E36-94B3-80A03FB965EE}">
      <dsp:nvSpPr>
        <dsp:cNvPr id="0" name=""/>
        <dsp:cNvSpPr/>
      </dsp:nvSpPr>
      <dsp:spPr>
        <a:xfrm>
          <a:off x="1973190" y="4033963"/>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Many Endogenous: </a:t>
          </a:r>
          <a:br>
            <a:rPr lang="en-US" sz="1500" b="1" kern="1200" dirty="0">
              <a:effectLst>
                <a:outerShdw blurRad="50800" dist="38100" dir="18900000" algn="bl" rotWithShape="0">
                  <a:prstClr val="black">
                    <a:alpha val="40000"/>
                  </a:prstClr>
                </a:outerShdw>
              </a:effectLst>
            </a:rPr>
          </a:br>
          <a:r>
            <a:rPr lang="en-US" sz="1500" b="1" kern="1200" dirty="0">
              <a:effectLst>
                <a:outerShdw blurRad="50800" dist="38100" dir="18900000" algn="bl" rotWithShape="0">
                  <a:prstClr val="black">
                    <a:alpha val="40000"/>
                  </a:prstClr>
                </a:outerShdw>
              </a:effectLst>
            </a:rPr>
            <a:t>VAR, SVAR</a:t>
          </a:r>
          <a:endParaRPr lang="en-ZA" sz="1500" b="1" kern="1200" dirty="0">
            <a:effectLst>
              <a:outerShdw blurRad="50800" dist="38100" dir="18900000" algn="bl" rotWithShape="0">
                <a:prstClr val="black">
                  <a:alpha val="40000"/>
                </a:prstClr>
              </a:outerShdw>
            </a:effectLst>
          </a:endParaRPr>
        </a:p>
      </dsp:txBody>
      <dsp:txXfrm>
        <a:off x="1973190" y="4033963"/>
        <a:ext cx="1351173" cy="675586"/>
      </dsp:txXfrm>
    </dsp:sp>
    <dsp:sp modelId="{DC8DE45B-633C-4B8B-A0CA-CF53B5B64241}">
      <dsp:nvSpPr>
        <dsp:cNvPr id="0" name=""/>
        <dsp:cNvSpPr/>
      </dsp:nvSpPr>
      <dsp:spPr>
        <a:xfrm>
          <a:off x="5482863" y="1155964"/>
          <a:ext cx="1351173" cy="675586"/>
        </a:xfrm>
        <a:prstGeom prst="rect">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Non-Stationary</a:t>
          </a:r>
          <a:endParaRPr lang="en-ZA" sz="1500" b="1" kern="1200" dirty="0">
            <a:effectLst>
              <a:outerShdw blurRad="50800" dist="38100" dir="18900000" algn="bl" rotWithShape="0">
                <a:prstClr val="black">
                  <a:alpha val="40000"/>
                </a:prstClr>
              </a:outerShdw>
            </a:effectLst>
          </a:endParaRPr>
        </a:p>
      </dsp:txBody>
      <dsp:txXfrm>
        <a:off x="5482863" y="1155964"/>
        <a:ext cx="1351173" cy="675586"/>
      </dsp:txXfrm>
    </dsp:sp>
    <dsp:sp modelId="{41EA9A69-51A1-4391-BC47-B8A509F3764E}">
      <dsp:nvSpPr>
        <dsp:cNvPr id="0" name=""/>
        <dsp:cNvSpPr/>
      </dsp:nvSpPr>
      <dsp:spPr>
        <a:xfrm>
          <a:off x="4425569" y="2115297"/>
          <a:ext cx="1351173" cy="675586"/>
        </a:xfrm>
        <a:prstGeom prst="rect">
          <a:avLst/>
        </a:prstGeom>
        <a:solidFill>
          <a:srgbClr val="B776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effectLst>
                <a:outerShdw blurRad="50800" dist="38100" dir="18900000" algn="bl" rotWithShape="0">
                  <a:prstClr val="black">
                    <a:alpha val="40000"/>
                  </a:prstClr>
                </a:outerShdw>
              </a:effectLst>
            </a:rPr>
            <a:t>Univariate</a:t>
          </a:r>
          <a:r>
            <a:rPr lang="en-US" sz="1500" b="1" kern="1200" dirty="0">
              <a:effectLst>
                <a:outerShdw blurRad="50800" dist="38100" dir="18900000" algn="bl" rotWithShape="0">
                  <a:prstClr val="black">
                    <a:alpha val="40000"/>
                  </a:prstClr>
                </a:outerShdw>
              </a:effectLst>
            </a:rPr>
            <a:t> Concepts</a:t>
          </a:r>
          <a:endParaRPr lang="en-ZA" sz="1500" b="1" kern="1200" dirty="0">
            <a:effectLst>
              <a:outerShdw blurRad="50800" dist="38100" dir="18900000" algn="bl" rotWithShape="0">
                <a:prstClr val="black">
                  <a:alpha val="40000"/>
                </a:prstClr>
              </a:outerShdw>
            </a:effectLst>
          </a:endParaRPr>
        </a:p>
      </dsp:txBody>
      <dsp:txXfrm>
        <a:off x="4425569" y="2115297"/>
        <a:ext cx="1351173" cy="675586"/>
      </dsp:txXfrm>
    </dsp:sp>
    <dsp:sp modelId="{2D28ED27-6E97-4F64-AD6F-6A76CA12F979}">
      <dsp:nvSpPr>
        <dsp:cNvPr id="0" name=""/>
        <dsp:cNvSpPr/>
      </dsp:nvSpPr>
      <dsp:spPr>
        <a:xfrm>
          <a:off x="3608109" y="3074630"/>
          <a:ext cx="1351173" cy="675586"/>
        </a:xfrm>
        <a:prstGeom prst="rect">
          <a:avLst/>
        </a:prstGeom>
        <a:solidFill>
          <a:srgbClr val="ABA3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Deterministic Trends &amp; Filters</a:t>
          </a:r>
          <a:endParaRPr lang="en-ZA" sz="1500" b="1" kern="1200" dirty="0">
            <a:effectLst>
              <a:outerShdw blurRad="50800" dist="38100" dir="18900000" algn="bl" rotWithShape="0">
                <a:prstClr val="black">
                  <a:alpha val="40000"/>
                </a:prstClr>
              </a:outerShdw>
            </a:effectLst>
          </a:endParaRPr>
        </a:p>
      </dsp:txBody>
      <dsp:txXfrm>
        <a:off x="3608109" y="3074630"/>
        <a:ext cx="1351173" cy="675586"/>
      </dsp:txXfrm>
    </dsp:sp>
    <dsp:sp modelId="{CC280E0A-263D-4AAF-82E8-A9DB3F205BD4}">
      <dsp:nvSpPr>
        <dsp:cNvPr id="0" name=""/>
        <dsp:cNvSpPr/>
      </dsp:nvSpPr>
      <dsp:spPr>
        <a:xfrm>
          <a:off x="5243029" y="3074630"/>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Stochastic Trends: ARIMA(</a:t>
          </a:r>
          <a:r>
            <a:rPr lang="en-US" sz="1500" b="1" kern="1200" dirty="0" err="1">
              <a:effectLst>
                <a:outerShdw blurRad="50800" dist="38100" dir="18900000" algn="bl" rotWithShape="0">
                  <a:prstClr val="black">
                    <a:alpha val="40000"/>
                  </a:prstClr>
                </a:outerShdw>
              </a:effectLst>
            </a:rPr>
            <a:t>p,d,q</a:t>
          </a:r>
          <a:r>
            <a:rPr lang="en-US" sz="1500" b="1" kern="1200" dirty="0">
              <a:effectLst>
                <a:outerShdw blurRad="50800" dist="38100" dir="18900000" algn="bl" rotWithShape="0">
                  <a:prstClr val="black">
                    <a:alpha val="40000"/>
                  </a:prstClr>
                </a:outerShdw>
              </a:effectLst>
            </a:rPr>
            <a:t>)</a:t>
          </a:r>
        </a:p>
      </dsp:txBody>
      <dsp:txXfrm>
        <a:off x="5243029" y="3074630"/>
        <a:ext cx="1351173" cy="675586"/>
      </dsp:txXfrm>
    </dsp:sp>
    <dsp:sp modelId="{4C769587-6487-4D48-9FD8-054EBF4720CB}">
      <dsp:nvSpPr>
        <dsp:cNvPr id="0" name=""/>
        <dsp:cNvSpPr/>
      </dsp:nvSpPr>
      <dsp:spPr>
        <a:xfrm>
          <a:off x="5580823" y="4033963"/>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Tests</a:t>
          </a:r>
        </a:p>
      </dsp:txBody>
      <dsp:txXfrm>
        <a:off x="5580823" y="4033963"/>
        <a:ext cx="1351173" cy="675586"/>
      </dsp:txXfrm>
    </dsp:sp>
    <dsp:sp modelId="{F6103A39-6A11-43CE-B06C-C065E3050B20}">
      <dsp:nvSpPr>
        <dsp:cNvPr id="0" name=""/>
        <dsp:cNvSpPr/>
      </dsp:nvSpPr>
      <dsp:spPr>
        <a:xfrm>
          <a:off x="5580823" y="4993296"/>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Differencing</a:t>
          </a:r>
        </a:p>
      </dsp:txBody>
      <dsp:txXfrm>
        <a:off x="5580823" y="4993296"/>
        <a:ext cx="1351173" cy="675586"/>
      </dsp:txXfrm>
    </dsp:sp>
    <dsp:sp modelId="{B9F2C107-1A2E-49FC-940F-396E0685C17F}">
      <dsp:nvSpPr>
        <dsp:cNvPr id="0" name=""/>
        <dsp:cNvSpPr/>
      </dsp:nvSpPr>
      <dsp:spPr>
        <a:xfrm>
          <a:off x="6540156" y="2115297"/>
          <a:ext cx="1351173" cy="675586"/>
        </a:xfrm>
        <a:prstGeom prst="rect">
          <a:avLst/>
        </a:prstGeom>
        <a:solidFill>
          <a:srgbClr val="A2285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 Multivariate</a:t>
          </a:r>
        </a:p>
      </dsp:txBody>
      <dsp:txXfrm>
        <a:off x="6540156" y="2115297"/>
        <a:ext cx="1351173" cy="675586"/>
      </dsp:txXfrm>
    </dsp:sp>
    <dsp:sp modelId="{F0A8C908-3BAB-4556-B298-4307A18D94CD}">
      <dsp:nvSpPr>
        <dsp:cNvPr id="0" name=""/>
        <dsp:cNvSpPr/>
      </dsp:nvSpPr>
      <dsp:spPr>
        <a:xfrm>
          <a:off x="6877949" y="3074630"/>
          <a:ext cx="1351173" cy="675586"/>
        </a:xfrm>
        <a:prstGeom prst="rect">
          <a:avLst/>
        </a:prstGeom>
        <a:solidFill>
          <a:srgbClr val="A2285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Cointegration / VECM, ARDL</a:t>
          </a:r>
        </a:p>
      </dsp:txBody>
      <dsp:txXfrm>
        <a:off x="6877949" y="3074630"/>
        <a:ext cx="1351173" cy="67558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8422" cy="33805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sz="quarter" idx="1"/>
          </p:nvPr>
        </p:nvSpPr>
        <p:spPr>
          <a:xfrm>
            <a:off x="5631790" y="0"/>
            <a:ext cx="4308422" cy="338058"/>
          </a:xfrm>
          <a:prstGeom prst="rect">
            <a:avLst/>
          </a:prstGeom>
        </p:spPr>
        <p:txBody>
          <a:bodyPr vert="horz" lIns="91440" tIns="45720" rIns="91440" bIns="45720" rtlCol="0"/>
          <a:lstStyle>
            <a:lvl1pPr algn="r">
              <a:defRPr sz="1200"/>
            </a:lvl1pPr>
          </a:lstStyle>
          <a:p>
            <a:fld id="{2AA49B70-AFC7-49A3-9159-71FBE6A12FB5}" type="datetimeFigureOut">
              <a:rPr lang="en-ZA" smtClean="0"/>
              <a:t>2024/02/06</a:t>
            </a:fld>
            <a:endParaRPr lang="en-ZA"/>
          </a:p>
        </p:txBody>
      </p:sp>
      <p:sp>
        <p:nvSpPr>
          <p:cNvPr id="4" name="Footer Placeholder 3"/>
          <p:cNvSpPr>
            <a:spLocks noGrp="1"/>
          </p:cNvSpPr>
          <p:nvPr>
            <p:ph type="ftr" sz="quarter" idx="2"/>
          </p:nvPr>
        </p:nvSpPr>
        <p:spPr>
          <a:xfrm>
            <a:off x="0" y="6421932"/>
            <a:ext cx="4308422" cy="338058"/>
          </a:xfrm>
          <a:prstGeom prst="rect">
            <a:avLst/>
          </a:prstGeom>
        </p:spPr>
        <p:txBody>
          <a:bodyPr vert="horz" lIns="91440" tIns="45720" rIns="91440" bIns="45720" rtlCol="0" anchor="b"/>
          <a:lstStyle>
            <a:lvl1pPr algn="l">
              <a:defRPr sz="1200"/>
            </a:lvl1pPr>
          </a:lstStyle>
          <a:p>
            <a:endParaRPr lang="en-ZA"/>
          </a:p>
        </p:txBody>
      </p:sp>
      <p:sp>
        <p:nvSpPr>
          <p:cNvPr id="5" name="Slide Number Placeholder 4"/>
          <p:cNvSpPr>
            <a:spLocks noGrp="1"/>
          </p:cNvSpPr>
          <p:nvPr>
            <p:ph type="sldNum" sz="quarter" idx="3"/>
          </p:nvPr>
        </p:nvSpPr>
        <p:spPr>
          <a:xfrm>
            <a:off x="5631790" y="6421932"/>
            <a:ext cx="4308422" cy="338058"/>
          </a:xfrm>
          <a:prstGeom prst="rect">
            <a:avLst/>
          </a:prstGeom>
        </p:spPr>
        <p:txBody>
          <a:bodyPr vert="horz" lIns="91440" tIns="45720" rIns="91440" bIns="45720" rtlCol="0" anchor="b"/>
          <a:lstStyle>
            <a:lvl1pPr algn="r">
              <a:defRPr sz="1200"/>
            </a:lvl1pPr>
          </a:lstStyle>
          <a:p>
            <a:fld id="{62583235-4719-4DBE-9B2B-C5FD0BED1F72}" type="slidenum">
              <a:rPr lang="en-ZA" smtClean="0"/>
              <a:t>‹#›</a:t>
            </a:fld>
            <a:endParaRPr lang="en-ZA"/>
          </a:p>
        </p:txBody>
      </p:sp>
    </p:spTree>
    <p:extLst>
      <p:ext uri="{BB962C8B-B14F-4D97-AF65-F5344CB8AC3E}">
        <p14:creationId xmlns:p14="http://schemas.microsoft.com/office/powerpoint/2010/main" val="8986608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8475" cy="339725"/>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5632450" y="0"/>
            <a:ext cx="4308475" cy="339725"/>
          </a:xfrm>
          <a:prstGeom prst="rect">
            <a:avLst/>
          </a:prstGeom>
        </p:spPr>
        <p:txBody>
          <a:bodyPr vert="horz" lIns="91440" tIns="45720" rIns="91440" bIns="45720" rtlCol="0"/>
          <a:lstStyle>
            <a:lvl1pPr algn="r">
              <a:defRPr sz="1200"/>
            </a:lvl1pPr>
          </a:lstStyle>
          <a:p>
            <a:fld id="{2D6AF42B-F6FE-46EE-8943-2F6646C1D29F}" type="datetimeFigureOut">
              <a:rPr lang="en-ZA" smtClean="0"/>
              <a:t>2024/02/06</a:t>
            </a:fld>
            <a:endParaRPr lang="en-ZA"/>
          </a:p>
        </p:txBody>
      </p:sp>
      <p:sp>
        <p:nvSpPr>
          <p:cNvPr id="4" name="Slide Image Placeholder 3"/>
          <p:cNvSpPr>
            <a:spLocks noGrp="1" noRot="1" noChangeAspect="1"/>
          </p:cNvSpPr>
          <p:nvPr>
            <p:ph type="sldImg" idx="2"/>
          </p:nvPr>
        </p:nvSpPr>
        <p:spPr>
          <a:xfrm>
            <a:off x="2943225" y="844550"/>
            <a:ext cx="4056063" cy="2282825"/>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993775" y="3254375"/>
            <a:ext cx="7954963" cy="26622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6421438"/>
            <a:ext cx="4308475" cy="339725"/>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5632450" y="6421438"/>
            <a:ext cx="4308475" cy="339725"/>
          </a:xfrm>
          <a:prstGeom prst="rect">
            <a:avLst/>
          </a:prstGeom>
        </p:spPr>
        <p:txBody>
          <a:bodyPr vert="horz" lIns="91440" tIns="45720" rIns="91440" bIns="45720" rtlCol="0" anchor="b"/>
          <a:lstStyle>
            <a:lvl1pPr algn="r">
              <a:defRPr sz="1200"/>
            </a:lvl1pPr>
          </a:lstStyle>
          <a:p>
            <a:fld id="{2EC46F0D-25CD-4BAA-99DA-E42AD56C60A6}" type="slidenum">
              <a:rPr lang="en-ZA" smtClean="0"/>
              <a:t>‹#›</a:t>
            </a:fld>
            <a:endParaRPr lang="en-ZA"/>
          </a:p>
        </p:txBody>
      </p:sp>
    </p:spTree>
    <p:extLst>
      <p:ext uri="{BB962C8B-B14F-4D97-AF65-F5344CB8AC3E}">
        <p14:creationId xmlns:p14="http://schemas.microsoft.com/office/powerpoint/2010/main" val="2248390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2EC46F0D-25CD-4BAA-99DA-E42AD56C60A6}" type="slidenum">
              <a:rPr lang="en-ZA" smtClean="0"/>
              <a:t>1</a:t>
            </a:fld>
            <a:endParaRPr lang="en-ZA"/>
          </a:p>
        </p:txBody>
      </p:sp>
    </p:spTree>
    <p:extLst>
      <p:ext uri="{BB962C8B-B14F-4D97-AF65-F5344CB8AC3E}">
        <p14:creationId xmlns:p14="http://schemas.microsoft.com/office/powerpoint/2010/main" val="3239651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2EC46F0D-25CD-4BAA-99DA-E42AD56C60A6}" type="slidenum">
              <a:rPr lang="en-ZA" smtClean="0"/>
              <a:t>70</a:t>
            </a:fld>
            <a:endParaRPr lang="en-ZA"/>
          </a:p>
        </p:txBody>
      </p:sp>
    </p:spTree>
    <p:extLst>
      <p:ext uri="{BB962C8B-B14F-4D97-AF65-F5344CB8AC3E}">
        <p14:creationId xmlns:p14="http://schemas.microsoft.com/office/powerpoint/2010/main" val="811891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43225" y="844550"/>
            <a:ext cx="4056063" cy="2282825"/>
          </a:xfrm>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2EC46F0D-25CD-4BAA-99DA-E42AD56C60A6}" type="slidenum">
              <a:rPr lang="en-ZA" smtClean="0"/>
              <a:t>75</a:t>
            </a:fld>
            <a:endParaRPr lang="en-ZA"/>
          </a:p>
        </p:txBody>
      </p:sp>
    </p:spTree>
    <p:extLst>
      <p:ext uri="{BB962C8B-B14F-4D97-AF65-F5344CB8AC3E}">
        <p14:creationId xmlns:p14="http://schemas.microsoft.com/office/powerpoint/2010/main" val="371032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43225" y="844550"/>
            <a:ext cx="4056063" cy="2282825"/>
          </a:xfrm>
        </p:spPr>
      </p:sp>
      <p:sp>
        <p:nvSpPr>
          <p:cNvPr id="3" name="Notes Placeholder 2"/>
          <p:cNvSpPr>
            <a:spLocks noGrp="1"/>
          </p:cNvSpPr>
          <p:nvPr>
            <p:ph type="body" idx="1"/>
          </p:nvPr>
        </p:nvSpPr>
        <p:spPr/>
        <p:txBody>
          <a:bodyPr/>
          <a:lstStyle/>
          <a:p>
            <a:r>
              <a:rPr lang="en-ZA" dirty="0"/>
              <a:t>Up to this point, we have used standard arguments </a:t>
            </a:r>
          </a:p>
        </p:txBody>
      </p:sp>
      <p:sp>
        <p:nvSpPr>
          <p:cNvPr id="4" name="Slide Number Placeholder 3"/>
          <p:cNvSpPr>
            <a:spLocks noGrp="1"/>
          </p:cNvSpPr>
          <p:nvPr>
            <p:ph type="sldNum" sz="quarter" idx="10"/>
          </p:nvPr>
        </p:nvSpPr>
        <p:spPr/>
        <p:txBody>
          <a:bodyPr/>
          <a:lstStyle/>
          <a:p>
            <a:fld id="{2EC46F0D-25CD-4BAA-99DA-E42AD56C60A6}" type="slidenum">
              <a:rPr lang="en-ZA" smtClean="0"/>
              <a:t>90</a:t>
            </a:fld>
            <a:endParaRPr lang="en-ZA"/>
          </a:p>
        </p:txBody>
      </p:sp>
    </p:spTree>
    <p:extLst>
      <p:ext uri="{BB962C8B-B14F-4D97-AF65-F5344CB8AC3E}">
        <p14:creationId xmlns:p14="http://schemas.microsoft.com/office/powerpoint/2010/main" val="2967585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43225" y="844550"/>
            <a:ext cx="4056063" cy="2282825"/>
          </a:xfrm>
        </p:spPr>
      </p:sp>
      <p:sp>
        <p:nvSpPr>
          <p:cNvPr id="3" name="Notes Placeholder 2"/>
          <p:cNvSpPr>
            <a:spLocks noGrp="1"/>
          </p:cNvSpPr>
          <p:nvPr>
            <p:ph type="body" idx="1"/>
          </p:nvPr>
        </p:nvSpPr>
        <p:spPr/>
        <p:txBody>
          <a:bodyPr/>
          <a:lstStyle/>
          <a:p>
            <a:r>
              <a:rPr lang="en-ZA" dirty="0"/>
              <a:t>Up to this point, we have used standard arguments </a:t>
            </a:r>
          </a:p>
        </p:txBody>
      </p:sp>
      <p:sp>
        <p:nvSpPr>
          <p:cNvPr id="4" name="Slide Number Placeholder 3"/>
          <p:cNvSpPr>
            <a:spLocks noGrp="1"/>
          </p:cNvSpPr>
          <p:nvPr>
            <p:ph type="sldNum" sz="quarter" idx="10"/>
          </p:nvPr>
        </p:nvSpPr>
        <p:spPr/>
        <p:txBody>
          <a:bodyPr/>
          <a:lstStyle/>
          <a:p>
            <a:fld id="{2EC46F0D-25CD-4BAA-99DA-E42AD56C60A6}" type="slidenum">
              <a:rPr lang="en-ZA" smtClean="0"/>
              <a:t>91</a:t>
            </a:fld>
            <a:endParaRPr lang="en-ZA"/>
          </a:p>
        </p:txBody>
      </p:sp>
    </p:spTree>
    <p:extLst>
      <p:ext uri="{BB962C8B-B14F-4D97-AF65-F5344CB8AC3E}">
        <p14:creationId xmlns:p14="http://schemas.microsoft.com/office/powerpoint/2010/main" val="4073479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What are the roots of a function? </a:t>
            </a:r>
          </a:p>
        </p:txBody>
      </p:sp>
      <p:sp>
        <p:nvSpPr>
          <p:cNvPr id="4" name="Slide Number Placeholder 3"/>
          <p:cNvSpPr>
            <a:spLocks noGrp="1"/>
          </p:cNvSpPr>
          <p:nvPr>
            <p:ph type="sldNum" sz="quarter" idx="5"/>
          </p:nvPr>
        </p:nvSpPr>
        <p:spPr/>
        <p:txBody>
          <a:bodyPr/>
          <a:lstStyle/>
          <a:p>
            <a:fld id="{2EC46F0D-25CD-4BAA-99DA-E42AD56C60A6}" type="slidenum">
              <a:rPr lang="en-ZA" smtClean="0"/>
              <a:t>92</a:t>
            </a:fld>
            <a:endParaRPr lang="en-ZA"/>
          </a:p>
        </p:txBody>
      </p:sp>
    </p:spTree>
    <p:extLst>
      <p:ext uri="{BB962C8B-B14F-4D97-AF65-F5344CB8AC3E}">
        <p14:creationId xmlns:p14="http://schemas.microsoft.com/office/powerpoint/2010/main" val="430969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43225" y="844550"/>
            <a:ext cx="4056063" cy="2282825"/>
          </a:xfrm>
        </p:spPr>
      </p:sp>
      <p:sp>
        <p:nvSpPr>
          <p:cNvPr id="3" name="Notes Placeholder 2"/>
          <p:cNvSpPr>
            <a:spLocks noGrp="1"/>
          </p:cNvSpPr>
          <p:nvPr>
            <p:ph type="body" idx="1"/>
          </p:nvPr>
        </p:nvSpPr>
        <p:spPr/>
        <p:txBody>
          <a:bodyPr/>
          <a:lstStyle/>
          <a:p>
            <a:r>
              <a:rPr lang="en-ZA" dirty="0"/>
              <a:t>Up to this point, we have used standard arguments </a:t>
            </a:r>
          </a:p>
        </p:txBody>
      </p:sp>
      <p:sp>
        <p:nvSpPr>
          <p:cNvPr id="4" name="Slide Number Placeholder 3"/>
          <p:cNvSpPr>
            <a:spLocks noGrp="1"/>
          </p:cNvSpPr>
          <p:nvPr>
            <p:ph type="sldNum" sz="quarter" idx="10"/>
          </p:nvPr>
        </p:nvSpPr>
        <p:spPr/>
        <p:txBody>
          <a:bodyPr/>
          <a:lstStyle/>
          <a:p>
            <a:fld id="{2EC46F0D-25CD-4BAA-99DA-E42AD56C60A6}" type="slidenum">
              <a:rPr lang="en-ZA" smtClean="0"/>
              <a:t>111</a:t>
            </a:fld>
            <a:endParaRPr lang="en-ZA"/>
          </a:p>
        </p:txBody>
      </p:sp>
    </p:spTree>
    <p:extLst>
      <p:ext uri="{BB962C8B-B14F-4D97-AF65-F5344CB8AC3E}">
        <p14:creationId xmlns:p14="http://schemas.microsoft.com/office/powerpoint/2010/main" val="1366346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43225" y="844550"/>
            <a:ext cx="4056063" cy="2282825"/>
          </a:xfrm>
        </p:spPr>
      </p:sp>
      <p:sp>
        <p:nvSpPr>
          <p:cNvPr id="3" name="Notes Placeholder 2"/>
          <p:cNvSpPr>
            <a:spLocks noGrp="1"/>
          </p:cNvSpPr>
          <p:nvPr>
            <p:ph type="body" idx="1"/>
          </p:nvPr>
        </p:nvSpPr>
        <p:spPr/>
        <p:txBody>
          <a:bodyPr/>
          <a:lstStyle/>
          <a:p>
            <a:r>
              <a:rPr lang="en-ZA" dirty="0"/>
              <a:t>50/50, not a solo endeavour to impress me. It is a learning experience where</a:t>
            </a:r>
            <a:r>
              <a:rPr lang="en-ZA" baseline="0" dirty="0"/>
              <a:t> I expect to assist at sort of “mini” thesis level. </a:t>
            </a:r>
            <a:endParaRPr lang="en-ZA" dirty="0"/>
          </a:p>
        </p:txBody>
      </p:sp>
      <p:sp>
        <p:nvSpPr>
          <p:cNvPr id="4" name="Slide Number Placeholder 3"/>
          <p:cNvSpPr>
            <a:spLocks noGrp="1"/>
          </p:cNvSpPr>
          <p:nvPr>
            <p:ph type="sldNum" sz="quarter" idx="10"/>
          </p:nvPr>
        </p:nvSpPr>
        <p:spPr/>
        <p:txBody>
          <a:bodyPr/>
          <a:lstStyle/>
          <a:p>
            <a:fld id="{2EC46F0D-25CD-4BAA-99DA-E42AD56C60A6}" type="slidenum">
              <a:rPr lang="en-ZA" smtClean="0"/>
              <a:t>4</a:t>
            </a:fld>
            <a:endParaRPr lang="en-ZA"/>
          </a:p>
        </p:txBody>
      </p:sp>
    </p:spTree>
    <p:extLst>
      <p:ext uri="{BB962C8B-B14F-4D97-AF65-F5344CB8AC3E}">
        <p14:creationId xmlns:p14="http://schemas.microsoft.com/office/powerpoint/2010/main" val="3104980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2EC46F0D-25CD-4BAA-99DA-E42AD56C60A6}" type="slidenum">
              <a:rPr lang="en-ZA" smtClean="0"/>
              <a:t>11</a:t>
            </a:fld>
            <a:endParaRPr lang="en-ZA"/>
          </a:p>
        </p:txBody>
      </p:sp>
    </p:spTree>
    <p:extLst>
      <p:ext uri="{BB962C8B-B14F-4D97-AF65-F5344CB8AC3E}">
        <p14:creationId xmlns:p14="http://schemas.microsoft.com/office/powerpoint/2010/main" val="2624059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I trust all of you have used the break between honours and masters to reflect and reaffirm everything you learned in honours.</a:t>
            </a:r>
          </a:p>
          <a:p>
            <a:endParaRPr lang="en-ZA" dirty="0"/>
          </a:p>
          <a:p>
            <a:r>
              <a:rPr lang="en-ZA" dirty="0"/>
              <a:t>Not really, I have to assume a certain level of base knowledge in order to build a lecture, but there is no shame in admitting a lack of a specific item. I am frequently in seminars of specialities that I don’t have, and then I ask when I don’t understand. </a:t>
            </a:r>
          </a:p>
          <a:p>
            <a:endParaRPr lang="en-ZA" dirty="0"/>
          </a:p>
          <a:p>
            <a:r>
              <a:rPr lang="en-ZA" dirty="0"/>
              <a:t>No shame in admitting lack of knowledge. </a:t>
            </a:r>
          </a:p>
          <a:p>
            <a:r>
              <a:rPr lang="en-ZA" dirty="0"/>
              <a:t>It </a:t>
            </a:r>
            <a:r>
              <a:rPr lang="en-ZA" i="1" dirty="0"/>
              <a:t>is </a:t>
            </a:r>
            <a:r>
              <a:rPr lang="en-ZA" i="0" dirty="0"/>
              <a:t>a tragedy to not ask a question and lose what you could learn if I happen to be able to clear up the issue because of the question. </a:t>
            </a:r>
            <a:endParaRPr lang="en-ZA" dirty="0"/>
          </a:p>
        </p:txBody>
      </p:sp>
      <p:sp>
        <p:nvSpPr>
          <p:cNvPr id="4" name="Slide Number Placeholder 3"/>
          <p:cNvSpPr>
            <a:spLocks noGrp="1"/>
          </p:cNvSpPr>
          <p:nvPr>
            <p:ph type="sldNum" sz="quarter" idx="5"/>
          </p:nvPr>
        </p:nvSpPr>
        <p:spPr/>
        <p:txBody>
          <a:bodyPr/>
          <a:lstStyle/>
          <a:p>
            <a:fld id="{2EC46F0D-25CD-4BAA-99DA-E42AD56C60A6}" type="slidenum">
              <a:rPr lang="en-ZA" smtClean="0"/>
              <a:t>15</a:t>
            </a:fld>
            <a:endParaRPr lang="en-ZA"/>
          </a:p>
        </p:txBody>
      </p:sp>
    </p:spTree>
    <p:extLst>
      <p:ext uri="{BB962C8B-B14F-4D97-AF65-F5344CB8AC3E}">
        <p14:creationId xmlns:p14="http://schemas.microsoft.com/office/powerpoint/2010/main" val="443830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The key feature of time series is the dependence on history. The income path of one person in a cross section will be different from the income path of another. In time series, we have only one history of South African GDP.</a:t>
            </a:r>
          </a:p>
        </p:txBody>
      </p:sp>
      <p:sp>
        <p:nvSpPr>
          <p:cNvPr id="4" name="Slide Number Placeholder 3"/>
          <p:cNvSpPr>
            <a:spLocks noGrp="1"/>
          </p:cNvSpPr>
          <p:nvPr>
            <p:ph type="sldNum" sz="quarter" idx="5"/>
          </p:nvPr>
        </p:nvSpPr>
        <p:spPr/>
        <p:txBody>
          <a:bodyPr/>
          <a:lstStyle/>
          <a:p>
            <a:fld id="{2EC46F0D-25CD-4BAA-99DA-E42AD56C60A6}" type="slidenum">
              <a:rPr lang="en-ZA" smtClean="0"/>
              <a:t>17</a:t>
            </a:fld>
            <a:endParaRPr lang="en-ZA"/>
          </a:p>
        </p:txBody>
      </p:sp>
    </p:spTree>
    <p:extLst>
      <p:ext uri="{BB962C8B-B14F-4D97-AF65-F5344CB8AC3E}">
        <p14:creationId xmlns:p14="http://schemas.microsoft.com/office/powerpoint/2010/main" val="1215278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How does hypothesis testing work in a cross section? The distributional theory underlying hypothesis testing in time series is fundamentally different between stationary vs non-stationary data. </a:t>
            </a:r>
          </a:p>
        </p:txBody>
      </p:sp>
      <p:sp>
        <p:nvSpPr>
          <p:cNvPr id="4" name="Slide Number Placeholder 3"/>
          <p:cNvSpPr>
            <a:spLocks noGrp="1"/>
          </p:cNvSpPr>
          <p:nvPr>
            <p:ph type="sldNum" sz="quarter" idx="5"/>
          </p:nvPr>
        </p:nvSpPr>
        <p:spPr/>
        <p:txBody>
          <a:bodyPr/>
          <a:lstStyle/>
          <a:p>
            <a:fld id="{2EC46F0D-25CD-4BAA-99DA-E42AD56C60A6}" type="slidenum">
              <a:rPr lang="en-ZA" smtClean="0"/>
              <a:t>33</a:t>
            </a:fld>
            <a:endParaRPr lang="en-ZA"/>
          </a:p>
        </p:txBody>
      </p:sp>
    </p:spTree>
    <p:extLst>
      <p:ext uri="{BB962C8B-B14F-4D97-AF65-F5344CB8AC3E}">
        <p14:creationId xmlns:p14="http://schemas.microsoft.com/office/powerpoint/2010/main" val="534589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2EC46F0D-25CD-4BAA-99DA-E42AD56C60A6}" type="slidenum">
              <a:rPr lang="en-ZA" smtClean="0"/>
              <a:t>50</a:t>
            </a:fld>
            <a:endParaRPr lang="en-ZA"/>
          </a:p>
        </p:txBody>
      </p:sp>
    </p:spTree>
    <p:extLst>
      <p:ext uri="{BB962C8B-B14F-4D97-AF65-F5344CB8AC3E}">
        <p14:creationId xmlns:p14="http://schemas.microsoft.com/office/powerpoint/2010/main" val="1061269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43225" y="844550"/>
            <a:ext cx="4056063" cy="2282825"/>
          </a:xfrm>
        </p:spPr>
      </p:sp>
      <p:sp>
        <p:nvSpPr>
          <p:cNvPr id="3" name="Notes Placeholder 2"/>
          <p:cNvSpPr>
            <a:spLocks noGrp="1"/>
          </p:cNvSpPr>
          <p:nvPr>
            <p:ph type="body" idx="1"/>
          </p:nvPr>
        </p:nvSpPr>
        <p:spPr/>
        <p:txBody>
          <a:bodyPr/>
          <a:lstStyle/>
          <a:p>
            <a:r>
              <a:rPr lang="en-ZA" dirty="0"/>
              <a:t>Do all the handwork here, focus on backward – leave forward as an exercise</a:t>
            </a:r>
          </a:p>
          <a:p>
            <a:pPr marL="171450" indent="-171450">
              <a:buFontTx/>
              <a:buChar char="-"/>
            </a:pPr>
            <a:r>
              <a:rPr lang="en-ZA" dirty="0"/>
              <a:t>First with initial value, then go</a:t>
            </a:r>
            <a:r>
              <a:rPr lang="en-ZA" baseline="0" dirty="0"/>
              <a:t> past, find infinite limit</a:t>
            </a:r>
          </a:p>
          <a:p>
            <a:pPr marL="628650" lvl="1" indent="-171450">
              <a:buFontTx/>
              <a:buChar char="-"/>
            </a:pPr>
            <a:r>
              <a:rPr lang="en-ZA" baseline="0" dirty="0"/>
              <a:t>|a|&lt;1</a:t>
            </a:r>
          </a:p>
          <a:p>
            <a:pPr marL="628650" lvl="1" indent="-171450">
              <a:buFontTx/>
              <a:buChar char="-"/>
            </a:pPr>
            <a:r>
              <a:rPr lang="en-ZA" baseline="0" dirty="0"/>
              <a:t>a^(</a:t>
            </a:r>
            <a:r>
              <a:rPr lang="en-ZA" baseline="0" dirty="0" err="1"/>
              <a:t>t+m</a:t>
            </a:r>
            <a:r>
              <a:rPr lang="en-ZA" baseline="0" dirty="0"/>
              <a:t>) y_(t-m) approaches zero</a:t>
            </a:r>
          </a:p>
          <a:p>
            <a:pPr marL="628650" lvl="1" indent="-171450">
              <a:buFontTx/>
              <a:buChar char="-"/>
            </a:pPr>
            <a:r>
              <a:rPr lang="en-ZA" baseline="0" dirty="0"/>
              <a:t>Show convergent geo series result</a:t>
            </a:r>
          </a:p>
          <a:p>
            <a:pPr marL="628650" lvl="1" indent="-171450">
              <a:buFontTx/>
              <a:buChar char="-"/>
            </a:pPr>
            <a:r>
              <a:rPr lang="en-ZA" baseline="0" dirty="0"/>
              <a:t>Substitution</a:t>
            </a:r>
          </a:p>
          <a:p>
            <a:pPr marL="628650" lvl="1" indent="-171450">
              <a:buFontTx/>
              <a:buChar char="-"/>
            </a:pPr>
            <a:r>
              <a:rPr lang="en-ZA" baseline="0" dirty="0"/>
              <a:t>Add </a:t>
            </a:r>
            <a:r>
              <a:rPr lang="en-ZA" baseline="0" dirty="0" err="1"/>
              <a:t>Ca^t</a:t>
            </a:r>
            <a:r>
              <a:rPr lang="en-ZA" baseline="0" dirty="0"/>
              <a:t>, show that it is also a solution. Start with primitive form of diff equation. </a:t>
            </a:r>
          </a:p>
          <a:p>
            <a:pPr marL="628650" lvl="1" indent="-171450">
              <a:buFontTx/>
              <a:buChar char="-"/>
            </a:pPr>
            <a:r>
              <a:rPr lang="en-ZA" baseline="0" dirty="0"/>
              <a:t>Unit root case</a:t>
            </a:r>
            <a:endParaRPr lang="en-ZA" dirty="0"/>
          </a:p>
        </p:txBody>
      </p:sp>
      <p:sp>
        <p:nvSpPr>
          <p:cNvPr id="4" name="Slide Number Placeholder 3"/>
          <p:cNvSpPr>
            <a:spLocks noGrp="1"/>
          </p:cNvSpPr>
          <p:nvPr>
            <p:ph type="sldNum" sz="quarter" idx="10"/>
          </p:nvPr>
        </p:nvSpPr>
        <p:spPr/>
        <p:txBody>
          <a:bodyPr/>
          <a:lstStyle/>
          <a:p>
            <a:fld id="{2EC46F0D-25CD-4BAA-99DA-E42AD56C60A6}" type="slidenum">
              <a:rPr lang="en-ZA" smtClean="0"/>
              <a:t>62</a:t>
            </a:fld>
            <a:endParaRPr lang="en-ZA"/>
          </a:p>
        </p:txBody>
      </p:sp>
    </p:spTree>
    <p:extLst>
      <p:ext uri="{BB962C8B-B14F-4D97-AF65-F5344CB8AC3E}">
        <p14:creationId xmlns:p14="http://schemas.microsoft.com/office/powerpoint/2010/main" val="3468715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2EC46F0D-25CD-4BAA-99DA-E42AD56C60A6}" type="slidenum">
              <a:rPr lang="en-ZA" smtClean="0"/>
              <a:t>69</a:t>
            </a:fld>
            <a:endParaRPr lang="en-ZA"/>
          </a:p>
        </p:txBody>
      </p:sp>
    </p:spTree>
    <p:extLst>
      <p:ext uri="{BB962C8B-B14F-4D97-AF65-F5344CB8AC3E}">
        <p14:creationId xmlns:p14="http://schemas.microsoft.com/office/powerpoint/2010/main" val="902943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ZA"/>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ZA"/>
          </a:p>
        </p:txBody>
      </p:sp>
      <p:sp>
        <p:nvSpPr>
          <p:cNvPr id="4" name="Date Placeholder 3"/>
          <p:cNvSpPr>
            <a:spLocks noGrp="1"/>
          </p:cNvSpPr>
          <p:nvPr>
            <p:ph type="dt" sz="half" idx="10"/>
          </p:nvPr>
        </p:nvSpPr>
        <p:spPr/>
        <p:txBody>
          <a:bodyPr/>
          <a:lstStyle/>
          <a:p>
            <a:fld id="{02682B87-5434-4161-B50E-0046EA7D97A8}" type="datetimeFigureOut">
              <a:rPr lang="en-ZA" smtClean="0"/>
              <a:pPr/>
              <a:t>2024/02/06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E66A982-C9B0-4FA1-B4B2-66F411BE3A20}" type="slidenum">
              <a:rPr lang="en-ZA" smtClean="0"/>
              <a:pPr/>
              <a:t>‹#›</a:t>
            </a:fld>
            <a:endParaRPr lang="en-Z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02682B87-5434-4161-B50E-0046EA7D97A8}" type="datetimeFigureOut">
              <a:rPr lang="en-ZA" smtClean="0"/>
              <a:pPr/>
              <a:t>2024/02/06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E66A982-C9B0-4FA1-B4B2-66F411BE3A20}" type="slidenum">
              <a:rPr lang="en-ZA" smtClean="0"/>
              <a:pPr/>
              <a:t>‹#›</a:t>
            </a:fld>
            <a:endParaRPr lang="en-Z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ZA"/>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02682B87-5434-4161-B50E-0046EA7D97A8}" type="datetimeFigureOut">
              <a:rPr lang="en-ZA" smtClean="0"/>
              <a:pPr/>
              <a:t>2024/02/06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E66A982-C9B0-4FA1-B4B2-66F411BE3A20}" type="slidenum">
              <a:rPr lang="en-ZA" smtClean="0"/>
              <a:pPr/>
              <a:t>‹#›</a:t>
            </a:fld>
            <a:endParaRPr lang="en-Z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02682B87-5434-4161-B50E-0046EA7D97A8}" type="datetimeFigureOut">
              <a:rPr lang="en-ZA" smtClean="0"/>
              <a:pPr/>
              <a:t>2024/02/06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E66A982-C9B0-4FA1-B4B2-66F411BE3A20}" type="slidenum">
              <a:rPr lang="en-ZA" smtClean="0"/>
              <a:pPr/>
              <a:t>‹#›</a:t>
            </a:fld>
            <a:endParaRPr lang="en-Z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Z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682B87-5434-4161-B50E-0046EA7D97A8}" type="datetimeFigureOut">
              <a:rPr lang="en-ZA" smtClean="0"/>
              <a:pPr/>
              <a:t>2024/02/06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E66A982-C9B0-4FA1-B4B2-66F411BE3A20}" type="slidenum">
              <a:rPr lang="en-ZA" smtClean="0"/>
              <a:pPr/>
              <a:t>‹#›</a:t>
            </a:fld>
            <a:endParaRPr lang="en-Z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p:cNvSpPr>
            <a:spLocks noGrp="1"/>
          </p:cNvSpPr>
          <p:nvPr>
            <p:ph type="dt" sz="half" idx="10"/>
          </p:nvPr>
        </p:nvSpPr>
        <p:spPr/>
        <p:txBody>
          <a:bodyPr/>
          <a:lstStyle/>
          <a:p>
            <a:fld id="{02682B87-5434-4161-B50E-0046EA7D97A8}" type="datetimeFigureOut">
              <a:rPr lang="en-ZA" smtClean="0"/>
              <a:pPr/>
              <a:t>2024/02/06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E66A982-C9B0-4FA1-B4B2-66F411BE3A20}" type="slidenum">
              <a:rPr lang="en-ZA" smtClean="0"/>
              <a:pPr/>
              <a:t>‹#›</a:t>
            </a:fld>
            <a:endParaRPr lang="en-Z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Z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p:cNvSpPr>
            <a:spLocks noGrp="1"/>
          </p:cNvSpPr>
          <p:nvPr>
            <p:ph type="dt" sz="half" idx="10"/>
          </p:nvPr>
        </p:nvSpPr>
        <p:spPr/>
        <p:txBody>
          <a:bodyPr/>
          <a:lstStyle/>
          <a:p>
            <a:fld id="{02682B87-5434-4161-B50E-0046EA7D97A8}" type="datetimeFigureOut">
              <a:rPr lang="en-ZA" smtClean="0"/>
              <a:pPr/>
              <a:t>2024/02/06</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3E66A982-C9B0-4FA1-B4B2-66F411BE3A20}" type="slidenum">
              <a:rPr lang="en-ZA" smtClean="0"/>
              <a:pPr/>
              <a:t>‹#›</a:t>
            </a:fld>
            <a:endParaRPr lang="en-Z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Date Placeholder 2"/>
          <p:cNvSpPr>
            <a:spLocks noGrp="1"/>
          </p:cNvSpPr>
          <p:nvPr>
            <p:ph type="dt" sz="half" idx="10"/>
          </p:nvPr>
        </p:nvSpPr>
        <p:spPr/>
        <p:txBody>
          <a:bodyPr/>
          <a:lstStyle/>
          <a:p>
            <a:fld id="{02682B87-5434-4161-B50E-0046EA7D97A8}" type="datetimeFigureOut">
              <a:rPr lang="en-ZA" smtClean="0"/>
              <a:pPr/>
              <a:t>2024/02/06</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3E66A982-C9B0-4FA1-B4B2-66F411BE3A20}" type="slidenum">
              <a:rPr lang="en-ZA" smtClean="0"/>
              <a:pPr/>
              <a:t>‹#›</a:t>
            </a:fld>
            <a:endParaRPr lang="en-Z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682B87-5434-4161-B50E-0046EA7D97A8}" type="datetimeFigureOut">
              <a:rPr lang="en-ZA" smtClean="0"/>
              <a:pPr/>
              <a:t>2024/02/06</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3E66A982-C9B0-4FA1-B4B2-66F411BE3A20}" type="slidenum">
              <a:rPr lang="en-ZA" smtClean="0"/>
              <a:pPr/>
              <a:t>‹#›</a:t>
            </a:fld>
            <a:endParaRPr lang="en-Z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Z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682B87-5434-4161-B50E-0046EA7D97A8}" type="datetimeFigureOut">
              <a:rPr lang="en-ZA" smtClean="0"/>
              <a:pPr/>
              <a:t>2024/02/06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E66A982-C9B0-4FA1-B4B2-66F411BE3A20}" type="slidenum">
              <a:rPr lang="en-ZA" smtClean="0"/>
              <a:pPr/>
              <a:t>‹#›</a:t>
            </a:fld>
            <a:endParaRPr lang="en-Z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Z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682B87-5434-4161-B50E-0046EA7D97A8}" type="datetimeFigureOut">
              <a:rPr lang="en-ZA" smtClean="0"/>
              <a:pPr/>
              <a:t>2024/02/06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E66A982-C9B0-4FA1-B4B2-66F411BE3A20}" type="slidenum">
              <a:rPr lang="en-ZA" smtClean="0"/>
              <a:pPr/>
              <a:t>‹#›</a:t>
            </a:fld>
            <a:endParaRPr lang="en-Z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682B87-5434-4161-B50E-0046EA7D97A8}" type="datetimeFigureOut">
              <a:rPr lang="en-ZA" smtClean="0"/>
              <a:pPr/>
              <a:t>2024/02/06</a:t>
            </a:fld>
            <a:endParaRPr lang="en-ZA"/>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6A982-C9B0-4FA1-B4B2-66F411BE3A20}" type="slidenum">
              <a:rPr lang="en-ZA" smtClean="0"/>
              <a:pPr/>
              <a:t>‹#›</a:t>
            </a:fld>
            <a:endParaRPr lang="en-Z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economodel.com/time-series-analysis"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330.png"/><Relationship Id="rId7" Type="http://schemas.openxmlformats.org/officeDocument/2006/relationships/image" Target="../media/image370.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50.png"/><Relationship Id="rId4" Type="http://schemas.openxmlformats.org/officeDocument/2006/relationships/image" Target="../media/image340.png"/></Relationships>
</file>

<file path=ppt/slides/_rels/slide108.xml.rels><?xml version="1.0" encoding="UTF-8" standalone="yes"?>
<Relationships xmlns="http://schemas.openxmlformats.org/package/2006/relationships"><Relationship Id="rId8" Type="http://schemas.openxmlformats.org/officeDocument/2006/relationships/image" Target="../media/image390.png"/><Relationship Id="rId3" Type="http://schemas.openxmlformats.org/officeDocument/2006/relationships/image" Target="../media/image330.png"/><Relationship Id="rId7" Type="http://schemas.openxmlformats.org/officeDocument/2006/relationships/image" Target="../media/image370.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50.png"/><Relationship Id="rId4" Type="http://schemas.openxmlformats.org/officeDocument/2006/relationships/image" Target="../media/image340.png"/><Relationship Id="rId9" Type="http://schemas.openxmlformats.org/officeDocument/2006/relationships/image" Target="../media/image410.png"/></Relationships>
</file>

<file path=ppt/slides/_rels/slide109.xml.rels><?xml version="1.0" encoding="UTF-8" standalone="yes"?>
<Relationships xmlns="http://schemas.openxmlformats.org/package/2006/relationships"><Relationship Id="rId8" Type="http://schemas.openxmlformats.org/officeDocument/2006/relationships/image" Target="../media/image430.png"/><Relationship Id="rId3" Type="http://schemas.openxmlformats.org/officeDocument/2006/relationships/image" Target="../media/image330.png"/><Relationship Id="rId7" Type="http://schemas.openxmlformats.org/officeDocument/2006/relationships/image" Target="../media/image370.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50.png"/><Relationship Id="rId4" Type="http://schemas.openxmlformats.org/officeDocument/2006/relationships/image" Target="../media/image34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cobusburger@sun.ac.za" TargetMode="External"/><Relationship Id="rId2" Type="http://schemas.openxmlformats.org/officeDocument/2006/relationships/hyperlink" Target="mailto:gideondurand@sun.ac.za"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1.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7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7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7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ideas.repec.org/top/old/0702/top.journals.simple.html"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7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0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Econometrics 441/871</a:t>
            </a:r>
            <a:endParaRPr lang="en-ZA" cap="small" dirty="0"/>
          </a:p>
        </p:txBody>
      </p:sp>
      <p:sp>
        <p:nvSpPr>
          <p:cNvPr id="3" name="Subtitle 2"/>
          <p:cNvSpPr>
            <a:spLocks noGrp="1"/>
          </p:cNvSpPr>
          <p:nvPr>
            <p:ph type="subTitle" idx="1"/>
          </p:nvPr>
        </p:nvSpPr>
        <p:spPr/>
        <p:txBody>
          <a:bodyPr>
            <a:normAutofit fontScale="92500" lnSpcReduction="20000"/>
          </a:bodyPr>
          <a:lstStyle/>
          <a:p>
            <a:r>
              <a:rPr lang="en-US" cap="small" dirty="0"/>
              <a:t>Lecture 1</a:t>
            </a:r>
          </a:p>
          <a:p>
            <a:r>
              <a:rPr lang="en-US" dirty="0"/>
              <a:t>Overview of course,</a:t>
            </a:r>
          </a:p>
          <a:p>
            <a:r>
              <a:rPr lang="en-US" dirty="0"/>
              <a:t>difference equations and </a:t>
            </a:r>
            <a:br>
              <a:rPr lang="en-US" dirty="0"/>
            </a:br>
            <a:r>
              <a:rPr lang="en-US" dirty="0"/>
              <a:t>their solutions</a:t>
            </a:r>
            <a:endParaRPr lang="en-Z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Resources</a:t>
            </a:r>
          </a:p>
        </p:txBody>
      </p:sp>
      <p:sp>
        <p:nvSpPr>
          <p:cNvPr id="3" name="Content Placeholder 2"/>
          <p:cNvSpPr>
            <a:spLocks noGrp="1"/>
          </p:cNvSpPr>
          <p:nvPr>
            <p:ph idx="1"/>
          </p:nvPr>
        </p:nvSpPr>
        <p:spPr/>
        <p:txBody>
          <a:bodyPr>
            <a:normAutofit fontScale="85000" lnSpcReduction="20000"/>
          </a:bodyPr>
          <a:lstStyle/>
          <a:p>
            <a:r>
              <a:rPr lang="en-ZA" dirty="0"/>
              <a:t>Textbooks:</a:t>
            </a:r>
          </a:p>
          <a:p>
            <a:endParaRPr lang="en-ZA" dirty="0"/>
          </a:p>
          <a:p>
            <a:pPr marL="0" indent="0">
              <a:buNone/>
            </a:pPr>
            <a:r>
              <a:rPr lang="en-ZA" sz="2800" dirty="0"/>
              <a:t>Enders, Walter (2014) </a:t>
            </a:r>
            <a:r>
              <a:rPr lang="en-ZA" sz="2800" i="1" dirty="0"/>
              <a:t>Applied Econometric Time Series</a:t>
            </a:r>
            <a:r>
              <a:rPr lang="en-ZA" sz="2800" dirty="0"/>
              <a:t>, 4</a:t>
            </a:r>
            <a:r>
              <a:rPr lang="en-ZA" sz="2800" baseline="30000" dirty="0"/>
              <a:t>th</a:t>
            </a:r>
            <a:r>
              <a:rPr lang="en-ZA" sz="2800" dirty="0"/>
              <a:t> Edition</a:t>
            </a:r>
          </a:p>
          <a:p>
            <a:pPr marL="0" indent="0">
              <a:buNone/>
            </a:pPr>
            <a:endParaRPr lang="en-ZA" sz="2800" dirty="0"/>
          </a:p>
          <a:p>
            <a:pPr marL="0" indent="0">
              <a:buNone/>
            </a:pPr>
            <a:r>
              <a:rPr lang="en-ZA" sz="2800" dirty="0"/>
              <a:t>Hendry, David F. and Nielsen, Bent. (2007). </a:t>
            </a:r>
            <a:r>
              <a:rPr lang="en-ZA" sz="2800" i="1" dirty="0"/>
              <a:t>Econometric </a:t>
            </a:r>
            <a:r>
              <a:rPr lang="en-ZA" sz="2800" i="1" dirty="0" err="1"/>
              <a:t>Modeling</a:t>
            </a:r>
            <a:r>
              <a:rPr lang="en-ZA" sz="2800" i="1" dirty="0"/>
              <a:t>: A Likelihood Approach. </a:t>
            </a:r>
          </a:p>
          <a:p>
            <a:pPr marL="0" indent="0">
              <a:buNone/>
            </a:pPr>
            <a:endParaRPr lang="en-ZA" sz="2800" dirty="0"/>
          </a:p>
          <a:p>
            <a:pPr marL="0" indent="0">
              <a:buNone/>
            </a:pPr>
            <a:r>
              <a:rPr lang="af-ZA" sz="3000" dirty="0"/>
              <a:t>Hamilton, James D. (1992) </a:t>
            </a:r>
            <a:r>
              <a:rPr lang="af-ZA" sz="3000" i="1" dirty="0" err="1"/>
              <a:t>Time</a:t>
            </a:r>
            <a:r>
              <a:rPr lang="af-ZA" sz="3000" i="1" dirty="0"/>
              <a:t> Series </a:t>
            </a:r>
            <a:r>
              <a:rPr lang="af-ZA" sz="3000" i="1" dirty="0" err="1"/>
              <a:t>Analysis</a:t>
            </a:r>
            <a:r>
              <a:rPr lang="af-ZA" sz="3000" dirty="0"/>
              <a:t>. </a:t>
            </a:r>
            <a:endParaRPr lang="en-ZA" sz="2600" dirty="0"/>
          </a:p>
          <a:p>
            <a:endParaRPr lang="en-ZA" dirty="0"/>
          </a:p>
          <a:p>
            <a:r>
              <a:rPr lang="en-ZA" dirty="0"/>
              <a:t>Course notes:</a:t>
            </a:r>
          </a:p>
          <a:p>
            <a:pPr lvl="1"/>
            <a:r>
              <a:rPr lang="en-ZA" dirty="0"/>
              <a:t>Kevin </a:t>
            </a:r>
            <a:r>
              <a:rPr lang="en-ZA" dirty="0" err="1"/>
              <a:t>Kotze</a:t>
            </a:r>
            <a:r>
              <a:rPr lang="en-ZA" dirty="0"/>
              <a:t>, UCT</a:t>
            </a:r>
          </a:p>
          <a:p>
            <a:pPr marL="0" indent="0">
              <a:buNone/>
            </a:pPr>
            <a:r>
              <a:rPr lang="en-ZA" sz="2600" dirty="0">
                <a:hlinkClick r:id="rId2"/>
              </a:rPr>
              <a:t>https://www.economodel.com/time-series-analysis</a:t>
            </a:r>
            <a:endParaRPr lang="en-ZA" sz="2600" dirty="0"/>
          </a:p>
          <a:p>
            <a:pPr marL="0" indent="0">
              <a:buNone/>
            </a:pPr>
            <a:endParaRPr lang="en-ZA" sz="2400" dirty="0"/>
          </a:p>
          <a:p>
            <a:pPr marL="0" indent="0">
              <a:buNone/>
            </a:pPr>
            <a:endParaRPr lang="en-ZA" dirty="0"/>
          </a:p>
        </p:txBody>
      </p:sp>
    </p:spTree>
    <p:extLst>
      <p:ext uri="{BB962C8B-B14F-4D97-AF65-F5344CB8AC3E}">
        <p14:creationId xmlns:p14="http://schemas.microsoft.com/office/powerpoint/2010/main" val="223320383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The solution of a 2</a:t>
            </a:r>
            <a:r>
              <a:rPr lang="en-US" sz="2800" b="1" baseline="30000" dirty="0"/>
              <a:t>nd</a:t>
            </a:r>
            <a:r>
              <a:rPr lang="en-US" sz="2800" b="1" dirty="0"/>
              <a:t> order Linear Difference Equation</a:t>
            </a:r>
            <a:endParaRPr lang="en-ZA" sz="28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r>
                  <a:rPr lang="en-ZA" dirty="0"/>
                  <a:t>Consider the second order difference equation </a:t>
                </a:r>
                <a:endParaRPr lang="en-ZA" sz="3300" i="1" dirty="0">
                  <a:latin typeface="Cambria Math" panose="02040503050406030204" pitchFamily="18" charset="0"/>
                </a:endParaRPr>
              </a:p>
              <a:p>
                <a:pPr marL="0" indent="0">
                  <a:buNone/>
                </a:pPr>
                <a:endParaRPr lang="en-ZA" sz="33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ZA" sz="3300" i="1">
                              <a:latin typeface="Cambria Math" panose="02040503050406030204" pitchFamily="18" charset="0"/>
                            </a:rPr>
                          </m:ctrlPr>
                        </m:sSubPr>
                        <m:e>
                          <m:r>
                            <a:rPr lang="en-ZA" sz="3300" i="1">
                              <a:latin typeface="Cambria Math" panose="02040503050406030204" pitchFamily="18" charset="0"/>
                            </a:rPr>
                            <m:t>𝑦</m:t>
                          </m:r>
                        </m:e>
                        <m:sub>
                          <m:r>
                            <a:rPr lang="en-ZA" sz="3300" i="1">
                              <a:latin typeface="Cambria Math" panose="02040503050406030204" pitchFamily="18" charset="0"/>
                            </a:rPr>
                            <m:t>𝑡</m:t>
                          </m:r>
                        </m:sub>
                      </m:sSub>
                      <m:r>
                        <a:rPr lang="en-ZA" sz="3300" i="1">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0</m:t>
                          </m:r>
                        </m:sub>
                      </m:sSub>
                      <m:r>
                        <a:rPr lang="en-ZA" sz="3300" i="1">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1</m:t>
                          </m:r>
                        </m:sub>
                      </m:sSub>
                      <m:sSub>
                        <m:sSubPr>
                          <m:ctrlPr>
                            <a:rPr lang="en-ZA" sz="3300" i="1">
                              <a:latin typeface="Cambria Math" panose="02040503050406030204" pitchFamily="18" charset="0"/>
                            </a:rPr>
                          </m:ctrlPr>
                        </m:sSubPr>
                        <m:e>
                          <m:r>
                            <a:rPr lang="en-ZA" sz="3300" i="1">
                              <a:latin typeface="Cambria Math" panose="02040503050406030204" pitchFamily="18" charset="0"/>
                            </a:rPr>
                            <m:t>𝑦</m:t>
                          </m:r>
                        </m:e>
                        <m:sub>
                          <m:r>
                            <a:rPr lang="en-ZA" sz="3300" i="1">
                              <a:latin typeface="Cambria Math" panose="02040503050406030204" pitchFamily="18" charset="0"/>
                            </a:rPr>
                            <m:t>𝑡</m:t>
                          </m:r>
                          <m:r>
                            <a:rPr lang="en-ZA" sz="3300" i="1">
                              <a:latin typeface="Cambria Math" panose="02040503050406030204" pitchFamily="18" charset="0"/>
                            </a:rPr>
                            <m:t>−1</m:t>
                          </m:r>
                        </m:sub>
                      </m:sSub>
                      <m:r>
                        <a:rPr lang="en-ZA" sz="3300" i="1">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2</m:t>
                          </m:r>
                        </m:sub>
                      </m:sSub>
                      <m:sSub>
                        <m:sSubPr>
                          <m:ctrlPr>
                            <a:rPr lang="en-ZA" sz="3300" i="1">
                              <a:latin typeface="Cambria Math" panose="02040503050406030204" pitchFamily="18" charset="0"/>
                            </a:rPr>
                          </m:ctrlPr>
                        </m:sSubPr>
                        <m:e>
                          <m:r>
                            <a:rPr lang="en-ZA" sz="3300" i="1">
                              <a:latin typeface="Cambria Math" panose="02040503050406030204" pitchFamily="18" charset="0"/>
                            </a:rPr>
                            <m:t>𝑦</m:t>
                          </m:r>
                        </m:e>
                        <m:sub>
                          <m:r>
                            <a:rPr lang="en-ZA" sz="3300" i="1">
                              <a:latin typeface="Cambria Math" panose="02040503050406030204" pitchFamily="18" charset="0"/>
                            </a:rPr>
                            <m:t>𝑡</m:t>
                          </m:r>
                          <m:r>
                            <a:rPr lang="en-ZA" sz="3300" i="1">
                              <a:latin typeface="Cambria Math" panose="02040503050406030204" pitchFamily="18" charset="0"/>
                            </a:rPr>
                            <m:t>−2</m:t>
                          </m:r>
                        </m:sub>
                      </m:sSub>
                      <m:r>
                        <a:rPr lang="en-ZA" sz="3300">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𝜀</m:t>
                          </m:r>
                        </m:e>
                        <m:sub>
                          <m:r>
                            <a:rPr lang="en-ZA" sz="3300" i="1">
                              <a:latin typeface="Cambria Math" panose="02040503050406030204" pitchFamily="18" charset="0"/>
                            </a:rPr>
                            <m:t>𝑡</m:t>
                          </m:r>
                        </m:sub>
                      </m:sSub>
                    </m:oMath>
                  </m:oMathPara>
                </a14:m>
                <a:endParaRPr lang="en-ZA" sz="3300" dirty="0"/>
              </a:p>
              <a:p>
                <a:pPr marL="0" indent="0">
                  <a:buNone/>
                </a:pPr>
                <a:endParaRPr lang="en-ZA" sz="3300" dirty="0"/>
              </a:p>
              <a:p>
                <a:r>
                  <a:rPr lang="en-ZA" sz="3300" dirty="0"/>
                  <a:t>The inverse characteristic polynomial is</a:t>
                </a:r>
                <a:br>
                  <a:rPr lang="en-ZA" sz="3300" dirty="0"/>
                </a:br>
                <a:endParaRPr lang="en-ZA" sz="3300" dirty="0"/>
              </a:p>
              <a:p>
                <a:pPr marL="0" indent="0">
                  <a:buNone/>
                </a:pPr>
                <a14:m>
                  <m:oMathPara xmlns:m="http://schemas.openxmlformats.org/officeDocument/2006/math">
                    <m:oMathParaPr>
                      <m:jc m:val="centerGroup"/>
                    </m:oMathParaPr>
                    <m:oMath xmlns:m="http://schemas.openxmlformats.org/officeDocument/2006/math">
                      <m:d>
                        <m:dPr>
                          <m:ctrlPr>
                            <a:rPr lang="en-ZA" sz="3300" i="1">
                              <a:latin typeface="Cambria Math" panose="02040503050406030204" pitchFamily="18" charset="0"/>
                            </a:rPr>
                          </m:ctrlPr>
                        </m:dPr>
                        <m:e>
                          <m:r>
                            <a:rPr lang="en-ZA" sz="3300" i="1">
                              <a:latin typeface="Cambria Math" panose="02040503050406030204" pitchFamily="18" charset="0"/>
                            </a:rPr>
                            <m:t>1−</m:t>
                          </m:r>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1</m:t>
                              </m:r>
                            </m:sub>
                          </m:sSub>
                          <m:r>
                            <a:rPr lang="en-ZA" sz="3300" i="1">
                              <a:latin typeface="Cambria Math" panose="02040503050406030204" pitchFamily="18" charset="0"/>
                            </a:rPr>
                            <m:t>𝐿</m:t>
                          </m:r>
                          <m:sSub>
                            <m:sSubPr>
                              <m:ctrlPr>
                                <a:rPr lang="en-ZA" sz="3300" i="1">
                                  <a:latin typeface="Cambria Math" panose="02040503050406030204" pitchFamily="18" charset="0"/>
                                </a:rPr>
                              </m:ctrlPr>
                            </m:sSubPr>
                            <m:e>
                              <m:r>
                                <a:rPr lang="en-ZA" sz="3300" i="1">
                                  <a:latin typeface="Cambria Math" panose="02040503050406030204" pitchFamily="18" charset="0"/>
                                </a:rPr>
                                <m:t>−</m:t>
                              </m:r>
                              <m:r>
                                <a:rPr lang="en-ZA" sz="3300" i="1">
                                  <a:latin typeface="Cambria Math" panose="02040503050406030204" pitchFamily="18" charset="0"/>
                                </a:rPr>
                                <m:t>𝑎</m:t>
                              </m:r>
                            </m:e>
                            <m:sub>
                              <m:r>
                                <a:rPr lang="en-ZA" sz="3300" i="1">
                                  <a:latin typeface="Cambria Math" panose="02040503050406030204" pitchFamily="18" charset="0"/>
                                </a:rPr>
                                <m:t>2</m:t>
                              </m:r>
                            </m:sub>
                          </m:sSub>
                          <m:sSup>
                            <m:sSupPr>
                              <m:ctrlPr>
                                <a:rPr lang="en-ZA" sz="3300" i="1">
                                  <a:latin typeface="Cambria Math" panose="02040503050406030204" pitchFamily="18" charset="0"/>
                                </a:rPr>
                              </m:ctrlPr>
                            </m:sSupPr>
                            <m:e>
                              <m:r>
                                <a:rPr lang="en-ZA" sz="3300" i="1">
                                  <a:latin typeface="Cambria Math" panose="02040503050406030204" pitchFamily="18" charset="0"/>
                                </a:rPr>
                                <m:t>𝐿</m:t>
                              </m:r>
                            </m:e>
                            <m:sup>
                              <m:r>
                                <a:rPr lang="en-ZA" sz="3300" i="1">
                                  <a:latin typeface="Cambria Math" panose="02040503050406030204" pitchFamily="18" charset="0"/>
                                </a:rPr>
                                <m:t>2</m:t>
                              </m:r>
                            </m:sup>
                          </m:sSup>
                        </m:e>
                      </m:d>
                    </m:oMath>
                  </m:oMathPara>
                </a14:m>
                <a:br>
                  <a:rPr lang="en-ZA" sz="3300" dirty="0"/>
                </a:br>
                <a:endParaRPr lang="en-ZA" sz="3300" dirty="0"/>
              </a:p>
              <a:p>
                <a:pPr marL="0" indent="0">
                  <a:buNone/>
                </a:pPr>
                <a:endParaRPr lang="en-ZA" sz="3300" dirty="0"/>
              </a:p>
              <a:p>
                <a:r>
                  <a:rPr lang="en-ZA" sz="3300" dirty="0"/>
                  <a:t>Can you find its roots?</a:t>
                </a:r>
              </a:p>
              <a:p>
                <a:r>
                  <a:rPr lang="en-ZA" sz="3300" dirty="0"/>
                  <a:t>If not, can you factor the polynomial?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00" t="-2156" b="-3504"/>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100</a:t>
            </a:fld>
            <a:endParaRPr lang="en-ZA" dirty="0"/>
          </a:p>
        </p:txBody>
      </p:sp>
    </p:spTree>
    <p:extLst>
      <p:ext uri="{BB962C8B-B14F-4D97-AF65-F5344CB8AC3E}">
        <p14:creationId xmlns:p14="http://schemas.microsoft.com/office/powerpoint/2010/main" val="413613877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4624"/>
            <a:ext cx="10972800" cy="850106"/>
          </a:xfrm>
        </p:spPr>
        <p:txBody>
          <a:bodyPr/>
          <a:lstStyle/>
          <a:p>
            <a:r>
              <a:rPr lang="en-ZA" dirty="0"/>
              <a:t>Yes, you can: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008113"/>
                <a:ext cx="10972800" cy="5589239"/>
              </a:xfrm>
            </p:spPr>
            <p:txBody>
              <a:bodyPr>
                <a:normAutofit fontScale="77500" lnSpcReduction="20000"/>
              </a:bodyPr>
              <a:lstStyle/>
              <a:p>
                <a:r>
                  <a:rPr lang="en-ZA" dirty="0"/>
                  <a:t>Consider the basic quadratic equation:</a:t>
                </a:r>
                <a:br>
                  <a:rPr lang="en-ZA" dirty="0"/>
                </a:br>
                <a:endParaRPr lang="en-ZA" dirty="0"/>
              </a:p>
              <a:p>
                <a:pPr marL="0" indent="0">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rPr>
                        <m:t>𝑎</m:t>
                      </m:r>
                      <m:sSup>
                        <m:sSupPr>
                          <m:ctrlPr>
                            <a:rPr lang="en-ZA" b="0" i="1" smtClean="0">
                              <a:latin typeface="Cambria Math" panose="02040503050406030204" pitchFamily="18" charset="0"/>
                            </a:rPr>
                          </m:ctrlPr>
                        </m:sSupPr>
                        <m:e>
                          <m:r>
                            <a:rPr lang="en-ZA" b="0" i="1" smtClean="0">
                              <a:latin typeface="Cambria Math" panose="02040503050406030204" pitchFamily="18" charset="0"/>
                            </a:rPr>
                            <m:t>𝑥</m:t>
                          </m:r>
                        </m:e>
                        <m:sup>
                          <m:r>
                            <a:rPr lang="en-ZA" b="0" i="1" smtClean="0">
                              <a:latin typeface="Cambria Math" panose="02040503050406030204" pitchFamily="18" charset="0"/>
                            </a:rPr>
                            <m:t>2</m:t>
                          </m:r>
                        </m:sup>
                      </m:sSup>
                      <m:r>
                        <a:rPr lang="en-ZA" b="0" i="1" smtClean="0">
                          <a:latin typeface="Cambria Math" panose="02040503050406030204" pitchFamily="18" charset="0"/>
                        </a:rPr>
                        <m:t>+</m:t>
                      </m:r>
                      <m:r>
                        <a:rPr lang="en-ZA" b="0" i="1" smtClean="0">
                          <a:latin typeface="Cambria Math" panose="02040503050406030204" pitchFamily="18" charset="0"/>
                        </a:rPr>
                        <m:t>𝑏𝑥</m:t>
                      </m:r>
                      <m:r>
                        <a:rPr lang="en-ZA" b="0" i="1" smtClean="0">
                          <a:latin typeface="Cambria Math" panose="02040503050406030204" pitchFamily="18" charset="0"/>
                        </a:rPr>
                        <m:t>+</m:t>
                      </m:r>
                      <m:r>
                        <a:rPr lang="en-ZA" b="0" i="1" smtClean="0">
                          <a:latin typeface="Cambria Math" panose="02040503050406030204" pitchFamily="18" charset="0"/>
                        </a:rPr>
                        <m:t>𝑐</m:t>
                      </m:r>
                      <m:r>
                        <a:rPr lang="en-ZA" b="0" i="1" smtClean="0">
                          <a:latin typeface="Cambria Math" panose="02040503050406030204" pitchFamily="18" charset="0"/>
                        </a:rPr>
                        <m:t>=0</m:t>
                      </m:r>
                    </m:oMath>
                  </m:oMathPara>
                </a14:m>
                <a:endParaRPr lang="en-ZA" dirty="0"/>
              </a:p>
              <a:p>
                <a:pPr marL="0" indent="0">
                  <a:buNone/>
                </a:pPr>
                <a:endParaRPr lang="en-ZA" dirty="0"/>
              </a:p>
              <a:p>
                <a:r>
                  <a:rPr lang="en-ZA" dirty="0"/>
                  <a:t>The solutions to this equation, </a:t>
                </a:r>
                <a14:m>
                  <m:oMath xmlns:m="http://schemas.openxmlformats.org/officeDocument/2006/math">
                    <m:sSubSup>
                      <m:sSubSupPr>
                        <m:ctrlPr>
                          <a:rPr lang="en-ZA" b="0" i="1" smtClean="0">
                            <a:latin typeface="Cambria Math" panose="02040503050406030204" pitchFamily="18" charset="0"/>
                          </a:rPr>
                        </m:ctrlPr>
                      </m:sSubSupPr>
                      <m:e>
                        <m:r>
                          <a:rPr lang="en-ZA" i="1">
                            <a:latin typeface="Cambria Math" panose="02040503050406030204" pitchFamily="18" charset="0"/>
                          </a:rPr>
                          <m:t>𝑥</m:t>
                        </m:r>
                      </m:e>
                      <m:sub>
                        <m:r>
                          <a:rPr lang="en-ZA" b="0" i="0" smtClean="0">
                            <a:latin typeface="Cambria Math" panose="02040503050406030204" pitchFamily="18" charset="0"/>
                          </a:rPr>
                          <m:t>1</m:t>
                        </m:r>
                      </m:sub>
                      <m:sup>
                        <m:r>
                          <a:rPr lang="en-ZA" b="0" i="1" smtClean="0">
                            <a:latin typeface="Cambria Math" panose="02040503050406030204" pitchFamily="18" charset="0"/>
                          </a:rPr>
                          <m:t>∗</m:t>
                        </m:r>
                      </m:sup>
                    </m:sSubSup>
                  </m:oMath>
                </a14:m>
                <a:r>
                  <a:rPr lang="en-ZA" dirty="0"/>
                  <a:t> and </a:t>
                </a:r>
                <a14:m>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b="0" i="0" smtClean="0">
                            <a:latin typeface="Cambria Math" panose="02040503050406030204" pitchFamily="18" charset="0"/>
                          </a:rPr>
                          <m:t>2</m:t>
                        </m:r>
                      </m:sub>
                      <m:sup>
                        <m:r>
                          <a:rPr lang="en-ZA" i="1">
                            <a:latin typeface="Cambria Math" panose="02040503050406030204" pitchFamily="18" charset="0"/>
                          </a:rPr>
                          <m:t>∗</m:t>
                        </m:r>
                      </m:sup>
                    </m:sSubSup>
                  </m:oMath>
                </a14:m>
                <a:r>
                  <a:rPr lang="en-ZA" dirty="0"/>
                  <a:t>, </a:t>
                </a:r>
                <a:br>
                  <a:rPr lang="en-ZA" dirty="0"/>
                </a:br>
                <a:r>
                  <a:rPr lang="en-ZA" dirty="0"/>
                  <a:t>are given by the quadratic equation solution from high school:</a:t>
                </a:r>
              </a:p>
              <a:p>
                <a:pPr marL="0" indent="0">
                  <a:buNone/>
                </a:pPr>
                <a:endParaRPr lang="en-ZA"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a:latin typeface="Cambria Math" panose="02040503050406030204" pitchFamily="18" charset="0"/>
                            </a:rPr>
                            <m:t>1</m:t>
                          </m:r>
                        </m:sub>
                        <m:sup>
                          <m:r>
                            <a:rPr lang="en-ZA" i="1">
                              <a:latin typeface="Cambria Math" panose="02040503050406030204" pitchFamily="18" charset="0"/>
                            </a:rPr>
                            <m:t>∗</m:t>
                          </m:r>
                        </m:sup>
                      </m:sSubSup>
                      <m:r>
                        <a:rPr lang="en-ZA" b="0" i="1" smtClean="0">
                          <a:latin typeface="Cambria Math" panose="02040503050406030204" pitchFamily="18" charset="0"/>
                        </a:rPr>
                        <m:t>=</m:t>
                      </m:r>
                      <m:f>
                        <m:fPr>
                          <m:ctrlPr>
                            <a:rPr lang="en-ZA" b="0" i="1" smtClean="0">
                              <a:latin typeface="Cambria Math" panose="02040503050406030204" pitchFamily="18" charset="0"/>
                            </a:rPr>
                          </m:ctrlPr>
                        </m:fPr>
                        <m:num>
                          <m:r>
                            <a:rPr lang="en-ZA" b="0" i="1" smtClean="0">
                              <a:latin typeface="Cambria Math" panose="02040503050406030204" pitchFamily="18" charset="0"/>
                            </a:rPr>
                            <m:t>−</m:t>
                          </m:r>
                          <m:r>
                            <a:rPr lang="en-ZA" b="0" i="1" smtClean="0">
                              <a:latin typeface="Cambria Math" panose="02040503050406030204" pitchFamily="18" charset="0"/>
                            </a:rPr>
                            <m:t>𝑏</m:t>
                          </m:r>
                          <m:r>
                            <a:rPr lang="en-ZA" b="0" i="1" smtClean="0">
                              <a:latin typeface="Cambria Math" panose="02040503050406030204" pitchFamily="18" charset="0"/>
                            </a:rPr>
                            <m:t>+</m:t>
                          </m:r>
                          <m:rad>
                            <m:radPr>
                              <m:degHide m:val="on"/>
                              <m:ctrlPr>
                                <a:rPr lang="en-ZA" b="0" i="1" smtClean="0">
                                  <a:latin typeface="Cambria Math" panose="02040503050406030204" pitchFamily="18" charset="0"/>
                                </a:rPr>
                              </m:ctrlPr>
                            </m:radPr>
                            <m:deg/>
                            <m:e>
                              <m:sSup>
                                <m:sSupPr>
                                  <m:ctrlPr>
                                    <a:rPr lang="en-ZA" b="0" i="1" smtClean="0">
                                      <a:latin typeface="Cambria Math" panose="02040503050406030204" pitchFamily="18" charset="0"/>
                                    </a:rPr>
                                  </m:ctrlPr>
                                </m:sSupPr>
                                <m:e>
                                  <m:r>
                                    <a:rPr lang="en-ZA" b="0" i="1" smtClean="0">
                                      <a:latin typeface="Cambria Math" panose="02040503050406030204" pitchFamily="18" charset="0"/>
                                    </a:rPr>
                                    <m:t>𝑏</m:t>
                                  </m:r>
                                </m:e>
                                <m:sup>
                                  <m:r>
                                    <a:rPr lang="en-ZA" b="0" i="1" smtClean="0">
                                      <a:latin typeface="Cambria Math" panose="02040503050406030204" pitchFamily="18" charset="0"/>
                                    </a:rPr>
                                    <m:t>2</m:t>
                                  </m:r>
                                </m:sup>
                              </m:sSup>
                              <m:r>
                                <a:rPr lang="en-ZA" b="0" i="1" smtClean="0">
                                  <a:latin typeface="Cambria Math" panose="02040503050406030204" pitchFamily="18" charset="0"/>
                                </a:rPr>
                                <m:t>−4</m:t>
                              </m:r>
                              <m:r>
                                <a:rPr lang="en-ZA" b="0" i="1" smtClean="0">
                                  <a:latin typeface="Cambria Math" panose="02040503050406030204" pitchFamily="18" charset="0"/>
                                </a:rPr>
                                <m:t>𝑎𝑐</m:t>
                              </m:r>
                            </m:e>
                          </m:rad>
                        </m:num>
                        <m:den>
                          <m:r>
                            <a:rPr lang="en-ZA" b="0" i="1" smtClean="0">
                              <a:latin typeface="Cambria Math" panose="02040503050406030204" pitchFamily="18" charset="0"/>
                            </a:rPr>
                            <m:t>2</m:t>
                          </m:r>
                          <m:r>
                            <a:rPr lang="en-ZA" b="0" i="1" smtClean="0">
                              <a:latin typeface="Cambria Math" panose="02040503050406030204" pitchFamily="18" charset="0"/>
                            </a:rPr>
                            <m:t>𝑎</m:t>
                          </m:r>
                        </m:den>
                      </m:f>
                    </m:oMath>
                  </m:oMathPara>
                </a14:m>
                <a:endParaRPr lang="en-ZA" b="0" dirty="0"/>
              </a:p>
              <a:p>
                <a:pPr marL="0" indent="0">
                  <a:buNone/>
                </a:pPr>
                <a:br>
                  <a:rPr lang="en-ZA"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b="0" i="0" smtClean="0">
                              <a:latin typeface="Cambria Math" panose="02040503050406030204" pitchFamily="18" charset="0"/>
                            </a:rPr>
                            <m:t>2</m:t>
                          </m:r>
                        </m:sub>
                        <m:sup>
                          <m:r>
                            <a:rPr lang="en-ZA" i="1">
                              <a:latin typeface="Cambria Math" panose="02040503050406030204" pitchFamily="18" charset="0"/>
                            </a:rPr>
                            <m:t>∗</m:t>
                          </m:r>
                        </m:sup>
                      </m:sSubSup>
                      <m:r>
                        <a:rPr lang="en-ZA" i="1">
                          <a:latin typeface="Cambria Math" panose="02040503050406030204" pitchFamily="18" charset="0"/>
                        </a:rPr>
                        <m:t>=</m:t>
                      </m:r>
                      <m:f>
                        <m:fPr>
                          <m:ctrlPr>
                            <a:rPr lang="en-ZA" i="1">
                              <a:latin typeface="Cambria Math" panose="02040503050406030204" pitchFamily="18" charset="0"/>
                            </a:rPr>
                          </m:ctrlPr>
                        </m:fPr>
                        <m:num>
                          <m:r>
                            <a:rPr lang="en-ZA" i="1">
                              <a:latin typeface="Cambria Math" panose="02040503050406030204" pitchFamily="18" charset="0"/>
                            </a:rPr>
                            <m:t>−</m:t>
                          </m:r>
                          <m:r>
                            <a:rPr lang="en-ZA" i="1">
                              <a:latin typeface="Cambria Math" panose="02040503050406030204" pitchFamily="18" charset="0"/>
                            </a:rPr>
                            <m:t>𝑏</m:t>
                          </m:r>
                          <m:r>
                            <a:rPr lang="en-ZA" b="0" i="1" smtClean="0">
                              <a:latin typeface="Cambria Math" panose="02040503050406030204" pitchFamily="18" charset="0"/>
                            </a:rPr>
                            <m:t>−</m:t>
                          </m:r>
                          <m:rad>
                            <m:radPr>
                              <m:degHide m:val="on"/>
                              <m:ctrlPr>
                                <a:rPr lang="en-ZA" i="1">
                                  <a:latin typeface="Cambria Math" panose="02040503050406030204" pitchFamily="18" charset="0"/>
                                </a:rPr>
                              </m:ctrlPr>
                            </m:radPr>
                            <m:deg/>
                            <m:e>
                              <m:sSup>
                                <m:sSupPr>
                                  <m:ctrlPr>
                                    <a:rPr lang="en-ZA" i="1">
                                      <a:latin typeface="Cambria Math" panose="02040503050406030204" pitchFamily="18" charset="0"/>
                                    </a:rPr>
                                  </m:ctrlPr>
                                </m:sSupPr>
                                <m:e>
                                  <m:r>
                                    <a:rPr lang="en-ZA" i="1">
                                      <a:latin typeface="Cambria Math" panose="02040503050406030204" pitchFamily="18" charset="0"/>
                                    </a:rPr>
                                    <m:t>𝑏</m:t>
                                  </m:r>
                                </m:e>
                                <m:sup>
                                  <m:r>
                                    <a:rPr lang="en-ZA" i="1">
                                      <a:latin typeface="Cambria Math" panose="02040503050406030204" pitchFamily="18" charset="0"/>
                                    </a:rPr>
                                    <m:t>2</m:t>
                                  </m:r>
                                </m:sup>
                              </m:sSup>
                              <m:r>
                                <a:rPr lang="en-ZA" i="1">
                                  <a:latin typeface="Cambria Math" panose="02040503050406030204" pitchFamily="18" charset="0"/>
                                </a:rPr>
                                <m:t>−4</m:t>
                              </m:r>
                              <m:r>
                                <a:rPr lang="en-ZA" i="1">
                                  <a:latin typeface="Cambria Math" panose="02040503050406030204" pitchFamily="18" charset="0"/>
                                </a:rPr>
                                <m:t>𝑎𝑐</m:t>
                              </m:r>
                            </m:e>
                          </m:rad>
                        </m:num>
                        <m:den>
                          <m:r>
                            <a:rPr lang="en-ZA" i="1">
                              <a:latin typeface="Cambria Math" panose="02040503050406030204" pitchFamily="18" charset="0"/>
                            </a:rPr>
                            <m:t>2</m:t>
                          </m:r>
                          <m:r>
                            <a:rPr lang="en-ZA" i="1">
                              <a:latin typeface="Cambria Math" panose="02040503050406030204" pitchFamily="18" charset="0"/>
                            </a:rPr>
                            <m:t>𝑎</m:t>
                          </m:r>
                        </m:den>
                      </m:f>
                    </m:oMath>
                  </m:oMathPara>
                </a14:m>
                <a:endParaRPr lang="en-ZA" dirty="0"/>
              </a:p>
              <a:p>
                <a:r>
                  <a:rPr lang="en-ZA" dirty="0"/>
                  <a:t>So, we can factor the polynomial: </a:t>
                </a:r>
              </a:p>
              <a:p>
                <a:pPr marL="0" indent="0">
                  <a:buNone/>
                </a:pPr>
                <a:endParaRPr lang="en-ZA" dirty="0"/>
              </a:p>
              <a:p>
                <a:pPr marL="0" indent="0">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rPr>
                        <m:t>𝑎</m:t>
                      </m:r>
                      <m:sSup>
                        <m:sSupPr>
                          <m:ctrlPr>
                            <a:rPr lang="en-ZA" b="0" i="1" smtClean="0">
                              <a:latin typeface="Cambria Math" panose="02040503050406030204" pitchFamily="18" charset="0"/>
                            </a:rPr>
                          </m:ctrlPr>
                        </m:sSupPr>
                        <m:e>
                          <m:r>
                            <a:rPr lang="en-ZA" b="0" i="1" smtClean="0">
                              <a:latin typeface="Cambria Math" panose="02040503050406030204" pitchFamily="18" charset="0"/>
                            </a:rPr>
                            <m:t>𝑥</m:t>
                          </m:r>
                        </m:e>
                        <m:sup>
                          <m:r>
                            <a:rPr lang="en-ZA" b="0" i="1" smtClean="0">
                              <a:latin typeface="Cambria Math" panose="02040503050406030204" pitchFamily="18" charset="0"/>
                            </a:rPr>
                            <m:t>2</m:t>
                          </m:r>
                        </m:sup>
                      </m:sSup>
                      <m:r>
                        <a:rPr lang="en-ZA" b="0" i="1" smtClean="0">
                          <a:latin typeface="Cambria Math" panose="02040503050406030204" pitchFamily="18" charset="0"/>
                        </a:rPr>
                        <m:t>+</m:t>
                      </m:r>
                      <m:r>
                        <a:rPr lang="en-ZA" b="0" i="1" smtClean="0">
                          <a:latin typeface="Cambria Math" panose="02040503050406030204" pitchFamily="18" charset="0"/>
                        </a:rPr>
                        <m:t>𝑏𝑥</m:t>
                      </m:r>
                      <m:r>
                        <a:rPr lang="en-ZA" b="0" i="1" smtClean="0">
                          <a:latin typeface="Cambria Math" panose="02040503050406030204" pitchFamily="18" charset="0"/>
                        </a:rPr>
                        <m:t>+</m:t>
                      </m:r>
                      <m:r>
                        <a:rPr lang="en-ZA" b="0" i="1" smtClean="0">
                          <a:latin typeface="Cambria Math" panose="02040503050406030204" pitchFamily="18" charset="0"/>
                        </a:rPr>
                        <m:t>𝑐</m:t>
                      </m:r>
                      <m:r>
                        <a:rPr lang="en-ZA" b="0" i="1" smtClean="0">
                          <a:latin typeface="Cambria Math" panose="02040503050406030204" pitchFamily="18" charset="0"/>
                        </a:rPr>
                        <m:t>=(</m:t>
                      </m:r>
                      <m:r>
                        <a:rPr lang="en-ZA" b="0" i="1" smtClean="0">
                          <a:latin typeface="Cambria Math" panose="02040503050406030204" pitchFamily="18" charset="0"/>
                        </a:rPr>
                        <m:t>𝑥</m:t>
                      </m:r>
                      <m:r>
                        <a:rPr lang="en-ZA" b="0" i="1" smtClean="0">
                          <a:latin typeface="Cambria Math" panose="02040503050406030204" pitchFamily="18" charset="0"/>
                        </a:rPr>
                        <m:t>−</m:t>
                      </m:r>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a:latin typeface="Cambria Math" panose="02040503050406030204" pitchFamily="18" charset="0"/>
                            </a:rPr>
                            <m:t>1</m:t>
                          </m:r>
                        </m:sub>
                        <m:sup>
                          <m:r>
                            <a:rPr lang="en-ZA" i="1">
                              <a:latin typeface="Cambria Math" panose="02040503050406030204" pitchFamily="18" charset="0"/>
                            </a:rPr>
                            <m:t>∗</m:t>
                          </m:r>
                        </m:sup>
                      </m:sSubSup>
                      <m:r>
                        <a:rPr lang="en-ZA" b="0" i="1" smtClean="0">
                          <a:latin typeface="Cambria Math" panose="02040503050406030204" pitchFamily="18" charset="0"/>
                        </a:rPr>
                        <m:t>)</m:t>
                      </m:r>
                      <m:r>
                        <a:rPr lang="en-ZA" i="1">
                          <a:latin typeface="Cambria Math" panose="02040503050406030204" pitchFamily="18" charset="0"/>
                        </a:rPr>
                        <m:t>(</m:t>
                      </m:r>
                      <m:r>
                        <a:rPr lang="en-ZA" i="1">
                          <a:latin typeface="Cambria Math" panose="02040503050406030204" pitchFamily="18" charset="0"/>
                        </a:rPr>
                        <m:t>𝑥</m:t>
                      </m:r>
                      <m:r>
                        <a:rPr lang="en-ZA" i="1">
                          <a:latin typeface="Cambria Math" panose="02040503050406030204" pitchFamily="18" charset="0"/>
                        </a:rPr>
                        <m:t>−</m:t>
                      </m:r>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b="0" i="0" smtClean="0">
                              <a:latin typeface="Cambria Math" panose="02040503050406030204" pitchFamily="18" charset="0"/>
                            </a:rPr>
                            <m:t>2</m:t>
                          </m:r>
                        </m:sub>
                        <m:sup>
                          <m:r>
                            <a:rPr lang="en-ZA" i="1">
                              <a:latin typeface="Cambria Math" panose="02040503050406030204" pitchFamily="18" charset="0"/>
                            </a:rPr>
                            <m:t>∗</m:t>
                          </m:r>
                        </m:sup>
                      </m:sSubSup>
                      <m:r>
                        <a:rPr lang="en-ZA" i="1">
                          <a:latin typeface="Cambria Math" panose="02040503050406030204" pitchFamily="18" charset="0"/>
                        </a:rPr>
                        <m:t>)</m:t>
                      </m:r>
                    </m:oMath>
                  </m:oMathPara>
                </a14:m>
                <a:endParaRPr lang="en-ZA" dirty="0"/>
              </a:p>
              <a:p>
                <a:pPr marL="0" indent="0">
                  <a:buNone/>
                </a:pPr>
                <a:endParaRPr lang="en-ZA" dirty="0"/>
              </a:p>
              <a:p>
                <a:pPr marL="0" indent="0">
                  <a:buNone/>
                </a:pPr>
                <a:endParaRPr lang="en-ZA" dirty="0"/>
              </a:p>
              <a:p>
                <a:pPr marL="457200" lvl="1" indent="0">
                  <a:buNone/>
                </a:pPr>
                <a:endParaRPr lang="en-ZA" dirty="0"/>
              </a:p>
              <a:p>
                <a:endParaRPr lang="en-Z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008113"/>
                <a:ext cx="10972800" cy="5589239"/>
              </a:xfrm>
              <a:blipFill>
                <a:blip r:embed="rId2"/>
                <a:stretch>
                  <a:fillRect l="-778" t="-1963" b="-327"/>
                </a:stretch>
              </a:blipFill>
            </p:spPr>
            <p:txBody>
              <a:bodyPr/>
              <a:lstStyle/>
              <a:p>
                <a:r>
                  <a:rPr lang="en-ZA">
                    <a:noFill/>
                  </a:rPr>
                  <a:t> </a:t>
                </a:r>
              </a:p>
            </p:txBody>
          </p:sp>
        </mc:Fallback>
      </mc:AlternateContent>
    </p:spTree>
    <p:extLst>
      <p:ext uri="{BB962C8B-B14F-4D97-AF65-F5344CB8AC3E}">
        <p14:creationId xmlns:p14="http://schemas.microsoft.com/office/powerpoint/2010/main" val="306668125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2586" y="620688"/>
                <a:ext cx="10972800" cy="6100787"/>
              </a:xfrm>
            </p:spPr>
            <p:txBody>
              <a:bodyPr>
                <a:normAutofit fontScale="62500" lnSpcReduction="20000"/>
              </a:bodyPr>
              <a:lstStyle/>
              <a:p>
                <a:r>
                  <a:rPr lang="en-ZA" sz="3300" dirty="0"/>
                  <a:t>Let the factors of </a:t>
                </a:r>
                <a14:m>
                  <m:oMath xmlns:m="http://schemas.openxmlformats.org/officeDocument/2006/math">
                    <m:d>
                      <m:dPr>
                        <m:ctrlPr>
                          <a:rPr lang="en-ZA" sz="3300" i="1">
                            <a:latin typeface="Cambria Math" panose="02040503050406030204" pitchFamily="18" charset="0"/>
                          </a:rPr>
                        </m:ctrlPr>
                      </m:dPr>
                      <m:e>
                        <m:r>
                          <a:rPr lang="en-ZA" sz="3300" i="1">
                            <a:latin typeface="Cambria Math" panose="02040503050406030204" pitchFamily="18" charset="0"/>
                          </a:rPr>
                          <m:t>1−</m:t>
                        </m:r>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1</m:t>
                            </m:r>
                          </m:sub>
                        </m:sSub>
                        <m:r>
                          <a:rPr lang="en-ZA" sz="3300" i="1">
                            <a:latin typeface="Cambria Math" panose="02040503050406030204" pitchFamily="18" charset="0"/>
                          </a:rPr>
                          <m:t>𝐿</m:t>
                        </m:r>
                        <m:sSub>
                          <m:sSubPr>
                            <m:ctrlPr>
                              <a:rPr lang="en-ZA" sz="3300" i="1">
                                <a:latin typeface="Cambria Math" panose="02040503050406030204" pitchFamily="18" charset="0"/>
                              </a:rPr>
                            </m:ctrlPr>
                          </m:sSubPr>
                          <m:e>
                            <m:r>
                              <a:rPr lang="en-ZA" sz="3300" i="1">
                                <a:latin typeface="Cambria Math" panose="02040503050406030204" pitchFamily="18" charset="0"/>
                              </a:rPr>
                              <m:t>−</m:t>
                            </m:r>
                            <m:r>
                              <a:rPr lang="en-ZA" sz="3300" i="1">
                                <a:latin typeface="Cambria Math" panose="02040503050406030204" pitchFamily="18" charset="0"/>
                              </a:rPr>
                              <m:t>𝑎</m:t>
                            </m:r>
                          </m:e>
                          <m:sub>
                            <m:r>
                              <a:rPr lang="en-ZA" sz="3300" i="1">
                                <a:latin typeface="Cambria Math" panose="02040503050406030204" pitchFamily="18" charset="0"/>
                              </a:rPr>
                              <m:t>2</m:t>
                            </m:r>
                          </m:sub>
                        </m:sSub>
                        <m:sSup>
                          <m:sSupPr>
                            <m:ctrlPr>
                              <a:rPr lang="en-ZA" sz="3300" i="1">
                                <a:latin typeface="Cambria Math" panose="02040503050406030204" pitchFamily="18" charset="0"/>
                              </a:rPr>
                            </m:ctrlPr>
                          </m:sSupPr>
                          <m:e>
                            <m:r>
                              <a:rPr lang="en-ZA" sz="3300" i="1">
                                <a:latin typeface="Cambria Math" panose="02040503050406030204" pitchFamily="18" charset="0"/>
                              </a:rPr>
                              <m:t>𝐿</m:t>
                            </m:r>
                          </m:e>
                          <m:sup>
                            <m:r>
                              <a:rPr lang="en-ZA" sz="3300" i="1">
                                <a:latin typeface="Cambria Math" panose="02040503050406030204" pitchFamily="18" charset="0"/>
                              </a:rPr>
                              <m:t>2</m:t>
                            </m:r>
                          </m:sup>
                        </m:sSup>
                      </m:e>
                    </m:d>
                  </m:oMath>
                </a14:m>
                <a:r>
                  <a:rPr lang="en-ZA" sz="3300" dirty="0"/>
                  <a:t> be: </a:t>
                </a:r>
                <a14:m>
                  <m:oMath xmlns:m="http://schemas.openxmlformats.org/officeDocument/2006/math">
                    <m:d>
                      <m:dPr>
                        <m:ctrlPr>
                          <a:rPr lang="en-ZA" sz="3300" i="1">
                            <a:latin typeface="Cambria Math" panose="02040503050406030204" pitchFamily="18" charset="0"/>
                          </a:rPr>
                        </m:ctrlPr>
                      </m:dPr>
                      <m:e>
                        <m:r>
                          <a:rPr lang="en-ZA" sz="3300" i="1">
                            <a:latin typeface="Cambria Math" panose="02040503050406030204" pitchFamily="18" charset="0"/>
                          </a:rPr>
                          <m:t>1−</m:t>
                        </m:r>
                        <m:sSub>
                          <m:sSubPr>
                            <m:ctrlPr>
                              <a:rPr lang="en-ZA" sz="3300" i="1">
                                <a:latin typeface="Cambria Math" panose="02040503050406030204" pitchFamily="18" charset="0"/>
                              </a:rPr>
                            </m:ctrlPr>
                          </m:sSubPr>
                          <m:e>
                            <m:r>
                              <a:rPr lang="en-ZA" sz="3300" i="1">
                                <a:latin typeface="Cambria Math" panose="02040503050406030204" pitchFamily="18" charset="0"/>
                              </a:rPr>
                              <m:t>𝛼</m:t>
                            </m:r>
                          </m:e>
                          <m:sub>
                            <m:r>
                              <a:rPr lang="en-ZA" sz="3300" i="1">
                                <a:latin typeface="Cambria Math" panose="02040503050406030204" pitchFamily="18" charset="0"/>
                              </a:rPr>
                              <m:t>1</m:t>
                            </m:r>
                          </m:sub>
                        </m:sSub>
                        <m:r>
                          <a:rPr lang="en-ZA" sz="3300" i="1">
                            <a:latin typeface="Cambria Math" panose="02040503050406030204" pitchFamily="18" charset="0"/>
                          </a:rPr>
                          <m:t>𝐿</m:t>
                        </m:r>
                      </m:e>
                    </m:d>
                    <m:d>
                      <m:dPr>
                        <m:ctrlPr>
                          <a:rPr lang="en-ZA" sz="3300" i="1">
                            <a:latin typeface="Cambria Math" panose="02040503050406030204" pitchFamily="18" charset="0"/>
                          </a:rPr>
                        </m:ctrlPr>
                      </m:dPr>
                      <m:e>
                        <m:r>
                          <a:rPr lang="en-ZA" sz="3300" i="1">
                            <a:latin typeface="Cambria Math" panose="02040503050406030204" pitchFamily="18" charset="0"/>
                          </a:rPr>
                          <m:t>1−</m:t>
                        </m:r>
                        <m:sSub>
                          <m:sSubPr>
                            <m:ctrlPr>
                              <a:rPr lang="en-ZA" sz="3300" i="1">
                                <a:latin typeface="Cambria Math" panose="02040503050406030204" pitchFamily="18" charset="0"/>
                              </a:rPr>
                            </m:ctrlPr>
                          </m:sSubPr>
                          <m:e>
                            <m:r>
                              <a:rPr lang="en-ZA" sz="3300" i="1">
                                <a:latin typeface="Cambria Math" panose="02040503050406030204" pitchFamily="18" charset="0"/>
                              </a:rPr>
                              <m:t>𝛼</m:t>
                            </m:r>
                          </m:e>
                          <m:sub>
                            <m:r>
                              <a:rPr lang="en-ZA" sz="3300" i="1">
                                <a:latin typeface="Cambria Math" panose="02040503050406030204" pitchFamily="18" charset="0"/>
                              </a:rPr>
                              <m:t>2</m:t>
                            </m:r>
                          </m:sub>
                        </m:sSub>
                        <m:r>
                          <a:rPr lang="en-ZA" sz="3300" i="1">
                            <a:latin typeface="Cambria Math" panose="02040503050406030204" pitchFamily="18" charset="0"/>
                          </a:rPr>
                          <m:t>𝐿</m:t>
                        </m:r>
                      </m:e>
                    </m:d>
                    <m:r>
                      <a:rPr lang="en-ZA" sz="3300">
                        <a:latin typeface="Cambria Math" panose="02040503050406030204" pitchFamily="18" charset="0"/>
                      </a:rPr>
                      <m:t> </m:t>
                    </m:r>
                  </m:oMath>
                </a14:m>
                <a:r>
                  <a:rPr lang="en-ZA" sz="3300" dirty="0"/>
                  <a:t> then we obtain: </a:t>
                </a:r>
              </a:p>
              <a:p>
                <a:pPr marL="0" indent="0">
                  <a:buNone/>
                </a:pPr>
                <a:endParaRPr lang="en-ZA" sz="33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ZA" sz="3300" i="1">
                              <a:latin typeface="Cambria Math" panose="02040503050406030204" pitchFamily="18" charset="0"/>
                            </a:rPr>
                          </m:ctrlPr>
                        </m:sSubPr>
                        <m:e>
                          <m:d>
                            <m:dPr>
                              <m:ctrlPr>
                                <a:rPr lang="en-ZA" sz="3300" i="1">
                                  <a:latin typeface="Cambria Math" panose="02040503050406030204" pitchFamily="18" charset="0"/>
                                </a:rPr>
                              </m:ctrlPr>
                            </m:dPr>
                            <m:e>
                              <m:r>
                                <a:rPr lang="en-ZA" sz="3300" i="1">
                                  <a:latin typeface="Cambria Math" panose="02040503050406030204" pitchFamily="18" charset="0"/>
                                </a:rPr>
                                <m:t>1−</m:t>
                              </m:r>
                              <m:sSub>
                                <m:sSubPr>
                                  <m:ctrlPr>
                                    <a:rPr lang="en-ZA" sz="3300" i="1">
                                      <a:latin typeface="Cambria Math" panose="02040503050406030204" pitchFamily="18" charset="0"/>
                                    </a:rPr>
                                  </m:ctrlPr>
                                </m:sSubPr>
                                <m:e>
                                  <m:r>
                                    <a:rPr lang="en-ZA" sz="3300" i="1">
                                      <a:latin typeface="Cambria Math" panose="02040503050406030204" pitchFamily="18" charset="0"/>
                                    </a:rPr>
                                    <m:t>𝛼</m:t>
                                  </m:r>
                                </m:e>
                                <m:sub>
                                  <m:r>
                                    <a:rPr lang="en-ZA" sz="3300" i="1">
                                      <a:latin typeface="Cambria Math" panose="02040503050406030204" pitchFamily="18" charset="0"/>
                                    </a:rPr>
                                    <m:t>1</m:t>
                                  </m:r>
                                </m:sub>
                              </m:sSub>
                              <m:r>
                                <a:rPr lang="en-ZA" sz="3300" i="1">
                                  <a:latin typeface="Cambria Math" panose="02040503050406030204" pitchFamily="18" charset="0"/>
                                </a:rPr>
                                <m:t>𝐿</m:t>
                              </m:r>
                            </m:e>
                          </m:d>
                          <m:d>
                            <m:dPr>
                              <m:ctrlPr>
                                <a:rPr lang="en-ZA" sz="3300" i="1">
                                  <a:latin typeface="Cambria Math" panose="02040503050406030204" pitchFamily="18" charset="0"/>
                                </a:rPr>
                              </m:ctrlPr>
                            </m:dPr>
                            <m:e>
                              <m:r>
                                <a:rPr lang="en-ZA" sz="3300" i="1">
                                  <a:latin typeface="Cambria Math" panose="02040503050406030204" pitchFamily="18" charset="0"/>
                                </a:rPr>
                                <m:t>1−</m:t>
                              </m:r>
                              <m:sSub>
                                <m:sSubPr>
                                  <m:ctrlPr>
                                    <a:rPr lang="en-ZA" sz="3300" i="1">
                                      <a:latin typeface="Cambria Math" panose="02040503050406030204" pitchFamily="18" charset="0"/>
                                    </a:rPr>
                                  </m:ctrlPr>
                                </m:sSubPr>
                                <m:e>
                                  <m:r>
                                    <a:rPr lang="en-ZA" sz="3300" i="1">
                                      <a:latin typeface="Cambria Math" panose="02040503050406030204" pitchFamily="18" charset="0"/>
                                    </a:rPr>
                                    <m:t>𝛼</m:t>
                                  </m:r>
                                </m:e>
                                <m:sub>
                                  <m:r>
                                    <a:rPr lang="en-ZA" sz="3300" i="1">
                                      <a:latin typeface="Cambria Math" panose="02040503050406030204" pitchFamily="18" charset="0"/>
                                    </a:rPr>
                                    <m:t>2</m:t>
                                  </m:r>
                                </m:sub>
                              </m:sSub>
                              <m:r>
                                <a:rPr lang="en-ZA" sz="3300" i="1">
                                  <a:latin typeface="Cambria Math" panose="02040503050406030204" pitchFamily="18" charset="0"/>
                                </a:rPr>
                                <m:t>𝐿</m:t>
                              </m:r>
                            </m:e>
                          </m:d>
                          <m:r>
                            <m:rPr>
                              <m:nor/>
                            </m:rPr>
                            <a:rPr lang="en-ZA" sz="3300" dirty="0"/>
                            <m:t> </m:t>
                          </m:r>
                          <m:r>
                            <a:rPr lang="en-ZA" sz="3300" i="1">
                              <a:latin typeface="Cambria Math" panose="02040503050406030204" pitchFamily="18" charset="0"/>
                            </a:rPr>
                            <m:t>𝑦</m:t>
                          </m:r>
                        </m:e>
                        <m:sub>
                          <m:r>
                            <a:rPr lang="en-ZA" sz="3300" i="1">
                              <a:latin typeface="Cambria Math" panose="02040503050406030204" pitchFamily="18" charset="0"/>
                            </a:rPr>
                            <m:t>𝑡</m:t>
                          </m:r>
                        </m:sub>
                      </m:sSub>
                      <m:r>
                        <a:rPr lang="en-ZA" sz="3300" i="1">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0</m:t>
                          </m:r>
                        </m:sub>
                      </m:sSub>
                      <m:r>
                        <a:rPr lang="en-ZA" sz="3300">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𝜀</m:t>
                          </m:r>
                        </m:e>
                        <m:sub>
                          <m:r>
                            <a:rPr lang="en-ZA" sz="3300" i="1">
                              <a:latin typeface="Cambria Math" panose="02040503050406030204" pitchFamily="18" charset="0"/>
                            </a:rPr>
                            <m:t>𝑡</m:t>
                          </m:r>
                        </m:sub>
                      </m:sSub>
                    </m:oMath>
                  </m:oMathPara>
                </a14:m>
                <a:endParaRPr lang="en-ZA" sz="3300" dirty="0"/>
              </a:p>
              <a:p>
                <a:endParaRPr lang="en-ZA" sz="3300" dirty="0"/>
              </a:p>
              <a:p>
                <a:r>
                  <a:rPr lang="en-ZA" sz="3300" dirty="0"/>
                  <a:t>Now we have effectively converted a second order process into two possibly distinct first order processes:</a:t>
                </a:r>
              </a:p>
              <a:p>
                <a:endParaRPr lang="en-ZA" sz="3300" dirty="0"/>
              </a:p>
              <a:p>
                <a:r>
                  <a:rPr lang="en-ZA" sz="3300" dirty="0"/>
                  <a:t>Define </a:t>
                </a:r>
                <a14:m>
                  <m:oMath xmlns:m="http://schemas.openxmlformats.org/officeDocument/2006/math">
                    <m:sSub>
                      <m:sSubPr>
                        <m:ctrlPr>
                          <a:rPr lang="en-ZA" sz="3300" i="1">
                            <a:latin typeface="Cambria Math" panose="02040503050406030204" pitchFamily="18" charset="0"/>
                          </a:rPr>
                        </m:ctrlPr>
                      </m:sSubPr>
                      <m:e>
                        <m:r>
                          <a:rPr lang="en-ZA" sz="3300" i="1">
                            <a:latin typeface="Cambria Math" panose="02040503050406030204" pitchFamily="18" charset="0"/>
                          </a:rPr>
                          <m:t>𝑥</m:t>
                        </m:r>
                      </m:e>
                      <m:sub>
                        <m:r>
                          <a:rPr lang="en-ZA" sz="3300" i="1">
                            <a:latin typeface="Cambria Math" panose="02040503050406030204" pitchFamily="18" charset="0"/>
                          </a:rPr>
                          <m:t>𝑡</m:t>
                        </m:r>
                      </m:sub>
                    </m:sSub>
                    <m:r>
                      <a:rPr lang="en-ZA" sz="3300" i="1">
                        <a:latin typeface="Cambria Math" panose="02040503050406030204" pitchFamily="18" charset="0"/>
                      </a:rPr>
                      <m:t>=</m:t>
                    </m:r>
                    <m:d>
                      <m:dPr>
                        <m:ctrlPr>
                          <a:rPr lang="en-ZA" sz="3300" i="1">
                            <a:latin typeface="Cambria Math" panose="02040503050406030204" pitchFamily="18" charset="0"/>
                          </a:rPr>
                        </m:ctrlPr>
                      </m:dPr>
                      <m:e>
                        <m:r>
                          <a:rPr lang="en-ZA" sz="3300" i="1">
                            <a:latin typeface="Cambria Math" panose="02040503050406030204" pitchFamily="18" charset="0"/>
                          </a:rPr>
                          <m:t>1−</m:t>
                        </m:r>
                        <m:sSub>
                          <m:sSubPr>
                            <m:ctrlPr>
                              <a:rPr lang="en-ZA" sz="3300" i="1">
                                <a:latin typeface="Cambria Math" panose="02040503050406030204" pitchFamily="18" charset="0"/>
                              </a:rPr>
                            </m:ctrlPr>
                          </m:sSubPr>
                          <m:e>
                            <m:r>
                              <a:rPr lang="en-ZA" sz="3300" i="1">
                                <a:latin typeface="Cambria Math" panose="02040503050406030204" pitchFamily="18" charset="0"/>
                              </a:rPr>
                              <m:t>𝛼</m:t>
                            </m:r>
                          </m:e>
                          <m:sub>
                            <m:r>
                              <a:rPr lang="en-ZA" sz="3300" i="1">
                                <a:latin typeface="Cambria Math" panose="02040503050406030204" pitchFamily="18" charset="0"/>
                              </a:rPr>
                              <m:t>2</m:t>
                            </m:r>
                          </m:sub>
                        </m:sSub>
                        <m:r>
                          <a:rPr lang="en-ZA" sz="3300" i="1">
                            <a:latin typeface="Cambria Math" panose="02040503050406030204" pitchFamily="18" charset="0"/>
                          </a:rPr>
                          <m:t>𝐿</m:t>
                        </m:r>
                      </m:e>
                    </m:d>
                    <m:sSub>
                      <m:sSubPr>
                        <m:ctrlPr>
                          <a:rPr lang="en-ZA" sz="3300" i="1">
                            <a:latin typeface="Cambria Math" panose="02040503050406030204" pitchFamily="18" charset="0"/>
                          </a:rPr>
                        </m:ctrlPr>
                      </m:sSubPr>
                      <m:e>
                        <m:r>
                          <a:rPr lang="en-ZA" sz="3300" i="1">
                            <a:latin typeface="Cambria Math" panose="02040503050406030204" pitchFamily="18" charset="0"/>
                          </a:rPr>
                          <m:t>𝑦</m:t>
                        </m:r>
                      </m:e>
                      <m:sub>
                        <m:r>
                          <a:rPr lang="en-ZA" sz="3300" i="1">
                            <a:latin typeface="Cambria Math" panose="02040503050406030204" pitchFamily="18" charset="0"/>
                          </a:rPr>
                          <m:t>𝑡</m:t>
                        </m:r>
                      </m:sub>
                    </m:sSub>
                  </m:oMath>
                </a14:m>
                <a:r>
                  <a:rPr lang="en-ZA" sz="3300" dirty="0"/>
                  <a:t>, so:</a:t>
                </a:r>
              </a:p>
              <a:p>
                <a:pPr marL="0" indent="0">
                  <a:buNone/>
                </a:pPr>
                <a14:m>
                  <m:oMathPara xmlns:m="http://schemas.openxmlformats.org/officeDocument/2006/math">
                    <m:oMathParaPr>
                      <m:jc m:val="centerGroup"/>
                    </m:oMathParaPr>
                    <m:oMath xmlns:m="http://schemas.openxmlformats.org/officeDocument/2006/math">
                      <m:d>
                        <m:dPr>
                          <m:ctrlPr>
                            <a:rPr lang="en-ZA" sz="3300" i="1">
                              <a:latin typeface="Cambria Math" panose="02040503050406030204" pitchFamily="18" charset="0"/>
                            </a:rPr>
                          </m:ctrlPr>
                        </m:dPr>
                        <m:e>
                          <m:r>
                            <a:rPr lang="en-ZA" sz="3300" i="1">
                              <a:latin typeface="Cambria Math" panose="02040503050406030204" pitchFamily="18" charset="0"/>
                            </a:rPr>
                            <m:t>1−</m:t>
                          </m:r>
                          <m:sSub>
                            <m:sSubPr>
                              <m:ctrlPr>
                                <a:rPr lang="en-ZA" sz="3300" i="1">
                                  <a:latin typeface="Cambria Math" panose="02040503050406030204" pitchFamily="18" charset="0"/>
                                </a:rPr>
                              </m:ctrlPr>
                            </m:sSubPr>
                            <m:e>
                              <m:r>
                                <a:rPr lang="en-ZA" sz="3300" i="1">
                                  <a:latin typeface="Cambria Math" panose="02040503050406030204" pitchFamily="18" charset="0"/>
                                </a:rPr>
                                <m:t>𝛼</m:t>
                              </m:r>
                            </m:e>
                            <m:sub>
                              <m:r>
                                <a:rPr lang="en-ZA" sz="3300" i="1">
                                  <a:latin typeface="Cambria Math" panose="02040503050406030204" pitchFamily="18" charset="0"/>
                                </a:rPr>
                                <m:t>1</m:t>
                              </m:r>
                            </m:sub>
                          </m:sSub>
                          <m:r>
                            <a:rPr lang="en-ZA" sz="3300" i="1">
                              <a:latin typeface="Cambria Math" panose="02040503050406030204" pitchFamily="18" charset="0"/>
                            </a:rPr>
                            <m:t>𝐿</m:t>
                          </m:r>
                        </m:e>
                      </m:d>
                      <m:sSub>
                        <m:sSubPr>
                          <m:ctrlPr>
                            <a:rPr lang="en-ZA" sz="3300" i="1">
                              <a:latin typeface="Cambria Math" panose="02040503050406030204" pitchFamily="18" charset="0"/>
                            </a:rPr>
                          </m:ctrlPr>
                        </m:sSubPr>
                        <m:e>
                          <m:r>
                            <a:rPr lang="en-ZA" sz="3300" i="1">
                              <a:latin typeface="Cambria Math" panose="02040503050406030204" pitchFamily="18" charset="0"/>
                            </a:rPr>
                            <m:t>𝑥</m:t>
                          </m:r>
                        </m:e>
                        <m:sub>
                          <m:r>
                            <a:rPr lang="en-ZA" sz="3300" i="1">
                              <a:latin typeface="Cambria Math" panose="02040503050406030204" pitchFamily="18" charset="0"/>
                            </a:rPr>
                            <m:t>𝑡</m:t>
                          </m:r>
                        </m:sub>
                      </m:sSub>
                      <m:r>
                        <a:rPr lang="en-ZA" sz="3300" i="1">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0</m:t>
                          </m:r>
                        </m:sub>
                      </m:sSub>
                      <m:r>
                        <a:rPr lang="en-ZA" sz="3300">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𝜀</m:t>
                          </m:r>
                        </m:e>
                        <m:sub>
                          <m:r>
                            <a:rPr lang="en-ZA" sz="3300" i="1">
                              <a:latin typeface="Cambria Math" panose="02040503050406030204" pitchFamily="18" charset="0"/>
                            </a:rPr>
                            <m:t>𝑡</m:t>
                          </m:r>
                        </m:sub>
                      </m:sSub>
                    </m:oMath>
                  </m:oMathPara>
                </a14:m>
                <a:endParaRPr lang="en-ZA" sz="3300" dirty="0"/>
              </a:p>
              <a:p>
                <a:endParaRPr lang="en-ZA" sz="3300" dirty="0"/>
              </a:p>
              <a:p>
                <a:r>
                  <a:rPr lang="en-ZA" sz="3300" dirty="0"/>
                  <a:t>For this process to be stable/have a solution we need </a:t>
                </a:r>
                <a14:m>
                  <m:oMath xmlns:m="http://schemas.openxmlformats.org/officeDocument/2006/math">
                    <m:d>
                      <m:dPr>
                        <m:begChr m:val="|"/>
                        <m:endChr m:val="|"/>
                        <m:ctrlPr>
                          <a:rPr lang="en-ZA" sz="3300" i="1">
                            <a:latin typeface="Cambria Math" panose="02040503050406030204" pitchFamily="18" charset="0"/>
                          </a:rPr>
                        </m:ctrlPr>
                      </m:dPr>
                      <m:e>
                        <m:sSub>
                          <m:sSubPr>
                            <m:ctrlPr>
                              <a:rPr lang="en-ZA" sz="3300" i="1">
                                <a:latin typeface="Cambria Math" panose="02040503050406030204" pitchFamily="18" charset="0"/>
                              </a:rPr>
                            </m:ctrlPr>
                          </m:sSubPr>
                          <m:e>
                            <m:r>
                              <a:rPr lang="en-ZA" sz="3300" i="1">
                                <a:latin typeface="Cambria Math" panose="02040503050406030204" pitchFamily="18" charset="0"/>
                              </a:rPr>
                              <m:t>𝛼</m:t>
                            </m:r>
                          </m:e>
                          <m:sub>
                            <m:r>
                              <a:rPr lang="en-ZA" sz="3300" i="1">
                                <a:latin typeface="Cambria Math" panose="02040503050406030204" pitchFamily="18" charset="0"/>
                              </a:rPr>
                              <m:t>1</m:t>
                            </m:r>
                          </m:sub>
                        </m:sSub>
                      </m:e>
                    </m:d>
                    <m:r>
                      <a:rPr lang="en-ZA" sz="3300" i="1">
                        <a:latin typeface="Cambria Math" panose="02040503050406030204" pitchFamily="18" charset="0"/>
                      </a:rPr>
                      <m:t>&lt;1</m:t>
                    </m:r>
                  </m:oMath>
                </a14:m>
                <a:r>
                  <a:rPr lang="en-ZA" sz="3300" dirty="0"/>
                  <a:t> or  that  </a:t>
                </a:r>
                <a14:m>
                  <m:oMath xmlns:m="http://schemas.openxmlformats.org/officeDocument/2006/math">
                    <m:d>
                      <m:dPr>
                        <m:begChr m:val="|"/>
                        <m:endChr m:val="|"/>
                        <m:ctrlPr>
                          <a:rPr lang="en-ZA" sz="3300" i="1">
                            <a:latin typeface="Cambria Math" panose="02040503050406030204" pitchFamily="18" charset="0"/>
                          </a:rPr>
                        </m:ctrlPr>
                      </m:dPr>
                      <m:e>
                        <m:r>
                          <m:rPr>
                            <m:sty m:val="p"/>
                          </m:rPr>
                          <a:rPr lang="en-ZA" sz="3300">
                            <a:latin typeface="Cambria Math" panose="02040503050406030204" pitchFamily="18" charset="0"/>
                          </a:rPr>
                          <m:t>root</m:t>
                        </m:r>
                        <m:d>
                          <m:dPr>
                            <m:ctrlPr>
                              <a:rPr lang="en-ZA" sz="3300" i="1">
                                <a:latin typeface="Cambria Math" panose="02040503050406030204" pitchFamily="18" charset="0"/>
                              </a:rPr>
                            </m:ctrlPr>
                          </m:dPr>
                          <m:e>
                            <m:r>
                              <a:rPr lang="en-ZA" sz="3300" i="1">
                                <a:latin typeface="Cambria Math" panose="02040503050406030204" pitchFamily="18" charset="0"/>
                              </a:rPr>
                              <m:t>1−</m:t>
                            </m:r>
                            <m:sSub>
                              <m:sSubPr>
                                <m:ctrlPr>
                                  <a:rPr lang="en-ZA" sz="3300" i="1">
                                    <a:latin typeface="Cambria Math" panose="02040503050406030204" pitchFamily="18" charset="0"/>
                                  </a:rPr>
                                </m:ctrlPr>
                              </m:sSubPr>
                              <m:e>
                                <m:r>
                                  <a:rPr lang="en-ZA" sz="3300" i="1">
                                    <a:latin typeface="Cambria Math" panose="02040503050406030204" pitchFamily="18" charset="0"/>
                                  </a:rPr>
                                  <m:t>𝛼</m:t>
                                </m:r>
                              </m:e>
                              <m:sub>
                                <m:r>
                                  <a:rPr lang="en-ZA" sz="3300" i="1">
                                    <a:latin typeface="Cambria Math" panose="02040503050406030204" pitchFamily="18" charset="0"/>
                                  </a:rPr>
                                  <m:t>1</m:t>
                                </m:r>
                              </m:sub>
                            </m:sSub>
                            <m:r>
                              <a:rPr lang="en-ZA" sz="3300" i="1">
                                <a:latin typeface="Cambria Math" panose="02040503050406030204" pitchFamily="18" charset="0"/>
                              </a:rPr>
                              <m:t>𝐿</m:t>
                            </m:r>
                          </m:e>
                        </m:d>
                      </m:e>
                    </m:d>
                    <m:r>
                      <a:rPr lang="en-ZA" sz="3300" i="1">
                        <a:latin typeface="Cambria Math" panose="02040503050406030204" pitchFamily="18" charset="0"/>
                      </a:rPr>
                      <m:t>&gt;1</m:t>
                    </m:r>
                  </m:oMath>
                </a14:m>
                <a:endParaRPr lang="en-ZA" sz="3300" dirty="0"/>
              </a:p>
              <a:p>
                <a:endParaRPr lang="en-ZA" sz="3300" dirty="0"/>
              </a:p>
              <a:p>
                <a:r>
                  <a:rPr lang="en-ZA" sz="3300" dirty="0"/>
                  <a:t>Define </a:t>
                </a:r>
                <a14:m>
                  <m:oMath xmlns:m="http://schemas.openxmlformats.org/officeDocument/2006/math">
                    <m:sSub>
                      <m:sSubPr>
                        <m:ctrlPr>
                          <a:rPr lang="en-ZA" sz="3300" i="1">
                            <a:latin typeface="Cambria Math" panose="02040503050406030204" pitchFamily="18" charset="0"/>
                          </a:rPr>
                        </m:ctrlPr>
                      </m:sSubPr>
                      <m:e>
                        <m:r>
                          <a:rPr lang="en-ZA" sz="3300" i="1">
                            <a:latin typeface="Cambria Math" panose="02040503050406030204" pitchFamily="18" charset="0"/>
                          </a:rPr>
                          <m:t>𝑧</m:t>
                        </m:r>
                      </m:e>
                      <m:sub>
                        <m:r>
                          <a:rPr lang="en-ZA" sz="3300" i="1">
                            <a:latin typeface="Cambria Math" panose="02040503050406030204" pitchFamily="18" charset="0"/>
                          </a:rPr>
                          <m:t>𝑡</m:t>
                        </m:r>
                      </m:sub>
                    </m:sSub>
                    <m:r>
                      <a:rPr lang="en-ZA" sz="3300" i="1">
                        <a:latin typeface="Cambria Math" panose="02040503050406030204" pitchFamily="18" charset="0"/>
                      </a:rPr>
                      <m:t>=</m:t>
                    </m:r>
                    <m:d>
                      <m:dPr>
                        <m:ctrlPr>
                          <a:rPr lang="en-ZA" sz="3300" i="1">
                            <a:latin typeface="Cambria Math" panose="02040503050406030204" pitchFamily="18" charset="0"/>
                          </a:rPr>
                        </m:ctrlPr>
                      </m:dPr>
                      <m:e>
                        <m:r>
                          <a:rPr lang="en-ZA" sz="3300" i="1">
                            <a:latin typeface="Cambria Math" panose="02040503050406030204" pitchFamily="18" charset="0"/>
                          </a:rPr>
                          <m:t>1−</m:t>
                        </m:r>
                        <m:sSub>
                          <m:sSubPr>
                            <m:ctrlPr>
                              <a:rPr lang="en-ZA" sz="3300" i="1">
                                <a:latin typeface="Cambria Math" panose="02040503050406030204" pitchFamily="18" charset="0"/>
                              </a:rPr>
                            </m:ctrlPr>
                          </m:sSubPr>
                          <m:e>
                            <m:r>
                              <a:rPr lang="en-ZA" sz="3300" i="1">
                                <a:latin typeface="Cambria Math" panose="02040503050406030204" pitchFamily="18" charset="0"/>
                              </a:rPr>
                              <m:t>𝛼</m:t>
                            </m:r>
                          </m:e>
                          <m:sub>
                            <m:r>
                              <a:rPr lang="en-ZA" sz="3300" i="1">
                                <a:latin typeface="Cambria Math" panose="02040503050406030204" pitchFamily="18" charset="0"/>
                              </a:rPr>
                              <m:t>1</m:t>
                            </m:r>
                          </m:sub>
                        </m:sSub>
                        <m:r>
                          <a:rPr lang="en-ZA" sz="3300" i="1">
                            <a:latin typeface="Cambria Math" panose="02040503050406030204" pitchFamily="18" charset="0"/>
                          </a:rPr>
                          <m:t>𝐿</m:t>
                        </m:r>
                      </m:e>
                    </m:d>
                    <m:sSub>
                      <m:sSubPr>
                        <m:ctrlPr>
                          <a:rPr lang="en-ZA" sz="3300" i="1">
                            <a:latin typeface="Cambria Math" panose="02040503050406030204" pitchFamily="18" charset="0"/>
                          </a:rPr>
                        </m:ctrlPr>
                      </m:sSubPr>
                      <m:e>
                        <m:r>
                          <a:rPr lang="en-ZA" sz="3300" i="1">
                            <a:latin typeface="Cambria Math" panose="02040503050406030204" pitchFamily="18" charset="0"/>
                          </a:rPr>
                          <m:t>𝑦</m:t>
                        </m:r>
                      </m:e>
                      <m:sub>
                        <m:r>
                          <a:rPr lang="en-ZA" sz="3300" i="1">
                            <a:latin typeface="Cambria Math" panose="02040503050406030204" pitchFamily="18" charset="0"/>
                          </a:rPr>
                          <m:t>𝑡</m:t>
                        </m:r>
                      </m:sub>
                    </m:sSub>
                  </m:oMath>
                </a14:m>
                <a:r>
                  <a:rPr lang="en-ZA" sz="3300" dirty="0"/>
                  <a:t>, so:</a:t>
                </a:r>
              </a:p>
              <a:p>
                <a:pPr marL="0" indent="0">
                  <a:buNone/>
                </a:pPr>
                <a14:m>
                  <m:oMathPara xmlns:m="http://schemas.openxmlformats.org/officeDocument/2006/math">
                    <m:oMathParaPr>
                      <m:jc m:val="centerGroup"/>
                    </m:oMathParaPr>
                    <m:oMath xmlns:m="http://schemas.openxmlformats.org/officeDocument/2006/math">
                      <m:d>
                        <m:dPr>
                          <m:ctrlPr>
                            <a:rPr lang="en-ZA" sz="3300" i="1">
                              <a:latin typeface="Cambria Math" panose="02040503050406030204" pitchFamily="18" charset="0"/>
                            </a:rPr>
                          </m:ctrlPr>
                        </m:dPr>
                        <m:e>
                          <m:r>
                            <a:rPr lang="en-ZA" sz="3300" i="1">
                              <a:latin typeface="Cambria Math" panose="02040503050406030204" pitchFamily="18" charset="0"/>
                            </a:rPr>
                            <m:t>1−</m:t>
                          </m:r>
                          <m:sSub>
                            <m:sSubPr>
                              <m:ctrlPr>
                                <a:rPr lang="en-ZA" sz="3300" i="1">
                                  <a:latin typeface="Cambria Math" panose="02040503050406030204" pitchFamily="18" charset="0"/>
                                </a:rPr>
                              </m:ctrlPr>
                            </m:sSubPr>
                            <m:e>
                              <m:r>
                                <a:rPr lang="en-ZA" sz="3300" i="1">
                                  <a:latin typeface="Cambria Math" panose="02040503050406030204" pitchFamily="18" charset="0"/>
                                </a:rPr>
                                <m:t>𝛼</m:t>
                              </m:r>
                            </m:e>
                            <m:sub>
                              <m:r>
                                <a:rPr lang="en-ZA" sz="3300" i="1">
                                  <a:latin typeface="Cambria Math" panose="02040503050406030204" pitchFamily="18" charset="0"/>
                                </a:rPr>
                                <m:t>2</m:t>
                              </m:r>
                            </m:sub>
                          </m:sSub>
                          <m:r>
                            <a:rPr lang="en-ZA" sz="3300" i="1">
                              <a:latin typeface="Cambria Math" panose="02040503050406030204" pitchFamily="18" charset="0"/>
                            </a:rPr>
                            <m:t>𝐿</m:t>
                          </m:r>
                        </m:e>
                      </m:d>
                      <m:sSub>
                        <m:sSubPr>
                          <m:ctrlPr>
                            <a:rPr lang="en-ZA" sz="3300" i="1">
                              <a:latin typeface="Cambria Math" panose="02040503050406030204" pitchFamily="18" charset="0"/>
                            </a:rPr>
                          </m:ctrlPr>
                        </m:sSubPr>
                        <m:e>
                          <m:r>
                            <a:rPr lang="en-ZA" sz="3300" i="1">
                              <a:latin typeface="Cambria Math" panose="02040503050406030204" pitchFamily="18" charset="0"/>
                            </a:rPr>
                            <m:t>𝑧</m:t>
                          </m:r>
                        </m:e>
                        <m:sub>
                          <m:r>
                            <a:rPr lang="en-ZA" sz="3300" i="1">
                              <a:latin typeface="Cambria Math" panose="02040503050406030204" pitchFamily="18" charset="0"/>
                            </a:rPr>
                            <m:t>𝑡</m:t>
                          </m:r>
                        </m:sub>
                      </m:sSub>
                      <m:r>
                        <a:rPr lang="en-ZA" sz="3300" i="1">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0</m:t>
                          </m:r>
                        </m:sub>
                      </m:sSub>
                      <m:r>
                        <a:rPr lang="en-ZA" sz="3300">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𝜀</m:t>
                          </m:r>
                        </m:e>
                        <m:sub>
                          <m:r>
                            <a:rPr lang="en-ZA" sz="3300" i="1">
                              <a:latin typeface="Cambria Math" panose="02040503050406030204" pitchFamily="18" charset="0"/>
                            </a:rPr>
                            <m:t>𝑡</m:t>
                          </m:r>
                        </m:sub>
                      </m:sSub>
                    </m:oMath>
                  </m:oMathPara>
                </a14:m>
                <a:endParaRPr lang="en-ZA" sz="3300" dirty="0"/>
              </a:p>
              <a:p>
                <a:endParaRPr lang="en-ZA" sz="3300" dirty="0"/>
              </a:p>
              <a:p>
                <a:r>
                  <a:rPr lang="en-ZA" sz="3300" dirty="0"/>
                  <a:t>For this process to be stable/have a solution we need </a:t>
                </a:r>
                <a14:m>
                  <m:oMath xmlns:m="http://schemas.openxmlformats.org/officeDocument/2006/math">
                    <m:d>
                      <m:dPr>
                        <m:begChr m:val="|"/>
                        <m:endChr m:val="|"/>
                        <m:ctrlPr>
                          <a:rPr lang="en-ZA" sz="3300" i="1">
                            <a:latin typeface="Cambria Math" panose="02040503050406030204" pitchFamily="18" charset="0"/>
                          </a:rPr>
                        </m:ctrlPr>
                      </m:dPr>
                      <m:e>
                        <m:sSub>
                          <m:sSubPr>
                            <m:ctrlPr>
                              <a:rPr lang="en-ZA" sz="3300" i="1">
                                <a:latin typeface="Cambria Math" panose="02040503050406030204" pitchFamily="18" charset="0"/>
                              </a:rPr>
                            </m:ctrlPr>
                          </m:sSubPr>
                          <m:e>
                            <m:r>
                              <a:rPr lang="en-ZA" sz="3300" i="1">
                                <a:latin typeface="Cambria Math" panose="02040503050406030204" pitchFamily="18" charset="0"/>
                              </a:rPr>
                              <m:t>𝛼</m:t>
                            </m:r>
                          </m:e>
                          <m:sub>
                            <m:r>
                              <a:rPr lang="en-ZA" sz="3300" i="1">
                                <a:latin typeface="Cambria Math" panose="02040503050406030204" pitchFamily="18" charset="0"/>
                              </a:rPr>
                              <m:t>2</m:t>
                            </m:r>
                          </m:sub>
                        </m:sSub>
                      </m:e>
                    </m:d>
                    <m:r>
                      <a:rPr lang="en-ZA" sz="3300" i="1">
                        <a:latin typeface="Cambria Math" panose="02040503050406030204" pitchFamily="18" charset="0"/>
                      </a:rPr>
                      <m:t>&lt;1</m:t>
                    </m:r>
                  </m:oMath>
                </a14:m>
                <a:r>
                  <a:rPr lang="en-ZA" sz="3300" dirty="0"/>
                  <a:t> or that </a:t>
                </a:r>
                <a14:m>
                  <m:oMath xmlns:m="http://schemas.openxmlformats.org/officeDocument/2006/math">
                    <m:r>
                      <a:rPr lang="en-ZA" sz="3300">
                        <a:latin typeface="Cambria Math" panose="02040503050406030204" pitchFamily="18" charset="0"/>
                      </a:rPr>
                      <m:t> </m:t>
                    </m:r>
                    <m:d>
                      <m:dPr>
                        <m:begChr m:val="|"/>
                        <m:endChr m:val="|"/>
                        <m:ctrlPr>
                          <a:rPr lang="en-ZA" sz="3300" i="1">
                            <a:latin typeface="Cambria Math" panose="02040503050406030204" pitchFamily="18" charset="0"/>
                          </a:rPr>
                        </m:ctrlPr>
                      </m:dPr>
                      <m:e>
                        <m:r>
                          <m:rPr>
                            <m:sty m:val="p"/>
                          </m:rPr>
                          <a:rPr lang="en-ZA" sz="3300">
                            <a:latin typeface="Cambria Math" panose="02040503050406030204" pitchFamily="18" charset="0"/>
                          </a:rPr>
                          <m:t>root</m:t>
                        </m:r>
                        <m:d>
                          <m:dPr>
                            <m:ctrlPr>
                              <a:rPr lang="en-ZA" sz="3300" i="1">
                                <a:latin typeface="Cambria Math" panose="02040503050406030204" pitchFamily="18" charset="0"/>
                              </a:rPr>
                            </m:ctrlPr>
                          </m:dPr>
                          <m:e>
                            <m:r>
                              <a:rPr lang="en-ZA" sz="3300" i="1">
                                <a:latin typeface="Cambria Math" panose="02040503050406030204" pitchFamily="18" charset="0"/>
                              </a:rPr>
                              <m:t>1−</m:t>
                            </m:r>
                            <m:sSub>
                              <m:sSubPr>
                                <m:ctrlPr>
                                  <a:rPr lang="en-ZA" sz="3300" i="1">
                                    <a:latin typeface="Cambria Math" panose="02040503050406030204" pitchFamily="18" charset="0"/>
                                  </a:rPr>
                                </m:ctrlPr>
                              </m:sSubPr>
                              <m:e>
                                <m:r>
                                  <a:rPr lang="en-ZA" sz="3300" i="1">
                                    <a:latin typeface="Cambria Math" panose="02040503050406030204" pitchFamily="18" charset="0"/>
                                  </a:rPr>
                                  <m:t>𝛼</m:t>
                                </m:r>
                              </m:e>
                              <m:sub>
                                <m:r>
                                  <a:rPr lang="en-ZA" sz="3300" i="1">
                                    <a:latin typeface="Cambria Math" panose="02040503050406030204" pitchFamily="18" charset="0"/>
                                  </a:rPr>
                                  <m:t>2</m:t>
                                </m:r>
                              </m:sub>
                            </m:sSub>
                            <m:r>
                              <a:rPr lang="en-ZA" sz="3300" i="1">
                                <a:latin typeface="Cambria Math" panose="02040503050406030204" pitchFamily="18" charset="0"/>
                              </a:rPr>
                              <m:t>𝐿</m:t>
                            </m:r>
                          </m:e>
                        </m:d>
                      </m:e>
                    </m:d>
                    <m:r>
                      <a:rPr lang="en-ZA" sz="3300" i="1">
                        <a:latin typeface="Cambria Math" panose="02040503050406030204" pitchFamily="18" charset="0"/>
                      </a:rPr>
                      <m:t>&gt;1</m:t>
                    </m:r>
                  </m:oMath>
                </a14:m>
                <a:endParaRPr lang="en-ZA" sz="3300" dirty="0"/>
              </a:p>
              <a:p>
                <a:endParaRPr lang="en-ZA" sz="3300" dirty="0"/>
              </a:p>
              <a:p>
                <a:r>
                  <a:rPr lang="en-ZA" sz="3300" dirty="0"/>
                  <a:t>So, for the original process to be stable/have a solution, both roots of the inverse characteristic polynomial must be larger than 1 in absolute value, or equivalently </a:t>
                </a:r>
                <a:r>
                  <a:rPr lang="en-ZA" sz="3300" b="1" dirty="0"/>
                  <a:t>outside the unit circle</a:t>
                </a:r>
              </a:p>
              <a:p>
                <a:endParaRPr lang="en-ZA" sz="3300" dirty="0"/>
              </a:p>
              <a:p>
                <a:endParaRPr lang="en-ZA" sz="3300" dirty="0"/>
              </a:p>
              <a:p>
                <a:pPr marL="0" indent="0">
                  <a:buNone/>
                </a:pPr>
                <a:endParaRPr lang="en-ZA" sz="3300" dirty="0"/>
              </a:p>
              <a:p>
                <a:endParaRPr lang="en-ZA" sz="33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2586" y="620688"/>
                <a:ext cx="10972800" cy="6100787"/>
              </a:xfrm>
              <a:blipFill>
                <a:blip r:embed="rId2"/>
                <a:stretch>
                  <a:fillRect l="-556" t="-1499" b="-100"/>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r>
              <a:rPr lang="en-ZA" dirty="0"/>
              <a:t>`</a:t>
            </a:r>
          </a:p>
        </p:txBody>
      </p:sp>
    </p:spTree>
    <p:extLst>
      <p:ext uri="{BB962C8B-B14F-4D97-AF65-F5344CB8AC3E}">
        <p14:creationId xmlns:p14="http://schemas.microsoft.com/office/powerpoint/2010/main" val="246769787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Important terminology</a:t>
            </a:r>
          </a:p>
        </p:txBody>
      </p:sp>
      <p:sp>
        <p:nvSpPr>
          <p:cNvPr id="3" name="Content Placeholder 2"/>
          <p:cNvSpPr>
            <a:spLocks noGrp="1"/>
          </p:cNvSpPr>
          <p:nvPr>
            <p:ph idx="1"/>
          </p:nvPr>
        </p:nvSpPr>
        <p:spPr/>
        <p:txBody>
          <a:bodyPr>
            <a:normAutofit fontScale="92500" lnSpcReduction="10000"/>
          </a:bodyPr>
          <a:lstStyle/>
          <a:p>
            <a:r>
              <a:rPr lang="en-ZA" dirty="0"/>
              <a:t>The following statements are equivalent:</a:t>
            </a:r>
          </a:p>
          <a:p>
            <a:pPr marL="0" indent="0">
              <a:buNone/>
            </a:pPr>
            <a:endParaRPr lang="en-ZA" dirty="0"/>
          </a:p>
          <a:p>
            <a:pPr marL="0" indent="0" algn="ctr">
              <a:buNone/>
            </a:pPr>
            <a:r>
              <a:rPr lang="en-ZA" dirty="0">
                <a:solidFill>
                  <a:srgbClr val="0070C0"/>
                </a:solidFill>
              </a:rPr>
              <a:t>The roots of the inverse characteristic polynomial are larger than 1 in absolute value</a:t>
            </a:r>
          </a:p>
          <a:p>
            <a:pPr marL="0" indent="0" algn="ctr">
              <a:buNone/>
            </a:pPr>
            <a:endParaRPr lang="en-ZA" dirty="0"/>
          </a:p>
          <a:p>
            <a:pPr marL="0" indent="0" algn="ctr">
              <a:buNone/>
            </a:pPr>
            <a:r>
              <a:rPr lang="en-ZA" dirty="0">
                <a:solidFill>
                  <a:srgbClr val="FF0000"/>
                </a:solidFill>
              </a:rPr>
              <a:t>The roots of the inverse characteristic polynomial are outside the unit circle</a:t>
            </a:r>
          </a:p>
          <a:p>
            <a:pPr marL="0" indent="0" algn="ctr">
              <a:buNone/>
            </a:pPr>
            <a:endParaRPr lang="en-ZA" dirty="0"/>
          </a:p>
          <a:p>
            <a:r>
              <a:rPr lang="en-ZA" dirty="0"/>
              <a:t>What is this unit circle business?</a:t>
            </a:r>
          </a:p>
          <a:p>
            <a:pPr marL="0" indent="0" algn="ctr">
              <a:buNone/>
            </a:pPr>
            <a:endParaRPr lang="en-ZA" dirty="0"/>
          </a:p>
        </p:txBody>
      </p:sp>
    </p:spTree>
    <p:extLst>
      <p:ext uri="{BB962C8B-B14F-4D97-AF65-F5344CB8AC3E}">
        <p14:creationId xmlns:p14="http://schemas.microsoft.com/office/powerpoint/2010/main" val="30977793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Real and Complex numbers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ZA" dirty="0"/>
                  <a:t>In high school math, one typically only works with real numbers</a:t>
                </a:r>
              </a:p>
              <a:p>
                <a:r>
                  <a:rPr lang="en-ZA" dirty="0"/>
                  <a:t>More advanced math also requires the use of complex numbers</a:t>
                </a:r>
              </a:p>
              <a:p>
                <a:pPr lvl="1"/>
                <a:r>
                  <a:rPr lang="en-ZA" dirty="0"/>
                  <a:t>Complex numbers contain the “imaginary number” </a:t>
                </a:r>
                <a14:m>
                  <m:oMath xmlns:m="http://schemas.openxmlformats.org/officeDocument/2006/math">
                    <m:rad>
                      <m:radPr>
                        <m:degHide m:val="on"/>
                        <m:ctrlPr>
                          <a:rPr lang="en-ZA" i="1" smtClean="0">
                            <a:latin typeface="Cambria Math" panose="02040503050406030204" pitchFamily="18" charset="0"/>
                          </a:rPr>
                        </m:ctrlPr>
                      </m:radPr>
                      <m:deg/>
                      <m:e>
                        <m:r>
                          <a:rPr lang="en-ZA" b="0" i="1" smtClean="0">
                            <a:latin typeface="Cambria Math" panose="02040503050406030204" pitchFamily="18" charset="0"/>
                          </a:rPr>
                          <m:t>−1</m:t>
                        </m:r>
                      </m:e>
                    </m:rad>
                  </m:oMath>
                </a14:m>
                <a:endParaRPr lang="en-ZA" dirty="0"/>
              </a:p>
              <a:p>
                <a:pPr lvl="1"/>
                <a:r>
                  <a:rPr lang="en-ZA" dirty="0"/>
                  <a:t>A complex number </a:t>
                </a:r>
                <a14:m>
                  <m:oMath xmlns:m="http://schemas.openxmlformats.org/officeDocument/2006/math">
                    <m:r>
                      <a:rPr lang="en-ZA" i="1" dirty="0" smtClean="0">
                        <a:latin typeface="Cambria Math" panose="02040503050406030204" pitchFamily="18" charset="0"/>
                      </a:rPr>
                      <m:t>𝑧</m:t>
                    </m:r>
                  </m:oMath>
                </a14:m>
                <a:r>
                  <a:rPr lang="en-ZA" dirty="0"/>
                  <a:t> is typically written as: </a:t>
                </a:r>
              </a:p>
              <a:p>
                <a:pPr marL="457200" lvl="1" indent="0">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rPr>
                        <m:t>𝑧</m:t>
                      </m:r>
                      <m:r>
                        <a:rPr lang="en-ZA" b="0" i="1" smtClean="0">
                          <a:latin typeface="Cambria Math" panose="02040503050406030204" pitchFamily="18" charset="0"/>
                        </a:rPr>
                        <m:t>=</m:t>
                      </m:r>
                      <m:r>
                        <a:rPr lang="en-ZA" b="0" i="1" smtClean="0">
                          <a:latin typeface="Cambria Math" panose="02040503050406030204" pitchFamily="18" charset="0"/>
                        </a:rPr>
                        <m:t>𝛼</m:t>
                      </m:r>
                      <m:r>
                        <a:rPr lang="en-ZA" b="0" i="1" smtClean="0">
                          <a:latin typeface="Cambria Math" panose="02040503050406030204" pitchFamily="18" charset="0"/>
                        </a:rPr>
                        <m:t>+</m:t>
                      </m:r>
                      <m:r>
                        <a:rPr lang="en-ZA" b="0" i="1" smtClean="0">
                          <a:latin typeface="Cambria Math" panose="02040503050406030204" pitchFamily="18" charset="0"/>
                        </a:rPr>
                        <m:t>𝛽</m:t>
                      </m:r>
                      <m:rad>
                        <m:radPr>
                          <m:degHide m:val="on"/>
                          <m:ctrlPr>
                            <a:rPr lang="en-ZA" i="1">
                              <a:latin typeface="Cambria Math" panose="02040503050406030204" pitchFamily="18" charset="0"/>
                            </a:rPr>
                          </m:ctrlPr>
                        </m:radPr>
                        <m:deg/>
                        <m:e>
                          <m:r>
                            <a:rPr lang="en-ZA" i="1">
                              <a:latin typeface="Cambria Math" panose="02040503050406030204" pitchFamily="18" charset="0"/>
                            </a:rPr>
                            <m:t>−1</m:t>
                          </m:r>
                        </m:e>
                      </m:rad>
                    </m:oMath>
                  </m:oMathPara>
                </a14:m>
                <a:endParaRPr lang="en-ZA" dirty="0"/>
              </a:p>
              <a:p>
                <a:pPr marL="457200" lvl="1" indent="0">
                  <a:buNone/>
                </a:pPr>
                <a:endParaRPr lang="en-ZA" dirty="0"/>
              </a:p>
              <a:p>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04" t="-1752" r="-222"/>
                </a:stretch>
              </a:blipFill>
            </p:spPr>
            <p:txBody>
              <a:bodyPr/>
              <a:lstStyle/>
              <a:p>
                <a:r>
                  <a:rPr lang="en-ZA">
                    <a:noFill/>
                  </a:rPr>
                  <a:t> </a:t>
                </a:r>
              </a:p>
            </p:txBody>
          </p:sp>
        </mc:Fallback>
      </mc:AlternateContent>
    </p:spTree>
    <p:extLst>
      <p:ext uri="{BB962C8B-B14F-4D97-AF65-F5344CB8AC3E}">
        <p14:creationId xmlns:p14="http://schemas.microsoft.com/office/powerpoint/2010/main" val="6090395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Real and Complex numbers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ZA" dirty="0"/>
                  <a:t>Consider the basic quadratic equation:</a:t>
                </a:r>
              </a:p>
              <a:p>
                <a:pPr marL="0" indent="0">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rPr>
                        <m:t>𝑎</m:t>
                      </m:r>
                      <m:sSup>
                        <m:sSupPr>
                          <m:ctrlPr>
                            <a:rPr lang="en-ZA" b="0" i="1" smtClean="0">
                              <a:latin typeface="Cambria Math" panose="02040503050406030204" pitchFamily="18" charset="0"/>
                            </a:rPr>
                          </m:ctrlPr>
                        </m:sSupPr>
                        <m:e>
                          <m:r>
                            <a:rPr lang="en-ZA" b="0" i="1" smtClean="0">
                              <a:latin typeface="Cambria Math" panose="02040503050406030204" pitchFamily="18" charset="0"/>
                            </a:rPr>
                            <m:t>𝑥</m:t>
                          </m:r>
                        </m:e>
                        <m:sup>
                          <m:r>
                            <a:rPr lang="en-ZA" b="0" i="1" smtClean="0">
                              <a:latin typeface="Cambria Math" panose="02040503050406030204" pitchFamily="18" charset="0"/>
                            </a:rPr>
                            <m:t>2</m:t>
                          </m:r>
                        </m:sup>
                      </m:sSup>
                      <m:r>
                        <a:rPr lang="en-ZA" b="0" i="1" smtClean="0">
                          <a:latin typeface="Cambria Math" panose="02040503050406030204" pitchFamily="18" charset="0"/>
                        </a:rPr>
                        <m:t>+</m:t>
                      </m:r>
                      <m:r>
                        <a:rPr lang="en-ZA" b="0" i="1" smtClean="0">
                          <a:latin typeface="Cambria Math" panose="02040503050406030204" pitchFamily="18" charset="0"/>
                        </a:rPr>
                        <m:t>𝑏𝑥</m:t>
                      </m:r>
                      <m:r>
                        <a:rPr lang="en-ZA" b="0" i="1" smtClean="0">
                          <a:latin typeface="Cambria Math" panose="02040503050406030204" pitchFamily="18" charset="0"/>
                        </a:rPr>
                        <m:t>+</m:t>
                      </m:r>
                      <m:r>
                        <a:rPr lang="en-ZA" b="0" i="1" smtClean="0">
                          <a:latin typeface="Cambria Math" panose="02040503050406030204" pitchFamily="18" charset="0"/>
                        </a:rPr>
                        <m:t>𝑐</m:t>
                      </m:r>
                      <m:r>
                        <a:rPr lang="en-ZA" b="0" i="1" smtClean="0">
                          <a:latin typeface="Cambria Math" panose="02040503050406030204" pitchFamily="18" charset="0"/>
                        </a:rPr>
                        <m:t>=0</m:t>
                      </m:r>
                    </m:oMath>
                  </m:oMathPara>
                </a14:m>
                <a:endParaRPr lang="en-ZA" dirty="0"/>
              </a:p>
              <a:p>
                <a:r>
                  <a:rPr lang="en-ZA" dirty="0"/>
                  <a:t>The solutions to this equation, </a:t>
                </a:r>
                <a14:m>
                  <m:oMath xmlns:m="http://schemas.openxmlformats.org/officeDocument/2006/math">
                    <m:sSubSup>
                      <m:sSubSupPr>
                        <m:ctrlPr>
                          <a:rPr lang="en-ZA" b="0" i="1" smtClean="0">
                            <a:latin typeface="Cambria Math" panose="02040503050406030204" pitchFamily="18" charset="0"/>
                          </a:rPr>
                        </m:ctrlPr>
                      </m:sSubSupPr>
                      <m:e>
                        <m:r>
                          <a:rPr lang="en-ZA" i="1">
                            <a:latin typeface="Cambria Math" panose="02040503050406030204" pitchFamily="18" charset="0"/>
                          </a:rPr>
                          <m:t>𝑥</m:t>
                        </m:r>
                      </m:e>
                      <m:sub>
                        <m:r>
                          <a:rPr lang="en-ZA" b="0" i="0" smtClean="0">
                            <a:latin typeface="Cambria Math" panose="02040503050406030204" pitchFamily="18" charset="0"/>
                          </a:rPr>
                          <m:t>1</m:t>
                        </m:r>
                      </m:sub>
                      <m:sup>
                        <m:r>
                          <a:rPr lang="en-ZA" b="0" i="1" smtClean="0">
                            <a:latin typeface="Cambria Math" panose="02040503050406030204" pitchFamily="18" charset="0"/>
                          </a:rPr>
                          <m:t>∗</m:t>
                        </m:r>
                      </m:sup>
                    </m:sSubSup>
                  </m:oMath>
                </a14:m>
                <a:r>
                  <a:rPr lang="en-ZA" dirty="0"/>
                  <a:t> and </a:t>
                </a:r>
                <a14:m>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b="0" i="0" smtClean="0">
                            <a:latin typeface="Cambria Math" panose="02040503050406030204" pitchFamily="18" charset="0"/>
                          </a:rPr>
                          <m:t>2</m:t>
                        </m:r>
                      </m:sub>
                      <m:sup>
                        <m:r>
                          <a:rPr lang="en-ZA" i="1">
                            <a:latin typeface="Cambria Math" panose="02040503050406030204" pitchFamily="18" charset="0"/>
                          </a:rPr>
                          <m:t>∗</m:t>
                        </m:r>
                      </m:sup>
                    </m:sSubSup>
                  </m:oMath>
                </a14:m>
                <a:r>
                  <a:rPr lang="en-ZA" dirty="0"/>
                  <a:t>, </a:t>
                </a:r>
                <a:br>
                  <a:rPr lang="en-ZA" dirty="0"/>
                </a:br>
                <a:r>
                  <a:rPr lang="en-ZA" dirty="0"/>
                  <a:t>are given by the quadratic equation:</a:t>
                </a:r>
              </a:p>
              <a:p>
                <a:pPr marL="0" indent="0">
                  <a:buNone/>
                </a:pPr>
                <a14:m>
                  <m:oMathPara xmlns:m="http://schemas.openxmlformats.org/officeDocument/2006/math">
                    <m:oMathParaPr>
                      <m:jc m:val="centerGroup"/>
                    </m:oMathParaPr>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a:latin typeface="Cambria Math" panose="02040503050406030204" pitchFamily="18" charset="0"/>
                            </a:rPr>
                            <m:t>1</m:t>
                          </m:r>
                        </m:sub>
                        <m:sup>
                          <m:r>
                            <a:rPr lang="en-ZA" i="1">
                              <a:latin typeface="Cambria Math" panose="02040503050406030204" pitchFamily="18" charset="0"/>
                            </a:rPr>
                            <m:t>∗</m:t>
                          </m:r>
                        </m:sup>
                      </m:sSubSup>
                      <m:r>
                        <a:rPr lang="en-ZA" b="0" i="1" smtClean="0">
                          <a:latin typeface="Cambria Math" panose="02040503050406030204" pitchFamily="18" charset="0"/>
                        </a:rPr>
                        <m:t>=</m:t>
                      </m:r>
                      <m:f>
                        <m:fPr>
                          <m:ctrlPr>
                            <a:rPr lang="en-ZA" b="0" i="1" smtClean="0">
                              <a:latin typeface="Cambria Math" panose="02040503050406030204" pitchFamily="18" charset="0"/>
                            </a:rPr>
                          </m:ctrlPr>
                        </m:fPr>
                        <m:num>
                          <m:r>
                            <a:rPr lang="en-ZA" b="0" i="1" smtClean="0">
                              <a:latin typeface="Cambria Math" panose="02040503050406030204" pitchFamily="18" charset="0"/>
                            </a:rPr>
                            <m:t>−</m:t>
                          </m:r>
                          <m:r>
                            <a:rPr lang="en-ZA" b="0" i="1" smtClean="0">
                              <a:latin typeface="Cambria Math" panose="02040503050406030204" pitchFamily="18" charset="0"/>
                            </a:rPr>
                            <m:t>𝑏</m:t>
                          </m:r>
                          <m:r>
                            <a:rPr lang="en-ZA" b="0" i="1" smtClean="0">
                              <a:latin typeface="Cambria Math" panose="02040503050406030204" pitchFamily="18" charset="0"/>
                            </a:rPr>
                            <m:t>+</m:t>
                          </m:r>
                          <m:rad>
                            <m:radPr>
                              <m:degHide m:val="on"/>
                              <m:ctrlPr>
                                <a:rPr lang="en-ZA" b="0" i="1" smtClean="0">
                                  <a:latin typeface="Cambria Math" panose="02040503050406030204" pitchFamily="18" charset="0"/>
                                </a:rPr>
                              </m:ctrlPr>
                            </m:radPr>
                            <m:deg/>
                            <m:e>
                              <m:sSup>
                                <m:sSupPr>
                                  <m:ctrlPr>
                                    <a:rPr lang="en-ZA" b="0" i="1" smtClean="0">
                                      <a:latin typeface="Cambria Math" panose="02040503050406030204" pitchFamily="18" charset="0"/>
                                    </a:rPr>
                                  </m:ctrlPr>
                                </m:sSupPr>
                                <m:e>
                                  <m:r>
                                    <a:rPr lang="en-ZA" b="0" i="1" smtClean="0">
                                      <a:latin typeface="Cambria Math" panose="02040503050406030204" pitchFamily="18" charset="0"/>
                                    </a:rPr>
                                    <m:t>𝑏</m:t>
                                  </m:r>
                                </m:e>
                                <m:sup>
                                  <m:r>
                                    <a:rPr lang="en-ZA" b="0" i="1" smtClean="0">
                                      <a:latin typeface="Cambria Math" panose="02040503050406030204" pitchFamily="18" charset="0"/>
                                    </a:rPr>
                                    <m:t>2</m:t>
                                  </m:r>
                                </m:sup>
                              </m:sSup>
                              <m:r>
                                <a:rPr lang="en-ZA" b="0" i="1" smtClean="0">
                                  <a:latin typeface="Cambria Math" panose="02040503050406030204" pitchFamily="18" charset="0"/>
                                </a:rPr>
                                <m:t>−4</m:t>
                              </m:r>
                              <m:r>
                                <a:rPr lang="en-ZA" b="0" i="1" smtClean="0">
                                  <a:latin typeface="Cambria Math" panose="02040503050406030204" pitchFamily="18" charset="0"/>
                                </a:rPr>
                                <m:t>𝑎𝑐</m:t>
                              </m:r>
                            </m:e>
                          </m:rad>
                        </m:num>
                        <m:den>
                          <m:r>
                            <a:rPr lang="en-ZA" b="0" i="1" smtClean="0">
                              <a:latin typeface="Cambria Math" panose="02040503050406030204" pitchFamily="18" charset="0"/>
                            </a:rPr>
                            <m:t>2</m:t>
                          </m:r>
                          <m:r>
                            <a:rPr lang="en-ZA" b="0" i="1" smtClean="0">
                              <a:latin typeface="Cambria Math" panose="02040503050406030204" pitchFamily="18" charset="0"/>
                            </a:rPr>
                            <m:t>𝑎</m:t>
                          </m:r>
                        </m:den>
                      </m:f>
                    </m:oMath>
                  </m:oMathPara>
                </a14:m>
                <a:endParaRPr lang="en-ZA" b="0" dirty="0"/>
              </a:p>
              <a:p>
                <a:pPr marL="0" indent="0">
                  <a:buNone/>
                </a:pPr>
                <a14:m>
                  <m:oMathPara xmlns:m="http://schemas.openxmlformats.org/officeDocument/2006/math">
                    <m:oMathParaPr>
                      <m:jc m:val="centerGroup"/>
                    </m:oMathParaPr>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b="0" i="0" smtClean="0">
                              <a:latin typeface="Cambria Math" panose="02040503050406030204" pitchFamily="18" charset="0"/>
                            </a:rPr>
                            <m:t>2</m:t>
                          </m:r>
                        </m:sub>
                        <m:sup>
                          <m:r>
                            <a:rPr lang="en-ZA" i="1">
                              <a:latin typeface="Cambria Math" panose="02040503050406030204" pitchFamily="18" charset="0"/>
                            </a:rPr>
                            <m:t>∗</m:t>
                          </m:r>
                        </m:sup>
                      </m:sSubSup>
                      <m:r>
                        <a:rPr lang="en-ZA" i="1">
                          <a:latin typeface="Cambria Math" panose="02040503050406030204" pitchFamily="18" charset="0"/>
                        </a:rPr>
                        <m:t>=</m:t>
                      </m:r>
                      <m:f>
                        <m:fPr>
                          <m:ctrlPr>
                            <a:rPr lang="en-ZA" i="1">
                              <a:latin typeface="Cambria Math" panose="02040503050406030204" pitchFamily="18" charset="0"/>
                            </a:rPr>
                          </m:ctrlPr>
                        </m:fPr>
                        <m:num>
                          <m:r>
                            <a:rPr lang="en-ZA" i="1">
                              <a:latin typeface="Cambria Math" panose="02040503050406030204" pitchFamily="18" charset="0"/>
                            </a:rPr>
                            <m:t>−</m:t>
                          </m:r>
                          <m:r>
                            <a:rPr lang="en-ZA" i="1">
                              <a:latin typeface="Cambria Math" panose="02040503050406030204" pitchFamily="18" charset="0"/>
                            </a:rPr>
                            <m:t>𝑏</m:t>
                          </m:r>
                          <m:r>
                            <a:rPr lang="en-ZA" b="0" i="1" smtClean="0">
                              <a:latin typeface="Cambria Math" panose="02040503050406030204" pitchFamily="18" charset="0"/>
                            </a:rPr>
                            <m:t>−</m:t>
                          </m:r>
                          <m:rad>
                            <m:radPr>
                              <m:degHide m:val="on"/>
                              <m:ctrlPr>
                                <a:rPr lang="en-ZA" i="1">
                                  <a:latin typeface="Cambria Math" panose="02040503050406030204" pitchFamily="18" charset="0"/>
                                </a:rPr>
                              </m:ctrlPr>
                            </m:radPr>
                            <m:deg/>
                            <m:e>
                              <m:sSup>
                                <m:sSupPr>
                                  <m:ctrlPr>
                                    <a:rPr lang="en-ZA" i="1">
                                      <a:latin typeface="Cambria Math" panose="02040503050406030204" pitchFamily="18" charset="0"/>
                                    </a:rPr>
                                  </m:ctrlPr>
                                </m:sSupPr>
                                <m:e>
                                  <m:r>
                                    <a:rPr lang="en-ZA" i="1">
                                      <a:latin typeface="Cambria Math" panose="02040503050406030204" pitchFamily="18" charset="0"/>
                                    </a:rPr>
                                    <m:t>𝑏</m:t>
                                  </m:r>
                                </m:e>
                                <m:sup>
                                  <m:r>
                                    <a:rPr lang="en-ZA" i="1">
                                      <a:latin typeface="Cambria Math" panose="02040503050406030204" pitchFamily="18" charset="0"/>
                                    </a:rPr>
                                    <m:t>2</m:t>
                                  </m:r>
                                </m:sup>
                              </m:sSup>
                              <m:r>
                                <a:rPr lang="en-ZA" i="1">
                                  <a:latin typeface="Cambria Math" panose="02040503050406030204" pitchFamily="18" charset="0"/>
                                </a:rPr>
                                <m:t>−4</m:t>
                              </m:r>
                              <m:r>
                                <a:rPr lang="en-ZA" i="1">
                                  <a:latin typeface="Cambria Math" panose="02040503050406030204" pitchFamily="18" charset="0"/>
                                </a:rPr>
                                <m:t>𝑎𝑐</m:t>
                              </m:r>
                            </m:e>
                          </m:rad>
                        </m:num>
                        <m:den>
                          <m:r>
                            <a:rPr lang="en-ZA" i="1">
                              <a:latin typeface="Cambria Math" panose="02040503050406030204" pitchFamily="18" charset="0"/>
                            </a:rPr>
                            <m:t>2</m:t>
                          </m:r>
                          <m:r>
                            <a:rPr lang="en-ZA" i="1">
                              <a:latin typeface="Cambria Math" panose="02040503050406030204" pitchFamily="18" charset="0"/>
                            </a:rPr>
                            <m:t>𝑎</m:t>
                          </m:r>
                        </m:den>
                      </m:f>
                    </m:oMath>
                  </m:oMathPara>
                </a14:m>
                <a:endParaRPr lang="en-ZA" dirty="0"/>
              </a:p>
              <a:p>
                <a:pPr marL="457200" lvl="1" indent="0">
                  <a:buNone/>
                </a:pPr>
                <a:endParaRPr lang="en-ZA" dirty="0"/>
              </a:p>
              <a:p>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04" t="-1752"/>
                </a:stretch>
              </a:blipFill>
            </p:spPr>
            <p:txBody>
              <a:bodyPr/>
              <a:lstStyle/>
              <a:p>
                <a:r>
                  <a:rPr lang="en-ZA">
                    <a:noFill/>
                  </a:rPr>
                  <a:t> </a:t>
                </a:r>
              </a:p>
            </p:txBody>
          </p:sp>
        </mc:Fallback>
      </mc:AlternateContent>
    </p:spTree>
    <p:extLst>
      <p:ext uri="{BB962C8B-B14F-4D97-AF65-F5344CB8AC3E}">
        <p14:creationId xmlns:p14="http://schemas.microsoft.com/office/powerpoint/2010/main" val="264247419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8207"/>
            <a:ext cx="10972800" cy="706090"/>
          </a:xfrm>
        </p:spPr>
        <p:txBody>
          <a:bodyPr>
            <a:normAutofit fontScale="90000"/>
          </a:bodyPr>
          <a:lstStyle/>
          <a:p>
            <a:r>
              <a:rPr lang="en-ZA" dirty="0"/>
              <a:t>Real and Complex numbers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980728"/>
                <a:ext cx="10972800" cy="5472607"/>
              </a:xfrm>
            </p:spPr>
            <p:txBody>
              <a:bodyPr>
                <a:normAutofit fontScale="77500" lnSpcReduction="20000"/>
              </a:bodyPr>
              <a:lstStyle/>
              <a:p>
                <a:pPr marL="0" indent="0">
                  <a:buNone/>
                </a:pPr>
                <a14:m>
                  <m:oMathPara xmlns:m="http://schemas.openxmlformats.org/officeDocument/2006/math">
                    <m:oMathParaPr>
                      <m:jc m:val="centerGroup"/>
                    </m:oMathParaPr>
                    <m:oMath xmlns:m="http://schemas.openxmlformats.org/officeDocument/2006/math">
                      <m:sSubSup>
                        <m:sSubSupPr>
                          <m:ctrlPr>
                            <a:rPr lang="en-ZA" i="1" smtClean="0">
                              <a:latin typeface="Cambria Math" panose="02040503050406030204" pitchFamily="18" charset="0"/>
                            </a:rPr>
                          </m:ctrlPr>
                        </m:sSubSupPr>
                        <m:e>
                          <m:r>
                            <a:rPr lang="en-ZA" i="1">
                              <a:latin typeface="Cambria Math" panose="02040503050406030204" pitchFamily="18" charset="0"/>
                            </a:rPr>
                            <m:t>𝑥</m:t>
                          </m:r>
                        </m:e>
                        <m:sub>
                          <m:r>
                            <a:rPr lang="en-ZA" b="0" i="1" smtClean="0">
                              <a:latin typeface="Cambria Math" panose="02040503050406030204" pitchFamily="18" charset="0"/>
                            </a:rPr>
                            <m:t>𝑖</m:t>
                          </m:r>
                        </m:sub>
                        <m:sup>
                          <m:r>
                            <a:rPr lang="en-ZA" i="1">
                              <a:latin typeface="Cambria Math" panose="02040503050406030204" pitchFamily="18" charset="0"/>
                            </a:rPr>
                            <m:t>∗</m:t>
                          </m:r>
                        </m:sup>
                      </m:sSubSup>
                      <m:r>
                        <a:rPr lang="en-ZA" i="1">
                          <a:latin typeface="Cambria Math" panose="02040503050406030204" pitchFamily="18" charset="0"/>
                        </a:rPr>
                        <m:t>=</m:t>
                      </m:r>
                      <m:f>
                        <m:fPr>
                          <m:ctrlPr>
                            <a:rPr lang="en-ZA" i="1">
                              <a:latin typeface="Cambria Math" panose="02040503050406030204" pitchFamily="18" charset="0"/>
                            </a:rPr>
                          </m:ctrlPr>
                        </m:fPr>
                        <m:num>
                          <m:r>
                            <a:rPr lang="en-ZA" i="1">
                              <a:latin typeface="Cambria Math" panose="02040503050406030204" pitchFamily="18" charset="0"/>
                            </a:rPr>
                            <m:t>−</m:t>
                          </m:r>
                          <m:r>
                            <a:rPr lang="en-ZA" i="1">
                              <a:latin typeface="Cambria Math" panose="02040503050406030204" pitchFamily="18" charset="0"/>
                            </a:rPr>
                            <m:t>𝑏</m:t>
                          </m:r>
                          <m:r>
                            <a:rPr lang="en-ZA" i="1" smtClean="0">
                              <a:latin typeface="Cambria Math" panose="02040503050406030204" pitchFamily="18" charset="0"/>
                              <a:ea typeface="Cambria Math" panose="02040503050406030204" pitchFamily="18" charset="0"/>
                            </a:rPr>
                            <m:t>±</m:t>
                          </m:r>
                          <m:rad>
                            <m:radPr>
                              <m:degHide m:val="on"/>
                              <m:ctrlPr>
                                <a:rPr lang="en-ZA" i="1">
                                  <a:latin typeface="Cambria Math" panose="02040503050406030204" pitchFamily="18" charset="0"/>
                                </a:rPr>
                              </m:ctrlPr>
                            </m:radPr>
                            <m:deg/>
                            <m:e>
                              <m:sSup>
                                <m:sSupPr>
                                  <m:ctrlPr>
                                    <a:rPr lang="en-ZA" i="1">
                                      <a:latin typeface="Cambria Math" panose="02040503050406030204" pitchFamily="18" charset="0"/>
                                    </a:rPr>
                                  </m:ctrlPr>
                                </m:sSupPr>
                                <m:e>
                                  <m:r>
                                    <a:rPr lang="en-ZA" i="1">
                                      <a:latin typeface="Cambria Math" panose="02040503050406030204" pitchFamily="18" charset="0"/>
                                    </a:rPr>
                                    <m:t>𝑏</m:t>
                                  </m:r>
                                </m:e>
                                <m:sup>
                                  <m:r>
                                    <a:rPr lang="en-ZA" i="1">
                                      <a:latin typeface="Cambria Math" panose="02040503050406030204" pitchFamily="18" charset="0"/>
                                    </a:rPr>
                                    <m:t>2</m:t>
                                  </m:r>
                                </m:sup>
                              </m:sSup>
                              <m:r>
                                <a:rPr lang="en-ZA" i="1">
                                  <a:latin typeface="Cambria Math" panose="02040503050406030204" pitchFamily="18" charset="0"/>
                                </a:rPr>
                                <m:t>−4</m:t>
                              </m:r>
                              <m:r>
                                <a:rPr lang="en-ZA" i="1">
                                  <a:latin typeface="Cambria Math" panose="02040503050406030204" pitchFamily="18" charset="0"/>
                                </a:rPr>
                                <m:t>𝑎𝑐</m:t>
                              </m:r>
                            </m:e>
                          </m:rad>
                        </m:num>
                        <m:den>
                          <m:r>
                            <a:rPr lang="en-ZA" i="1">
                              <a:latin typeface="Cambria Math" panose="02040503050406030204" pitchFamily="18" charset="0"/>
                            </a:rPr>
                            <m:t>2</m:t>
                          </m:r>
                          <m:r>
                            <a:rPr lang="en-ZA" i="1">
                              <a:latin typeface="Cambria Math" panose="02040503050406030204" pitchFamily="18" charset="0"/>
                            </a:rPr>
                            <m:t>𝑎</m:t>
                          </m:r>
                        </m:den>
                      </m:f>
                    </m:oMath>
                  </m:oMathPara>
                </a14:m>
                <a:endParaRPr lang="en-ZA" dirty="0"/>
              </a:p>
              <a:p>
                <a:r>
                  <a:rPr lang="en-ZA" dirty="0"/>
                  <a:t>If </a:t>
                </a:r>
                <a14:m>
                  <m:oMath xmlns:m="http://schemas.openxmlformats.org/officeDocument/2006/math">
                    <m:sSup>
                      <m:sSupPr>
                        <m:ctrlPr>
                          <a:rPr lang="en-ZA" i="1">
                            <a:latin typeface="Cambria Math" panose="02040503050406030204" pitchFamily="18" charset="0"/>
                          </a:rPr>
                        </m:ctrlPr>
                      </m:sSupPr>
                      <m:e>
                        <m:r>
                          <a:rPr lang="en-ZA" i="1">
                            <a:latin typeface="Cambria Math" panose="02040503050406030204" pitchFamily="18" charset="0"/>
                          </a:rPr>
                          <m:t>𝑏</m:t>
                        </m:r>
                      </m:e>
                      <m:sup>
                        <m:r>
                          <a:rPr lang="en-ZA" i="1">
                            <a:latin typeface="Cambria Math" panose="02040503050406030204" pitchFamily="18" charset="0"/>
                          </a:rPr>
                          <m:t>2</m:t>
                        </m:r>
                      </m:sup>
                    </m:sSup>
                    <m:r>
                      <a:rPr lang="en-ZA" i="1">
                        <a:latin typeface="Cambria Math" panose="02040503050406030204" pitchFamily="18" charset="0"/>
                      </a:rPr>
                      <m:t>−4</m:t>
                    </m:r>
                    <m:r>
                      <a:rPr lang="en-ZA" i="1">
                        <a:latin typeface="Cambria Math" panose="02040503050406030204" pitchFamily="18" charset="0"/>
                      </a:rPr>
                      <m:t>𝑎𝑐</m:t>
                    </m:r>
                    <m:r>
                      <a:rPr lang="en-ZA" b="0" i="0" smtClean="0">
                        <a:latin typeface="Cambria Math" panose="02040503050406030204" pitchFamily="18" charset="0"/>
                      </a:rPr>
                      <m:t>&gt;0</m:t>
                    </m:r>
                  </m:oMath>
                </a14:m>
                <a:endParaRPr lang="en-ZA" b="0" dirty="0"/>
              </a:p>
              <a:p>
                <a:pPr lvl="1"/>
                <a14:m>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a:latin typeface="Cambria Math" panose="02040503050406030204" pitchFamily="18" charset="0"/>
                          </a:rPr>
                          <m:t>1</m:t>
                        </m:r>
                      </m:sub>
                      <m:sup>
                        <m:r>
                          <a:rPr lang="en-ZA" i="1">
                            <a:latin typeface="Cambria Math" panose="02040503050406030204" pitchFamily="18" charset="0"/>
                          </a:rPr>
                          <m:t>∗</m:t>
                        </m:r>
                      </m:sup>
                    </m:sSubSup>
                  </m:oMath>
                </a14:m>
                <a:r>
                  <a:rPr lang="en-ZA" dirty="0"/>
                  <a:t> and </a:t>
                </a:r>
                <a14:m>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a:latin typeface="Cambria Math" panose="02040503050406030204" pitchFamily="18" charset="0"/>
                          </a:rPr>
                          <m:t>2</m:t>
                        </m:r>
                      </m:sub>
                      <m:sup>
                        <m:r>
                          <a:rPr lang="en-ZA" i="1">
                            <a:latin typeface="Cambria Math" panose="02040503050406030204" pitchFamily="18" charset="0"/>
                          </a:rPr>
                          <m:t>∗</m:t>
                        </m:r>
                      </m:sup>
                    </m:sSubSup>
                  </m:oMath>
                </a14:m>
                <a:r>
                  <a:rPr lang="en-ZA" dirty="0"/>
                  <a:t> are real numbers, and distinct </a:t>
                </a:r>
                <a14:m>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a:latin typeface="Cambria Math" panose="02040503050406030204" pitchFamily="18" charset="0"/>
                          </a:rPr>
                          <m:t>1</m:t>
                        </m:r>
                      </m:sub>
                      <m:sup>
                        <m:r>
                          <a:rPr lang="en-ZA" i="1">
                            <a:latin typeface="Cambria Math" panose="02040503050406030204" pitchFamily="18" charset="0"/>
                          </a:rPr>
                          <m:t>∗</m:t>
                        </m:r>
                      </m:sup>
                    </m:sSubSup>
                    <m:r>
                      <a:rPr lang="en-ZA" b="0" i="1" smtClean="0">
                        <a:latin typeface="Cambria Math" panose="02040503050406030204" pitchFamily="18" charset="0"/>
                      </a:rPr>
                      <m:t>≠</m:t>
                    </m:r>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a:latin typeface="Cambria Math" panose="02040503050406030204" pitchFamily="18" charset="0"/>
                          </a:rPr>
                          <m:t>2</m:t>
                        </m:r>
                      </m:sub>
                      <m:sup>
                        <m:r>
                          <a:rPr lang="en-ZA" i="1">
                            <a:latin typeface="Cambria Math" panose="02040503050406030204" pitchFamily="18" charset="0"/>
                          </a:rPr>
                          <m:t>∗</m:t>
                        </m:r>
                      </m:sup>
                    </m:sSubSup>
                  </m:oMath>
                </a14:m>
                <a:endParaRPr lang="en-ZA" dirty="0"/>
              </a:p>
              <a:p>
                <a:pPr lvl="1"/>
                <a:endParaRPr lang="en-ZA" dirty="0"/>
              </a:p>
              <a:p>
                <a:r>
                  <a:rPr lang="en-ZA" dirty="0"/>
                  <a:t>If </a:t>
                </a:r>
                <a14:m>
                  <m:oMath xmlns:m="http://schemas.openxmlformats.org/officeDocument/2006/math">
                    <m:sSup>
                      <m:sSupPr>
                        <m:ctrlPr>
                          <a:rPr lang="en-ZA" i="1">
                            <a:latin typeface="Cambria Math" panose="02040503050406030204" pitchFamily="18" charset="0"/>
                          </a:rPr>
                        </m:ctrlPr>
                      </m:sSupPr>
                      <m:e>
                        <m:r>
                          <a:rPr lang="en-ZA" i="1">
                            <a:latin typeface="Cambria Math" panose="02040503050406030204" pitchFamily="18" charset="0"/>
                          </a:rPr>
                          <m:t>𝑏</m:t>
                        </m:r>
                      </m:e>
                      <m:sup>
                        <m:r>
                          <a:rPr lang="en-ZA" i="1">
                            <a:latin typeface="Cambria Math" panose="02040503050406030204" pitchFamily="18" charset="0"/>
                          </a:rPr>
                          <m:t>2</m:t>
                        </m:r>
                      </m:sup>
                    </m:sSup>
                    <m:r>
                      <a:rPr lang="en-ZA" i="1">
                        <a:latin typeface="Cambria Math" panose="02040503050406030204" pitchFamily="18" charset="0"/>
                      </a:rPr>
                      <m:t>−4</m:t>
                    </m:r>
                    <m:r>
                      <a:rPr lang="en-ZA" i="1">
                        <a:latin typeface="Cambria Math" panose="02040503050406030204" pitchFamily="18" charset="0"/>
                      </a:rPr>
                      <m:t>𝑎𝑐</m:t>
                    </m:r>
                    <m:r>
                      <a:rPr lang="en-ZA" b="0" i="0" smtClean="0">
                        <a:latin typeface="Cambria Math" panose="02040503050406030204" pitchFamily="18" charset="0"/>
                      </a:rPr>
                      <m:t>=</m:t>
                    </m:r>
                    <m:r>
                      <a:rPr lang="en-ZA">
                        <a:latin typeface="Cambria Math" panose="02040503050406030204" pitchFamily="18" charset="0"/>
                      </a:rPr>
                      <m:t>0</m:t>
                    </m:r>
                  </m:oMath>
                </a14:m>
                <a:endParaRPr lang="en-ZA" dirty="0"/>
              </a:p>
              <a:p>
                <a:pPr lvl="1"/>
                <a14:m>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a:latin typeface="Cambria Math" panose="02040503050406030204" pitchFamily="18" charset="0"/>
                          </a:rPr>
                          <m:t>1</m:t>
                        </m:r>
                      </m:sub>
                      <m:sup>
                        <m:r>
                          <a:rPr lang="en-ZA" i="1">
                            <a:latin typeface="Cambria Math" panose="02040503050406030204" pitchFamily="18" charset="0"/>
                          </a:rPr>
                          <m:t>∗</m:t>
                        </m:r>
                      </m:sup>
                    </m:sSubSup>
                  </m:oMath>
                </a14:m>
                <a:r>
                  <a:rPr lang="en-ZA" dirty="0"/>
                  <a:t> and </a:t>
                </a:r>
                <a14:m>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a:latin typeface="Cambria Math" panose="02040503050406030204" pitchFamily="18" charset="0"/>
                          </a:rPr>
                          <m:t>2</m:t>
                        </m:r>
                      </m:sub>
                      <m:sup>
                        <m:r>
                          <a:rPr lang="en-ZA" i="1">
                            <a:latin typeface="Cambria Math" panose="02040503050406030204" pitchFamily="18" charset="0"/>
                          </a:rPr>
                          <m:t>∗</m:t>
                        </m:r>
                      </m:sup>
                    </m:sSubSup>
                  </m:oMath>
                </a14:m>
                <a:r>
                  <a:rPr lang="en-ZA" dirty="0"/>
                  <a:t> are real numbers, and identical </a:t>
                </a:r>
                <a14:m>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a:latin typeface="Cambria Math" panose="02040503050406030204" pitchFamily="18" charset="0"/>
                          </a:rPr>
                          <m:t>1</m:t>
                        </m:r>
                      </m:sub>
                      <m:sup>
                        <m:r>
                          <a:rPr lang="en-ZA" i="1">
                            <a:latin typeface="Cambria Math" panose="02040503050406030204" pitchFamily="18" charset="0"/>
                          </a:rPr>
                          <m:t>∗</m:t>
                        </m:r>
                      </m:sup>
                    </m:sSubSup>
                    <m:r>
                      <a:rPr lang="en-ZA" b="0" i="1" smtClean="0">
                        <a:latin typeface="Cambria Math" panose="02040503050406030204" pitchFamily="18" charset="0"/>
                      </a:rPr>
                      <m:t>=</m:t>
                    </m:r>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a:latin typeface="Cambria Math" panose="02040503050406030204" pitchFamily="18" charset="0"/>
                          </a:rPr>
                          <m:t>2</m:t>
                        </m:r>
                      </m:sub>
                      <m:sup>
                        <m:r>
                          <a:rPr lang="en-ZA" i="1">
                            <a:latin typeface="Cambria Math" panose="02040503050406030204" pitchFamily="18" charset="0"/>
                          </a:rPr>
                          <m:t>∗</m:t>
                        </m:r>
                      </m:sup>
                    </m:sSubSup>
                  </m:oMath>
                </a14:m>
                <a:endParaRPr lang="en-ZA" dirty="0"/>
              </a:p>
              <a:p>
                <a:pPr lvl="1"/>
                <a:endParaRPr lang="en-ZA" dirty="0"/>
              </a:p>
              <a:p>
                <a:r>
                  <a:rPr lang="en-ZA" dirty="0"/>
                  <a:t>If </a:t>
                </a:r>
                <a14:m>
                  <m:oMath xmlns:m="http://schemas.openxmlformats.org/officeDocument/2006/math">
                    <m:sSup>
                      <m:sSupPr>
                        <m:ctrlPr>
                          <a:rPr lang="en-ZA" i="1">
                            <a:latin typeface="Cambria Math" panose="02040503050406030204" pitchFamily="18" charset="0"/>
                          </a:rPr>
                        </m:ctrlPr>
                      </m:sSupPr>
                      <m:e>
                        <m:r>
                          <a:rPr lang="en-ZA" i="1">
                            <a:latin typeface="Cambria Math" panose="02040503050406030204" pitchFamily="18" charset="0"/>
                          </a:rPr>
                          <m:t>𝑏</m:t>
                        </m:r>
                      </m:e>
                      <m:sup>
                        <m:r>
                          <a:rPr lang="en-ZA" i="1">
                            <a:latin typeface="Cambria Math" panose="02040503050406030204" pitchFamily="18" charset="0"/>
                          </a:rPr>
                          <m:t>2</m:t>
                        </m:r>
                      </m:sup>
                    </m:sSup>
                    <m:r>
                      <a:rPr lang="en-ZA" i="1">
                        <a:latin typeface="Cambria Math" panose="02040503050406030204" pitchFamily="18" charset="0"/>
                      </a:rPr>
                      <m:t>−4</m:t>
                    </m:r>
                    <m:r>
                      <a:rPr lang="en-ZA" i="1">
                        <a:latin typeface="Cambria Math" panose="02040503050406030204" pitchFamily="18" charset="0"/>
                      </a:rPr>
                      <m:t>𝑎𝑐</m:t>
                    </m:r>
                    <m:r>
                      <a:rPr lang="en-ZA" b="0" i="0" smtClean="0">
                        <a:latin typeface="Cambria Math" panose="02040503050406030204" pitchFamily="18" charset="0"/>
                      </a:rPr>
                      <m:t>&lt;</m:t>
                    </m:r>
                    <m:r>
                      <a:rPr lang="en-ZA">
                        <a:latin typeface="Cambria Math" panose="02040503050406030204" pitchFamily="18" charset="0"/>
                      </a:rPr>
                      <m:t>0</m:t>
                    </m:r>
                  </m:oMath>
                </a14:m>
                <a:endParaRPr lang="en-ZA" dirty="0"/>
              </a:p>
              <a:p>
                <a:pPr lvl="1"/>
                <a14:m>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a:latin typeface="Cambria Math" panose="02040503050406030204" pitchFamily="18" charset="0"/>
                          </a:rPr>
                          <m:t>1</m:t>
                        </m:r>
                      </m:sub>
                      <m:sup>
                        <m:r>
                          <a:rPr lang="en-ZA" i="1">
                            <a:latin typeface="Cambria Math" panose="02040503050406030204" pitchFamily="18" charset="0"/>
                          </a:rPr>
                          <m:t>∗</m:t>
                        </m:r>
                      </m:sup>
                    </m:sSubSup>
                  </m:oMath>
                </a14:m>
                <a:r>
                  <a:rPr lang="en-ZA" dirty="0"/>
                  <a:t> and </a:t>
                </a:r>
                <a14:m>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a:latin typeface="Cambria Math" panose="02040503050406030204" pitchFamily="18" charset="0"/>
                          </a:rPr>
                          <m:t>2</m:t>
                        </m:r>
                      </m:sub>
                      <m:sup>
                        <m:r>
                          <a:rPr lang="en-ZA" i="1">
                            <a:latin typeface="Cambria Math" panose="02040503050406030204" pitchFamily="18" charset="0"/>
                          </a:rPr>
                          <m:t>∗</m:t>
                        </m:r>
                      </m:sup>
                    </m:sSubSup>
                  </m:oMath>
                </a14:m>
                <a:r>
                  <a:rPr lang="en-ZA" dirty="0"/>
                  <a:t> are complex numbers, and in come in a distinct pair of </a:t>
                </a:r>
                <a:r>
                  <a:rPr lang="en-ZA" i="1" dirty="0"/>
                  <a:t>complex conjugate </a:t>
                </a:r>
                <a:r>
                  <a:rPr lang="en-ZA" dirty="0"/>
                  <a:t>numbers:</a:t>
                </a:r>
              </a:p>
              <a:p>
                <a:pPr lvl="1"/>
                <a:endParaRPr lang="en-ZA" dirty="0"/>
              </a:p>
              <a:p>
                <a:pPr marL="457200" lvl="1" indent="0">
                  <a:buNone/>
                </a:pPr>
                <a14:m>
                  <m:oMathPara xmlns:m="http://schemas.openxmlformats.org/officeDocument/2006/math">
                    <m:oMathParaPr>
                      <m:jc m:val="centerGroup"/>
                    </m:oMathParaPr>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a:latin typeface="Cambria Math" panose="02040503050406030204" pitchFamily="18" charset="0"/>
                            </a:rPr>
                            <m:t>1</m:t>
                          </m:r>
                        </m:sub>
                        <m:sup>
                          <m:r>
                            <a:rPr lang="en-ZA" i="1">
                              <a:latin typeface="Cambria Math" panose="02040503050406030204" pitchFamily="18" charset="0"/>
                            </a:rPr>
                            <m:t>∗</m:t>
                          </m:r>
                        </m:sup>
                      </m:sSubSup>
                      <m:r>
                        <a:rPr lang="en-ZA" b="0" i="0" smtClean="0">
                          <a:latin typeface="Cambria Math" panose="02040503050406030204" pitchFamily="18" charset="0"/>
                        </a:rPr>
                        <m:t>=</m:t>
                      </m:r>
                      <m:r>
                        <a:rPr lang="en-ZA" b="0" i="1" smtClean="0">
                          <a:latin typeface="Cambria Math" panose="02040503050406030204" pitchFamily="18" charset="0"/>
                        </a:rPr>
                        <m:t>𝛼</m:t>
                      </m:r>
                      <m:r>
                        <a:rPr lang="en-ZA" b="0" i="1" smtClean="0">
                          <a:latin typeface="Cambria Math" panose="02040503050406030204" pitchFamily="18" charset="0"/>
                        </a:rPr>
                        <m:t>+</m:t>
                      </m:r>
                      <m:r>
                        <a:rPr lang="en-ZA" b="0" i="1" smtClean="0">
                          <a:latin typeface="Cambria Math" panose="02040503050406030204" pitchFamily="18" charset="0"/>
                        </a:rPr>
                        <m:t>𝛽</m:t>
                      </m:r>
                      <m:rad>
                        <m:radPr>
                          <m:degHide m:val="on"/>
                          <m:ctrlPr>
                            <a:rPr lang="en-ZA" b="0" i="1" smtClean="0">
                              <a:latin typeface="Cambria Math" panose="02040503050406030204" pitchFamily="18" charset="0"/>
                            </a:rPr>
                          </m:ctrlPr>
                        </m:radPr>
                        <m:deg/>
                        <m:e>
                          <m:r>
                            <a:rPr lang="en-ZA" b="0" i="1" smtClean="0">
                              <a:latin typeface="Cambria Math" panose="02040503050406030204" pitchFamily="18" charset="0"/>
                            </a:rPr>
                            <m:t>−1</m:t>
                          </m:r>
                        </m:e>
                      </m:rad>
                    </m:oMath>
                  </m:oMathPara>
                </a14:m>
                <a:endParaRPr lang="en-ZA" dirty="0"/>
              </a:p>
              <a:p>
                <a:pPr marL="457200" lvl="1" indent="0">
                  <a:buNone/>
                </a:pPr>
                <a14:m>
                  <m:oMathPara xmlns:m="http://schemas.openxmlformats.org/officeDocument/2006/math">
                    <m:oMathParaPr>
                      <m:jc m:val="centerGroup"/>
                    </m:oMathParaPr>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b="0" i="0" smtClean="0">
                              <a:latin typeface="Cambria Math" panose="02040503050406030204" pitchFamily="18" charset="0"/>
                            </a:rPr>
                            <m:t>2</m:t>
                          </m:r>
                        </m:sub>
                        <m:sup>
                          <m:r>
                            <a:rPr lang="en-ZA" i="1">
                              <a:latin typeface="Cambria Math" panose="02040503050406030204" pitchFamily="18" charset="0"/>
                            </a:rPr>
                            <m:t>∗</m:t>
                          </m:r>
                        </m:sup>
                      </m:sSubSup>
                      <m:r>
                        <a:rPr lang="en-ZA">
                          <a:latin typeface="Cambria Math" panose="02040503050406030204" pitchFamily="18" charset="0"/>
                        </a:rPr>
                        <m:t>=</m:t>
                      </m:r>
                      <m:r>
                        <a:rPr lang="en-ZA" i="1">
                          <a:latin typeface="Cambria Math" panose="02040503050406030204" pitchFamily="18" charset="0"/>
                        </a:rPr>
                        <m:t>𝛼</m:t>
                      </m:r>
                      <m:r>
                        <a:rPr lang="en-ZA" b="0" i="1" smtClean="0">
                          <a:latin typeface="Cambria Math" panose="02040503050406030204" pitchFamily="18" charset="0"/>
                        </a:rPr>
                        <m:t>−</m:t>
                      </m:r>
                      <m:r>
                        <a:rPr lang="en-ZA" i="1">
                          <a:latin typeface="Cambria Math" panose="02040503050406030204" pitchFamily="18" charset="0"/>
                        </a:rPr>
                        <m:t>𝛽</m:t>
                      </m:r>
                      <m:rad>
                        <m:radPr>
                          <m:degHide m:val="on"/>
                          <m:ctrlPr>
                            <a:rPr lang="en-ZA" i="1">
                              <a:latin typeface="Cambria Math" panose="02040503050406030204" pitchFamily="18" charset="0"/>
                            </a:rPr>
                          </m:ctrlPr>
                        </m:radPr>
                        <m:deg/>
                        <m:e>
                          <m:r>
                            <a:rPr lang="en-ZA" i="1">
                              <a:latin typeface="Cambria Math" panose="02040503050406030204" pitchFamily="18" charset="0"/>
                            </a:rPr>
                            <m:t>−1</m:t>
                          </m:r>
                        </m:e>
                      </m:rad>
                    </m:oMath>
                  </m:oMathPara>
                </a14:m>
                <a:endParaRPr lang="en-ZA" dirty="0"/>
              </a:p>
              <a:p>
                <a:pPr lvl="1"/>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980728"/>
                <a:ext cx="10972800" cy="5472607"/>
              </a:xfrm>
              <a:blipFill>
                <a:blip r:embed="rId2"/>
                <a:stretch>
                  <a:fillRect l="-778"/>
                </a:stretch>
              </a:blipFill>
            </p:spPr>
            <p:txBody>
              <a:bodyPr/>
              <a:lstStyle/>
              <a:p>
                <a:r>
                  <a:rPr lang="en-ZA">
                    <a:noFill/>
                  </a:rPr>
                  <a:t> </a:t>
                </a:r>
              </a:p>
            </p:txBody>
          </p:sp>
        </mc:Fallback>
      </mc:AlternateContent>
    </p:spTree>
    <p:extLst>
      <p:ext uri="{BB962C8B-B14F-4D97-AF65-F5344CB8AC3E}">
        <p14:creationId xmlns:p14="http://schemas.microsoft.com/office/powerpoint/2010/main" val="341250130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18701"/>
          </a:xfrm>
        </p:spPr>
        <p:txBody>
          <a:bodyPr/>
          <a:lstStyle/>
          <a:p>
            <a:r>
              <a:rPr lang="en-ZA" dirty="0"/>
              <a:t>Real and Complex numbers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196753"/>
                <a:ext cx="10972800" cy="4929412"/>
              </a:xfrm>
            </p:spPr>
            <p:txBody>
              <a:bodyPr>
                <a:normAutofit/>
              </a:bodyPr>
              <a:lstStyle/>
              <a:p>
                <a:r>
                  <a:rPr lang="en-ZA" sz="2400" dirty="0"/>
                  <a:t>We can represent a pair of  complex conjugates, </a:t>
                </a:r>
                <a:endParaRPr lang="en-ZA" sz="240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sSubSup>
                        <m:sSubSupPr>
                          <m:ctrlPr>
                            <a:rPr lang="en-ZA" sz="2000" i="1">
                              <a:latin typeface="Cambria Math" panose="02040503050406030204" pitchFamily="18" charset="0"/>
                            </a:rPr>
                          </m:ctrlPr>
                        </m:sSubSupPr>
                        <m:e>
                          <m:r>
                            <a:rPr lang="en-ZA" sz="2000" i="1">
                              <a:latin typeface="Cambria Math" panose="02040503050406030204" pitchFamily="18" charset="0"/>
                            </a:rPr>
                            <m:t>𝑥</m:t>
                          </m:r>
                        </m:e>
                        <m:sub>
                          <m:r>
                            <a:rPr lang="en-ZA" sz="2000">
                              <a:latin typeface="Cambria Math" panose="02040503050406030204" pitchFamily="18" charset="0"/>
                            </a:rPr>
                            <m:t>1</m:t>
                          </m:r>
                        </m:sub>
                        <m:sup>
                          <m:r>
                            <a:rPr lang="en-ZA" sz="2000" i="1">
                              <a:latin typeface="Cambria Math" panose="02040503050406030204" pitchFamily="18" charset="0"/>
                            </a:rPr>
                            <m:t>∗</m:t>
                          </m:r>
                        </m:sup>
                      </m:sSubSup>
                      <m:r>
                        <a:rPr lang="en-ZA" sz="2000">
                          <a:latin typeface="Cambria Math" panose="02040503050406030204" pitchFamily="18" charset="0"/>
                        </a:rPr>
                        <m:t>=</m:t>
                      </m:r>
                      <m:r>
                        <a:rPr lang="en-ZA" sz="2000" i="1">
                          <a:latin typeface="Cambria Math" panose="02040503050406030204" pitchFamily="18" charset="0"/>
                        </a:rPr>
                        <m:t>𝛼</m:t>
                      </m:r>
                      <m:r>
                        <a:rPr lang="en-ZA" sz="2000" i="1">
                          <a:latin typeface="Cambria Math" panose="02040503050406030204" pitchFamily="18" charset="0"/>
                        </a:rPr>
                        <m:t>+</m:t>
                      </m:r>
                      <m:r>
                        <a:rPr lang="en-ZA" sz="2000" i="1">
                          <a:latin typeface="Cambria Math" panose="02040503050406030204" pitchFamily="18" charset="0"/>
                        </a:rPr>
                        <m:t>𝛽</m:t>
                      </m:r>
                      <m:rad>
                        <m:radPr>
                          <m:degHide m:val="on"/>
                          <m:ctrlPr>
                            <a:rPr lang="en-ZA" sz="2000" i="1">
                              <a:latin typeface="Cambria Math" panose="02040503050406030204" pitchFamily="18" charset="0"/>
                            </a:rPr>
                          </m:ctrlPr>
                        </m:radPr>
                        <m:deg/>
                        <m:e>
                          <m:r>
                            <a:rPr lang="en-ZA" sz="2000" i="1">
                              <a:latin typeface="Cambria Math" panose="02040503050406030204" pitchFamily="18" charset="0"/>
                            </a:rPr>
                            <m:t>−1</m:t>
                          </m:r>
                        </m:e>
                      </m:rad>
                    </m:oMath>
                  </m:oMathPara>
                </a14:m>
                <a:endParaRPr lang="en-ZA" sz="2000" dirty="0"/>
              </a:p>
              <a:p>
                <a:pPr marL="457200" lvl="1" indent="0">
                  <a:buNone/>
                </a:pPr>
                <a14:m>
                  <m:oMathPara xmlns:m="http://schemas.openxmlformats.org/officeDocument/2006/math">
                    <m:oMathParaPr>
                      <m:jc m:val="centerGroup"/>
                    </m:oMathParaPr>
                    <m:oMath xmlns:m="http://schemas.openxmlformats.org/officeDocument/2006/math">
                      <m:sSubSup>
                        <m:sSubSupPr>
                          <m:ctrlPr>
                            <a:rPr lang="en-ZA" sz="2000" i="1">
                              <a:latin typeface="Cambria Math" panose="02040503050406030204" pitchFamily="18" charset="0"/>
                            </a:rPr>
                          </m:ctrlPr>
                        </m:sSubSupPr>
                        <m:e>
                          <m:r>
                            <a:rPr lang="en-ZA" sz="2000" i="1">
                              <a:latin typeface="Cambria Math" panose="02040503050406030204" pitchFamily="18" charset="0"/>
                            </a:rPr>
                            <m:t>𝑥</m:t>
                          </m:r>
                        </m:e>
                        <m:sub>
                          <m:r>
                            <a:rPr lang="en-ZA" sz="2000">
                              <a:latin typeface="Cambria Math" panose="02040503050406030204" pitchFamily="18" charset="0"/>
                            </a:rPr>
                            <m:t>2</m:t>
                          </m:r>
                        </m:sub>
                        <m:sup>
                          <m:r>
                            <a:rPr lang="en-ZA" sz="2000" i="1">
                              <a:latin typeface="Cambria Math" panose="02040503050406030204" pitchFamily="18" charset="0"/>
                            </a:rPr>
                            <m:t>∗</m:t>
                          </m:r>
                        </m:sup>
                      </m:sSubSup>
                      <m:r>
                        <a:rPr lang="en-ZA" sz="2000">
                          <a:latin typeface="Cambria Math" panose="02040503050406030204" pitchFamily="18" charset="0"/>
                        </a:rPr>
                        <m:t>=</m:t>
                      </m:r>
                      <m:r>
                        <a:rPr lang="en-ZA" sz="2000" i="1">
                          <a:latin typeface="Cambria Math" panose="02040503050406030204" pitchFamily="18" charset="0"/>
                        </a:rPr>
                        <m:t>𝛼</m:t>
                      </m:r>
                      <m:r>
                        <a:rPr lang="en-ZA" sz="2000" i="1">
                          <a:latin typeface="Cambria Math" panose="02040503050406030204" pitchFamily="18" charset="0"/>
                        </a:rPr>
                        <m:t>−</m:t>
                      </m:r>
                      <m:r>
                        <a:rPr lang="en-ZA" sz="2000" i="1">
                          <a:latin typeface="Cambria Math" panose="02040503050406030204" pitchFamily="18" charset="0"/>
                        </a:rPr>
                        <m:t>𝛽</m:t>
                      </m:r>
                      <m:rad>
                        <m:radPr>
                          <m:degHide m:val="on"/>
                          <m:ctrlPr>
                            <a:rPr lang="en-ZA" sz="2000" i="1">
                              <a:latin typeface="Cambria Math" panose="02040503050406030204" pitchFamily="18" charset="0"/>
                            </a:rPr>
                          </m:ctrlPr>
                        </m:radPr>
                        <m:deg/>
                        <m:e>
                          <m:r>
                            <a:rPr lang="en-ZA" sz="2000" i="1">
                              <a:latin typeface="Cambria Math" panose="02040503050406030204" pitchFamily="18" charset="0"/>
                            </a:rPr>
                            <m:t>−1</m:t>
                          </m:r>
                        </m:e>
                      </m:rad>
                    </m:oMath>
                  </m:oMathPara>
                </a14:m>
                <a:endParaRPr lang="en-ZA" sz="2000" dirty="0"/>
              </a:p>
              <a:p>
                <a:pPr marL="0" indent="0" defTabSz="357188">
                  <a:buNone/>
                </a:pPr>
                <a:r>
                  <a:rPr lang="en-ZA" sz="2400" dirty="0"/>
                  <a:t>	graphically on the </a:t>
                </a:r>
                <a:r>
                  <a:rPr lang="en-ZA" sz="2400" i="1" dirty="0"/>
                  <a:t>complex plane</a:t>
                </a:r>
                <a:endParaRPr lang="en-ZA"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196753"/>
                <a:ext cx="10972800" cy="4929412"/>
              </a:xfrm>
              <a:blipFill>
                <a:blip r:embed="rId2"/>
                <a:stretch>
                  <a:fillRect l="-722" t="-989"/>
                </a:stretch>
              </a:blipFill>
            </p:spPr>
            <p:txBody>
              <a:bodyPr/>
              <a:lstStyle/>
              <a:p>
                <a:r>
                  <a:rPr lang="en-ZA">
                    <a:noFill/>
                  </a:rPr>
                  <a:t> </a:t>
                </a:r>
              </a:p>
            </p:txBody>
          </p:sp>
        </mc:Fallback>
      </mc:AlternateContent>
      <p:cxnSp>
        <p:nvCxnSpPr>
          <p:cNvPr id="5" name="Straight Arrow Connector 4"/>
          <p:cNvCxnSpPr/>
          <p:nvPr/>
        </p:nvCxnSpPr>
        <p:spPr>
          <a:xfrm>
            <a:off x="5735960" y="3429000"/>
            <a:ext cx="0" cy="324036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3647728" y="5013176"/>
            <a:ext cx="439248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701776" y="3128871"/>
            <a:ext cx="2669705" cy="369332"/>
          </a:xfrm>
          <a:prstGeom prst="rect">
            <a:avLst/>
          </a:prstGeom>
          <a:noFill/>
        </p:spPr>
        <p:txBody>
          <a:bodyPr wrap="none" rtlCol="0">
            <a:spAutoFit/>
          </a:bodyPr>
          <a:lstStyle/>
          <a:p>
            <a:r>
              <a:rPr lang="en-ZA" dirty="0"/>
              <a:t>Axis of imaginary numbers</a:t>
            </a:r>
          </a:p>
        </p:txBody>
      </p:sp>
      <p:sp>
        <p:nvSpPr>
          <p:cNvPr id="10" name="TextBox 9"/>
          <p:cNvSpPr txBox="1"/>
          <p:nvPr/>
        </p:nvSpPr>
        <p:spPr>
          <a:xfrm>
            <a:off x="7790657" y="5013176"/>
            <a:ext cx="2098075" cy="369332"/>
          </a:xfrm>
          <a:prstGeom prst="rect">
            <a:avLst/>
          </a:prstGeom>
          <a:noFill/>
        </p:spPr>
        <p:txBody>
          <a:bodyPr wrap="none" rtlCol="0">
            <a:spAutoFit/>
          </a:bodyPr>
          <a:lstStyle/>
          <a:p>
            <a:r>
              <a:rPr lang="en-ZA" dirty="0"/>
              <a:t>Axis of real numbers</a:t>
            </a:r>
          </a:p>
        </p:txBody>
      </p:sp>
      <p:sp>
        <p:nvSpPr>
          <p:cNvPr id="11" name="Oval 10"/>
          <p:cNvSpPr/>
          <p:nvPr/>
        </p:nvSpPr>
        <p:spPr>
          <a:xfrm>
            <a:off x="6960096" y="4005065"/>
            <a:ext cx="72008" cy="659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Oval 11"/>
          <p:cNvSpPr/>
          <p:nvPr/>
        </p:nvSpPr>
        <p:spPr>
          <a:xfrm>
            <a:off x="6960096" y="5955331"/>
            <a:ext cx="72008" cy="659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14" name="Straight Connector 13"/>
          <p:cNvCxnSpPr>
            <a:stCxn id="11" idx="4"/>
            <a:endCxn id="12" idx="0"/>
          </p:cNvCxnSpPr>
          <p:nvPr/>
        </p:nvCxnSpPr>
        <p:spPr>
          <a:xfrm>
            <a:off x="6996100" y="4071024"/>
            <a:ext cx="0" cy="1884307"/>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2"/>
          </p:cNvCxnSpPr>
          <p:nvPr/>
        </p:nvCxnSpPr>
        <p:spPr>
          <a:xfrm flipH="1" flipV="1">
            <a:off x="5735960" y="4038044"/>
            <a:ext cx="1224136" cy="1"/>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5726529" y="5988309"/>
            <a:ext cx="1224136" cy="1"/>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5440286" y="3853377"/>
                <a:ext cx="3840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𝛽</m:t>
                      </m:r>
                    </m:oMath>
                  </m:oMathPara>
                </a14:m>
                <a:endParaRPr lang="en-ZA" dirty="0"/>
              </a:p>
            </p:txBody>
          </p:sp>
        </mc:Choice>
        <mc:Fallback xmlns="">
          <p:sp>
            <p:nvSpPr>
              <p:cNvPr id="25" name="TextBox 24"/>
              <p:cNvSpPr txBox="1">
                <a:spLocks noRot="1" noChangeAspect="1" noMove="1" noResize="1" noEditPoints="1" noAdjustHandles="1" noChangeArrowheads="1" noChangeShapeType="1" noTextEdit="1"/>
              </p:cNvSpPr>
              <p:nvPr/>
            </p:nvSpPr>
            <p:spPr>
              <a:xfrm>
                <a:off x="5440286" y="3853377"/>
                <a:ext cx="384016" cy="369332"/>
              </a:xfrm>
              <a:prstGeom prst="rect">
                <a:avLst/>
              </a:prstGeom>
              <a:blipFill>
                <a:blip r:embed="rId3"/>
                <a:stretch>
                  <a:fillRect b="-13115"/>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5267162" y="5803642"/>
                <a:ext cx="5571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m:t>
                      </m:r>
                      <m:r>
                        <a:rPr lang="en-ZA" i="1">
                          <a:latin typeface="Cambria Math" panose="02040503050406030204" pitchFamily="18" charset="0"/>
                        </a:rPr>
                        <m:t>𝛽</m:t>
                      </m:r>
                    </m:oMath>
                  </m:oMathPara>
                </a14:m>
                <a:endParaRPr lang="en-ZA" dirty="0"/>
              </a:p>
            </p:txBody>
          </p:sp>
        </mc:Choice>
        <mc:Fallback xmlns="">
          <p:sp>
            <p:nvSpPr>
              <p:cNvPr id="26" name="TextBox 25"/>
              <p:cNvSpPr txBox="1">
                <a:spLocks noRot="1" noChangeAspect="1" noMove="1" noResize="1" noEditPoints="1" noAdjustHandles="1" noChangeArrowheads="1" noChangeShapeType="1" noTextEdit="1"/>
              </p:cNvSpPr>
              <p:nvPr/>
            </p:nvSpPr>
            <p:spPr>
              <a:xfrm>
                <a:off x="5267162" y="5803642"/>
                <a:ext cx="557140" cy="369332"/>
              </a:xfrm>
              <a:prstGeom prst="rect">
                <a:avLst/>
              </a:prstGeom>
              <a:blipFill>
                <a:blip r:embed="rId4"/>
                <a:stretch>
                  <a:fillRect b="-13115"/>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6800340" y="5025092"/>
                <a:ext cx="382412"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𝛼</m:t>
                      </m:r>
                    </m:oMath>
                  </m:oMathPara>
                </a14:m>
                <a:endParaRPr lang="en-ZA" dirty="0"/>
              </a:p>
            </p:txBody>
          </p:sp>
        </mc:Choice>
        <mc:Fallback xmlns="">
          <p:sp>
            <p:nvSpPr>
              <p:cNvPr id="27" name="TextBox 26"/>
              <p:cNvSpPr txBox="1">
                <a:spLocks noRot="1" noChangeAspect="1" noMove="1" noResize="1" noEditPoints="1" noAdjustHandles="1" noChangeArrowheads="1" noChangeShapeType="1" noTextEdit="1"/>
              </p:cNvSpPr>
              <p:nvPr/>
            </p:nvSpPr>
            <p:spPr>
              <a:xfrm>
                <a:off x="6800340" y="5025092"/>
                <a:ext cx="382412" cy="369332"/>
              </a:xfrm>
              <a:prstGeom prst="rect">
                <a:avLst/>
              </a:prstGeom>
              <a:blipFill>
                <a:blip r:embed="rId5"/>
                <a:stretch>
                  <a:fillRect/>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6960097" y="3715524"/>
                <a:ext cx="4649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a:latin typeface="Cambria Math" panose="02040503050406030204" pitchFamily="18" charset="0"/>
                            </a:rPr>
                            <m:t>1</m:t>
                          </m:r>
                        </m:sub>
                        <m:sup>
                          <m:r>
                            <a:rPr lang="en-ZA" i="1">
                              <a:latin typeface="Cambria Math" panose="02040503050406030204" pitchFamily="18" charset="0"/>
                            </a:rPr>
                            <m:t>∗</m:t>
                          </m:r>
                        </m:sup>
                      </m:sSubSup>
                    </m:oMath>
                  </m:oMathPara>
                </a14:m>
                <a:endParaRPr lang="en-ZA" dirty="0"/>
              </a:p>
            </p:txBody>
          </p:sp>
        </mc:Choice>
        <mc:Fallback xmlns="">
          <p:sp>
            <p:nvSpPr>
              <p:cNvPr id="28" name="TextBox 27"/>
              <p:cNvSpPr txBox="1">
                <a:spLocks noRot="1" noChangeAspect="1" noMove="1" noResize="1" noEditPoints="1" noAdjustHandles="1" noChangeArrowheads="1" noChangeShapeType="1" noTextEdit="1"/>
              </p:cNvSpPr>
              <p:nvPr/>
            </p:nvSpPr>
            <p:spPr>
              <a:xfrm>
                <a:off x="6960097" y="3715524"/>
                <a:ext cx="464935" cy="369332"/>
              </a:xfrm>
              <a:prstGeom prst="rect">
                <a:avLst/>
              </a:prstGeom>
              <a:blipFill>
                <a:blip r:embed="rId6"/>
                <a:stretch>
                  <a:fillRect b="-1667"/>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6954529" y="5888897"/>
                <a:ext cx="4649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a:latin typeface="Cambria Math" panose="02040503050406030204" pitchFamily="18" charset="0"/>
                            </a:rPr>
                            <m:t>2</m:t>
                          </m:r>
                        </m:sub>
                        <m:sup>
                          <m:r>
                            <a:rPr lang="en-ZA" i="1">
                              <a:latin typeface="Cambria Math" panose="02040503050406030204" pitchFamily="18" charset="0"/>
                            </a:rPr>
                            <m:t>∗</m:t>
                          </m:r>
                        </m:sup>
                      </m:sSubSup>
                    </m:oMath>
                  </m:oMathPara>
                </a14:m>
                <a:endParaRPr lang="en-ZA" dirty="0"/>
              </a:p>
            </p:txBody>
          </p:sp>
        </mc:Choice>
        <mc:Fallback xmlns="">
          <p:sp>
            <p:nvSpPr>
              <p:cNvPr id="29" name="TextBox 28"/>
              <p:cNvSpPr txBox="1">
                <a:spLocks noRot="1" noChangeAspect="1" noMove="1" noResize="1" noEditPoints="1" noAdjustHandles="1" noChangeArrowheads="1" noChangeShapeType="1" noTextEdit="1"/>
              </p:cNvSpPr>
              <p:nvPr/>
            </p:nvSpPr>
            <p:spPr>
              <a:xfrm>
                <a:off x="6954529" y="5888897"/>
                <a:ext cx="464935" cy="369332"/>
              </a:xfrm>
              <a:prstGeom prst="rect">
                <a:avLst/>
              </a:prstGeom>
              <a:blipFill>
                <a:blip r:embed="rId7"/>
                <a:stretch>
                  <a:fillRect/>
                </a:stretch>
              </a:blipFill>
            </p:spPr>
            <p:txBody>
              <a:bodyPr/>
              <a:lstStyle/>
              <a:p>
                <a:r>
                  <a:rPr lang="en-ZA">
                    <a:noFill/>
                  </a:rPr>
                  <a:t> </a:t>
                </a:r>
              </a:p>
            </p:txBody>
          </p:sp>
        </mc:Fallback>
      </mc:AlternateContent>
    </p:spTree>
    <p:extLst>
      <p:ext uri="{BB962C8B-B14F-4D97-AF65-F5344CB8AC3E}">
        <p14:creationId xmlns:p14="http://schemas.microsoft.com/office/powerpoint/2010/main" val="372718930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54997"/>
          </a:xfrm>
        </p:spPr>
        <p:txBody>
          <a:bodyPr>
            <a:normAutofit fontScale="90000"/>
          </a:bodyPr>
          <a:lstStyle/>
          <a:p>
            <a:r>
              <a:rPr lang="en-ZA" dirty="0"/>
              <a:t>Real and Complex numbers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29635"/>
                <a:ext cx="10972800" cy="5096529"/>
              </a:xfrm>
            </p:spPr>
            <p:txBody>
              <a:bodyPr>
                <a:normAutofit/>
              </a:bodyPr>
              <a:lstStyle/>
              <a:p>
                <a:r>
                  <a:rPr lang="en-ZA" sz="2400" dirty="0"/>
                  <a:t>The absolute values of a pair of complex numbers is given by </a:t>
                </a:r>
                <a:endParaRPr lang="en-ZA" sz="240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ZA" sz="2000" i="1">
                              <a:latin typeface="Cambria Math" panose="02040503050406030204" pitchFamily="18" charset="0"/>
                            </a:rPr>
                          </m:ctrlPr>
                        </m:dPr>
                        <m:e>
                          <m:sSubSup>
                            <m:sSubSupPr>
                              <m:ctrlPr>
                                <a:rPr lang="en-ZA" sz="2000" i="1">
                                  <a:latin typeface="Cambria Math" panose="02040503050406030204" pitchFamily="18" charset="0"/>
                                </a:rPr>
                              </m:ctrlPr>
                            </m:sSubSupPr>
                            <m:e>
                              <m:r>
                                <a:rPr lang="en-ZA" sz="2000" i="1">
                                  <a:latin typeface="Cambria Math" panose="02040503050406030204" pitchFamily="18" charset="0"/>
                                </a:rPr>
                                <m:t>𝑥</m:t>
                              </m:r>
                            </m:e>
                            <m:sub>
                              <m:r>
                                <a:rPr lang="en-ZA" sz="2000">
                                  <a:latin typeface="Cambria Math" panose="02040503050406030204" pitchFamily="18" charset="0"/>
                                </a:rPr>
                                <m:t>1</m:t>
                              </m:r>
                            </m:sub>
                            <m:sup>
                              <m:r>
                                <a:rPr lang="en-ZA" sz="2000" i="1">
                                  <a:latin typeface="Cambria Math" panose="02040503050406030204" pitchFamily="18" charset="0"/>
                                </a:rPr>
                                <m:t>∗</m:t>
                              </m:r>
                            </m:sup>
                          </m:sSubSup>
                        </m:e>
                      </m:d>
                      <m:r>
                        <a:rPr lang="en-ZA" sz="2000">
                          <a:latin typeface="Cambria Math" panose="02040503050406030204" pitchFamily="18" charset="0"/>
                        </a:rPr>
                        <m:t>=</m:t>
                      </m:r>
                      <m:rad>
                        <m:radPr>
                          <m:degHide m:val="on"/>
                          <m:ctrlPr>
                            <a:rPr lang="en-ZA" sz="2000" i="1">
                              <a:latin typeface="Cambria Math" panose="02040503050406030204" pitchFamily="18" charset="0"/>
                            </a:rPr>
                          </m:ctrlPr>
                        </m:radPr>
                        <m:deg/>
                        <m:e>
                          <m:sSup>
                            <m:sSupPr>
                              <m:ctrlPr>
                                <a:rPr lang="en-ZA" sz="2000" i="1">
                                  <a:latin typeface="Cambria Math" panose="02040503050406030204" pitchFamily="18" charset="0"/>
                                </a:rPr>
                              </m:ctrlPr>
                            </m:sSupPr>
                            <m:e>
                              <m:r>
                                <a:rPr lang="en-ZA" sz="2000" i="1">
                                  <a:latin typeface="Cambria Math" panose="02040503050406030204" pitchFamily="18" charset="0"/>
                                </a:rPr>
                                <m:t>𝛼</m:t>
                              </m:r>
                            </m:e>
                            <m:sup>
                              <m:r>
                                <a:rPr lang="en-ZA" sz="2000" i="1">
                                  <a:latin typeface="Cambria Math" panose="02040503050406030204" pitchFamily="18" charset="0"/>
                                </a:rPr>
                                <m:t>2</m:t>
                              </m:r>
                            </m:sup>
                          </m:sSup>
                          <m:r>
                            <a:rPr lang="en-ZA" sz="2000" i="1">
                              <a:latin typeface="Cambria Math" panose="02040503050406030204" pitchFamily="18" charset="0"/>
                            </a:rPr>
                            <m:t>+</m:t>
                          </m:r>
                          <m:sSup>
                            <m:sSupPr>
                              <m:ctrlPr>
                                <a:rPr lang="en-ZA" sz="2000" i="1">
                                  <a:latin typeface="Cambria Math" panose="02040503050406030204" pitchFamily="18" charset="0"/>
                                </a:rPr>
                              </m:ctrlPr>
                            </m:sSupPr>
                            <m:e>
                              <m:r>
                                <a:rPr lang="en-ZA" sz="2000" i="1">
                                  <a:latin typeface="Cambria Math" panose="02040503050406030204" pitchFamily="18" charset="0"/>
                                </a:rPr>
                                <m:t>𝛽</m:t>
                              </m:r>
                            </m:e>
                            <m:sup>
                              <m:r>
                                <a:rPr lang="en-ZA" sz="2000" i="1">
                                  <a:latin typeface="Cambria Math" panose="02040503050406030204" pitchFamily="18" charset="0"/>
                                </a:rPr>
                                <m:t>2</m:t>
                              </m:r>
                            </m:sup>
                          </m:sSup>
                        </m:e>
                      </m:rad>
                      <m:r>
                        <a:rPr lang="en-ZA" sz="2000" i="1">
                          <a:latin typeface="Cambria Math" panose="02040503050406030204" pitchFamily="18" charset="0"/>
                        </a:rPr>
                        <m:t>=</m:t>
                      </m:r>
                      <m:r>
                        <a:rPr lang="en-ZA" sz="2000" i="1">
                          <a:latin typeface="Cambria Math" panose="02040503050406030204" pitchFamily="18" charset="0"/>
                        </a:rPr>
                        <m:t>𝑟</m:t>
                      </m:r>
                    </m:oMath>
                  </m:oMathPara>
                </a14:m>
                <a:endParaRPr lang="en-ZA" sz="2000" dirty="0"/>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ZA" sz="2000" i="1">
                              <a:latin typeface="Cambria Math" panose="02040503050406030204" pitchFamily="18" charset="0"/>
                            </a:rPr>
                          </m:ctrlPr>
                        </m:dPr>
                        <m:e>
                          <m:sSubSup>
                            <m:sSubSupPr>
                              <m:ctrlPr>
                                <a:rPr lang="en-ZA" sz="2000" i="1">
                                  <a:latin typeface="Cambria Math" panose="02040503050406030204" pitchFamily="18" charset="0"/>
                                </a:rPr>
                              </m:ctrlPr>
                            </m:sSubSupPr>
                            <m:e>
                              <m:r>
                                <a:rPr lang="en-ZA" sz="2000" i="1">
                                  <a:latin typeface="Cambria Math" panose="02040503050406030204" pitchFamily="18" charset="0"/>
                                </a:rPr>
                                <m:t>𝑥</m:t>
                              </m:r>
                            </m:e>
                            <m:sub>
                              <m:r>
                                <a:rPr lang="en-ZA" sz="2000">
                                  <a:latin typeface="Cambria Math" panose="02040503050406030204" pitchFamily="18" charset="0"/>
                                </a:rPr>
                                <m:t>2</m:t>
                              </m:r>
                            </m:sub>
                            <m:sup>
                              <m:r>
                                <a:rPr lang="en-ZA" sz="2000" i="1">
                                  <a:latin typeface="Cambria Math" panose="02040503050406030204" pitchFamily="18" charset="0"/>
                                </a:rPr>
                                <m:t>∗</m:t>
                              </m:r>
                            </m:sup>
                          </m:sSubSup>
                        </m:e>
                      </m:d>
                      <m:r>
                        <a:rPr lang="en-ZA" sz="2000">
                          <a:latin typeface="Cambria Math" panose="02040503050406030204" pitchFamily="18" charset="0"/>
                        </a:rPr>
                        <m:t>=</m:t>
                      </m:r>
                      <m:rad>
                        <m:radPr>
                          <m:degHide m:val="on"/>
                          <m:ctrlPr>
                            <a:rPr lang="en-ZA" sz="2000" i="1">
                              <a:latin typeface="Cambria Math" panose="02040503050406030204" pitchFamily="18" charset="0"/>
                            </a:rPr>
                          </m:ctrlPr>
                        </m:radPr>
                        <m:deg/>
                        <m:e>
                          <m:sSup>
                            <m:sSupPr>
                              <m:ctrlPr>
                                <a:rPr lang="en-ZA" sz="2000" i="1">
                                  <a:latin typeface="Cambria Math" panose="02040503050406030204" pitchFamily="18" charset="0"/>
                                </a:rPr>
                              </m:ctrlPr>
                            </m:sSupPr>
                            <m:e>
                              <m:r>
                                <a:rPr lang="en-ZA" sz="2000" i="1">
                                  <a:latin typeface="Cambria Math" panose="02040503050406030204" pitchFamily="18" charset="0"/>
                                </a:rPr>
                                <m:t>𝛼</m:t>
                              </m:r>
                            </m:e>
                            <m:sup>
                              <m:r>
                                <a:rPr lang="en-ZA" sz="2000" i="1">
                                  <a:latin typeface="Cambria Math" panose="02040503050406030204" pitchFamily="18" charset="0"/>
                                </a:rPr>
                                <m:t>2</m:t>
                              </m:r>
                            </m:sup>
                          </m:sSup>
                          <m:r>
                            <a:rPr lang="en-ZA" sz="2000" i="1">
                              <a:latin typeface="Cambria Math" panose="02040503050406030204" pitchFamily="18" charset="0"/>
                            </a:rPr>
                            <m:t>+</m:t>
                          </m:r>
                          <m:sSup>
                            <m:sSupPr>
                              <m:ctrlPr>
                                <a:rPr lang="en-ZA" sz="2000" i="1">
                                  <a:latin typeface="Cambria Math" panose="02040503050406030204" pitchFamily="18" charset="0"/>
                                </a:rPr>
                              </m:ctrlPr>
                            </m:sSupPr>
                            <m:e>
                              <m:d>
                                <m:dPr>
                                  <m:ctrlPr>
                                    <a:rPr lang="en-ZA" sz="2000" i="1">
                                      <a:latin typeface="Cambria Math" panose="02040503050406030204" pitchFamily="18" charset="0"/>
                                    </a:rPr>
                                  </m:ctrlPr>
                                </m:dPr>
                                <m:e>
                                  <m:r>
                                    <a:rPr lang="en-ZA" sz="2000" i="1">
                                      <a:latin typeface="Cambria Math" panose="02040503050406030204" pitchFamily="18" charset="0"/>
                                    </a:rPr>
                                    <m:t>−</m:t>
                                  </m:r>
                                  <m:r>
                                    <a:rPr lang="en-ZA" sz="2000" i="1">
                                      <a:latin typeface="Cambria Math" panose="02040503050406030204" pitchFamily="18" charset="0"/>
                                    </a:rPr>
                                    <m:t>𝛽</m:t>
                                  </m:r>
                                </m:e>
                              </m:d>
                            </m:e>
                            <m:sup>
                              <m:r>
                                <a:rPr lang="en-ZA" sz="2000" i="1">
                                  <a:latin typeface="Cambria Math" panose="02040503050406030204" pitchFamily="18" charset="0"/>
                                </a:rPr>
                                <m:t>2</m:t>
                              </m:r>
                            </m:sup>
                          </m:sSup>
                        </m:e>
                      </m:rad>
                      <m:r>
                        <a:rPr lang="en-ZA" sz="2000" i="1">
                          <a:latin typeface="Cambria Math" panose="02040503050406030204" pitchFamily="18" charset="0"/>
                        </a:rPr>
                        <m:t>=</m:t>
                      </m:r>
                      <m:r>
                        <a:rPr lang="en-ZA" sz="2000" i="1">
                          <a:latin typeface="Cambria Math" panose="02040503050406030204" pitchFamily="18" charset="0"/>
                        </a:rPr>
                        <m:t>𝑟</m:t>
                      </m:r>
                    </m:oMath>
                  </m:oMathPara>
                </a14:m>
                <a:endParaRPr lang="en-ZA" sz="2000" dirty="0"/>
              </a:p>
              <a:p>
                <a:pPr marL="0" indent="0" defTabSz="357188">
                  <a:buNone/>
                </a:pPr>
                <a:r>
                  <a:rPr lang="en-ZA" sz="2400" dirty="0"/>
                  <a:t>	Thus they are always identical, and equal to the distance to 	the origin of the complex plane: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29635"/>
                <a:ext cx="10972800" cy="5096529"/>
              </a:xfrm>
              <a:blipFill>
                <a:blip r:embed="rId2"/>
                <a:stretch>
                  <a:fillRect l="-833" t="-957"/>
                </a:stretch>
              </a:blipFill>
            </p:spPr>
            <p:txBody>
              <a:bodyPr/>
              <a:lstStyle/>
              <a:p>
                <a:r>
                  <a:rPr lang="en-ZA">
                    <a:noFill/>
                  </a:rPr>
                  <a:t> </a:t>
                </a:r>
              </a:p>
            </p:txBody>
          </p:sp>
        </mc:Fallback>
      </mc:AlternateContent>
      <p:cxnSp>
        <p:nvCxnSpPr>
          <p:cNvPr id="5" name="Straight Arrow Connector 4"/>
          <p:cNvCxnSpPr/>
          <p:nvPr/>
        </p:nvCxnSpPr>
        <p:spPr>
          <a:xfrm>
            <a:off x="5735960" y="3429000"/>
            <a:ext cx="0" cy="324036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3647728" y="5013176"/>
            <a:ext cx="439248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701776" y="3128871"/>
            <a:ext cx="2669705" cy="369332"/>
          </a:xfrm>
          <a:prstGeom prst="rect">
            <a:avLst/>
          </a:prstGeom>
          <a:noFill/>
        </p:spPr>
        <p:txBody>
          <a:bodyPr wrap="none" rtlCol="0">
            <a:spAutoFit/>
          </a:bodyPr>
          <a:lstStyle/>
          <a:p>
            <a:r>
              <a:rPr lang="en-ZA" dirty="0"/>
              <a:t>Axis of imaginary numbers</a:t>
            </a:r>
          </a:p>
        </p:txBody>
      </p:sp>
      <p:sp>
        <p:nvSpPr>
          <p:cNvPr id="10" name="TextBox 9"/>
          <p:cNvSpPr txBox="1"/>
          <p:nvPr/>
        </p:nvSpPr>
        <p:spPr>
          <a:xfrm>
            <a:off x="7790657" y="5013176"/>
            <a:ext cx="2098075" cy="369332"/>
          </a:xfrm>
          <a:prstGeom prst="rect">
            <a:avLst/>
          </a:prstGeom>
          <a:noFill/>
        </p:spPr>
        <p:txBody>
          <a:bodyPr wrap="none" rtlCol="0">
            <a:spAutoFit/>
          </a:bodyPr>
          <a:lstStyle/>
          <a:p>
            <a:r>
              <a:rPr lang="en-ZA" dirty="0"/>
              <a:t>Axis of real numbers</a:t>
            </a:r>
          </a:p>
        </p:txBody>
      </p:sp>
      <p:sp>
        <p:nvSpPr>
          <p:cNvPr id="11" name="Oval 10"/>
          <p:cNvSpPr/>
          <p:nvPr/>
        </p:nvSpPr>
        <p:spPr>
          <a:xfrm>
            <a:off x="6960096" y="4005065"/>
            <a:ext cx="72008" cy="659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Oval 11"/>
          <p:cNvSpPr/>
          <p:nvPr/>
        </p:nvSpPr>
        <p:spPr>
          <a:xfrm>
            <a:off x="6960096" y="5955331"/>
            <a:ext cx="72008" cy="659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14" name="Straight Connector 13"/>
          <p:cNvCxnSpPr>
            <a:stCxn id="11" idx="4"/>
            <a:endCxn id="12" idx="0"/>
          </p:cNvCxnSpPr>
          <p:nvPr/>
        </p:nvCxnSpPr>
        <p:spPr>
          <a:xfrm>
            <a:off x="6996100" y="4071024"/>
            <a:ext cx="0" cy="1884307"/>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2"/>
          </p:cNvCxnSpPr>
          <p:nvPr/>
        </p:nvCxnSpPr>
        <p:spPr>
          <a:xfrm flipH="1" flipV="1">
            <a:off x="5735960" y="4038044"/>
            <a:ext cx="1224136" cy="1"/>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5726529" y="5988309"/>
            <a:ext cx="1224136" cy="1"/>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5440286" y="3853377"/>
                <a:ext cx="3840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𝛽</m:t>
                      </m:r>
                    </m:oMath>
                  </m:oMathPara>
                </a14:m>
                <a:endParaRPr lang="en-ZA" dirty="0"/>
              </a:p>
            </p:txBody>
          </p:sp>
        </mc:Choice>
        <mc:Fallback xmlns="">
          <p:sp>
            <p:nvSpPr>
              <p:cNvPr id="25" name="TextBox 24"/>
              <p:cNvSpPr txBox="1">
                <a:spLocks noRot="1" noChangeAspect="1" noMove="1" noResize="1" noEditPoints="1" noAdjustHandles="1" noChangeArrowheads="1" noChangeShapeType="1" noTextEdit="1"/>
              </p:cNvSpPr>
              <p:nvPr/>
            </p:nvSpPr>
            <p:spPr>
              <a:xfrm>
                <a:off x="5440286" y="3853377"/>
                <a:ext cx="384016" cy="369332"/>
              </a:xfrm>
              <a:prstGeom prst="rect">
                <a:avLst/>
              </a:prstGeom>
              <a:blipFill>
                <a:blip r:embed="rId3"/>
                <a:stretch>
                  <a:fillRect b="-13115"/>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5267162" y="5803642"/>
                <a:ext cx="5571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m:t>
                      </m:r>
                      <m:r>
                        <a:rPr lang="en-ZA" i="1">
                          <a:latin typeface="Cambria Math" panose="02040503050406030204" pitchFamily="18" charset="0"/>
                        </a:rPr>
                        <m:t>𝛽</m:t>
                      </m:r>
                    </m:oMath>
                  </m:oMathPara>
                </a14:m>
                <a:endParaRPr lang="en-ZA" dirty="0"/>
              </a:p>
            </p:txBody>
          </p:sp>
        </mc:Choice>
        <mc:Fallback xmlns="">
          <p:sp>
            <p:nvSpPr>
              <p:cNvPr id="26" name="TextBox 25"/>
              <p:cNvSpPr txBox="1">
                <a:spLocks noRot="1" noChangeAspect="1" noMove="1" noResize="1" noEditPoints="1" noAdjustHandles="1" noChangeArrowheads="1" noChangeShapeType="1" noTextEdit="1"/>
              </p:cNvSpPr>
              <p:nvPr/>
            </p:nvSpPr>
            <p:spPr>
              <a:xfrm>
                <a:off x="5267162" y="5803642"/>
                <a:ext cx="557140" cy="369332"/>
              </a:xfrm>
              <a:prstGeom prst="rect">
                <a:avLst/>
              </a:prstGeom>
              <a:blipFill>
                <a:blip r:embed="rId4"/>
                <a:stretch>
                  <a:fillRect b="-13115"/>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6800340" y="5025092"/>
                <a:ext cx="382412"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𝛼</m:t>
                      </m:r>
                    </m:oMath>
                  </m:oMathPara>
                </a14:m>
                <a:endParaRPr lang="en-ZA" dirty="0"/>
              </a:p>
            </p:txBody>
          </p:sp>
        </mc:Choice>
        <mc:Fallback xmlns="">
          <p:sp>
            <p:nvSpPr>
              <p:cNvPr id="27" name="TextBox 26"/>
              <p:cNvSpPr txBox="1">
                <a:spLocks noRot="1" noChangeAspect="1" noMove="1" noResize="1" noEditPoints="1" noAdjustHandles="1" noChangeArrowheads="1" noChangeShapeType="1" noTextEdit="1"/>
              </p:cNvSpPr>
              <p:nvPr/>
            </p:nvSpPr>
            <p:spPr>
              <a:xfrm>
                <a:off x="6800340" y="5025092"/>
                <a:ext cx="382412" cy="369332"/>
              </a:xfrm>
              <a:prstGeom prst="rect">
                <a:avLst/>
              </a:prstGeom>
              <a:blipFill>
                <a:blip r:embed="rId5"/>
                <a:stretch>
                  <a:fillRect/>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6960097" y="3715524"/>
                <a:ext cx="4649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a:latin typeface="Cambria Math" panose="02040503050406030204" pitchFamily="18" charset="0"/>
                            </a:rPr>
                            <m:t>1</m:t>
                          </m:r>
                        </m:sub>
                        <m:sup>
                          <m:r>
                            <a:rPr lang="en-ZA" i="1">
                              <a:latin typeface="Cambria Math" panose="02040503050406030204" pitchFamily="18" charset="0"/>
                            </a:rPr>
                            <m:t>∗</m:t>
                          </m:r>
                        </m:sup>
                      </m:sSubSup>
                    </m:oMath>
                  </m:oMathPara>
                </a14:m>
                <a:endParaRPr lang="en-ZA" dirty="0"/>
              </a:p>
            </p:txBody>
          </p:sp>
        </mc:Choice>
        <mc:Fallback xmlns="">
          <p:sp>
            <p:nvSpPr>
              <p:cNvPr id="28" name="TextBox 27"/>
              <p:cNvSpPr txBox="1">
                <a:spLocks noRot="1" noChangeAspect="1" noMove="1" noResize="1" noEditPoints="1" noAdjustHandles="1" noChangeArrowheads="1" noChangeShapeType="1" noTextEdit="1"/>
              </p:cNvSpPr>
              <p:nvPr/>
            </p:nvSpPr>
            <p:spPr>
              <a:xfrm>
                <a:off x="6960097" y="3715524"/>
                <a:ext cx="464935" cy="369332"/>
              </a:xfrm>
              <a:prstGeom prst="rect">
                <a:avLst/>
              </a:prstGeom>
              <a:blipFill>
                <a:blip r:embed="rId6"/>
                <a:stretch>
                  <a:fillRect b="-1667"/>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6954529" y="5888897"/>
                <a:ext cx="4649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a:latin typeface="Cambria Math" panose="02040503050406030204" pitchFamily="18" charset="0"/>
                            </a:rPr>
                            <m:t>2</m:t>
                          </m:r>
                        </m:sub>
                        <m:sup>
                          <m:r>
                            <a:rPr lang="en-ZA" i="1">
                              <a:latin typeface="Cambria Math" panose="02040503050406030204" pitchFamily="18" charset="0"/>
                            </a:rPr>
                            <m:t>∗</m:t>
                          </m:r>
                        </m:sup>
                      </m:sSubSup>
                    </m:oMath>
                  </m:oMathPara>
                </a14:m>
                <a:endParaRPr lang="en-ZA" dirty="0"/>
              </a:p>
            </p:txBody>
          </p:sp>
        </mc:Choice>
        <mc:Fallback xmlns="">
          <p:sp>
            <p:nvSpPr>
              <p:cNvPr id="29" name="TextBox 28"/>
              <p:cNvSpPr txBox="1">
                <a:spLocks noRot="1" noChangeAspect="1" noMove="1" noResize="1" noEditPoints="1" noAdjustHandles="1" noChangeArrowheads="1" noChangeShapeType="1" noTextEdit="1"/>
              </p:cNvSpPr>
              <p:nvPr/>
            </p:nvSpPr>
            <p:spPr>
              <a:xfrm>
                <a:off x="6954529" y="5888897"/>
                <a:ext cx="464935" cy="369332"/>
              </a:xfrm>
              <a:prstGeom prst="rect">
                <a:avLst/>
              </a:prstGeom>
              <a:blipFill>
                <a:blip r:embed="rId7"/>
                <a:stretch>
                  <a:fillRect/>
                </a:stretch>
              </a:blipFill>
            </p:spPr>
            <p:txBody>
              <a:bodyPr/>
              <a:lstStyle/>
              <a:p>
                <a:r>
                  <a:rPr lang="en-ZA">
                    <a:noFill/>
                  </a:rPr>
                  <a:t> </a:t>
                </a:r>
              </a:p>
            </p:txBody>
          </p:sp>
        </mc:Fallback>
      </mc:AlternateContent>
      <p:cxnSp>
        <p:nvCxnSpPr>
          <p:cNvPr id="7" name="Straight Connector 6"/>
          <p:cNvCxnSpPr>
            <a:endCxn id="11" idx="3"/>
          </p:cNvCxnSpPr>
          <p:nvPr/>
        </p:nvCxnSpPr>
        <p:spPr>
          <a:xfrm flipV="1">
            <a:off x="5735961" y="4061364"/>
            <a:ext cx="1234681" cy="951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2" idx="1"/>
          </p:cNvCxnSpPr>
          <p:nvPr/>
        </p:nvCxnSpPr>
        <p:spPr>
          <a:xfrm>
            <a:off x="5726529" y="5025093"/>
            <a:ext cx="1244112" cy="93989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rot="19275735">
                <a:off x="6144189" y="4215206"/>
                <a:ext cx="3516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𝑟</m:t>
                      </m:r>
                    </m:oMath>
                  </m:oMathPara>
                </a14:m>
                <a:endParaRPr lang="en-ZA" dirty="0"/>
              </a:p>
            </p:txBody>
          </p:sp>
        </mc:Choice>
        <mc:Fallback xmlns="">
          <p:sp>
            <p:nvSpPr>
              <p:cNvPr id="23" name="TextBox 22"/>
              <p:cNvSpPr txBox="1">
                <a:spLocks noRot="1" noChangeAspect="1" noMove="1" noResize="1" noEditPoints="1" noAdjustHandles="1" noChangeArrowheads="1" noChangeShapeType="1" noTextEdit="1"/>
              </p:cNvSpPr>
              <p:nvPr/>
            </p:nvSpPr>
            <p:spPr>
              <a:xfrm rot="19275735">
                <a:off x="6144189" y="4215206"/>
                <a:ext cx="351635" cy="369332"/>
              </a:xfrm>
              <a:prstGeom prst="rect">
                <a:avLst/>
              </a:prstGeom>
              <a:blipFill>
                <a:blip r:embed="rId8"/>
                <a:stretch>
                  <a:fillRect/>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rot="2315090">
                <a:off x="6261129" y="5223743"/>
                <a:ext cx="3516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𝑟</m:t>
                      </m:r>
                    </m:oMath>
                  </m:oMathPara>
                </a14:m>
                <a:endParaRPr lang="en-ZA" dirty="0"/>
              </a:p>
            </p:txBody>
          </p:sp>
        </mc:Choice>
        <mc:Fallback xmlns="">
          <p:sp>
            <p:nvSpPr>
              <p:cNvPr id="30" name="TextBox 29"/>
              <p:cNvSpPr txBox="1">
                <a:spLocks noRot="1" noChangeAspect="1" noMove="1" noResize="1" noEditPoints="1" noAdjustHandles="1" noChangeArrowheads="1" noChangeShapeType="1" noTextEdit="1"/>
              </p:cNvSpPr>
              <p:nvPr/>
            </p:nvSpPr>
            <p:spPr>
              <a:xfrm rot="2315090">
                <a:off x="6261129" y="5223743"/>
                <a:ext cx="351635" cy="369332"/>
              </a:xfrm>
              <a:prstGeom prst="rect">
                <a:avLst/>
              </a:prstGeom>
              <a:blipFill>
                <a:blip r:embed="rId9"/>
                <a:stretch>
                  <a:fillRect/>
                </a:stretch>
              </a:blipFill>
            </p:spPr>
            <p:txBody>
              <a:bodyPr/>
              <a:lstStyle/>
              <a:p>
                <a:r>
                  <a:rPr lang="en-ZA">
                    <a:noFill/>
                  </a:rPr>
                  <a:t> </a:t>
                </a:r>
              </a:p>
            </p:txBody>
          </p:sp>
        </mc:Fallback>
      </mc:AlternateContent>
    </p:spTree>
    <p:extLst>
      <p:ext uri="{BB962C8B-B14F-4D97-AF65-F5344CB8AC3E}">
        <p14:creationId xmlns:p14="http://schemas.microsoft.com/office/powerpoint/2010/main" val="57463767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683" y="147672"/>
            <a:ext cx="10972800" cy="754997"/>
          </a:xfrm>
        </p:spPr>
        <p:txBody>
          <a:bodyPr>
            <a:normAutofit fontScale="90000"/>
          </a:bodyPr>
          <a:lstStyle/>
          <a:p>
            <a:r>
              <a:rPr lang="en-ZA" dirty="0"/>
              <a:t>Real and Complex numbers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120095"/>
                <a:ext cx="10972800" cy="5006069"/>
              </a:xfrm>
            </p:spPr>
            <p:txBody>
              <a:bodyPr>
                <a:normAutofit/>
              </a:bodyPr>
              <a:lstStyle/>
              <a:p>
                <a:r>
                  <a:rPr lang="en-ZA" sz="2400" dirty="0"/>
                  <a:t>If the absolute value of a pair of complex conjugate numbers is larger than 1:</a:t>
                </a:r>
                <a:endParaRPr lang="en-ZA" sz="240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ZA" sz="2000" i="1">
                              <a:latin typeface="Cambria Math" panose="02040503050406030204" pitchFamily="18" charset="0"/>
                            </a:rPr>
                          </m:ctrlPr>
                        </m:dPr>
                        <m:e>
                          <m:sSubSup>
                            <m:sSubSupPr>
                              <m:ctrlPr>
                                <a:rPr lang="en-ZA" sz="2000" i="1">
                                  <a:latin typeface="Cambria Math" panose="02040503050406030204" pitchFamily="18" charset="0"/>
                                </a:rPr>
                              </m:ctrlPr>
                            </m:sSubSupPr>
                            <m:e>
                              <m:r>
                                <a:rPr lang="en-ZA" sz="2000" i="1">
                                  <a:latin typeface="Cambria Math" panose="02040503050406030204" pitchFamily="18" charset="0"/>
                                </a:rPr>
                                <m:t>𝑥</m:t>
                              </m:r>
                            </m:e>
                            <m:sub>
                              <m:r>
                                <a:rPr lang="en-ZA" sz="2000">
                                  <a:latin typeface="Cambria Math" panose="02040503050406030204" pitchFamily="18" charset="0"/>
                                </a:rPr>
                                <m:t>1</m:t>
                              </m:r>
                            </m:sub>
                            <m:sup>
                              <m:r>
                                <a:rPr lang="en-ZA" sz="2000" i="1">
                                  <a:latin typeface="Cambria Math" panose="02040503050406030204" pitchFamily="18" charset="0"/>
                                </a:rPr>
                                <m:t>∗</m:t>
                              </m:r>
                            </m:sup>
                          </m:sSubSup>
                        </m:e>
                      </m:d>
                      <m:r>
                        <a:rPr lang="en-ZA" sz="2000">
                          <a:latin typeface="Cambria Math" panose="02040503050406030204" pitchFamily="18" charset="0"/>
                        </a:rPr>
                        <m:t>=</m:t>
                      </m:r>
                      <m:rad>
                        <m:radPr>
                          <m:degHide m:val="on"/>
                          <m:ctrlPr>
                            <a:rPr lang="en-ZA" sz="2000" i="1">
                              <a:latin typeface="Cambria Math" panose="02040503050406030204" pitchFamily="18" charset="0"/>
                            </a:rPr>
                          </m:ctrlPr>
                        </m:radPr>
                        <m:deg/>
                        <m:e>
                          <m:sSup>
                            <m:sSupPr>
                              <m:ctrlPr>
                                <a:rPr lang="en-ZA" sz="2000" i="1">
                                  <a:latin typeface="Cambria Math" panose="02040503050406030204" pitchFamily="18" charset="0"/>
                                </a:rPr>
                              </m:ctrlPr>
                            </m:sSupPr>
                            <m:e>
                              <m:r>
                                <a:rPr lang="en-ZA" sz="2000" i="1">
                                  <a:latin typeface="Cambria Math" panose="02040503050406030204" pitchFamily="18" charset="0"/>
                                </a:rPr>
                                <m:t>𝛼</m:t>
                              </m:r>
                            </m:e>
                            <m:sup>
                              <m:r>
                                <a:rPr lang="en-ZA" sz="2000" i="1">
                                  <a:latin typeface="Cambria Math" panose="02040503050406030204" pitchFamily="18" charset="0"/>
                                </a:rPr>
                                <m:t>2</m:t>
                              </m:r>
                            </m:sup>
                          </m:sSup>
                          <m:r>
                            <a:rPr lang="en-ZA" sz="2000" i="1">
                              <a:latin typeface="Cambria Math" panose="02040503050406030204" pitchFamily="18" charset="0"/>
                            </a:rPr>
                            <m:t>+</m:t>
                          </m:r>
                          <m:sSup>
                            <m:sSupPr>
                              <m:ctrlPr>
                                <a:rPr lang="en-ZA" sz="2000" i="1">
                                  <a:latin typeface="Cambria Math" panose="02040503050406030204" pitchFamily="18" charset="0"/>
                                </a:rPr>
                              </m:ctrlPr>
                            </m:sSupPr>
                            <m:e>
                              <m:r>
                                <a:rPr lang="en-ZA" sz="2000" i="1">
                                  <a:latin typeface="Cambria Math" panose="02040503050406030204" pitchFamily="18" charset="0"/>
                                </a:rPr>
                                <m:t>𝛽</m:t>
                              </m:r>
                            </m:e>
                            <m:sup>
                              <m:r>
                                <a:rPr lang="en-ZA" sz="2000" i="1">
                                  <a:latin typeface="Cambria Math" panose="02040503050406030204" pitchFamily="18" charset="0"/>
                                </a:rPr>
                                <m:t>2</m:t>
                              </m:r>
                            </m:sup>
                          </m:sSup>
                        </m:e>
                      </m:rad>
                      <m:r>
                        <a:rPr lang="en-ZA" sz="2000" i="1">
                          <a:latin typeface="Cambria Math" panose="02040503050406030204" pitchFamily="18" charset="0"/>
                        </a:rPr>
                        <m:t>=</m:t>
                      </m:r>
                      <m:r>
                        <a:rPr lang="en-ZA" sz="2000" i="1">
                          <a:latin typeface="Cambria Math" panose="02040503050406030204" pitchFamily="18" charset="0"/>
                        </a:rPr>
                        <m:t>𝑟</m:t>
                      </m:r>
                      <m:r>
                        <a:rPr lang="en-ZA" sz="2000" i="1">
                          <a:latin typeface="Cambria Math" panose="02040503050406030204" pitchFamily="18" charset="0"/>
                        </a:rPr>
                        <m:t>&gt;1</m:t>
                      </m:r>
                    </m:oMath>
                  </m:oMathPara>
                </a14:m>
                <a:endParaRPr lang="en-ZA" sz="2000" dirty="0"/>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ZA" sz="2000" i="1">
                              <a:latin typeface="Cambria Math" panose="02040503050406030204" pitchFamily="18" charset="0"/>
                            </a:rPr>
                          </m:ctrlPr>
                        </m:dPr>
                        <m:e>
                          <m:sSubSup>
                            <m:sSubSupPr>
                              <m:ctrlPr>
                                <a:rPr lang="en-ZA" sz="2000" i="1">
                                  <a:latin typeface="Cambria Math" panose="02040503050406030204" pitchFamily="18" charset="0"/>
                                </a:rPr>
                              </m:ctrlPr>
                            </m:sSubSupPr>
                            <m:e>
                              <m:r>
                                <a:rPr lang="en-ZA" sz="2000" i="1">
                                  <a:latin typeface="Cambria Math" panose="02040503050406030204" pitchFamily="18" charset="0"/>
                                </a:rPr>
                                <m:t>𝑥</m:t>
                              </m:r>
                            </m:e>
                            <m:sub>
                              <m:r>
                                <a:rPr lang="en-ZA" sz="2000">
                                  <a:latin typeface="Cambria Math" panose="02040503050406030204" pitchFamily="18" charset="0"/>
                                </a:rPr>
                                <m:t>2</m:t>
                              </m:r>
                            </m:sub>
                            <m:sup>
                              <m:r>
                                <a:rPr lang="en-ZA" sz="2000" i="1">
                                  <a:latin typeface="Cambria Math" panose="02040503050406030204" pitchFamily="18" charset="0"/>
                                </a:rPr>
                                <m:t>∗</m:t>
                              </m:r>
                            </m:sup>
                          </m:sSubSup>
                        </m:e>
                      </m:d>
                      <m:r>
                        <a:rPr lang="en-ZA" sz="2000">
                          <a:latin typeface="Cambria Math" panose="02040503050406030204" pitchFamily="18" charset="0"/>
                        </a:rPr>
                        <m:t>=</m:t>
                      </m:r>
                      <m:rad>
                        <m:radPr>
                          <m:degHide m:val="on"/>
                          <m:ctrlPr>
                            <a:rPr lang="en-ZA" sz="2000" i="1">
                              <a:latin typeface="Cambria Math" panose="02040503050406030204" pitchFamily="18" charset="0"/>
                            </a:rPr>
                          </m:ctrlPr>
                        </m:radPr>
                        <m:deg/>
                        <m:e>
                          <m:sSup>
                            <m:sSupPr>
                              <m:ctrlPr>
                                <a:rPr lang="en-ZA" sz="2000" i="1">
                                  <a:latin typeface="Cambria Math" panose="02040503050406030204" pitchFamily="18" charset="0"/>
                                </a:rPr>
                              </m:ctrlPr>
                            </m:sSupPr>
                            <m:e>
                              <m:r>
                                <a:rPr lang="en-ZA" sz="2000" i="1">
                                  <a:latin typeface="Cambria Math" panose="02040503050406030204" pitchFamily="18" charset="0"/>
                                </a:rPr>
                                <m:t>𝛼</m:t>
                              </m:r>
                            </m:e>
                            <m:sup>
                              <m:r>
                                <a:rPr lang="en-ZA" sz="2000" i="1">
                                  <a:latin typeface="Cambria Math" panose="02040503050406030204" pitchFamily="18" charset="0"/>
                                </a:rPr>
                                <m:t>2</m:t>
                              </m:r>
                            </m:sup>
                          </m:sSup>
                          <m:r>
                            <a:rPr lang="en-ZA" sz="2000" i="1">
                              <a:latin typeface="Cambria Math" panose="02040503050406030204" pitchFamily="18" charset="0"/>
                            </a:rPr>
                            <m:t>+</m:t>
                          </m:r>
                          <m:sSup>
                            <m:sSupPr>
                              <m:ctrlPr>
                                <a:rPr lang="en-ZA" sz="2000" i="1">
                                  <a:latin typeface="Cambria Math" panose="02040503050406030204" pitchFamily="18" charset="0"/>
                                </a:rPr>
                              </m:ctrlPr>
                            </m:sSupPr>
                            <m:e>
                              <m:d>
                                <m:dPr>
                                  <m:ctrlPr>
                                    <a:rPr lang="en-ZA" sz="2000" i="1">
                                      <a:latin typeface="Cambria Math" panose="02040503050406030204" pitchFamily="18" charset="0"/>
                                    </a:rPr>
                                  </m:ctrlPr>
                                </m:dPr>
                                <m:e>
                                  <m:r>
                                    <a:rPr lang="en-ZA" sz="2000" i="1">
                                      <a:latin typeface="Cambria Math" panose="02040503050406030204" pitchFamily="18" charset="0"/>
                                    </a:rPr>
                                    <m:t>−</m:t>
                                  </m:r>
                                  <m:r>
                                    <a:rPr lang="en-ZA" sz="2000" i="1">
                                      <a:latin typeface="Cambria Math" panose="02040503050406030204" pitchFamily="18" charset="0"/>
                                    </a:rPr>
                                    <m:t>𝛽</m:t>
                                  </m:r>
                                </m:e>
                              </m:d>
                            </m:e>
                            <m:sup>
                              <m:r>
                                <a:rPr lang="en-ZA" sz="2000" i="1">
                                  <a:latin typeface="Cambria Math" panose="02040503050406030204" pitchFamily="18" charset="0"/>
                                </a:rPr>
                                <m:t>2</m:t>
                              </m:r>
                            </m:sup>
                          </m:sSup>
                        </m:e>
                      </m:rad>
                      <m:r>
                        <a:rPr lang="en-ZA" sz="2000" i="1">
                          <a:latin typeface="Cambria Math" panose="02040503050406030204" pitchFamily="18" charset="0"/>
                        </a:rPr>
                        <m:t>=</m:t>
                      </m:r>
                      <m:r>
                        <a:rPr lang="en-ZA" sz="2000" i="1">
                          <a:latin typeface="Cambria Math" panose="02040503050406030204" pitchFamily="18" charset="0"/>
                        </a:rPr>
                        <m:t>𝑟</m:t>
                      </m:r>
                      <m:r>
                        <a:rPr lang="en-ZA" sz="2000" i="1">
                          <a:latin typeface="Cambria Math" panose="02040503050406030204" pitchFamily="18" charset="0"/>
                        </a:rPr>
                        <m:t>&gt;1</m:t>
                      </m:r>
                    </m:oMath>
                  </m:oMathPara>
                </a14:m>
                <a:endParaRPr lang="en-ZA" sz="2000" dirty="0"/>
              </a:p>
              <a:p>
                <a:pPr marL="0" indent="0" defTabSz="357188">
                  <a:buNone/>
                </a:pPr>
                <a:r>
                  <a:rPr lang="en-ZA" sz="2400" dirty="0"/>
                  <a:t>	we say they are “outside the unit circle”: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120095"/>
                <a:ext cx="10972800" cy="5006069"/>
              </a:xfrm>
              <a:blipFill>
                <a:blip r:embed="rId2"/>
                <a:stretch>
                  <a:fillRect l="-722" t="-974"/>
                </a:stretch>
              </a:blipFill>
            </p:spPr>
            <p:txBody>
              <a:bodyPr/>
              <a:lstStyle/>
              <a:p>
                <a:r>
                  <a:rPr lang="en-ZA">
                    <a:noFill/>
                  </a:rPr>
                  <a:t> </a:t>
                </a:r>
              </a:p>
            </p:txBody>
          </p:sp>
        </mc:Fallback>
      </mc:AlternateContent>
      <p:cxnSp>
        <p:nvCxnSpPr>
          <p:cNvPr id="5" name="Straight Arrow Connector 4"/>
          <p:cNvCxnSpPr/>
          <p:nvPr/>
        </p:nvCxnSpPr>
        <p:spPr>
          <a:xfrm>
            <a:off x="5735960" y="3429000"/>
            <a:ext cx="0" cy="324036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3647728" y="5013176"/>
            <a:ext cx="439248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701776" y="3128871"/>
            <a:ext cx="2669705" cy="369332"/>
          </a:xfrm>
          <a:prstGeom prst="rect">
            <a:avLst/>
          </a:prstGeom>
          <a:noFill/>
        </p:spPr>
        <p:txBody>
          <a:bodyPr wrap="none" rtlCol="0">
            <a:spAutoFit/>
          </a:bodyPr>
          <a:lstStyle/>
          <a:p>
            <a:r>
              <a:rPr lang="en-ZA" dirty="0"/>
              <a:t>Axis of imaginary numbers</a:t>
            </a:r>
          </a:p>
        </p:txBody>
      </p:sp>
      <p:sp>
        <p:nvSpPr>
          <p:cNvPr id="10" name="TextBox 9"/>
          <p:cNvSpPr txBox="1"/>
          <p:nvPr/>
        </p:nvSpPr>
        <p:spPr>
          <a:xfrm>
            <a:off x="7790657" y="5013176"/>
            <a:ext cx="2098075" cy="369332"/>
          </a:xfrm>
          <a:prstGeom prst="rect">
            <a:avLst/>
          </a:prstGeom>
          <a:noFill/>
        </p:spPr>
        <p:txBody>
          <a:bodyPr wrap="none" rtlCol="0">
            <a:spAutoFit/>
          </a:bodyPr>
          <a:lstStyle/>
          <a:p>
            <a:r>
              <a:rPr lang="en-ZA" dirty="0"/>
              <a:t>Axis of real numbers</a:t>
            </a:r>
          </a:p>
        </p:txBody>
      </p:sp>
      <p:sp>
        <p:nvSpPr>
          <p:cNvPr id="11" name="Oval 10"/>
          <p:cNvSpPr/>
          <p:nvPr/>
        </p:nvSpPr>
        <p:spPr>
          <a:xfrm>
            <a:off x="6960096" y="4005065"/>
            <a:ext cx="72008" cy="659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Oval 11"/>
          <p:cNvSpPr/>
          <p:nvPr/>
        </p:nvSpPr>
        <p:spPr>
          <a:xfrm>
            <a:off x="6960096" y="5955331"/>
            <a:ext cx="72008" cy="659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14" name="Straight Connector 13"/>
          <p:cNvCxnSpPr>
            <a:stCxn id="11" idx="4"/>
            <a:endCxn id="12" idx="0"/>
          </p:cNvCxnSpPr>
          <p:nvPr/>
        </p:nvCxnSpPr>
        <p:spPr>
          <a:xfrm>
            <a:off x="6996100" y="4071024"/>
            <a:ext cx="0" cy="1884307"/>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2"/>
          </p:cNvCxnSpPr>
          <p:nvPr/>
        </p:nvCxnSpPr>
        <p:spPr>
          <a:xfrm flipH="1" flipV="1">
            <a:off x="5735960" y="4038044"/>
            <a:ext cx="1224136" cy="1"/>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5726529" y="5988309"/>
            <a:ext cx="1224136" cy="1"/>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5440286" y="3853377"/>
                <a:ext cx="3840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𝛽</m:t>
                      </m:r>
                    </m:oMath>
                  </m:oMathPara>
                </a14:m>
                <a:endParaRPr lang="en-ZA" dirty="0"/>
              </a:p>
            </p:txBody>
          </p:sp>
        </mc:Choice>
        <mc:Fallback xmlns="">
          <p:sp>
            <p:nvSpPr>
              <p:cNvPr id="25" name="TextBox 24"/>
              <p:cNvSpPr txBox="1">
                <a:spLocks noRot="1" noChangeAspect="1" noMove="1" noResize="1" noEditPoints="1" noAdjustHandles="1" noChangeArrowheads="1" noChangeShapeType="1" noTextEdit="1"/>
              </p:cNvSpPr>
              <p:nvPr/>
            </p:nvSpPr>
            <p:spPr>
              <a:xfrm>
                <a:off x="5440286" y="3853377"/>
                <a:ext cx="384016" cy="369332"/>
              </a:xfrm>
              <a:prstGeom prst="rect">
                <a:avLst/>
              </a:prstGeom>
              <a:blipFill>
                <a:blip r:embed="rId3"/>
                <a:stretch>
                  <a:fillRect b="-13115"/>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5267162" y="5803642"/>
                <a:ext cx="5571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m:t>
                      </m:r>
                      <m:r>
                        <a:rPr lang="en-ZA" i="1">
                          <a:latin typeface="Cambria Math" panose="02040503050406030204" pitchFamily="18" charset="0"/>
                        </a:rPr>
                        <m:t>𝛽</m:t>
                      </m:r>
                    </m:oMath>
                  </m:oMathPara>
                </a14:m>
                <a:endParaRPr lang="en-ZA" dirty="0"/>
              </a:p>
            </p:txBody>
          </p:sp>
        </mc:Choice>
        <mc:Fallback xmlns="">
          <p:sp>
            <p:nvSpPr>
              <p:cNvPr id="26" name="TextBox 25"/>
              <p:cNvSpPr txBox="1">
                <a:spLocks noRot="1" noChangeAspect="1" noMove="1" noResize="1" noEditPoints="1" noAdjustHandles="1" noChangeArrowheads="1" noChangeShapeType="1" noTextEdit="1"/>
              </p:cNvSpPr>
              <p:nvPr/>
            </p:nvSpPr>
            <p:spPr>
              <a:xfrm>
                <a:off x="5267162" y="5803642"/>
                <a:ext cx="557140" cy="369332"/>
              </a:xfrm>
              <a:prstGeom prst="rect">
                <a:avLst/>
              </a:prstGeom>
              <a:blipFill>
                <a:blip r:embed="rId4"/>
                <a:stretch>
                  <a:fillRect b="-13115"/>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6800340" y="5025092"/>
                <a:ext cx="382412"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𝛼</m:t>
                      </m:r>
                    </m:oMath>
                  </m:oMathPara>
                </a14:m>
                <a:endParaRPr lang="en-ZA" dirty="0"/>
              </a:p>
            </p:txBody>
          </p:sp>
        </mc:Choice>
        <mc:Fallback xmlns="">
          <p:sp>
            <p:nvSpPr>
              <p:cNvPr id="27" name="TextBox 26"/>
              <p:cNvSpPr txBox="1">
                <a:spLocks noRot="1" noChangeAspect="1" noMove="1" noResize="1" noEditPoints="1" noAdjustHandles="1" noChangeArrowheads="1" noChangeShapeType="1" noTextEdit="1"/>
              </p:cNvSpPr>
              <p:nvPr/>
            </p:nvSpPr>
            <p:spPr>
              <a:xfrm>
                <a:off x="6800340" y="5025092"/>
                <a:ext cx="382412" cy="369332"/>
              </a:xfrm>
              <a:prstGeom prst="rect">
                <a:avLst/>
              </a:prstGeom>
              <a:blipFill>
                <a:blip r:embed="rId5"/>
                <a:stretch>
                  <a:fillRect/>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6960097" y="3715524"/>
                <a:ext cx="4649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a:latin typeface="Cambria Math" panose="02040503050406030204" pitchFamily="18" charset="0"/>
                            </a:rPr>
                            <m:t>1</m:t>
                          </m:r>
                        </m:sub>
                        <m:sup>
                          <m:r>
                            <a:rPr lang="en-ZA" i="1">
                              <a:latin typeface="Cambria Math" panose="02040503050406030204" pitchFamily="18" charset="0"/>
                            </a:rPr>
                            <m:t>∗</m:t>
                          </m:r>
                        </m:sup>
                      </m:sSubSup>
                    </m:oMath>
                  </m:oMathPara>
                </a14:m>
                <a:endParaRPr lang="en-ZA" dirty="0"/>
              </a:p>
            </p:txBody>
          </p:sp>
        </mc:Choice>
        <mc:Fallback xmlns="">
          <p:sp>
            <p:nvSpPr>
              <p:cNvPr id="28" name="TextBox 27"/>
              <p:cNvSpPr txBox="1">
                <a:spLocks noRot="1" noChangeAspect="1" noMove="1" noResize="1" noEditPoints="1" noAdjustHandles="1" noChangeArrowheads="1" noChangeShapeType="1" noTextEdit="1"/>
              </p:cNvSpPr>
              <p:nvPr/>
            </p:nvSpPr>
            <p:spPr>
              <a:xfrm>
                <a:off x="6960097" y="3715524"/>
                <a:ext cx="464935" cy="369332"/>
              </a:xfrm>
              <a:prstGeom prst="rect">
                <a:avLst/>
              </a:prstGeom>
              <a:blipFill>
                <a:blip r:embed="rId6"/>
                <a:stretch>
                  <a:fillRect b="-1667"/>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6954529" y="5888897"/>
                <a:ext cx="4649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a:latin typeface="Cambria Math" panose="02040503050406030204" pitchFamily="18" charset="0"/>
                            </a:rPr>
                            <m:t>2</m:t>
                          </m:r>
                        </m:sub>
                        <m:sup>
                          <m:r>
                            <a:rPr lang="en-ZA" i="1">
                              <a:latin typeface="Cambria Math" panose="02040503050406030204" pitchFamily="18" charset="0"/>
                            </a:rPr>
                            <m:t>∗</m:t>
                          </m:r>
                        </m:sup>
                      </m:sSubSup>
                    </m:oMath>
                  </m:oMathPara>
                </a14:m>
                <a:endParaRPr lang="en-ZA" dirty="0"/>
              </a:p>
            </p:txBody>
          </p:sp>
        </mc:Choice>
        <mc:Fallback xmlns="">
          <p:sp>
            <p:nvSpPr>
              <p:cNvPr id="29" name="TextBox 28"/>
              <p:cNvSpPr txBox="1">
                <a:spLocks noRot="1" noChangeAspect="1" noMove="1" noResize="1" noEditPoints="1" noAdjustHandles="1" noChangeArrowheads="1" noChangeShapeType="1" noTextEdit="1"/>
              </p:cNvSpPr>
              <p:nvPr/>
            </p:nvSpPr>
            <p:spPr>
              <a:xfrm>
                <a:off x="6954529" y="5888897"/>
                <a:ext cx="464935" cy="369332"/>
              </a:xfrm>
              <a:prstGeom prst="rect">
                <a:avLst/>
              </a:prstGeom>
              <a:blipFill>
                <a:blip r:embed="rId7"/>
                <a:stretch>
                  <a:fillRect/>
                </a:stretch>
              </a:blipFill>
            </p:spPr>
            <p:txBody>
              <a:bodyPr/>
              <a:lstStyle/>
              <a:p>
                <a:r>
                  <a:rPr lang="en-ZA">
                    <a:noFill/>
                  </a:rPr>
                  <a:t> </a:t>
                </a:r>
              </a:p>
            </p:txBody>
          </p:sp>
        </mc:Fallback>
      </mc:AlternateContent>
      <p:cxnSp>
        <p:nvCxnSpPr>
          <p:cNvPr id="7" name="Straight Connector 6"/>
          <p:cNvCxnSpPr>
            <a:endCxn id="11" idx="3"/>
          </p:cNvCxnSpPr>
          <p:nvPr/>
        </p:nvCxnSpPr>
        <p:spPr>
          <a:xfrm flipV="1">
            <a:off x="5735961" y="4061364"/>
            <a:ext cx="1234681" cy="951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2" idx="1"/>
          </p:cNvCxnSpPr>
          <p:nvPr/>
        </p:nvCxnSpPr>
        <p:spPr>
          <a:xfrm>
            <a:off x="5726529" y="5025093"/>
            <a:ext cx="1244112" cy="939897"/>
          </a:xfrm>
          <a:prstGeom prst="line">
            <a:avLst/>
          </a:prstGeom>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5015880" y="4288449"/>
            <a:ext cx="1444858" cy="144945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13" name="Straight Arrow Connector 12"/>
          <p:cNvCxnSpPr/>
          <p:nvPr/>
        </p:nvCxnSpPr>
        <p:spPr>
          <a:xfrm flipH="1" flipV="1">
            <a:off x="5087889" y="4756947"/>
            <a:ext cx="648073" cy="256230"/>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p:cNvSpPr txBox="1"/>
              <p:nvPr/>
            </p:nvSpPr>
            <p:spPr>
              <a:xfrm>
                <a:off x="5273300" y="4560366"/>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ZA" i="1">
                          <a:solidFill>
                            <a:srgbClr val="C00000"/>
                          </a:solidFill>
                          <a:latin typeface="Cambria Math" panose="02040503050406030204" pitchFamily="18" charset="0"/>
                        </a:rPr>
                        <m:t>1</m:t>
                      </m:r>
                    </m:oMath>
                  </m:oMathPara>
                </a14:m>
                <a:endParaRPr lang="en-ZA" dirty="0">
                  <a:solidFill>
                    <a:srgbClr val="C00000"/>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5273300" y="4560366"/>
                <a:ext cx="365805" cy="369332"/>
              </a:xfrm>
              <a:prstGeom prst="rect">
                <a:avLst/>
              </a:prstGeom>
              <a:blipFill>
                <a:blip r:embed="rId8"/>
                <a:stretch>
                  <a:fillRect/>
                </a:stretch>
              </a:blipFill>
            </p:spPr>
            <p:txBody>
              <a:bodyPr/>
              <a:lstStyle/>
              <a:p>
                <a:r>
                  <a:rPr lang="en-ZA">
                    <a:noFill/>
                  </a:rPr>
                  <a:t> </a:t>
                </a:r>
              </a:p>
            </p:txBody>
          </p:sp>
        </mc:Fallback>
      </mc:AlternateContent>
    </p:spTree>
    <p:extLst>
      <p:ext uri="{BB962C8B-B14F-4D97-AF65-F5344CB8AC3E}">
        <p14:creationId xmlns:p14="http://schemas.microsoft.com/office/powerpoint/2010/main" val="3833244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3A225E-CFB8-407B-9303-9A107AA2AB9D}"/>
              </a:ext>
            </a:extLst>
          </p:cNvPr>
          <p:cNvSpPr>
            <a:spLocks noGrp="1"/>
          </p:cNvSpPr>
          <p:nvPr>
            <p:ph type="ctrTitle"/>
          </p:nvPr>
        </p:nvSpPr>
        <p:spPr/>
        <p:txBody>
          <a:bodyPr/>
          <a:lstStyle/>
          <a:p>
            <a:r>
              <a:rPr lang="en-ZA" dirty="0"/>
              <a:t>Introduction to Time Series Econometrics</a:t>
            </a:r>
          </a:p>
        </p:txBody>
      </p:sp>
      <p:sp>
        <p:nvSpPr>
          <p:cNvPr id="5" name="Subtitle 4">
            <a:extLst>
              <a:ext uri="{FF2B5EF4-FFF2-40B4-BE49-F238E27FC236}">
                <a16:creationId xmlns:a16="http://schemas.microsoft.com/office/drawing/2014/main" id="{239788F2-617B-410E-8DE0-9BE9DA561FF1}"/>
              </a:ext>
            </a:extLst>
          </p:cNvPr>
          <p:cNvSpPr>
            <a:spLocks noGrp="1"/>
          </p:cNvSpPr>
          <p:nvPr>
            <p:ph type="subTitle" idx="1"/>
          </p:nvPr>
        </p:nvSpPr>
        <p:spPr/>
        <p:txBody>
          <a:bodyPr/>
          <a:lstStyle/>
          <a:p>
            <a:endParaRPr lang="en-ZA"/>
          </a:p>
        </p:txBody>
      </p:sp>
    </p:spTree>
    <p:extLst>
      <p:ext uri="{BB962C8B-B14F-4D97-AF65-F5344CB8AC3E}">
        <p14:creationId xmlns:p14="http://schemas.microsoft.com/office/powerpoint/2010/main" val="195295532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655840" y="2760012"/>
            <a:ext cx="4752528" cy="3974964"/>
          </a:xfrm>
          <a:prstGeom prst="rect">
            <a:avLst/>
          </a:prstGeom>
        </p:spPr>
      </p:pic>
      <p:sp>
        <p:nvSpPr>
          <p:cNvPr id="2" name="Title 1"/>
          <p:cNvSpPr>
            <a:spLocks noGrp="1"/>
          </p:cNvSpPr>
          <p:nvPr>
            <p:ph type="title"/>
          </p:nvPr>
        </p:nvSpPr>
        <p:spPr/>
        <p:txBody>
          <a:bodyPr>
            <a:noAutofit/>
          </a:bodyPr>
          <a:lstStyle/>
          <a:p>
            <a:r>
              <a:rPr lang="en-US" sz="3200" b="1" dirty="0"/>
              <a:t>2</a:t>
            </a:r>
            <a:r>
              <a:rPr lang="en-US" sz="3200" b="1" baseline="30000" dirty="0"/>
              <a:t>nd</a:t>
            </a:r>
            <a:r>
              <a:rPr lang="en-US" sz="3200" b="1" dirty="0"/>
              <a:t> order Linear Difference Equation </a:t>
            </a:r>
            <a:r>
              <a:rPr lang="en-US" sz="3200" b="1" dirty="0" err="1"/>
              <a:t>Behaviour</a:t>
            </a:r>
            <a:endParaRPr lang="en-ZA"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ZA" sz="2400" dirty="0"/>
                  <a:t>In the 1</a:t>
                </a:r>
                <a:r>
                  <a:rPr lang="en-ZA" sz="2400" baseline="30000" dirty="0"/>
                  <a:t>st</a:t>
                </a:r>
                <a:r>
                  <a:rPr lang="en-ZA" sz="2400" dirty="0"/>
                  <a:t> order difference equation we could predict its behaviour by looking only at </a:t>
                </a:r>
                <a14:m>
                  <m:oMath xmlns:m="http://schemas.openxmlformats.org/officeDocument/2006/math">
                    <m:sSub>
                      <m:sSubPr>
                        <m:ctrlPr>
                          <a:rPr lang="en-ZA" sz="2400" i="1">
                            <a:latin typeface="Cambria Math" panose="02040503050406030204" pitchFamily="18" charset="0"/>
                          </a:rPr>
                        </m:ctrlPr>
                      </m:sSubPr>
                      <m:e>
                        <m:r>
                          <a:rPr lang="en-ZA" sz="2400" i="1">
                            <a:latin typeface="Cambria Math" panose="02040503050406030204" pitchFamily="18" charset="0"/>
                          </a:rPr>
                          <m:t>𝑎</m:t>
                        </m:r>
                      </m:e>
                      <m:sub>
                        <m:r>
                          <a:rPr lang="en-ZA" sz="2400" i="1">
                            <a:latin typeface="Cambria Math" panose="02040503050406030204" pitchFamily="18" charset="0"/>
                          </a:rPr>
                          <m:t>1</m:t>
                        </m:r>
                      </m:sub>
                    </m:sSub>
                  </m:oMath>
                </a14:m>
                <a:r>
                  <a:rPr lang="en-ZA" sz="2400" dirty="0"/>
                  <a:t>.</a:t>
                </a:r>
              </a:p>
              <a:p>
                <a:r>
                  <a:rPr lang="en-ZA" sz="2400" dirty="0"/>
                  <a:t>It is feasible to do the same for the 2</a:t>
                </a:r>
                <a:r>
                  <a:rPr lang="en-ZA" sz="2400" baseline="30000" dirty="0"/>
                  <a:t>nd</a:t>
                </a:r>
                <a:r>
                  <a:rPr lang="en-ZA" sz="2400" dirty="0"/>
                  <a:t> order difference equation in terms of </a:t>
                </a:r>
                <a14:m>
                  <m:oMath xmlns:m="http://schemas.openxmlformats.org/officeDocument/2006/math">
                    <m:sSub>
                      <m:sSubPr>
                        <m:ctrlPr>
                          <a:rPr lang="en-ZA" sz="2400" i="1">
                            <a:latin typeface="Cambria Math" panose="02040503050406030204" pitchFamily="18" charset="0"/>
                          </a:rPr>
                        </m:ctrlPr>
                      </m:sSubPr>
                      <m:e>
                        <m:r>
                          <a:rPr lang="en-ZA" sz="2400" i="1">
                            <a:latin typeface="Cambria Math" panose="02040503050406030204" pitchFamily="18" charset="0"/>
                          </a:rPr>
                          <m:t>𝑎</m:t>
                        </m:r>
                      </m:e>
                      <m:sub>
                        <m:r>
                          <a:rPr lang="en-ZA" sz="2400" i="1">
                            <a:latin typeface="Cambria Math" panose="02040503050406030204" pitchFamily="18" charset="0"/>
                          </a:rPr>
                          <m:t>1</m:t>
                        </m:r>
                      </m:sub>
                    </m:sSub>
                  </m:oMath>
                </a14:m>
                <a:r>
                  <a:rPr lang="en-ZA" sz="2400" dirty="0"/>
                  <a:t> and </a:t>
                </a:r>
                <a14:m>
                  <m:oMath xmlns:m="http://schemas.openxmlformats.org/officeDocument/2006/math">
                    <m:sSub>
                      <m:sSubPr>
                        <m:ctrlPr>
                          <a:rPr lang="en-ZA" sz="2400" i="1">
                            <a:latin typeface="Cambria Math" panose="02040503050406030204" pitchFamily="18" charset="0"/>
                          </a:rPr>
                        </m:ctrlPr>
                      </m:sSubPr>
                      <m:e>
                        <m:r>
                          <a:rPr lang="en-ZA" sz="2400" i="1">
                            <a:latin typeface="Cambria Math" panose="02040503050406030204" pitchFamily="18" charset="0"/>
                          </a:rPr>
                          <m:t>𝑎</m:t>
                        </m:r>
                      </m:e>
                      <m:sub>
                        <m:r>
                          <a:rPr lang="en-ZA" sz="2400" i="1">
                            <a:latin typeface="Cambria Math" panose="02040503050406030204" pitchFamily="18" charset="0"/>
                          </a:rPr>
                          <m:t>2</m:t>
                        </m:r>
                      </m:sub>
                    </m:sSub>
                  </m:oMath>
                </a14:m>
                <a:r>
                  <a:rPr lang="en-ZA" sz="2400" dirty="0"/>
                  <a:t>,</a:t>
                </a:r>
                <a:br>
                  <a:rPr lang="en-ZA" sz="2400" dirty="0"/>
                </a:br>
                <a:r>
                  <a:rPr lang="en-ZA" sz="2400" dirty="0"/>
                  <a:t>but it is not intuitive:</a:t>
                </a:r>
              </a:p>
              <a:p>
                <a:pPr marL="0" indent="0">
                  <a:buNone/>
                </a:pPr>
                <a:endParaRPr lang="en-ZA"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63" t="-1078"/>
                </a:stretch>
              </a:blipFill>
            </p:spPr>
            <p:txBody>
              <a:bodyPr/>
              <a:lstStyle/>
              <a:p>
                <a:r>
                  <a:rPr lang="en-ZA">
                    <a:noFill/>
                  </a:rPr>
                  <a:t> </a:t>
                </a:r>
              </a:p>
            </p:txBody>
          </p:sp>
        </mc:Fallback>
      </mc:AlternateContent>
    </p:spTree>
    <p:extLst>
      <p:ext uri="{BB962C8B-B14F-4D97-AF65-F5344CB8AC3E}">
        <p14:creationId xmlns:p14="http://schemas.microsoft.com/office/powerpoint/2010/main" val="409618281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3091"/>
            <a:ext cx="10972800" cy="850106"/>
          </a:xfrm>
        </p:spPr>
        <p:txBody>
          <a:bodyPr>
            <a:noAutofit/>
          </a:bodyPr>
          <a:lstStyle/>
          <a:p>
            <a:r>
              <a:rPr lang="en-US" sz="2100" b="1" dirty="0"/>
              <a:t>n</a:t>
            </a:r>
            <a:r>
              <a:rPr lang="en-US" sz="2100" b="1" baseline="30000" dirty="0"/>
              <a:t>th</a:t>
            </a:r>
            <a:r>
              <a:rPr lang="en-US" sz="2100" b="1" dirty="0"/>
              <a:t> order Linear Difference Equation</a:t>
            </a:r>
            <a:endParaRPr lang="en-ZA" sz="21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03197"/>
                <a:ext cx="10972800" cy="5701712"/>
              </a:xfrm>
            </p:spPr>
            <p:txBody>
              <a:bodyPr>
                <a:normAutofit fontScale="77500" lnSpcReduction="20000"/>
              </a:bodyPr>
              <a:lstStyle/>
              <a:p>
                <a:pPr>
                  <a:lnSpc>
                    <a:spcPct val="150000"/>
                  </a:lnSpc>
                </a:pPr>
                <a:r>
                  <a:rPr lang="en-US" dirty="0"/>
                  <a:t>A typical </a:t>
                </a:r>
                <a:r>
                  <a:rPr lang="en-US" i="1" dirty="0"/>
                  <a:t>n</a:t>
                </a:r>
                <a:r>
                  <a:rPr lang="en-US" i="1" baseline="30000" dirty="0"/>
                  <a:t>th</a:t>
                </a:r>
                <a:r>
                  <a:rPr lang="en-US" dirty="0"/>
                  <a:t> order Linear Difference Equation</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0</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1</m:t>
                          </m:r>
                        </m:sub>
                      </m:sSub>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−1</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b="0" i="1" smtClean="0">
                              <a:latin typeface="Cambria Math" panose="02040503050406030204" pitchFamily="18" charset="0"/>
                            </a:rPr>
                            <m:t>2</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−2</m:t>
                          </m:r>
                        </m:sub>
                      </m:sSub>
                      <m:r>
                        <a:rPr lang="en-ZA" b="0" i="1" smtClean="0">
                          <a:latin typeface="Cambria Math" panose="02040503050406030204" pitchFamily="18" charset="0"/>
                        </a:rPr>
                        <m:t>+…</m:t>
                      </m:r>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b="0" i="1" smtClean="0">
                              <a:latin typeface="Cambria Math" panose="02040503050406030204" pitchFamily="18" charset="0"/>
                            </a:rPr>
                            <m:t>𝑛</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b="0" i="1" smtClean="0">
                              <a:latin typeface="Cambria Math" panose="02040503050406030204" pitchFamily="18" charset="0"/>
                            </a:rPr>
                            <m:t>𝑛</m:t>
                          </m:r>
                        </m:sub>
                      </m:sSub>
                      <m:r>
                        <a:rPr lang="en-ZA" b="0" i="0"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𝜀</m:t>
                          </m:r>
                        </m:e>
                        <m:sub>
                          <m:r>
                            <a:rPr lang="en-ZA" b="0" i="1" smtClean="0">
                              <a:latin typeface="Cambria Math" panose="02040503050406030204" pitchFamily="18" charset="0"/>
                            </a:rPr>
                            <m:t>𝑡</m:t>
                          </m:r>
                        </m:sub>
                      </m:sSub>
                    </m:oMath>
                  </m:oMathPara>
                </a14:m>
                <a:endParaRPr lang="en-US" dirty="0"/>
              </a:p>
              <a:p>
                <a:pPr>
                  <a:lnSpc>
                    <a:spcPct val="150000"/>
                  </a:lnSpc>
                </a:pPr>
                <a:r>
                  <a:rPr lang="en-ZA" dirty="0"/>
                  <a:t>Can be written as:</a:t>
                </a:r>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d>
                        <m:dPr>
                          <m:ctrlPr>
                            <a:rPr lang="en-ZA" i="1">
                              <a:latin typeface="Cambria Math" panose="02040503050406030204" pitchFamily="18" charset="0"/>
                            </a:rPr>
                          </m:ctrlPr>
                        </m:dPr>
                        <m:e>
                          <m:r>
                            <a:rPr lang="en-ZA" b="0" i="1" smtClean="0">
                              <a:latin typeface="Cambria Math" panose="02040503050406030204" pitchFamily="18" charset="0"/>
                            </a:rPr>
                            <m:t>1−</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2</m:t>
                              </m:r>
                            </m:sup>
                          </m:sSup>
                          <m:r>
                            <a:rPr lang="en-ZA" b="0" i="1" smtClean="0">
                              <a:latin typeface="Cambria Math" panose="02040503050406030204" pitchFamily="18" charset="0"/>
                            </a:rPr>
                            <m:t>−</m:t>
                          </m:r>
                          <m:r>
                            <a:rPr lang="en-ZA" i="1">
                              <a:latin typeface="Cambria Math" panose="02040503050406030204" pitchFamily="18" charset="0"/>
                            </a:rPr>
                            <m:t>…</m:t>
                          </m:r>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𝑛</m:t>
                              </m:r>
                            </m:sup>
                          </m:sSup>
                        </m:e>
                      </m:d>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US" dirty="0"/>
              </a:p>
              <a:p>
                <a:pPr>
                  <a:lnSpc>
                    <a:spcPct val="150000"/>
                  </a:lnSpc>
                </a:pPr>
                <a:r>
                  <a:rPr lang="en-ZA" dirty="0"/>
                  <a:t>Which can be factored as:</a:t>
                </a:r>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d>
                        <m:dPr>
                          <m:ctrlPr>
                            <a:rPr lang="en-ZA" i="1">
                              <a:latin typeface="Cambria Math" panose="02040503050406030204" pitchFamily="18" charset="0"/>
                            </a:rPr>
                          </m:ctrlPr>
                        </m:dPr>
                        <m:e>
                          <m:r>
                            <a:rPr lang="en-ZA" b="0" i="1" smtClean="0">
                              <a:latin typeface="Cambria Math" panose="02040503050406030204" pitchFamily="18" charset="0"/>
                            </a:rPr>
                            <m:t>1−</m:t>
                          </m:r>
                          <m:sSub>
                            <m:sSubPr>
                              <m:ctrlPr>
                                <a:rPr lang="en-ZA" i="1">
                                  <a:latin typeface="Cambria Math" panose="02040503050406030204" pitchFamily="18" charset="0"/>
                                </a:rPr>
                              </m:ctrlPr>
                            </m:sSubPr>
                            <m:e>
                              <m:r>
                                <a:rPr lang="en-ZA" b="0" i="1" smtClean="0">
                                  <a:latin typeface="Cambria Math" panose="02040503050406030204" pitchFamily="18" charset="0"/>
                                </a:rPr>
                                <m:t>𝛼</m:t>
                              </m:r>
                            </m:e>
                            <m:sub>
                              <m:r>
                                <a:rPr lang="en-ZA" i="1">
                                  <a:latin typeface="Cambria Math" panose="02040503050406030204" pitchFamily="18" charset="0"/>
                                </a:rPr>
                                <m:t>1</m:t>
                              </m:r>
                            </m:sub>
                          </m:sSub>
                          <m:r>
                            <a:rPr lang="en-ZA" i="1">
                              <a:latin typeface="Cambria Math" panose="02040503050406030204" pitchFamily="18" charset="0"/>
                            </a:rPr>
                            <m:t>𝐿</m:t>
                          </m:r>
                        </m:e>
                      </m:d>
                      <m:d>
                        <m:dPr>
                          <m:ctrlPr>
                            <a:rPr lang="en-ZA" i="1" smtClean="0">
                              <a:latin typeface="Cambria Math" panose="02040503050406030204" pitchFamily="18" charset="0"/>
                            </a:rPr>
                          </m:ctrlPr>
                        </m:dPr>
                        <m:e>
                          <m:r>
                            <a:rPr lang="en-ZA" b="0" i="1" smtClean="0">
                              <a:latin typeface="Cambria Math" panose="02040503050406030204" pitchFamily="18" charset="0"/>
                            </a:rPr>
                            <m:t>1−</m:t>
                          </m:r>
                          <m:sSub>
                            <m:sSubPr>
                              <m:ctrlPr>
                                <a:rPr lang="en-ZA" i="1">
                                  <a:latin typeface="Cambria Math" panose="02040503050406030204" pitchFamily="18" charset="0"/>
                                </a:rPr>
                              </m:ctrlPr>
                            </m:sSubPr>
                            <m:e>
                              <m:r>
                                <a:rPr lang="en-ZA" b="0" i="1" smtClean="0">
                                  <a:latin typeface="Cambria Math" panose="02040503050406030204" pitchFamily="18" charset="0"/>
                                </a:rPr>
                                <m:t>𝛼</m:t>
                              </m:r>
                            </m:e>
                            <m:sub>
                              <m:r>
                                <a:rPr lang="en-ZA" b="0" i="1" smtClean="0">
                                  <a:latin typeface="Cambria Math" panose="02040503050406030204" pitchFamily="18" charset="0"/>
                                </a:rPr>
                                <m:t>2</m:t>
                              </m:r>
                            </m:sub>
                          </m:sSub>
                          <m:r>
                            <a:rPr lang="en-ZA" i="1">
                              <a:latin typeface="Cambria Math" panose="02040503050406030204" pitchFamily="18" charset="0"/>
                            </a:rPr>
                            <m:t>𝐿</m:t>
                          </m:r>
                        </m:e>
                      </m:d>
                      <m:r>
                        <a:rPr lang="en-ZA" b="0" i="1" smtClean="0">
                          <a:latin typeface="Cambria Math" panose="02040503050406030204" pitchFamily="18" charset="0"/>
                        </a:rPr>
                        <m:t>…</m:t>
                      </m:r>
                      <m:d>
                        <m:dPr>
                          <m:ctrlPr>
                            <a:rPr lang="en-ZA" i="1" smtClean="0">
                              <a:latin typeface="Cambria Math" panose="02040503050406030204" pitchFamily="18" charset="0"/>
                            </a:rPr>
                          </m:ctrlPr>
                        </m:dPr>
                        <m:e>
                          <m:r>
                            <a:rPr lang="en-ZA" b="0" i="1" smtClean="0">
                              <a:latin typeface="Cambria Math" panose="02040503050406030204" pitchFamily="18" charset="0"/>
                            </a:rPr>
                            <m:t>1−</m:t>
                          </m:r>
                          <m:sSub>
                            <m:sSubPr>
                              <m:ctrlPr>
                                <a:rPr lang="en-ZA" i="1">
                                  <a:latin typeface="Cambria Math" panose="02040503050406030204" pitchFamily="18" charset="0"/>
                                </a:rPr>
                              </m:ctrlPr>
                            </m:sSubPr>
                            <m:e>
                              <m:r>
                                <a:rPr lang="en-ZA" b="0" i="1" smtClean="0">
                                  <a:latin typeface="Cambria Math" panose="02040503050406030204" pitchFamily="18" charset="0"/>
                                </a:rPr>
                                <m:t>𝛼</m:t>
                              </m:r>
                            </m:e>
                            <m:sub>
                              <m:r>
                                <a:rPr lang="en-ZA" b="0" i="1" smtClean="0">
                                  <a:latin typeface="Cambria Math" panose="02040503050406030204" pitchFamily="18" charset="0"/>
                                </a:rPr>
                                <m:t>𝑛</m:t>
                              </m:r>
                            </m:sub>
                          </m:sSub>
                          <m:r>
                            <a:rPr lang="en-ZA" i="1">
                              <a:latin typeface="Cambria Math" panose="02040503050406030204" pitchFamily="18" charset="0"/>
                            </a:rPr>
                            <m:t>𝐿</m:t>
                          </m:r>
                        </m:e>
                      </m:d>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US" dirty="0"/>
              </a:p>
              <a:p>
                <a:pPr>
                  <a:lnSpc>
                    <a:spcPct val="150000"/>
                  </a:lnSpc>
                </a:pPr>
                <a:r>
                  <a:rPr lang="en-US" dirty="0"/>
                  <a:t>I.e. can be considered as n distinct 1</a:t>
                </a:r>
                <a:r>
                  <a:rPr lang="en-US" baseline="30000" dirty="0"/>
                  <a:t>st</a:t>
                </a:r>
                <a:r>
                  <a:rPr lang="en-US" dirty="0"/>
                  <a:t> order difference equations, each of which has to be stable for the nth order difference equation to be stable, hence the rule: all roots of the inverse characteristic polynomial must be outside the unit circle. This will extend directly to Vector Auto Regressions. </a:t>
                </a:r>
              </a:p>
              <a:p>
                <a:pPr marL="0" indent="0">
                  <a:lnSpc>
                    <a:spcPct val="150000"/>
                  </a:lnSpc>
                  <a:buNone/>
                </a:pPr>
                <a:endParaRPr lang="en-US" dirty="0"/>
              </a:p>
              <a:p>
                <a:pPr marL="0" indent="0">
                  <a:lnSpc>
                    <a:spcPct val="150000"/>
                  </a:lnSpc>
                  <a:buNone/>
                </a:pPr>
                <a:endParaRPr lang="en-US" dirty="0"/>
              </a:p>
              <a:p>
                <a:pPr>
                  <a:lnSpc>
                    <a:spcPct val="150000"/>
                  </a:lnSpc>
                </a:pPr>
                <a:endParaRPr lang="en-US" dirty="0"/>
              </a:p>
              <a:p>
                <a:pPr marL="0" indent="0">
                  <a:lnSpc>
                    <a:spcPct val="150000"/>
                  </a:lnSpc>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03197"/>
                <a:ext cx="10972800" cy="5701712"/>
              </a:xfrm>
              <a:blipFill>
                <a:blip r:embed="rId3"/>
                <a:stretch>
                  <a:fillRect l="-778"/>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111</a:t>
            </a:fld>
            <a:endParaRPr lang="en-ZA"/>
          </a:p>
        </p:txBody>
      </p:sp>
    </p:spTree>
    <p:extLst>
      <p:ext uri="{BB962C8B-B14F-4D97-AF65-F5344CB8AC3E}">
        <p14:creationId xmlns:p14="http://schemas.microsoft.com/office/powerpoint/2010/main" val="96205268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6632"/>
            <a:ext cx="10972800" cy="850106"/>
          </a:xfrm>
        </p:spPr>
        <p:txBody>
          <a:bodyPr>
            <a:normAutofit/>
          </a:bodyPr>
          <a:lstStyle/>
          <a:p>
            <a:r>
              <a:rPr lang="en-ZA" sz="3600" dirty="0"/>
              <a:t>Characteristic Polynomial and its inverse: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124744"/>
                <a:ext cx="10972800" cy="5616624"/>
              </a:xfrm>
            </p:spPr>
            <p:txBody>
              <a:bodyPr>
                <a:normAutofit fontScale="70000" lnSpcReduction="20000"/>
              </a:bodyPr>
              <a:lstStyle/>
              <a:p>
                <a:pPr marL="0" indent="0">
                  <a:lnSpc>
                    <a:spcPct val="150000"/>
                  </a:lnSpc>
                  <a:buNone/>
                </a:pPr>
                <a:r>
                  <a:rPr lang="en-US" dirty="0"/>
                  <a:t>A typical </a:t>
                </a:r>
                <a:r>
                  <a:rPr lang="en-US" i="1" dirty="0"/>
                  <a:t>n</a:t>
                </a:r>
                <a:r>
                  <a:rPr lang="en-US" i="1" baseline="30000" dirty="0"/>
                  <a:t>th</a:t>
                </a:r>
                <a:r>
                  <a:rPr lang="en-US" dirty="0"/>
                  <a:t> order Linear Difference Equation</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−1</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−2</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i="1">
                              <a:latin typeface="Cambria Math" panose="02040503050406030204" pitchFamily="18" charset="0"/>
                            </a:rPr>
                            <m:t>𝑛</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ZA" dirty="0"/>
              </a:p>
              <a:p>
                <a:pPr marL="0" indent="0">
                  <a:lnSpc>
                    <a:spcPct val="150000"/>
                  </a:lnSpc>
                  <a:buNone/>
                </a:pPr>
                <a:r>
                  <a:rPr lang="en-ZA" dirty="0"/>
                  <a:t>It’s </a:t>
                </a:r>
                <a:r>
                  <a:rPr lang="en-ZA" i="1" dirty="0"/>
                  <a:t>inverse characteristic polynomial</a:t>
                </a:r>
                <a:r>
                  <a:rPr lang="en-ZA" dirty="0"/>
                  <a:t>:</a:t>
                </a:r>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d>
                        <m:dPr>
                          <m:ctrlPr>
                            <a:rPr lang="en-ZA" i="1">
                              <a:latin typeface="Cambria Math" panose="02040503050406030204" pitchFamily="18" charset="0"/>
                            </a:rPr>
                          </m:ctrlPr>
                        </m:dPr>
                        <m:e>
                          <m:r>
                            <a:rPr lang="en-ZA" i="1">
                              <a:latin typeface="Cambria Math" panose="02040503050406030204" pitchFamily="18" charset="0"/>
                            </a:rPr>
                            <m:t>1−</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2</m:t>
                              </m:r>
                            </m:sup>
                          </m:sSup>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𝑛</m:t>
                              </m:r>
                            </m:sup>
                          </m:sSup>
                        </m:e>
                      </m:d>
                      <m:r>
                        <a:rPr lang="en-ZA" b="0" i="1" smtClean="0">
                          <a:latin typeface="Cambria Math" panose="02040503050406030204" pitchFamily="18" charset="0"/>
                        </a:rPr>
                        <m:t>=0</m:t>
                      </m:r>
                    </m:oMath>
                  </m:oMathPara>
                </a14:m>
                <a:endParaRPr lang="en-ZA" dirty="0"/>
              </a:p>
              <a:p>
                <a:pPr marL="0" indent="0">
                  <a:lnSpc>
                    <a:spcPct val="150000"/>
                  </a:lnSpc>
                  <a:buNone/>
                </a:pPr>
                <a:r>
                  <a:rPr lang="en-ZA" dirty="0"/>
                  <a:t>Define </a:t>
                </a:r>
                <a14:m>
                  <m:oMath xmlns:m="http://schemas.openxmlformats.org/officeDocument/2006/math">
                    <m:r>
                      <m:rPr>
                        <m:sty m:val="p"/>
                      </m:rPr>
                      <a:rPr lang="en-ZA" b="0" i="0" smtClean="0">
                        <a:latin typeface="Cambria Math" panose="02040503050406030204" pitchFamily="18" charset="0"/>
                      </a:rPr>
                      <m:t>z</m:t>
                    </m:r>
                    <m:r>
                      <a:rPr lang="en-ZA" b="0" i="0" smtClean="0">
                        <a:latin typeface="Cambria Math" panose="02040503050406030204" pitchFamily="18" charset="0"/>
                      </a:rPr>
                      <m:t>=</m:t>
                    </m:r>
                    <m:sSup>
                      <m:sSupPr>
                        <m:ctrlPr>
                          <a:rPr lang="en-ZA" b="0" i="1" smtClean="0">
                            <a:latin typeface="Cambria Math" panose="02040503050406030204" pitchFamily="18" charset="0"/>
                          </a:rPr>
                        </m:ctrlPr>
                      </m:sSupPr>
                      <m:e>
                        <m:r>
                          <a:rPr lang="en-ZA" i="1">
                            <a:latin typeface="Cambria Math" panose="02040503050406030204" pitchFamily="18" charset="0"/>
                          </a:rPr>
                          <m:t>𝐿</m:t>
                        </m:r>
                      </m:e>
                      <m:sup>
                        <m:r>
                          <a:rPr lang="en-ZA" b="0" i="1" smtClean="0">
                            <a:latin typeface="Cambria Math" panose="02040503050406030204" pitchFamily="18" charset="0"/>
                          </a:rPr>
                          <m:t>−1</m:t>
                        </m:r>
                      </m:sup>
                    </m:sSup>
                  </m:oMath>
                </a14:m>
                <a:r>
                  <a:rPr lang="en-ZA" dirty="0"/>
                  <a:t>, multiply by </a:t>
                </a:r>
                <a14:m>
                  <m:oMath xmlns:m="http://schemas.openxmlformats.org/officeDocument/2006/math">
                    <m:sSup>
                      <m:sSupPr>
                        <m:ctrlPr>
                          <a:rPr lang="en-ZA" b="0" i="1" dirty="0" smtClean="0">
                            <a:latin typeface="Cambria Math" panose="02040503050406030204" pitchFamily="18" charset="0"/>
                          </a:rPr>
                        </m:ctrlPr>
                      </m:sSupPr>
                      <m:e>
                        <m:r>
                          <m:rPr>
                            <m:sty m:val="p"/>
                          </m:rPr>
                          <a:rPr lang="en-ZA" dirty="0">
                            <a:latin typeface="Cambria Math" panose="02040503050406030204" pitchFamily="18" charset="0"/>
                          </a:rPr>
                          <m:t>z</m:t>
                        </m:r>
                      </m:e>
                      <m:sup>
                        <m:r>
                          <a:rPr lang="en-ZA" b="0" i="1" dirty="0" smtClean="0">
                            <a:latin typeface="Cambria Math" panose="02040503050406030204" pitchFamily="18" charset="0"/>
                          </a:rPr>
                          <m:t>𝑛</m:t>
                        </m:r>
                      </m:sup>
                    </m:sSup>
                    <m:r>
                      <a:rPr lang="en-ZA" b="0" i="0" dirty="0" smtClean="0">
                        <a:latin typeface="Cambria Math" panose="02040503050406030204" pitchFamily="18" charset="0"/>
                      </a:rPr>
                      <m:t>=</m:t>
                    </m:r>
                    <m:sSup>
                      <m:sSupPr>
                        <m:ctrlPr>
                          <a:rPr lang="en-ZA" b="0" i="1" smtClean="0">
                            <a:latin typeface="Cambria Math" panose="02040503050406030204" pitchFamily="18" charset="0"/>
                          </a:rPr>
                        </m:ctrlPr>
                      </m:sSupPr>
                      <m:e>
                        <m:r>
                          <a:rPr lang="en-ZA" i="1">
                            <a:latin typeface="Cambria Math" panose="02040503050406030204" pitchFamily="18" charset="0"/>
                          </a:rPr>
                          <m:t>𝐿</m:t>
                        </m:r>
                      </m:e>
                      <m:sup>
                        <m:r>
                          <a:rPr lang="en-ZA" b="0" i="1" smtClean="0">
                            <a:latin typeface="Cambria Math" panose="02040503050406030204" pitchFamily="18" charset="0"/>
                          </a:rPr>
                          <m:t>−</m:t>
                        </m:r>
                        <m:r>
                          <a:rPr lang="en-ZA" b="0" i="1" smtClean="0">
                            <a:latin typeface="Cambria Math" panose="02040503050406030204" pitchFamily="18" charset="0"/>
                          </a:rPr>
                          <m:t>𝑛</m:t>
                        </m:r>
                      </m:sup>
                    </m:sSup>
                  </m:oMath>
                </a14:m>
                <a:endParaRPr lang="en-ZA" dirty="0"/>
              </a:p>
              <a:p>
                <a:pPr marL="0" indent="0">
                  <a:lnSpc>
                    <a:spcPct val="150000"/>
                  </a:lnSpc>
                  <a:buNone/>
                </a:pPr>
                <a14:m>
                  <m:oMathPara xmlns:m="http://schemas.openxmlformats.org/officeDocument/2006/math">
                    <m:oMathParaPr>
                      <m:jc m:val="centerGroup"/>
                    </m:oMathParaPr>
                    <m:oMath xmlns:m="http://schemas.openxmlformats.org/officeDocument/2006/math">
                      <m:d>
                        <m:dPr>
                          <m:ctrlPr>
                            <a:rPr lang="en-ZA" i="1">
                              <a:latin typeface="Cambria Math" panose="02040503050406030204" pitchFamily="18" charset="0"/>
                            </a:rPr>
                          </m:ctrlPr>
                        </m:dPr>
                        <m:e>
                          <m:sSup>
                            <m:sSupPr>
                              <m:ctrlPr>
                                <a:rPr lang="en-ZA" i="1" dirty="0">
                                  <a:latin typeface="Cambria Math" panose="02040503050406030204" pitchFamily="18" charset="0"/>
                                </a:rPr>
                              </m:ctrlPr>
                            </m:sSupPr>
                            <m:e>
                              <m:r>
                                <m:rPr>
                                  <m:sty m:val="p"/>
                                </m:rPr>
                                <a:rPr lang="en-ZA" dirty="0">
                                  <a:latin typeface="Cambria Math" panose="02040503050406030204" pitchFamily="18" charset="0"/>
                                </a:rPr>
                                <m:t>z</m:t>
                              </m:r>
                            </m:e>
                            <m:sup>
                              <m:r>
                                <a:rPr lang="en-ZA" i="1" dirty="0">
                                  <a:latin typeface="Cambria Math" panose="02040503050406030204" pitchFamily="18" charset="0"/>
                                </a:rPr>
                                <m:t>𝑛</m:t>
                              </m:r>
                            </m:sup>
                          </m:sSup>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sSup>
                            <m:sSupPr>
                              <m:ctrlPr>
                                <a:rPr lang="en-ZA" i="1" dirty="0">
                                  <a:latin typeface="Cambria Math" panose="02040503050406030204" pitchFamily="18" charset="0"/>
                                </a:rPr>
                              </m:ctrlPr>
                            </m:sSupPr>
                            <m:e>
                              <m:r>
                                <m:rPr>
                                  <m:sty m:val="p"/>
                                </m:rPr>
                                <a:rPr lang="en-ZA" dirty="0">
                                  <a:latin typeface="Cambria Math" panose="02040503050406030204" pitchFamily="18" charset="0"/>
                                </a:rPr>
                                <m:t>z</m:t>
                              </m:r>
                            </m:e>
                            <m:sup>
                              <m:r>
                                <a:rPr lang="en-ZA" i="1" dirty="0">
                                  <a:latin typeface="Cambria Math" panose="02040503050406030204" pitchFamily="18" charset="0"/>
                                </a:rPr>
                                <m:t>𝑛</m:t>
                              </m:r>
                              <m:r>
                                <a:rPr lang="en-ZA" b="0" i="1" dirty="0" smtClean="0">
                                  <a:latin typeface="Cambria Math" panose="02040503050406030204" pitchFamily="18" charset="0"/>
                                </a:rPr>
                                <m:t>−1</m:t>
                              </m:r>
                            </m:sup>
                          </m:sSup>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p>
                            <m:sSupPr>
                              <m:ctrlPr>
                                <a:rPr lang="en-ZA" i="1">
                                  <a:latin typeface="Cambria Math" panose="02040503050406030204" pitchFamily="18" charset="0"/>
                                </a:rPr>
                              </m:ctrlPr>
                            </m:sSupPr>
                            <m:e>
                              <m:r>
                                <a:rPr lang="en-ZA" b="0" i="1" smtClean="0">
                                  <a:latin typeface="Cambria Math" panose="02040503050406030204" pitchFamily="18" charset="0"/>
                                </a:rPr>
                                <m:t>𝑧</m:t>
                              </m:r>
                            </m:e>
                            <m:sup>
                              <m:r>
                                <a:rPr lang="en-ZA" b="0" i="1" smtClean="0">
                                  <a:latin typeface="Cambria Math" panose="02040503050406030204" pitchFamily="18" charset="0"/>
                                </a:rPr>
                                <m:t>𝑛</m:t>
                              </m:r>
                              <m:r>
                                <a:rPr lang="en-ZA" b="0" i="1" smtClean="0">
                                  <a:latin typeface="Cambria Math" panose="02040503050406030204" pitchFamily="18" charset="0"/>
                                </a:rPr>
                                <m:t>−2</m:t>
                              </m:r>
                            </m:sup>
                          </m:sSup>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e>
                      </m:d>
                      <m:r>
                        <a:rPr lang="en-ZA" i="1">
                          <a:latin typeface="Cambria Math" panose="02040503050406030204" pitchFamily="18" charset="0"/>
                        </a:rPr>
                        <m:t>=0</m:t>
                      </m:r>
                    </m:oMath>
                  </m:oMathPara>
                </a14:m>
                <a:endParaRPr lang="en-ZA" dirty="0"/>
              </a:p>
              <a:p>
                <a:pPr marL="0" indent="0">
                  <a:lnSpc>
                    <a:spcPct val="150000"/>
                  </a:lnSpc>
                  <a:buNone/>
                </a:pPr>
                <a:r>
                  <a:rPr lang="en-ZA" dirty="0"/>
                  <a:t>This is the </a:t>
                </a:r>
                <a:r>
                  <a:rPr lang="en-ZA" i="1" dirty="0"/>
                  <a:t>characteristic polynomial.</a:t>
                </a:r>
              </a:p>
              <a:p>
                <a:pPr marL="0" indent="0">
                  <a:lnSpc>
                    <a:spcPct val="150000"/>
                  </a:lnSpc>
                  <a:buNone/>
                </a:pPr>
                <a:r>
                  <a:rPr lang="en-ZA" dirty="0"/>
                  <a:t>If all the roots of the </a:t>
                </a:r>
                <a:r>
                  <a:rPr lang="en-ZA" b="1" i="1" dirty="0"/>
                  <a:t>inverse characteristic polynomial </a:t>
                </a:r>
                <a:r>
                  <a:rPr lang="en-ZA" dirty="0"/>
                  <a:t>are </a:t>
                </a:r>
                <a:r>
                  <a:rPr lang="en-ZA" b="1" dirty="0"/>
                  <a:t>outside</a:t>
                </a:r>
                <a:r>
                  <a:rPr lang="en-ZA" dirty="0"/>
                  <a:t> the unit circle, all the roots of the </a:t>
                </a:r>
                <a:r>
                  <a:rPr lang="en-ZA" b="1" i="1" dirty="0"/>
                  <a:t>characteristic polynomial </a:t>
                </a:r>
                <a:r>
                  <a:rPr lang="en-ZA" dirty="0"/>
                  <a:t>are </a:t>
                </a:r>
                <a:r>
                  <a:rPr lang="en-ZA" b="1" i="1" dirty="0"/>
                  <a:t>inside </a:t>
                </a:r>
                <a:r>
                  <a:rPr lang="en-ZA" dirty="0"/>
                  <a:t>the unit circle, then a difference equation is “backwards stable” in the sense that it has a backward solution without an initial condition</a:t>
                </a:r>
                <a:endParaRPr lang="en-ZA" b="1" i="1" dirty="0"/>
              </a:p>
              <a:p>
                <a:pPr marL="0" indent="0">
                  <a:lnSpc>
                    <a:spcPct val="150000"/>
                  </a:lnSpc>
                  <a:buNone/>
                </a:pPr>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124744"/>
                <a:ext cx="10972800" cy="5616624"/>
              </a:xfrm>
              <a:blipFill>
                <a:blip r:embed="rId2"/>
                <a:stretch>
                  <a:fillRect l="-722"/>
                </a:stretch>
              </a:blipFill>
            </p:spPr>
            <p:txBody>
              <a:bodyPr/>
              <a:lstStyle/>
              <a:p>
                <a:r>
                  <a:rPr lang="en-ZA">
                    <a:noFill/>
                  </a:rPr>
                  <a:t> </a:t>
                </a:r>
              </a:p>
            </p:txBody>
          </p:sp>
        </mc:Fallback>
      </mc:AlternateContent>
    </p:spTree>
    <p:extLst>
      <p:ext uri="{BB962C8B-B14F-4D97-AF65-F5344CB8AC3E}">
        <p14:creationId xmlns:p14="http://schemas.microsoft.com/office/powerpoint/2010/main" val="202904262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6524"/>
            <a:ext cx="10972800" cy="706090"/>
          </a:xfrm>
        </p:spPr>
        <p:txBody>
          <a:bodyPr>
            <a:normAutofit fontScale="90000"/>
          </a:bodyPr>
          <a:lstStyle/>
          <a:p>
            <a:r>
              <a:rPr lang="en-US" dirty="0"/>
              <a:t>Important Cases</a:t>
            </a:r>
            <a:endParaRPr lang="en-ZA" dirty="0"/>
          </a:p>
        </p:txBody>
      </p:sp>
      <p:sp>
        <p:nvSpPr>
          <p:cNvPr id="4" name="Content Placeholder 3"/>
          <p:cNvSpPr>
            <a:spLocks noGrp="1"/>
          </p:cNvSpPr>
          <p:nvPr>
            <p:ph idx="1"/>
          </p:nvPr>
        </p:nvSpPr>
        <p:spPr>
          <a:xfrm>
            <a:off x="609600" y="1052736"/>
            <a:ext cx="10972800" cy="5544615"/>
          </a:xfrm>
        </p:spPr>
        <p:txBody>
          <a:bodyPr>
            <a:normAutofit fontScale="62500" lnSpcReduction="20000"/>
          </a:bodyPr>
          <a:lstStyle/>
          <a:p>
            <a:r>
              <a:rPr lang="en-US" dirty="0"/>
              <a:t>There are several patterns the roots of the inverse characteristic equation may fall in that give different dynamic </a:t>
            </a:r>
            <a:r>
              <a:rPr lang="en-US" dirty="0" err="1"/>
              <a:t>behaviour</a:t>
            </a:r>
            <a:r>
              <a:rPr lang="en-US" dirty="0"/>
              <a:t>:</a:t>
            </a:r>
          </a:p>
          <a:p>
            <a:r>
              <a:rPr lang="en-US" dirty="0"/>
              <a:t>Distinct Real Roots</a:t>
            </a:r>
          </a:p>
          <a:p>
            <a:pPr lvl="1"/>
            <a:r>
              <a:rPr lang="en-US" dirty="0"/>
              <a:t>All roots outside the unit circle</a:t>
            </a:r>
          </a:p>
          <a:p>
            <a:pPr lvl="2"/>
            <a:r>
              <a:rPr lang="en-US" dirty="0"/>
              <a:t>stable, mean reverting, Non-explosive</a:t>
            </a:r>
            <a:br>
              <a:rPr lang="en-US" dirty="0"/>
            </a:br>
            <a:endParaRPr lang="en-US" dirty="0"/>
          </a:p>
          <a:p>
            <a:pPr lvl="1"/>
            <a:r>
              <a:rPr lang="en-US" dirty="0"/>
              <a:t>One or more root = 1, others outside the unit circle</a:t>
            </a:r>
          </a:p>
          <a:p>
            <a:pPr lvl="2"/>
            <a:r>
              <a:rPr lang="en-US" dirty="0"/>
              <a:t>Random Walk type </a:t>
            </a:r>
            <a:r>
              <a:rPr lang="en-US" dirty="0" err="1"/>
              <a:t>behaviour</a:t>
            </a:r>
            <a:r>
              <a:rPr lang="en-US" dirty="0"/>
              <a:t> </a:t>
            </a:r>
          </a:p>
          <a:p>
            <a:pPr lvl="2"/>
            <a:r>
              <a:rPr lang="en-US" dirty="0"/>
              <a:t>Non-mean reverting, Non-explosive</a:t>
            </a:r>
            <a:br>
              <a:rPr lang="en-US" dirty="0"/>
            </a:br>
            <a:endParaRPr lang="en-US" dirty="0"/>
          </a:p>
          <a:p>
            <a:pPr lvl="1"/>
            <a:r>
              <a:rPr lang="en-US" dirty="0"/>
              <a:t>One or more root inside unit circle</a:t>
            </a:r>
          </a:p>
          <a:p>
            <a:pPr lvl="2"/>
            <a:r>
              <a:rPr lang="en-US" dirty="0"/>
              <a:t>Explosive – homogenous part eventually dominates</a:t>
            </a:r>
            <a:endParaRPr lang="en-ZA" dirty="0"/>
          </a:p>
          <a:p>
            <a:endParaRPr lang="en-US" dirty="0"/>
          </a:p>
          <a:p>
            <a:r>
              <a:rPr lang="en-US" dirty="0"/>
              <a:t>Repeated Roots </a:t>
            </a:r>
          </a:p>
          <a:p>
            <a:pPr lvl="1"/>
            <a:r>
              <a:rPr lang="en-US" dirty="0"/>
              <a:t>hump-shaped</a:t>
            </a:r>
          </a:p>
          <a:p>
            <a:endParaRPr lang="en-US" dirty="0"/>
          </a:p>
          <a:p>
            <a:r>
              <a:rPr lang="en-US" dirty="0"/>
              <a:t>Imaginary Roots </a:t>
            </a:r>
          </a:p>
          <a:p>
            <a:pPr lvl="1"/>
            <a:r>
              <a:rPr lang="en-US" dirty="0"/>
              <a:t>oscillating</a:t>
            </a:r>
          </a:p>
          <a:p>
            <a:pPr marL="0" indent="0">
              <a:buNone/>
            </a:pPr>
            <a:r>
              <a:rPr lang="en-US" dirty="0"/>
              <a:t>(Naturally, if e.g. a statistics program is set up to evaluate the roots of the characteristic equation, the rule flips around – inside the unit circle is stable, </a:t>
            </a:r>
            <a:r>
              <a:rPr lang="en-US"/>
              <a:t>outside explosive). </a:t>
            </a:r>
            <a:endParaRPr lang="en-US" dirty="0"/>
          </a:p>
        </p:txBody>
      </p:sp>
      <p:sp>
        <p:nvSpPr>
          <p:cNvPr id="3" name="Slide Number Placeholder 2"/>
          <p:cNvSpPr>
            <a:spLocks noGrp="1"/>
          </p:cNvSpPr>
          <p:nvPr>
            <p:ph type="sldNum" sz="quarter" idx="12"/>
          </p:nvPr>
        </p:nvSpPr>
        <p:spPr/>
        <p:txBody>
          <a:bodyPr/>
          <a:lstStyle/>
          <a:p>
            <a:fld id="{149562EA-CCAA-4EEE-8542-407D4C158CA4}" type="slidenum">
              <a:rPr lang="en-ZA" smtClean="0"/>
              <a:pPr/>
              <a:t>113</a:t>
            </a:fld>
            <a:endParaRPr lang="en-ZA"/>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Summary</a:t>
            </a:r>
          </a:p>
        </p:txBody>
      </p:sp>
      <p:sp>
        <p:nvSpPr>
          <p:cNvPr id="3" name="Content Placeholder 2"/>
          <p:cNvSpPr>
            <a:spLocks noGrp="1"/>
          </p:cNvSpPr>
          <p:nvPr>
            <p:ph idx="1"/>
          </p:nvPr>
        </p:nvSpPr>
        <p:spPr/>
        <p:txBody>
          <a:bodyPr>
            <a:normAutofit fontScale="85000" lnSpcReduction="20000"/>
          </a:bodyPr>
          <a:lstStyle/>
          <a:p>
            <a:r>
              <a:rPr lang="en-ZA" dirty="0"/>
              <a:t>Our purpose was to derive the rule that tells us when a difference equation has a backward solution without an initial condition</a:t>
            </a:r>
          </a:p>
          <a:p>
            <a:r>
              <a:rPr lang="en-ZA" dirty="0"/>
              <a:t>That rule is: </a:t>
            </a:r>
          </a:p>
          <a:p>
            <a:pPr lvl="1"/>
            <a:r>
              <a:rPr lang="en-ZA" dirty="0"/>
              <a:t>The roots of the inverse characteristic polynomial must be outside the unit circle</a:t>
            </a:r>
          </a:p>
          <a:p>
            <a:pPr marL="457200" lvl="1" indent="0">
              <a:buNone/>
            </a:pPr>
            <a:r>
              <a:rPr lang="en-ZA" dirty="0"/>
              <a:t>Equivalently: </a:t>
            </a:r>
          </a:p>
          <a:p>
            <a:pPr lvl="1"/>
            <a:r>
              <a:rPr lang="en-ZA" dirty="0"/>
              <a:t>the absolute value of the roots must be larger than 1 </a:t>
            </a:r>
          </a:p>
          <a:p>
            <a:r>
              <a:rPr lang="en-ZA" dirty="0"/>
              <a:t>This will become the universal test for </a:t>
            </a:r>
            <a:r>
              <a:rPr lang="en-ZA" i="1" dirty="0"/>
              <a:t>stationarity </a:t>
            </a:r>
            <a:r>
              <a:rPr lang="en-ZA" dirty="0"/>
              <a:t>in the rest of the course (and in all of time series econometrics)</a:t>
            </a:r>
          </a:p>
          <a:p>
            <a:r>
              <a:rPr lang="en-ZA" dirty="0"/>
              <a:t>Roots for any order polynomial can be trivially computed by any computational program</a:t>
            </a:r>
          </a:p>
          <a:p>
            <a:r>
              <a:rPr lang="en-ZA" dirty="0"/>
              <a:t>Hence we have the fundamental rule that distinguishes different time series models – non-stationary vs </a:t>
            </a:r>
            <a:r>
              <a:rPr lang="en-ZA"/>
              <a:t>stationary models. </a:t>
            </a:r>
            <a:endParaRPr lang="en-ZA" dirty="0"/>
          </a:p>
        </p:txBody>
      </p:sp>
    </p:spTree>
    <p:extLst>
      <p:ext uri="{BB962C8B-B14F-4D97-AF65-F5344CB8AC3E}">
        <p14:creationId xmlns:p14="http://schemas.microsoft.com/office/powerpoint/2010/main" val="227349616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8810-27CF-402E-9076-E2127026FE67}"/>
              </a:ext>
            </a:extLst>
          </p:cNvPr>
          <p:cNvSpPr>
            <a:spLocks noGrp="1"/>
          </p:cNvSpPr>
          <p:nvPr>
            <p:ph type="title"/>
          </p:nvPr>
        </p:nvSpPr>
        <p:spPr/>
        <p:txBody>
          <a:bodyPr/>
          <a:lstStyle/>
          <a:p>
            <a:r>
              <a:rPr lang="en-ZA" dirty="0"/>
              <a:t>For next session:</a:t>
            </a:r>
          </a:p>
        </p:txBody>
      </p:sp>
      <p:sp>
        <p:nvSpPr>
          <p:cNvPr id="3" name="Content Placeholder 2">
            <a:extLst>
              <a:ext uri="{FF2B5EF4-FFF2-40B4-BE49-F238E27FC236}">
                <a16:creationId xmlns:a16="http://schemas.microsoft.com/office/drawing/2014/main" id="{695A4846-12FA-4163-96C3-E8F2975FBFA9}"/>
              </a:ext>
            </a:extLst>
          </p:cNvPr>
          <p:cNvSpPr>
            <a:spLocks noGrp="1"/>
          </p:cNvSpPr>
          <p:nvPr>
            <p:ph idx="1"/>
          </p:nvPr>
        </p:nvSpPr>
        <p:spPr/>
        <p:txBody>
          <a:bodyPr/>
          <a:lstStyle/>
          <a:p>
            <a:r>
              <a:rPr lang="en-ZA" dirty="0"/>
              <a:t>Review the work, read through the chapter and practice the examples</a:t>
            </a:r>
          </a:p>
          <a:p>
            <a:r>
              <a:rPr lang="en-ZA"/>
              <a:t>On Thursday </a:t>
            </a:r>
            <a:r>
              <a:rPr lang="en-ZA" dirty="0"/>
              <a:t>we will do an introduction to </a:t>
            </a:r>
            <a:r>
              <a:rPr lang="en-ZA" dirty="0" err="1"/>
              <a:t>Matlab</a:t>
            </a:r>
            <a:r>
              <a:rPr lang="en-ZA" dirty="0"/>
              <a:t> and simulate some of these processes to get a hands-on feel for the meaning of the stationarity rule</a:t>
            </a:r>
          </a:p>
        </p:txBody>
      </p:sp>
    </p:spTree>
    <p:extLst>
      <p:ext uri="{BB962C8B-B14F-4D97-AF65-F5344CB8AC3E}">
        <p14:creationId xmlns:p14="http://schemas.microsoft.com/office/powerpoint/2010/main" val="4047852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02207-3B26-5C26-2B2A-E88BC39D68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CD761-4947-E4A7-469A-3F56A8A1875C}"/>
              </a:ext>
            </a:extLst>
          </p:cNvPr>
          <p:cNvSpPr>
            <a:spLocks noGrp="1"/>
          </p:cNvSpPr>
          <p:nvPr>
            <p:ph type="title"/>
          </p:nvPr>
        </p:nvSpPr>
        <p:spPr>
          <a:xfrm>
            <a:off x="609600" y="0"/>
            <a:ext cx="10972800" cy="1143000"/>
          </a:xfrm>
        </p:spPr>
        <p:txBody>
          <a:bodyPr/>
          <a:lstStyle/>
          <a:p>
            <a:r>
              <a:rPr lang="en-US" dirty="0"/>
              <a:t>Warning | Suggestion</a:t>
            </a:r>
            <a:endParaRPr lang="en-ZA" dirty="0"/>
          </a:p>
        </p:txBody>
      </p:sp>
      <p:sp>
        <p:nvSpPr>
          <p:cNvPr id="3" name="Content Placeholder 2">
            <a:extLst>
              <a:ext uri="{FF2B5EF4-FFF2-40B4-BE49-F238E27FC236}">
                <a16:creationId xmlns:a16="http://schemas.microsoft.com/office/drawing/2014/main" id="{3E300950-8A28-4360-4081-713E295F4C20}"/>
              </a:ext>
            </a:extLst>
          </p:cNvPr>
          <p:cNvSpPr>
            <a:spLocks noGrp="1"/>
          </p:cNvSpPr>
          <p:nvPr>
            <p:ph idx="1"/>
          </p:nvPr>
        </p:nvSpPr>
        <p:spPr>
          <a:xfrm>
            <a:off x="609600" y="1143000"/>
            <a:ext cx="10972800" cy="5454351"/>
          </a:xfrm>
        </p:spPr>
        <p:txBody>
          <a:bodyPr>
            <a:normAutofit fontScale="62500" lnSpcReduction="20000"/>
          </a:bodyPr>
          <a:lstStyle/>
          <a:p>
            <a:pPr>
              <a:lnSpc>
                <a:spcPct val="170000"/>
              </a:lnSpc>
            </a:pPr>
            <a:r>
              <a:rPr lang="en-US" dirty="0"/>
              <a:t>Work is HEAVILY dependent on definitions, terminology</a:t>
            </a:r>
          </a:p>
          <a:p>
            <a:pPr lvl="1">
              <a:lnSpc>
                <a:spcPct val="170000"/>
              </a:lnSpc>
            </a:pPr>
            <a:r>
              <a:rPr lang="en-US" dirty="0"/>
              <a:t>Interrelated, sometimes poorly named</a:t>
            </a:r>
          </a:p>
          <a:p>
            <a:pPr lvl="1">
              <a:lnSpc>
                <a:spcPct val="170000"/>
              </a:lnSpc>
            </a:pPr>
            <a:r>
              <a:rPr lang="en-US" dirty="0"/>
              <a:t>When you encounter a definition, focus on understanding what it means, and learn the name(s) used for it</a:t>
            </a:r>
          </a:p>
          <a:p>
            <a:pPr>
              <a:lnSpc>
                <a:spcPct val="170000"/>
              </a:lnSpc>
            </a:pPr>
            <a:r>
              <a:rPr lang="en-US" dirty="0"/>
              <a:t>Definitions must be used precisely</a:t>
            </a:r>
          </a:p>
          <a:p>
            <a:pPr lvl="1">
              <a:lnSpc>
                <a:spcPct val="170000"/>
              </a:lnSpc>
            </a:pPr>
            <a:r>
              <a:rPr lang="en-US" dirty="0"/>
              <a:t>They contain only what they say</a:t>
            </a:r>
          </a:p>
          <a:p>
            <a:pPr lvl="1">
              <a:lnSpc>
                <a:spcPct val="170000"/>
              </a:lnSpc>
            </a:pPr>
            <a:r>
              <a:rPr lang="en-US" dirty="0"/>
              <a:t>They need not conform to “common sense”</a:t>
            </a:r>
          </a:p>
          <a:p>
            <a:pPr>
              <a:lnSpc>
                <a:spcPct val="170000"/>
              </a:lnSpc>
            </a:pPr>
            <a:r>
              <a:rPr lang="en-US" dirty="0"/>
              <a:t>Some irregularity in some places:</a:t>
            </a:r>
          </a:p>
          <a:p>
            <a:pPr lvl="1">
              <a:lnSpc>
                <a:spcPct val="170000"/>
              </a:lnSpc>
            </a:pPr>
            <a:r>
              <a:rPr lang="en-US" dirty="0"/>
              <a:t>Time series terminology is sometimes less precise than mathematical definitions – unsettled arguments</a:t>
            </a:r>
          </a:p>
          <a:p>
            <a:pPr lvl="1">
              <a:lnSpc>
                <a:spcPct val="170000"/>
              </a:lnSpc>
            </a:pPr>
            <a:r>
              <a:rPr lang="en-US" dirty="0"/>
              <a:t>A valuable skill is to carefully internalize what each new author means with a specific concept</a:t>
            </a:r>
          </a:p>
          <a:p>
            <a:pPr>
              <a:lnSpc>
                <a:spcPct val="170000"/>
              </a:lnSpc>
            </a:pPr>
            <a:r>
              <a:rPr lang="en-US" dirty="0"/>
              <a:t>I’m going to attempt to be careful but won’t manage to be careful enough.</a:t>
            </a:r>
          </a:p>
          <a:p>
            <a:pPr lvl="1">
              <a:lnSpc>
                <a:spcPct val="170000"/>
              </a:lnSpc>
            </a:pPr>
            <a:r>
              <a:rPr lang="en-US" b="1" dirty="0"/>
              <a:t>Stop me </a:t>
            </a:r>
            <a:r>
              <a:rPr lang="en-US" dirty="0"/>
              <a:t>and get me to be more careful as soon as you get lost/miss something, especially if it is a definition</a:t>
            </a:r>
            <a:endParaRPr lang="en-ZA" dirty="0"/>
          </a:p>
        </p:txBody>
      </p:sp>
    </p:spTree>
    <p:extLst>
      <p:ext uri="{BB962C8B-B14F-4D97-AF65-F5344CB8AC3E}">
        <p14:creationId xmlns:p14="http://schemas.microsoft.com/office/powerpoint/2010/main" val="3880722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94BA46F-9293-810E-3180-ED6423C31F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7AFCBA-4A28-FB1B-DD7A-F90D573C340C}"/>
              </a:ext>
            </a:extLst>
          </p:cNvPr>
          <p:cNvSpPr>
            <a:spLocks noGrp="1"/>
          </p:cNvSpPr>
          <p:nvPr>
            <p:ph type="title"/>
          </p:nvPr>
        </p:nvSpPr>
        <p:spPr/>
        <p:txBody>
          <a:bodyPr/>
          <a:lstStyle/>
          <a:p>
            <a:r>
              <a:rPr lang="en-ZA" dirty="0">
                <a:solidFill>
                  <a:schemeClr val="accent2">
                    <a:lumMod val="60000"/>
                    <a:lumOff val="40000"/>
                  </a:schemeClr>
                </a:solidFill>
              </a:rPr>
              <a:t>I don’t know what you don’t know</a:t>
            </a:r>
          </a:p>
        </p:txBody>
      </p:sp>
      <p:sp>
        <p:nvSpPr>
          <p:cNvPr id="3" name="Content Placeholder 2">
            <a:extLst>
              <a:ext uri="{FF2B5EF4-FFF2-40B4-BE49-F238E27FC236}">
                <a16:creationId xmlns:a16="http://schemas.microsoft.com/office/drawing/2014/main" id="{62FE2DBB-01C4-240C-FF46-2140500CAF81}"/>
              </a:ext>
            </a:extLst>
          </p:cNvPr>
          <p:cNvSpPr>
            <a:spLocks noGrp="1"/>
          </p:cNvSpPr>
          <p:nvPr>
            <p:ph idx="1"/>
          </p:nvPr>
        </p:nvSpPr>
        <p:spPr/>
        <p:txBody>
          <a:bodyPr>
            <a:normAutofit lnSpcReduction="10000"/>
          </a:bodyPr>
          <a:lstStyle/>
          <a:p>
            <a:r>
              <a:rPr lang="en-ZA" dirty="0">
                <a:solidFill>
                  <a:schemeClr val="accent2">
                    <a:lumMod val="60000"/>
                    <a:lumOff val="40000"/>
                  </a:schemeClr>
                </a:solidFill>
              </a:rPr>
              <a:t>If I use a term/word you don’t know</a:t>
            </a:r>
          </a:p>
          <a:p>
            <a:pPr lvl="1"/>
            <a:r>
              <a:rPr lang="en-ZA" dirty="0">
                <a:solidFill>
                  <a:schemeClr val="accent2">
                    <a:lumMod val="60000"/>
                    <a:lumOff val="40000"/>
                  </a:schemeClr>
                </a:solidFill>
              </a:rPr>
              <a:t>Stop me and ask</a:t>
            </a:r>
          </a:p>
          <a:p>
            <a:r>
              <a:rPr lang="en-ZA" dirty="0">
                <a:solidFill>
                  <a:schemeClr val="accent2">
                    <a:lumMod val="60000"/>
                    <a:lumOff val="40000"/>
                  </a:schemeClr>
                </a:solidFill>
              </a:rPr>
              <a:t>If I use a symbol you don’t know or can remember the definition of from a previous lecture or even a previous slide</a:t>
            </a:r>
          </a:p>
          <a:p>
            <a:pPr lvl="1"/>
            <a:r>
              <a:rPr lang="en-ZA" dirty="0">
                <a:solidFill>
                  <a:schemeClr val="accent2">
                    <a:lumMod val="60000"/>
                    <a:lumOff val="40000"/>
                  </a:schemeClr>
                </a:solidFill>
              </a:rPr>
              <a:t>Stop me and ask</a:t>
            </a:r>
          </a:p>
          <a:p>
            <a:r>
              <a:rPr lang="en-ZA" dirty="0">
                <a:solidFill>
                  <a:schemeClr val="accent2">
                    <a:lumMod val="60000"/>
                    <a:lumOff val="40000"/>
                  </a:schemeClr>
                </a:solidFill>
              </a:rPr>
              <a:t>If I use a standard statistical concept that you can’t recall at the moment</a:t>
            </a:r>
          </a:p>
          <a:p>
            <a:pPr lvl="1"/>
            <a:r>
              <a:rPr lang="en-ZA" dirty="0">
                <a:solidFill>
                  <a:schemeClr val="accent2">
                    <a:lumMod val="60000"/>
                    <a:lumOff val="40000"/>
                  </a:schemeClr>
                </a:solidFill>
              </a:rPr>
              <a:t>Stop me and ask</a:t>
            </a:r>
          </a:p>
          <a:p>
            <a:r>
              <a:rPr lang="en-ZA" dirty="0">
                <a:solidFill>
                  <a:schemeClr val="accent2">
                    <a:lumMod val="60000"/>
                    <a:lumOff val="40000"/>
                  </a:schemeClr>
                </a:solidFill>
              </a:rPr>
              <a:t>Especially students who did not do honours here</a:t>
            </a:r>
          </a:p>
        </p:txBody>
      </p:sp>
    </p:spTree>
    <p:extLst>
      <p:ext uri="{BB962C8B-B14F-4D97-AF65-F5344CB8AC3E}">
        <p14:creationId xmlns:p14="http://schemas.microsoft.com/office/powerpoint/2010/main" val="317409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Time Series vs Cross Section</a:t>
            </a:r>
          </a:p>
        </p:txBody>
      </p:sp>
      <p:sp>
        <p:nvSpPr>
          <p:cNvPr id="6" name="Text Placeholder 5"/>
          <p:cNvSpPr>
            <a:spLocks noGrp="1"/>
          </p:cNvSpPr>
          <p:nvPr>
            <p:ph type="body" idx="1"/>
          </p:nvPr>
        </p:nvSpPr>
        <p:spPr/>
        <p:txBody>
          <a:bodyPr/>
          <a:lstStyle/>
          <a:p>
            <a:r>
              <a:rPr lang="en-ZA" dirty="0"/>
              <a:t>Cross Section	</a:t>
            </a:r>
          </a:p>
        </p:txBody>
      </p:sp>
      <p:sp>
        <p:nvSpPr>
          <p:cNvPr id="7" name="Content Placeholder 6"/>
          <p:cNvSpPr>
            <a:spLocks noGrp="1"/>
          </p:cNvSpPr>
          <p:nvPr>
            <p:ph sz="half" idx="2"/>
          </p:nvPr>
        </p:nvSpPr>
        <p:spPr/>
        <p:txBody>
          <a:bodyPr/>
          <a:lstStyle/>
          <a:p>
            <a:endParaRPr lang="en-ZA" dirty="0"/>
          </a:p>
          <a:p>
            <a:endParaRPr lang="en-ZA" dirty="0"/>
          </a:p>
        </p:txBody>
      </p:sp>
      <p:sp>
        <p:nvSpPr>
          <p:cNvPr id="8" name="Text Placeholder 7"/>
          <p:cNvSpPr>
            <a:spLocks noGrp="1"/>
          </p:cNvSpPr>
          <p:nvPr>
            <p:ph type="body" sz="quarter" idx="3"/>
          </p:nvPr>
        </p:nvSpPr>
        <p:spPr/>
        <p:txBody>
          <a:bodyPr/>
          <a:lstStyle/>
          <a:p>
            <a:r>
              <a:rPr lang="en-ZA" dirty="0"/>
              <a:t>Time Series</a:t>
            </a:r>
          </a:p>
        </p:txBody>
      </p:sp>
      <p:sp>
        <p:nvSpPr>
          <p:cNvPr id="9" name="Content Placeholder 8"/>
          <p:cNvSpPr>
            <a:spLocks noGrp="1"/>
          </p:cNvSpPr>
          <p:nvPr>
            <p:ph sz="quarter" idx="4"/>
          </p:nvPr>
        </p:nvSpPr>
        <p:spPr/>
        <p:txBody>
          <a:bodyPr/>
          <a:lstStyle/>
          <a:p>
            <a:endParaRPr lang="en-ZA"/>
          </a:p>
        </p:txBody>
      </p:sp>
    </p:spTree>
    <p:extLst>
      <p:ext uri="{BB962C8B-B14F-4D97-AF65-F5344CB8AC3E}">
        <p14:creationId xmlns:p14="http://schemas.microsoft.com/office/powerpoint/2010/main" val="736191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Time Series vs Cross Section</a:t>
            </a:r>
          </a:p>
        </p:txBody>
      </p:sp>
      <p:sp>
        <p:nvSpPr>
          <p:cNvPr id="6" name="Text Placeholder 5"/>
          <p:cNvSpPr>
            <a:spLocks noGrp="1"/>
          </p:cNvSpPr>
          <p:nvPr>
            <p:ph type="body" idx="1"/>
          </p:nvPr>
        </p:nvSpPr>
        <p:spPr/>
        <p:txBody>
          <a:bodyPr/>
          <a:lstStyle/>
          <a:p>
            <a:r>
              <a:rPr lang="en-ZA" dirty="0"/>
              <a:t>Cross Section	</a:t>
            </a:r>
          </a:p>
        </p:txBody>
      </p:sp>
      <p:sp>
        <p:nvSpPr>
          <p:cNvPr id="7" name="Content Placeholder 6"/>
          <p:cNvSpPr>
            <a:spLocks noGrp="1"/>
          </p:cNvSpPr>
          <p:nvPr>
            <p:ph sz="half" idx="2"/>
          </p:nvPr>
        </p:nvSpPr>
        <p:spPr/>
        <p:txBody>
          <a:bodyPr/>
          <a:lstStyle/>
          <a:p>
            <a:pPr marL="0" indent="0">
              <a:buNone/>
            </a:pPr>
            <a:r>
              <a:rPr lang="en-ZA" dirty="0" err="1"/>
              <a:t>Std</a:t>
            </a:r>
            <a:r>
              <a:rPr lang="en-ZA" dirty="0"/>
              <a:t> OLS assumptions:</a:t>
            </a:r>
          </a:p>
          <a:p>
            <a:r>
              <a:rPr lang="en-ZA" dirty="0"/>
              <a:t>Linearity in parameters</a:t>
            </a:r>
          </a:p>
          <a:p>
            <a:r>
              <a:rPr lang="en-ZA" dirty="0"/>
              <a:t>No multi-collinearity</a:t>
            </a:r>
          </a:p>
          <a:p>
            <a:r>
              <a:rPr lang="en-ZA" dirty="0"/>
              <a:t>Random Sample from population</a:t>
            </a:r>
            <a:br>
              <a:rPr lang="en-ZA" dirty="0"/>
            </a:br>
            <a:endParaRPr lang="en-ZA" dirty="0"/>
          </a:p>
          <a:p>
            <a:r>
              <a:rPr lang="en-ZA" dirty="0"/>
              <a:t>Mean-independent </a:t>
            </a:r>
            <a:r>
              <a:rPr lang="en-ZA" dirty="0" err="1"/>
              <a:t>regressors</a:t>
            </a:r>
            <a:r>
              <a:rPr lang="en-ZA" dirty="0"/>
              <a:t> E[</a:t>
            </a:r>
            <a:r>
              <a:rPr lang="el-GR" dirty="0"/>
              <a:t>ε</a:t>
            </a:r>
            <a:r>
              <a:rPr lang="en-ZA" dirty="0"/>
              <a:t>|x]=0</a:t>
            </a:r>
            <a:br>
              <a:rPr lang="en-ZA" dirty="0"/>
            </a:br>
            <a:endParaRPr lang="en-ZA" dirty="0"/>
          </a:p>
          <a:p>
            <a:r>
              <a:rPr lang="en-ZA" dirty="0" err="1"/>
              <a:t>Homoskedasticity</a:t>
            </a:r>
            <a:br>
              <a:rPr lang="en-ZA" dirty="0"/>
            </a:br>
            <a:endParaRPr lang="en-ZA" dirty="0"/>
          </a:p>
          <a:p>
            <a:endParaRPr lang="en-ZA" dirty="0"/>
          </a:p>
          <a:p>
            <a:endParaRPr lang="en-ZA" dirty="0"/>
          </a:p>
        </p:txBody>
      </p:sp>
      <p:sp>
        <p:nvSpPr>
          <p:cNvPr id="8" name="Text Placeholder 7"/>
          <p:cNvSpPr>
            <a:spLocks noGrp="1"/>
          </p:cNvSpPr>
          <p:nvPr>
            <p:ph type="body" sz="quarter" idx="3"/>
          </p:nvPr>
        </p:nvSpPr>
        <p:spPr/>
        <p:txBody>
          <a:bodyPr/>
          <a:lstStyle/>
          <a:p>
            <a:r>
              <a:rPr lang="en-ZA" dirty="0"/>
              <a:t>Time Series</a:t>
            </a:r>
          </a:p>
        </p:txBody>
      </p:sp>
      <p:sp>
        <p:nvSpPr>
          <p:cNvPr id="9" name="Content Placeholder 8"/>
          <p:cNvSpPr>
            <a:spLocks noGrp="1"/>
          </p:cNvSpPr>
          <p:nvPr>
            <p:ph sz="quarter" idx="4"/>
          </p:nvPr>
        </p:nvSpPr>
        <p:spPr/>
        <p:txBody>
          <a:bodyPr/>
          <a:lstStyle/>
          <a:p>
            <a:endParaRPr lang="en-ZA"/>
          </a:p>
        </p:txBody>
      </p:sp>
    </p:spTree>
    <p:extLst>
      <p:ext uri="{BB962C8B-B14F-4D97-AF65-F5344CB8AC3E}">
        <p14:creationId xmlns:p14="http://schemas.microsoft.com/office/powerpoint/2010/main" val="51561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Time Series vs Cross Section</a:t>
            </a:r>
          </a:p>
        </p:txBody>
      </p:sp>
      <p:sp>
        <p:nvSpPr>
          <p:cNvPr id="6" name="Text Placeholder 5"/>
          <p:cNvSpPr>
            <a:spLocks noGrp="1"/>
          </p:cNvSpPr>
          <p:nvPr>
            <p:ph type="body" idx="1"/>
          </p:nvPr>
        </p:nvSpPr>
        <p:spPr/>
        <p:txBody>
          <a:bodyPr/>
          <a:lstStyle/>
          <a:p>
            <a:r>
              <a:rPr lang="en-ZA" dirty="0"/>
              <a:t>Cross Section	</a:t>
            </a:r>
          </a:p>
        </p:txBody>
      </p:sp>
      <p:sp>
        <p:nvSpPr>
          <p:cNvPr id="7" name="Content Placeholder 6"/>
          <p:cNvSpPr>
            <a:spLocks noGrp="1"/>
          </p:cNvSpPr>
          <p:nvPr>
            <p:ph sz="half" idx="2"/>
          </p:nvPr>
        </p:nvSpPr>
        <p:spPr/>
        <p:txBody>
          <a:bodyPr/>
          <a:lstStyle/>
          <a:p>
            <a:pPr marL="0" indent="0">
              <a:buNone/>
            </a:pPr>
            <a:r>
              <a:rPr lang="en-ZA" dirty="0" err="1"/>
              <a:t>Std</a:t>
            </a:r>
            <a:r>
              <a:rPr lang="en-ZA" dirty="0"/>
              <a:t> OLS assumptions:</a:t>
            </a:r>
          </a:p>
          <a:p>
            <a:r>
              <a:rPr lang="en-ZA" dirty="0"/>
              <a:t>Linearity in parameters</a:t>
            </a:r>
          </a:p>
          <a:p>
            <a:r>
              <a:rPr lang="en-ZA" dirty="0"/>
              <a:t>No multi-collinearity</a:t>
            </a:r>
          </a:p>
          <a:p>
            <a:r>
              <a:rPr lang="en-ZA" dirty="0"/>
              <a:t>Random Sample from population</a:t>
            </a:r>
            <a:br>
              <a:rPr lang="en-ZA" dirty="0"/>
            </a:br>
            <a:endParaRPr lang="en-ZA" dirty="0"/>
          </a:p>
          <a:p>
            <a:r>
              <a:rPr lang="en-ZA" dirty="0"/>
              <a:t>Mean-independent </a:t>
            </a:r>
            <a:r>
              <a:rPr lang="en-ZA" dirty="0" err="1"/>
              <a:t>regressors</a:t>
            </a:r>
            <a:r>
              <a:rPr lang="en-ZA" dirty="0"/>
              <a:t> E[</a:t>
            </a:r>
            <a:r>
              <a:rPr lang="el-GR" dirty="0"/>
              <a:t>ε</a:t>
            </a:r>
            <a:r>
              <a:rPr lang="en-ZA" dirty="0"/>
              <a:t>|x]=0</a:t>
            </a:r>
            <a:br>
              <a:rPr lang="en-ZA" dirty="0"/>
            </a:br>
            <a:endParaRPr lang="en-ZA" dirty="0"/>
          </a:p>
          <a:p>
            <a:r>
              <a:rPr lang="en-ZA" dirty="0" err="1"/>
              <a:t>Homoskedasticity</a:t>
            </a:r>
            <a:endParaRPr lang="en-ZA" dirty="0"/>
          </a:p>
          <a:p>
            <a:endParaRPr lang="en-ZA" dirty="0"/>
          </a:p>
          <a:p>
            <a:endParaRPr lang="en-ZA" dirty="0"/>
          </a:p>
        </p:txBody>
      </p:sp>
      <p:sp>
        <p:nvSpPr>
          <p:cNvPr id="8" name="Text Placeholder 7"/>
          <p:cNvSpPr>
            <a:spLocks noGrp="1"/>
          </p:cNvSpPr>
          <p:nvPr>
            <p:ph type="body" sz="quarter" idx="3"/>
          </p:nvPr>
        </p:nvSpPr>
        <p:spPr/>
        <p:txBody>
          <a:bodyPr/>
          <a:lstStyle/>
          <a:p>
            <a:r>
              <a:rPr lang="en-ZA" dirty="0"/>
              <a:t>Time Series</a:t>
            </a:r>
          </a:p>
        </p:txBody>
      </p:sp>
      <p:sp>
        <p:nvSpPr>
          <p:cNvPr id="9" name="Content Placeholder 8"/>
          <p:cNvSpPr>
            <a:spLocks noGrp="1"/>
          </p:cNvSpPr>
          <p:nvPr>
            <p:ph sz="quarter" idx="4"/>
          </p:nvPr>
        </p:nvSpPr>
        <p:spPr/>
        <p:txBody>
          <a:bodyPr/>
          <a:lstStyle/>
          <a:p>
            <a:pPr marL="0" indent="0">
              <a:buNone/>
            </a:pPr>
            <a:r>
              <a:rPr lang="en-ZA" dirty="0" err="1"/>
              <a:t>Std</a:t>
            </a:r>
            <a:r>
              <a:rPr lang="en-ZA" dirty="0"/>
              <a:t> Time Series situation:</a:t>
            </a:r>
          </a:p>
          <a:p>
            <a:r>
              <a:rPr lang="en-ZA" dirty="0"/>
              <a:t>Linearity in parameters</a:t>
            </a:r>
          </a:p>
          <a:p>
            <a:r>
              <a:rPr lang="en-ZA" dirty="0"/>
              <a:t>No multi-collinearity</a:t>
            </a:r>
          </a:p>
        </p:txBody>
      </p:sp>
    </p:spTree>
    <p:extLst>
      <p:ext uri="{BB962C8B-B14F-4D97-AF65-F5344CB8AC3E}">
        <p14:creationId xmlns:p14="http://schemas.microsoft.com/office/powerpoint/2010/main" val="1323480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Time Series vs Cross Section</a:t>
            </a:r>
          </a:p>
        </p:txBody>
      </p:sp>
      <p:sp>
        <p:nvSpPr>
          <p:cNvPr id="6" name="Text Placeholder 5"/>
          <p:cNvSpPr>
            <a:spLocks noGrp="1"/>
          </p:cNvSpPr>
          <p:nvPr>
            <p:ph type="body" idx="1"/>
          </p:nvPr>
        </p:nvSpPr>
        <p:spPr/>
        <p:txBody>
          <a:bodyPr/>
          <a:lstStyle/>
          <a:p>
            <a:r>
              <a:rPr lang="en-ZA" dirty="0"/>
              <a:t>Cross Section	</a:t>
            </a:r>
          </a:p>
        </p:txBody>
      </p:sp>
      <p:sp>
        <p:nvSpPr>
          <p:cNvPr id="7" name="Content Placeholder 6"/>
          <p:cNvSpPr>
            <a:spLocks noGrp="1"/>
          </p:cNvSpPr>
          <p:nvPr>
            <p:ph sz="half" idx="2"/>
          </p:nvPr>
        </p:nvSpPr>
        <p:spPr/>
        <p:txBody>
          <a:bodyPr/>
          <a:lstStyle/>
          <a:p>
            <a:pPr marL="0" indent="0">
              <a:buNone/>
            </a:pPr>
            <a:r>
              <a:rPr lang="en-ZA" dirty="0" err="1"/>
              <a:t>Std</a:t>
            </a:r>
            <a:r>
              <a:rPr lang="en-ZA" dirty="0"/>
              <a:t> OLS assumptions:</a:t>
            </a:r>
          </a:p>
          <a:p>
            <a:r>
              <a:rPr lang="en-ZA" dirty="0"/>
              <a:t>Linearity in parameters</a:t>
            </a:r>
          </a:p>
          <a:p>
            <a:r>
              <a:rPr lang="en-ZA" dirty="0"/>
              <a:t>No multi-collinearity</a:t>
            </a:r>
          </a:p>
          <a:p>
            <a:r>
              <a:rPr lang="en-ZA" dirty="0"/>
              <a:t>Random Sample from population</a:t>
            </a:r>
            <a:br>
              <a:rPr lang="en-ZA" dirty="0"/>
            </a:br>
            <a:r>
              <a:rPr lang="en-ZA" dirty="0"/>
              <a:t>same variables over different individuals with different histories</a:t>
            </a:r>
          </a:p>
          <a:p>
            <a:r>
              <a:rPr lang="en-ZA" dirty="0"/>
              <a:t>Mean-independent </a:t>
            </a:r>
            <a:r>
              <a:rPr lang="en-ZA" dirty="0" err="1"/>
              <a:t>regressors</a:t>
            </a:r>
            <a:r>
              <a:rPr lang="en-ZA" dirty="0"/>
              <a:t> E[</a:t>
            </a:r>
            <a:r>
              <a:rPr lang="el-GR" dirty="0"/>
              <a:t>ε</a:t>
            </a:r>
            <a:r>
              <a:rPr lang="en-ZA" dirty="0"/>
              <a:t>|x]=0</a:t>
            </a:r>
            <a:br>
              <a:rPr lang="en-ZA" dirty="0"/>
            </a:br>
            <a:endParaRPr lang="en-ZA" dirty="0"/>
          </a:p>
          <a:p>
            <a:r>
              <a:rPr lang="en-ZA" dirty="0" err="1"/>
              <a:t>Homoskedasticity</a:t>
            </a:r>
            <a:endParaRPr lang="en-ZA" dirty="0"/>
          </a:p>
          <a:p>
            <a:endParaRPr lang="en-ZA" dirty="0"/>
          </a:p>
          <a:p>
            <a:endParaRPr lang="en-ZA" dirty="0"/>
          </a:p>
        </p:txBody>
      </p:sp>
      <p:sp>
        <p:nvSpPr>
          <p:cNvPr id="8" name="Text Placeholder 7"/>
          <p:cNvSpPr>
            <a:spLocks noGrp="1"/>
          </p:cNvSpPr>
          <p:nvPr>
            <p:ph type="body" sz="quarter" idx="3"/>
          </p:nvPr>
        </p:nvSpPr>
        <p:spPr/>
        <p:txBody>
          <a:bodyPr/>
          <a:lstStyle/>
          <a:p>
            <a:r>
              <a:rPr lang="en-ZA" dirty="0"/>
              <a:t>Time Series</a:t>
            </a:r>
          </a:p>
        </p:txBody>
      </p:sp>
      <p:sp>
        <p:nvSpPr>
          <p:cNvPr id="9" name="Content Placeholder 8"/>
          <p:cNvSpPr>
            <a:spLocks noGrp="1"/>
          </p:cNvSpPr>
          <p:nvPr>
            <p:ph sz="quarter" idx="4"/>
          </p:nvPr>
        </p:nvSpPr>
        <p:spPr/>
        <p:txBody>
          <a:bodyPr/>
          <a:lstStyle/>
          <a:p>
            <a:pPr marL="0" indent="0">
              <a:buNone/>
            </a:pPr>
            <a:r>
              <a:rPr lang="en-ZA" dirty="0" err="1"/>
              <a:t>Std</a:t>
            </a:r>
            <a:r>
              <a:rPr lang="en-ZA" dirty="0"/>
              <a:t> Time Series situation:</a:t>
            </a:r>
          </a:p>
          <a:p>
            <a:r>
              <a:rPr lang="en-ZA" dirty="0"/>
              <a:t>Linearity in parameters</a:t>
            </a:r>
          </a:p>
          <a:p>
            <a:r>
              <a:rPr lang="en-ZA" dirty="0"/>
              <a:t>No multi-collinearity</a:t>
            </a:r>
          </a:p>
          <a:p>
            <a:r>
              <a:rPr lang="en-ZA" dirty="0"/>
              <a:t>Sample is </a:t>
            </a:r>
            <a:r>
              <a:rPr lang="en-ZA" b="1" dirty="0"/>
              <a:t>fundamentally</a:t>
            </a:r>
            <a:r>
              <a:rPr lang="en-ZA" dirty="0"/>
              <a:t> non-random:</a:t>
            </a:r>
            <a:br>
              <a:rPr lang="en-ZA" dirty="0"/>
            </a:br>
            <a:r>
              <a:rPr lang="en-ZA" dirty="0"/>
              <a:t>same variables over </a:t>
            </a:r>
            <a:r>
              <a:rPr lang="en-ZA" i="1" dirty="0"/>
              <a:t>time, “</a:t>
            </a:r>
            <a:r>
              <a:rPr lang="en-ZA" dirty="0"/>
              <a:t>same histories”</a:t>
            </a:r>
            <a:endParaRPr lang="en-ZA" i="1" dirty="0"/>
          </a:p>
        </p:txBody>
      </p:sp>
    </p:spTree>
    <p:extLst>
      <p:ext uri="{BB962C8B-B14F-4D97-AF65-F5344CB8AC3E}">
        <p14:creationId xmlns:p14="http://schemas.microsoft.com/office/powerpoint/2010/main" val="1360986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Time Series vs Cross Section</a:t>
            </a:r>
          </a:p>
        </p:txBody>
      </p:sp>
      <p:sp>
        <p:nvSpPr>
          <p:cNvPr id="6" name="Text Placeholder 5"/>
          <p:cNvSpPr>
            <a:spLocks noGrp="1"/>
          </p:cNvSpPr>
          <p:nvPr>
            <p:ph type="body" idx="1"/>
          </p:nvPr>
        </p:nvSpPr>
        <p:spPr/>
        <p:txBody>
          <a:bodyPr/>
          <a:lstStyle/>
          <a:p>
            <a:r>
              <a:rPr lang="en-ZA" dirty="0"/>
              <a:t>Cross Section	</a:t>
            </a:r>
          </a:p>
        </p:txBody>
      </p:sp>
      <p:sp>
        <p:nvSpPr>
          <p:cNvPr id="7" name="Content Placeholder 6"/>
          <p:cNvSpPr>
            <a:spLocks noGrp="1"/>
          </p:cNvSpPr>
          <p:nvPr>
            <p:ph sz="half" idx="2"/>
          </p:nvPr>
        </p:nvSpPr>
        <p:spPr/>
        <p:txBody>
          <a:bodyPr/>
          <a:lstStyle/>
          <a:p>
            <a:pPr marL="0" indent="0">
              <a:buNone/>
            </a:pPr>
            <a:r>
              <a:rPr lang="en-ZA" dirty="0" err="1"/>
              <a:t>Std</a:t>
            </a:r>
            <a:r>
              <a:rPr lang="en-ZA" dirty="0"/>
              <a:t> OLS assumptions:</a:t>
            </a:r>
          </a:p>
          <a:p>
            <a:r>
              <a:rPr lang="en-ZA" dirty="0"/>
              <a:t>Linearity in parameters</a:t>
            </a:r>
          </a:p>
          <a:p>
            <a:r>
              <a:rPr lang="en-ZA" dirty="0"/>
              <a:t>No multi-collinearity</a:t>
            </a:r>
          </a:p>
          <a:p>
            <a:r>
              <a:rPr lang="en-ZA" dirty="0"/>
              <a:t>Random Sample from population</a:t>
            </a:r>
            <a:br>
              <a:rPr lang="en-ZA" dirty="0"/>
            </a:br>
            <a:endParaRPr lang="en-ZA" dirty="0"/>
          </a:p>
          <a:p>
            <a:r>
              <a:rPr lang="en-ZA" dirty="0"/>
              <a:t>Mean-independent </a:t>
            </a:r>
            <a:r>
              <a:rPr lang="en-ZA" dirty="0" err="1"/>
              <a:t>regressors</a:t>
            </a:r>
            <a:r>
              <a:rPr lang="en-ZA" dirty="0"/>
              <a:t> E[</a:t>
            </a:r>
            <a:r>
              <a:rPr lang="el-GR" dirty="0"/>
              <a:t>ε</a:t>
            </a:r>
            <a:r>
              <a:rPr lang="en-ZA" dirty="0"/>
              <a:t>|x]=0</a:t>
            </a:r>
            <a:br>
              <a:rPr lang="en-ZA" dirty="0"/>
            </a:br>
            <a:endParaRPr lang="en-ZA" dirty="0"/>
          </a:p>
          <a:p>
            <a:r>
              <a:rPr lang="en-ZA" dirty="0" err="1"/>
              <a:t>Homoskedasticity</a:t>
            </a:r>
            <a:endParaRPr lang="en-ZA" dirty="0"/>
          </a:p>
          <a:p>
            <a:endParaRPr lang="en-ZA" dirty="0"/>
          </a:p>
          <a:p>
            <a:endParaRPr lang="en-ZA" dirty="0"/>
          </a:p>
        </p:txBody>
      </p:sp>
      <p:sp>
        <p:nvSpPr>
          <p:cNvPr id="8" name="Text Placeholder 7"/>
          <p:cNvSpPr>
            <a:spLocks noGrp="1"/>
          </p:cNvSpPr>
          <p:nvPr>
            <p:ph type="body" sz="quarter" idx="3"/>
          </p:nvPr>
        </p:nvSpPr>
        <p:spPr/>
        <p:txBody>
          <a:bodyPr/>
          <a:lstStyle/>
          <a:p>
            <a:r>
              <a:rPr lang="en-ZA" dirty="0"/>
              <a:t>Time Series</a:t>
            </a:r>
          </a:p>
        </p:txBody>
      </p:sp>
      <p:sp>
        <p:nvSpPr>
          <p:cNvPr id="9" name="Content Placeholder 8"/>
          <p:cNvSpPr>
            <a:spLocks noGrp="1"/>
          </p:cNvSpPr>
          <p:nvPr>
            <p:ph sz="quarter" idx="4"/>
          </p:nvPr>
        </p:nvSpPr>
        <p:spPr/>
        <p:txBody>
          <a:bodyPr/>
          <a:lstStyle/>
          <a:p>
            <a:pPr marL="0" indent="0">
              <a:buNone/>
            </a:pPr>
            <a:r>
              <a:rPr lang="en-ZA" dirty="0" err="1"/>
              <a:t>Std</a:t>
            </a:r>
            <a:r>
              <a:rPr lang="en-ZA" dirty="0"/>
              <a:t> Time Series situation:</a:t>
            </a:r>
          </a:p>
          <a:p>
            <a:r>
              <a:rPr lang="en-ZA" dirty="0"/>
              <a:t>Linearity in parameters</a:t>
            </a:r>
          </a:p>
          <a:p>
            <a:r>
              <a:rPr lang="en-ZA" dirty="0"/>
              <a:t>No multi-collinearity</a:t>
            </a:r>
          </a:p>
          <a:p>
            <a:r>
              <a:rPr lang="en-ZA" dirty="0"/>
              <a:t>Sample is </a:t>
            </a:r>
            <a:r>
              <a:rPr lang="en-ZA" b="1" dirty="0"/>
              <a:t>fundamentally </a:t>
            </a:r>
            <a:r>
              <a:rPr lang="en-ZA" dirty="0"/>
              <a:t>non-random:</a:t>
            </a:r>
            <a:br>
              <a:rPr lang="en-ZA" dirty="0"/>
            </a:br>
            <a:r>
              <a:rPr lang="en-ZA" dirty="0"/>
              <a:t>same variables over time</a:t>
            </a:r>
          </a:p>
          <a:p>
            <a:r>
              <a:rPr lang="en-ZA" dirty="0" err="1"/>
              <a:t>Regressors</a:t>
            </a:r>
            <a:r>
              <a:rPr lang="en-ZA" dirty="0"/>
              <a:t>: at best predetermined, mostly simultaneous</a:t>
            </a:r>
          </a:p>
        </p:txBody>
      </p:sp>
    </p:spTree>
    <p:extLst>
      <p:ext uri="{BB962C8B-B14F-4D97-AF65-F5344CB8AC3E}">
        <p14:creationId xmlns:p14="http://schemas.microsoft.com/office/powerpoint/2010/main" val="1133954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Time Series vs Cross Section</a:t>
            </a:r>
          </a:p>
        </p:txBody>
      </p:sp>
      <p:sp>
        <p:nvSpPr>
          <p:cNvPr id="6" name="Text Placeholder 5"/>
          <p:cNvSpPr>
            <a:spLocks noGrp="1"/>
          </p:cNvSpPr>
          <p:nvPr>
            <p:ph type="body" idx="1"/>
          </p:nvPr>
        </p:nvSpPr>
        <p:spPr/>
        <p:txBody>
          <a:bodyPr/>
          <a:lstStyle/>
          <a:p>
            <a:r>
              <a:rPr lang="en-ZA" dirty="0"/>
              <a:t>Cross Section	</a:t>
            </a:r>
          </a:p>
        </p:txBody>
      </p:sp>
      <p:sp>
        <p:nvSpPr>
          <p:cNvPr id="7" name="Content Placeholder 6"/>
          <p:cNvSpPr>
            <a:spLocks noGrp="1"/>
          </p:cNvSpPr>
          <p:nvPr>
            <p:ph sz="half" idx="2"/>
          </p:nvPr>
        </p:nvSpPr>
        <p:spPr/>
        <p:txBody>
          <a:bodyPr/>
          <a:lstStyle/>
          <a:p>
            <a:pPr marL="0" indent="0">
              <a:buNone/>
            </a:pPr>
            <a:r>
              <a:rPr lang="en-ZA" dirty="0" err="1"/>
              <a:t>Std</a:t>
            </a:r>
            <a:r>
              <a:rPr lang="en-ZA" dirty="0"/>
              <a:t> OLS assumptions:</a:t>
            </a:r>
          </a:p>
          <a:p>
            <a:r>
              <a:rPr lang="en-ZA" dirty="0"/>
              <a:t>Linearity in parameters</a:t>
            </a:r>
          </a:p>
          <a:p>
            <a:r>
              <a:rPr lang="en-ZA" dirty="0"/>
              <a:t>No multi-</a:t>
            </a:r>
            <a:r>
              <a:rPr lang="en-ZA" dirty="0" err="1"/>
              <a:t>colinearity</a:t>
            </a:r>
            <a:endParaRPr lang="en-ZA" dirty="0"/>
          </a:p>
          <a:p>
            <a:r>
              <a:rPr lang="en-ZA" dirty="0"/>
              <a:t>Random Sample from population</a:t>
            </a:r>
            <a:br>
              <a:rPr lang="en-ZA" dirty="0"/>
            </a:br>
            <a:endParaRPr lang="en-ZA" dirty="0"/>
          </a:p>
          <a:p>
            <a:r>
              <a:rPr lang="en-ZA" dirty="0"/>
              <a:t>Mean-independent regressors E[</a:t>
            </a:r>
            <a:r>
              <a:rPr lang="el-GR" dirty="0"/>
              <a:t>ε</a:t>
            </a:r>
            <a:r>
              <a:rPr lang="en-ZA" dirty="0"/>
              <a:t>|x]=0</a:t>
            </a:r>
            <a:br>
              <a:rPr lang="en-ZA" dirty="0"/>
            </a:br>
            <a:endParaRPr lang="en-ZA" dirty="0"/>
          </a:p>
          <a:p>
            <a:r>
              <a:rPr lang="en-ZA" dirty="0" err="1"/>
              <a:t>Homoskedasticity</a:t>
            </a:r>
            <a:endParaRPr lang="en-ZA" dirty="0"/>
          </a:p>
          <a:p>
            <a:endParaRPr lang="en-ZA" dirty="0"/>
          </a:p>
          <a:p>
            <a:endParaRPr lang="en-ZA" dirty="0"/>
          </a:p>
        </p:txBody>
      </p:sp>
      <p:sp>
        <p:nvSpPr>
          <p:cNvPr id="8" name="Text Placeholder 7"/>
          <p:cNvSpPr>
            <a:spLocks noGrp="1"/>
          </p:cNvSpPr>
          <p:nvPr>
            <p:ph type="body" sz="quarter" idx="3"/>
          </p:nvPr>
        </p:nvSpPr>
        <p:spPr/>
        <p:txBody>
          <a:bodyPr/>
          <a:lstStyle/>
          <a:p>
            <a:r>
              <a:rPr lang="en-ZA" dirty="0"/>
              <a:t>Time Series</a:t>
            </a:r>
          </a:p>
        </p:txBody>
      </p:sp>
      <p:sp>
        <p:nvSpPr>
          <p:cNvPr id="9" name="Content Placeholder 8"/>
          <p:cNvSpPr>
            <a:spLocks noGrp="1"/>
          </p:cNvSpPr>
          <p:nvPr>
            <p:ph sz="quarter" idx="4"/>
          </p:nvPr>
        </p:nvSpPr>
        <p:spPr/>
        <p:txBody>
          <a:bodyPr>
            <a:normAutofit/>
          </a:bodyPr>
          <a:lstStyle/>
          <a:p>
            <a:pPr marL="0" indent="0">
              <a:buNone/>
            </a:pPr>
            <a:r>
              <a:rPr lang="en-ZA" dirty="0" err="1"/>
              <a:t>Std</a:t>
            </a:r>
            <a:r>
              <a:rPr lang="en-ZA" dirty="0"/>
              <a:t> Time Series situation:</a:t>
            </a:r>
          </a:p>
          <a:p>
            <a:r>
              <a:rPr lang="en-ZA" dirty="0"/>
              <a:t>Linearity in parameters</a:t>
            </a:r>
          </a:p>
          <a:p>
            <a:r>
              <a:rPr lang="en-ZA" dirty="0"/>
              <a:t>No multi-collinearity</a:t>
            </a:r>
          </a:p>
          <a:p>
            <a:r>
              <a:rPr lang="en-ZA" dirty="0"/>
              <a:t>Sample is </a:t>
            </a:r>
            <a:r>
              <a:rPr lang="en-ZA" b="1" dirty="0"/>
              <a:t>fundamentally </a:t>
            </a:r>
            <a:r>
              <a:rPr lang="en-ZA" dirty="0"/>
              <a:t>non-random:</a:t>
            </a:r>
            <a:br>
              <a:rPr lang="en-ZA" dirty="0"/>
            </a:br>
            <a:r>
              <a:rPr lang="en-ZA" dirty="0"/>
              <a:t>same variables over time</a:t>
            </a:r>
          </a:p>
          <a:p>
            <a:r>
              <a:rPr lang="en-ZA" dirty="0"/>
              <a:t>Regressors: at best predetermined, mostly simultaneous</a:t>
            </a:r>
          </a:p>
          <a:p>
            <a:r>
              <a:rPr lang="en-ZA" dirty="0"/>
              <a:t>Persistence / Auto-correlation is always a concern</a:t>
            </a:r>
          </a:p>
        </p:txBody>
      </p:sp>
      <p:sp>
        <p:nvSpPr>
          <p:cNvPr id="3" name="TextBox 2"/>
          <p:cNvSpPr txBox="1"/>
          <p:nvPr/>
        </p:nvSpPr>
        <p:spPr>
          <a:xfrm>
            <a:off x="4367808" y="6130456"/>
            <a:ext cx="5472608" cy="461665"/>
          </a:xfrm>
          <a:prstGeom prst="rect">
            <a:avLst/>
          </a:prstGeom>
          <a:noFill/>
        </p:spPr>
        <p:txBody>
          <a:bodyPr wrap="square" rtlCol="0">
            <a:spAutoFit/>
          </a:bodyPr>
          <a:lstStyle/>
          <a:p>
            <a:r>
              <a:rPr lang="en-ZA" sz="2400" dirty="0"/>
              <a:t>But wait… there is more!</a:t>
            </a:r>
          </a:p>
        </p:txBody>
      </p:sp>
    </p:spTree>
    <p:extLst>
      <p:ext uri="{BB962C8B-B14F-4D97-AF65-F5344CB8AC3E}">
        <p14:creationId xmlns:p14="http://schemas.microsoft.com/office/powerpoint/2010/main" val="2075759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a:t>
            </a:r>
            <a:endParaRPr lang="en-ZA" dirty="0"/>
          </a:p>
        </p:txBody>
      </p:sp>
      <p:sp>
        <p:nvSpPr>
          <p:cNvPr id="3" name="Content Placeholder 2"/>
          <p:cNvSpPr>
            <a:spLocks noGrp="1"/>
          </p:cNvSpPr>
          <p:nvPr>
            <p:ph idx="1"/>
          </p:nvPr>
        </p:nvSpPr>
        <p:spPr/>
        <p:txBody>
          <a:bodyPr>
            <a:normAutofit fontScale="92500" lnSpcReduction="10000"/>
          </a:bodyPr>
          <a:lstStyle/>
          <a:p>
            <a:r>
              <a:rPr lang="en-US" dirty="0"/>
              <a:t>Admin and Course Intro</a:t>
            </a:r>
          </a:p>
          <a:p>
            <a:r>
              <a:rPr lang="en-US" dirty="0"/>
              <a:t>Intro to time series data</a:t>
            </a:r>
          </a:p>
          <a:p>
            <a:r>
              <a:rPr lang="en-US" dirty="0"/>
              <a:t>Difference Equations and their solutions</a:t>
            </a:r>
          </a:p>
          <a:p>
            <a:pPr lvl="1"/>
            <a:r>
              <a:rPr lang="en-US" dirty="0"/>
              <a:t>Discussion and Definitions</a:t>
            </a:r>
          </a:p>
          <a:p>
            <a:pPr lvl="1"/>
            <a:r>
              <a:rPr lang="en-US" dirty="0"/>
              <a:t>Some practice and examples</a:t>
            </a:r>
          </a:p>
          <a:p>
            <a:r>
              <a:rPr lang="en-US" dirty="0"/>
              <a:t>Goal of the lecture:</a:t>
            </a:r>
          </a:p>
          <a:p>
            <a:pPr lvl="1"/>
            <a:r>
              <a:rPr lang="en-US" dirty="0"/>
              <a:t>To derive the conditions/rule under which a difference equation has a well-defined solution</a:t>
            </a:r>
          </a:p>
          <a:p>
            <a:pPr lvl="1"/>
            <a:r>
              <a:rPr lang="en-US" dirty="0"/>
              <a:t>This will become the conditions under which a univariate stochastic time series process is </a:t>
            </a:r>
            <a:r>
              <a:rPr lang="en-US" i="1" dirty="0"/>
              <a:t>stationary</a:t>
            </a:r>
            <a:endParaRPr lang="en-ZA"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Time Series vs Cross Section</a:t>
            </a:r>
          </a:p>
        </p:txBody>
      </p:sp>
      <p:sp>
        <p:nvSpPr>
          <p:cNvPr id="6" name="Text Placeholder 5"/>
          <p:cNvSpPr>
            <a:spLocks noGrp="1"/>
          </p:cNvSpPr>
          <p:nvPr>
            <p:ph type="body" idx="1"/>
          </p:nvPr>
        </p:nvSpPr>
        <p:spPr/>
        <p:txBody>
          <a:bodyPr/>
          <a:lstStyle/>
          <a:p>
            <a:r>
              <a:rPr lang="en-ZA" dirty="0"/>
              <a:t>Cross Section	</a:t>
            </a:r>
          </a:p>
        </p:txBody>
      </p:sp>
      <p:sp>
        <p:nvSpPr>
          <p:cNvPr id="7" name="Content Placeholder 6"/>
          <p:cNvSpPr>
            <a:spLocks noGrp="1"/>
          </p:cNvSpPr>
          <p:nvPr>
            <p:ph sz="half" idx="2"/>
          </p:nvPr>
        </p:nvSpPr>
        <p:spPr/>
        <p:txBody>
          <a:bodyPr>
            <a:normAutofit fontScale="92500" lnSpcReduction="10000"/>
          </a:bodyPr>
          <a:lstStyle/>
          <a:p>
            <a:pPr marL="0" indent="0">
              <a:buNone/>
            </a:pPr>
            <a:r>
              <a:rPr lang="en-ZA" dirty="0" err="1"/>
              <a:t>Std</a:t>
            </a:r>
            <a:r>
              <a:rPr lang="en-ZA" dirty="0"/>
              <a:t> OLS assumptions:</a:t>
            </a:r>
          </a:p>
          <a:p>
            <a:r>
              <a:rPr lang="en-ZA" dirty="0"/>
              <a:t>Linearity in parameters</a:t>
            </a:r>
          </a:p>
          <a:p>
            <a:r>
              <a:rPr lang="en-ZA" dirty="0"/>
              <a:t>No multi-</a:t>
            </a:r>
            <a:r>
              <a:rPr lang="en-ZA" dirty="0" err="1"/>
              <a:t>colinearity</a:t>
            </a:r>
            <a:endParaRPr lang="en-ZA" dirty="0"/>
          </a:p>
          <a:p>
            <a:r>
              <a:rPr lang="en-ZA" dirty="0"/>
              <a:t>Random Sample from population</a:t>
            </a:r>
          </a:p>
          <a:p>
            <a:r>
              <a:rPr lang="en-ZA" dirty="0"/>
              <a:t>Mean-independent </a:t>
            </a:r>
            <a:r>
              <a:rPr lang="en-ZA" dirty="0" err="1"/>
              <a:t>regressors</a:t>
            </a:r>
            <a:r>
              <a:rPr lang="en-ZA" dirty="0"/>
              <a:t> E[</a:t>
            </a:r>
            <a:r>
              <a:rPr lang="el-GR" dirty="0"/>
              <a:t>ε</a:t>
            </a:r>
            <a:r>
              <a:rPr lang="en-ZA" dirty="0"/>
              <a:t>|x]=0</a:t>
            </a:r>
          </a:p>
          <a:p>
            <a:r>
              <a:rPr lang="en-ZA" dirty="0" err="1"/>
              <a:t>Homoskedasticity</a:t>
            </a:r>
            <a:endParaRPr lang="en-ZA" dirty="0"/>
          </a:p>
          <a:p>
            <a:endParaRPr lang="en-ZA" dirty="0"/>
          </a:p>
          <a:p>
            <a:endParaRPr lang="en-ZA" dirty="0"/>
          </a:p>
        </p:txBody>
      </p:sp>
      <p:sp>
        <p:nvSpPr>
          <p:cNvPr id="8" name="Text Placeholder 7"/>
          <p:cNvSpPr>
            <a:spLocks noGrp="1"/>
          </p:cNvSpPr>
          <p:nvPr>
            <p:ph type="body" sz="quarter" idx="3"/>
          </p:nvPr>
        </p:nvSpPr>
        <p:spPr/>
        <p:txBody>
          <a:bodyPr/>
          <a:lstStyle/>
          <a:p>
            <a:r>
              <a:rPr lang="en-ZA" dirty="0"/>
              <a:t>Time Series</a:t>
            </a:r>
          </a:p>
        </p:txBody>
      </p:sp>
      <p:sp>
        <p:nvSpPr>
          <p:cNvPr id="9" name="Content Placeholder 8"/>
          <p:cNvSpPr>
            <a:spLocks noGrp="1"/>
          </p:cNvSpPr>
          <p:nvPr>
            <p:ph sz="quarter" idx="4"/>
          </p:nvPr>
        </p:nvSpPr>
        <p:spPr/>
        <p:txBody>
          <a:bodyPr>
            <a:normAutofit fontScale="92500" lnSpcReduction="10000"/>
          </a:bodyPr>
          <a:lstStyle/>
          <a:p>
            <a:pPr marL="0" indent="0">
              <a:buNone/>
            </a:pPr>
            <a:r>
              <a:rPr lang="en-ZA" dirty="0" err="1"/>
              <a:t>Std</a:t>
            </a:r>
            <a:r>
              <a:rPr lang="en-ZA" dirty="0"/>
              <a:t> Time Series situation:</a:t>
            </a:r>
          </a:p>
          <a:p>
            <a:r>
              <a:rPr lang="en-ZA" dirty="0"/>
              <a:t>Linearity in parameters</a:t>
            </a:r>
          </a:p>
          <a:p>
            <a:r>
              <a:rPr lang="en-ZA" dirty="0"/>
              <a:t>No multi-collinearity</a:t>
            </a:r>
          </a:p>
          <a:p>
            <a:r>
              <a:rPr lang="en-ZA" dirty="0"/>
              <a:t>Sample is non-random:</a:t>
            </a:r>
            <a:br>
              <a:rPr lang="en-ZA" dirty="0"/>
            </a:br>
            <a:r>
              <a:rPr lang="en-ZA" dirty="0"/>
              <a:t>same variables over time</a:t>
            </a:r>
          </a:p>
          <a:p>
            <a:pPr lvl="1"/>
            <a:r>
              <a:rPr lang="en-ZA" dirty="0"/>
              <a:t>Simplest scenario: drawn from the same distribution over time</a:t>
            </a:r>
            <a:br>
              <a:rPr lang="en-ZA" dirty="0"/>
            </a:br>
            <a:r>
              <a:rPr lang="en-ZA" dirty="0"/>
              <a:t>(stationary and ergodic)</a:t>
            </a:r>
          </a:p>
          <a:p>
            <a:r>
              <a:rPr lang="en-ZA" dirty="0" err="1"/>
              <a:t>Regressors</a:t>
            </a:r>
            <a:r>
              <a:rPr lang="en-ZA" dirty="0"/>
              <a:t>: predetermined or simultaneous</a:t>
            </a:r>
          </a:p>
          <a:p>
            <a:r>
              <a:rPr lang="en-ZA" dirty="0"/>
              <a:t>Auto-correlation is always a concern</a:t>
            </a:r>
          </a:p>
        </p:txBody>
      </p:sp>
    </p:spTree>
    <p:extLst>
      <p:ext uri="{BB962C8B-B14F-4D97-AF65-F5344CB8AC3E}">
        <p14:creationId xmlns:p14="http://schemas.microsoft.com/office/powerpoint/2010/main" val="3698800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Time Series vs Cross Section</a:t>
            </a:r>
          </a:p>
        </p:txBody>
      </p:sp>
      <p:sp>
        <p:nvSpPr>
          <p:cNvPr id="6" name="Text Placeholder 5"/>
          <p:cNvSpPr>
            <a:spLocks noGrp="1"/>
          </p:cNvSpPr>
          <p:nvPr>
            <p:ph type="body" idx="1"/>
          </p:nvPr>
        </p:nvSpPr>
        <p:spPr/>
        <p:txBody>
          <a:bodyPr/>
          <a:lstStyle/>
          <a:p>
            <a:r>
              <a:rPr lang="en-ZA" dirty="0"/>
              <a:t>Cross Section	</a:t>
            </a:r>
          </a:p>
        </p:txBody>
      </p:sp>
      <p:sp>
        <p:nvSpPr>
          <p:cNvPr id="7" name="Content Placeholder 6"/>
          <p:cNvSpPr>
            <a:spLocks noGrp="1"/>
          </p:cNvSpPr>
          <p:nvPr>
            <p:ph sz="half" idx="2"/>
          </p:nvPr>
        </p:nvSpPr>
        <p:spPr/>
        <p:txBody>
          <a:bodyPr/>
          <a:lstStyle/>
          <a:p>
            <a:pPr marL="0" indent="0">
              <a:buNone/>
            </a:pPr>
            <a:r>
              <a:rPr lang="en-ZA" dirty="0" err="1"/>
              <a:t>Std</a:t>
            </a:r>
            <a:r>
              <a:rPr lang="en-ZA" dirty="0"/>
              <a:t> OLS assumptions:</a:t>
            </a:r>
          </a:p>
          <a:p>
            <a:r>
              <a:rPr lang="en-ZA" dirty="0"/>
              <a:t>Linearity in parameters</a:t>
            </a:r>
          </a:p>
          <a:p>
            <a:r>
              <a:rPr lang="en-ZA" dirty="0"/>
              <a:t>No multi-</a:t>
            </a:r>
            <a:r>
              <a:rPr lang="en-ZA" dirty="0" err="1"/>
              <a:t>colinearity</a:t>
            </a:r>
            <a:endParaRPr lang="en-ZA" dirty="0"/>
          </a:p>
          <a:p>
            <a:r>
              <a:rPr lang="en-ZA" dirty="0"/>
              <a:t>Random Sample from population</a:t>
            </a:r>
          </a:p>
          <a:p>
            <a:r>
              <a:rPr lang="en-ZA" dirty="0"/>
              <a:t>Mean-independent </a:t>
            </a:r>
            <a:r>
              <a:rPr lang="en-ZA" dirty="0" err="1"/>
              <a:t>regressors</a:t>
            </a:r>
            <a:r>
              <a:rPr lang="en-ZA" dirty="0"/>
              <a:t> E[</a:t>
            </a:r>
            <a:r>
              <a:rPr lang="el-GR" dirty="0"/>
              <a:t>ε</a:t>
            </a:r>
            <a:r>
              <a:rPr lang="en-ZA" dirty="0"/>
              <a:t>|x]=0</a:t>
            </a:r>
          </a:p>
          <a:p>
            <a:r>
              <a:rPr lang="en-ZA" dirty="0" err="1"/>
              <a:t>Homoskedasticity</a:t>
            </a:r>
            <a:endParaRPr lang="en-ZA" dirty="0"/>
          </a:p>
          <a:p>
            <a:endParaRPr lang="en-ZA" dirty="0"/>
          </a:p>
          <a:p>
            <a:endParaRPr lang="en-ZA" dirty="0"/>
          </a:p>
        </p:txBody>
      </p:sp>
      <p:sp>
        <p:nvSpPr>
          <p:cNvPr id="8" name="Text Placeholder 7"/>
          <p:cNvSpPr>
            <a:spLocks noGrp="1"/>
          </p:cNvSpPr>
          <p:nvPr>
            <p:ph type="body" sz="quarter" idx="3"/>
          </p:nvPr>
        </p:nvSpPr>
        <p:spPr/>
        <p:txBody>
          <a:bodyPr/>
          <a:lstStyle/>
          <a:p>
            <a:r>
              <a:rPr lang="en-ZA" dirty="0"/>
              <a:t>Time Series</a:t>
            </a:r>
          </a:p>
        </p:txBody>
      </p:sp>
      <p:sp>
        <p:nvSpPr>
          <p:cNvPr id="9" name="Content Placeholder 8"/>
          <p:cNvSpPr>
            <a:spLocks noGrp="1"/>
          </p:cNvSpPr>
          <p:nvPr>
            <p:ph sz="quarter" idx="4"/>
          </p:nvPr>
        </p:nvSpPr>
        <p:spPr/>
        <p:txBody>
          <a:bodyPr>
            <a:normAutofit fontScale="92500" lnSpcReduction="20000"/>
          </a:bodyPr>
          <a:lstStyle/>
          <a:p>
            <a:pPr marL="0" indent="0">
              <a:buNone/>
            </a:pPr>
            <a:r>
              <a:rPr lang="en-ZA" dirty="0" err="1"/>
              <a:t>Std</a:t>
            </a:r>
            <a:r>
              <a:rPr lang="en-ZA" dirty="0"/>
              <a:t> Time Series situation:</a:t>
            </a:r>
          </a:p>
          <a:p>
            <a:r>
              <a:rPr lang="en-ZA" dirty="0"/>
              <a:t>Linearity in parameters</a:t>
            </a:r>
          </a:p>
          <a:p>
            <a:r>
              <a:rPr lang="en-ZA" dirty="0"/>
              <a:t>No multi-collinearity</a:t>
            </a:r>
          </a:p>
          <a:p>
            <a:r>
              <a:rPr lang="en-ZA" dirty="0"/>
              <a:t>Sample is non-random:</a:t>
            </a:r>
            <a:br>
              <a:rPr lang="en-ZA" dirty="0"/>
            </a:br>
            <a:r>
              <a:rPr lang="en-ZA" dirty="0"/>
              <a:t>same variables over time</a:t>
            </a:r>
          </a:p>
          <a:p>
            <a:pPr lvl="1"/>
            <a:r>
              <a:rPr lang="en-ZA" dirty="0"/>
              <a:t>Simplest scenario: drawn from the same distribution over time</a:t>
            </a:r>
            <a:br>
              <a:rPr lang="en-ZA" dirty="0"/>
            </a:br>
            <a:r>
              <a:rPr lang="en-ZA" dirty="0"/>
              <a:t>(stationary and ergodic)</a:t>
            </a:r>
          </a:p>
          <a:p>
            <a:pPr lvl="1"/>
            <a:r>
              <a:rPr lang="en-ZA" dirty="0"/>
              <a:t>Common case: non-stationary</a:t>
            </a:r>
          </a:p>
          <a:p>
            <a:r>
              <a:rPr lang="en-ZA" dirty="0" err="1"/>
              <a:t>Regressors</a:t>
            </a:r>
            <a:r>
              <a:rPr lang="en-ZA" dirty="0"/>
              <a:t>: predetermined or simultaneous</a:t>
            </a:r>
          </a:p>
          <a:p>
            <a:r>
              <a:rPr lang="en-ZA" dirty="0"/>
              <a:t>Auto-correlation is always a concern</a:t>
            </a:r>
          </a:p>
        </p:txBody>
      </p:sp>
    </p:spTree>
    <p:extLst>
      <p:ext uri="{BB962C8B-B14F-4D97-AF65-F5344CB8AC3E}">
        <p14:creationId xmlns:p14="http://schemas.microsoft.com/office/powerpoint/2010/main" val="2541356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3600" dirty="0"/>
              <a:t>Stylized Facts about economic time series</a:t>
            </a:r>
          </a:p>
        </p:txBody>
      </p:sp>
    </p:spTree>
    <p:extLst>
      <p:ext uri="{BB962C8B-B14F-4D97-AF65-F5344CB8AC3E}">
        <p14:creationId xmlns:p14="http://schemas.microsoft.com/office/powerpoint/2010/main" val="1645612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4000" dirty="0"/>
              <a:t>Stylized Facts about economic time series</a:t>
            </a:r>
            <a:br>
              <a:rPr lang="en-ZA" sz="4000" dirty="0"/>
            </a:br>
            <a:r>
              <a:rPr lang="en-ZA" sz="2700" dirty="0"/>
              <a:t>1. persistence, with or without an apparent trend</a:t>
            </a:r>
            <a:endParaRPr lang="en-ZA" sz="6000" dirty="0"/>
          </a:p>
        </p:txBody>
      </p:sp>
      <p:pic>
        <p:nvPicPr>
          <p:cNvPr id="4" name="Content Placeholder 3"/>
          <p:cNvPicPr>
            <a:picLocks noGrp="1" noChangeAspect="1"/>
          </p:cNvPicPr>
          <p:nvPr>
            <p:ph sz="half" idx="1"/>
          </p:nvPr>
        </p:nvPicPr>
        <p:blipFill>
          <a:blip r:embed="rId2"/>
          <a:stretch>
            <a:fillRect/>
          </a:stretch>
        </p:blipFill>
        <p:spPr>
          <a:xfrm>
            <a:off x="209366" y="1700808"/>
            <a:ext cx="5829484" cy="3816425"/>
          </a:xfrm>
          <a:prstGeom prst="rect">
            <a:avLst/>
          </a:prstGeom>
        </p:spPr>
      </p:pic>
      <p:pic>
        <p:nvPicPr>
          <p:cNvPr id="7" name="Content Placeholder 6"/>
          <p:cNvPicPr>
            <a:picLocks noGrp="1" noChangeAspect="1"/>
          </p:cNvPicPr>
          <p:nvPr>
            <p:ph sz="half" idx="2"/>
          </p:nvPr>
        </p:nvPicPr>
        <p:blipFill>
          <a:blip r:embed="rId3"/>
          <a:stretch>
            <a:fillRect/>
          </a:stretch>
        </p:blipFill>
        <p:spPr>
          <a:xfrm>
            <a:off x="6153150" y="1700808"/>
            <a:ext cx="5829484" cy="3816425"/>
          </a:xfrm>
          <a:prstGeom prst="rect">
            <a:avLst/>
          </a:prstGeom>
        </p:spPr>
      </p:pic>
    </p:spTree>
    <p:extLst>
      <p:ext uri="{BB962C8B-B14F-4D97-AF65-F5344CB8AC3E}">
        <p14:creationId xmlns:p14="http://schemas.microsoft.com/office/powerpoint/2010/main" val="801506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4000" dirty="0"/>
              <a:t>Stylized Facts about economic time series</a:t>
            </a:r>
            <a:br>
              <a:rPr lang="en-ZA" dirty="0"/>
            </a:br>
            <a:r>
              <a:rPr lang="en-ZA" sz="2400" dirty="0"/>
              <a:t>2. the growth rates of persistent series tends to be far less persistent</a:t>
            </a:r>
            <a:endParaRPr lang="en-ZA" sz="5300" dirty="0"/>
          </a:p>
        </p:txBody>
      </p:sp>
      <p:pic>
        <p:nvPicPr>
          <p:cNvPr id="10" name="Content Placeholder 9"/>
          <p:cNvPicPr>
            <a:picLocks noGrp="1" noChangeAspect="1"/>
          </p:cNvPicPr>
          <p:nvPr>
            <p:ph sz="half" idx="1"/>
          </p:nvPr>
        </p:nvPicPr>
        <p:blipFill>
          <a:blip r:embed="rId2"/>
          <a:stretch>
            <a:fillRect/>
          </a:stretch>
        </p:blipFill>
        <p:spPr>
          <a:xfrm>
            <a:off x="47328" y="2586120"/>
            <a:ext cx="5991522" cy="3922507"/>
          </a:xfrm>
          <a:prstGeom prst="rect">
            <a:avLst/>
          </a:prstGeom>
        </p:spPr>
      </p:pic>
      <p:pic>
        <p:nvPicPr>
          <p:cNvPr id="12" name="Content Placeholder 11"/>
          <p:cNvPicPr>
            <a:picLocks noGrp="1" noChangeAspect="1"/>
          </p:cNvPicPr>
          <p:nvPr>
            <p:ph sz="half" idx="2"/>
          </p:nvPr>
        </p:nvPicPr>
        <p:blipFill>
          <a:blip r:embed="rId3"/>
          <a:stretch>
            <a:fillRect/>
          </a:stretch>
        </p:blipFill>
        <p:spPr>
          <a:xfrm>
            <a:off x="6153149" y="2586120"/>
            <a:ext cx="5991521" cy="3922507"/>
          </a:xfrm>
          <a:prstGeom prst="rect">
            <a:avLst/>
          </a:prstGeom>
        </p:spPr>
      </p:pic>
    </p:spTree>
    <p:extLst>
      <p:ext uri="{BB962C8B-B14F-4D97-AF65-F5344CB8AC3E}">
        <p14:creationId xmlns:p14="http://schemas.microsoft.com/office/powerpoint/2010/main" val="501204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4000" dirty="0"/>
              <a:t>Stylized Facts about economic time series</a:t>
            </a:r>
            <a:br>
              <a:rPr lang="en-ZA" dirty="0"/>
            </a:br>
            <a:r>
              <a:rPr lang="en-ZA" sz="2000" dirty="0"/>
              <a:t>3. apparently systematic behaviour can change without warning (structural breaks)</a:t>
            </a:r>
            <a:endParaRPr lang="en-ZA" sz="4900" dirty="0"/>
          </a:p>
        </p:txBody>
      </p:sp>
      <p:pic>
        <p:nvPicPr>
          <p:cNvPr id="7" name="Content Placeholder 6"/>
          <p:cNvPicPr>
            <a:picLocks noGrp="1" noChangeAspect="1"/>
          </p:cNvPicPr>
          <p:nvPr>
            <p:ph idx="1"/>
          </p:nvPr>
        </p:nvPicPr>
        <p:blipFill>
          <a:blip r:embed="rId2"/>
          <a:stretch>
            <a:fillRect/>
          </a:stretch>
        </p:blipFill>
        <p:spPr>
          <a:xfrm>
            <a:off x="2152650" y="1417638"/>
            <a:ext cx="7886700" cy="5035698"/>
          </a:xfrm>
          <a:prstGeom prst="rect">
            <a:avLst/>
          </a:prstGeom>
        </p:spPr>
      </p:pic>
      <p:sp>
        <p:nvSpPr>
          <p:cNvPr id="8" name="Rectangle 7"/>
          <p:cNvSpPr/>
          <p:nvPr/>
        </p:nvSpPr>
        <p:spPr>
          <a:xfrm>
            <a:off x="6305550" y="1628800"/>
            <a:ext cx="2952750" cy="39604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a:p>
        </p:txBody>
      </p:sp>
      <p:sp>
        <p:nvSpPr>
          <p:cNvPr id="3" name="TextBox 2"/>
          <p:cNvSpPr txBox="1"/>
          <p:nvPr/>
        </p:nvSpPr>
        <p:spPr>
          <a:xfrm>
            <a:off x="4757465" y="6482932"/>
            <a:ext cx="3096169" cy="300082"/>
          </a:xfrm>
          <a:prstGeom prst="rect">
            <a:avLst/>
          </a:prstGeom>
          <a:noFill/>
        </p:spPr>
        <p:txBody>
          <a:bodyPr wrap="none" rtlCol="0">
            <a:spAutoFit/>
          </a:bodyPr>
          <a:lstStyle/>
          <a:p>
            <a:r>
              <a:rPr lang="en-ZA" sz="1350" dirty="0"/>
              <a:t>Data on Japan, source: fred.stlouisfed.org</a:t>
            </a:r>
          </a:p>
        </p:txBody>
      </p:sp>
    </p:spTree>
    <p:extLst>
      <p:ext uri="{BB962C8B-B14F-4D97-AF65-F5344CB8AC3E}">
        <p14:creationId xmlns:p14="http://schemas.microsoft.com/office/powerpoint/2010/main" val="3320289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4000" dirty="0"/>
              <a:t>Stylized Facts about economic time series</a:t>
            </a:r>
            <a:br>
              <a:rPr lang="en-ZA" dirty="0"/>
            </a:br>
            <a:r>
              <a:rPr lang="en-ZA" sz="2000" dirty="0"/>
              <a:t>3. apparently systematic behaviour can change without warning (structural breaks)</a:t>
            </a:r>
            <a:endParaRPr lang="en-ZA" sz="4900" dirty="0"/>
          </a:p>
        </p:txBody>
      </p:sp>
      <p:pic>
        <p:nvPicPr>
          <p:cNvPr id="7" name="Content Placeholder 6"/>
          <p:cNvPicPr>
            <a:picLocks noGrp="1" noChangeAspect="1"/>
          </p:cNvPicPr>
          <p:nvPr>
            <p:ph idx="1"/>
          </p:nvPr>
        </p:nvPicPr>
        <p:blipFill>
          <a:blip r:embed="rId2"/>
          <a:stretch>
            <a:fillRect/>
          </a:stretch>
        </p:blipFill>
        <p:spPr>
          <a:xfrm>
            <a:off x="2152650" y="1417638"/>
            <a:ext cx="7886700" cy="5035698"/>
          </a:xfrm>
          <a:prstGeom prst="rect">
            <a:avLst/>
          </a:prstGeom>
        </p:spPr>
      </p:pic>
      <p:sp>
        <p:nvSpPr>
          <p:cNvPr id="3" name="TextBox 2"/>
          <p:cNvSpPr txBox="1"/>
          <p:nvPr/>
        </p:nvSpPr>
        <p:spPr>
          <a:xfrm>
            <a:off x="4757465" y="6482932"/>
            <a:ext cx="3096169" cy="300082"/>
          </a:xfrm>
          <a:prstGeom prst="rect">
            <a:avLst/>
          </a:prstGeom>
          <a:noFill/>
        </p:spPr>
        <p:txBody>
          <a:bodyPr wrap="none" rtlCol="0">
            <a:spAutoFit/>
          </a:bodyPr>
          <a:lstStyle/>
          <a:p>
            <a:r>
              <a:rPr lang="en-ZA" sz="1350" dirty="0"/>
              <a:t>Data on Japan, source: fred.stlouisfed.org</a:t>
            </a:r>
          </a:p>
        </p:txBody>
      </p:sp>
    </p:spTree>
    <p:extLst>
      <p:ext uri="{BB962C8B-B14F-4D97-AF65-F5344CB8AC3E}">
        <p14:creationId xmlns:p14="http://schemas.microsoft.com/office/powerpoint/2010/main" val="2349629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4000" dirty="0"/>
              <a:t>Stylized Facts about economic time series</a:t>
            </a:r>
            <a:br>
              <a:rPr lang="en-ZA" dirty="0"/>
            </a:br>
            <a:r>
              <a:rPr lang="en-ZA" sz="2000" dirty="0"/>
              <a:t>4. Seasonality is a fundamental feature, but it is not “sinusoidal”, and scaling matters</a:t>
            </a:r>
            <a:endParaRPr lang="en-ZA" sz="4900" dirty="0"/>
          </a:p>
        </p:txBody>
      </p:sp>
      <p:pic>
        <p:nvPicPr>
          <p:cNvPr id="4" name="Content Placeholder 3"/>
          <p:cNvPicPr>
            <a:picLocks noGrp="1" noChangeAspect="1"/>
          </p:cNvPicPr>
          <p:nvPr>
            <p:ph sz="half" idx="1"/>
          </p:nvPr>
        </p:nvPicPr>
        <p:blipFill>
          <a:blip r:embed="rId2"/>
          <a:stretch>
            <a:fillRect/>
          </a:stretch>
        </p:blipFill>
        <p:spPr>
          <a:xfrm>
            <a:off x="191344" y="2060848"/>
            <a:ext cx="5703490" cy="3733940"/>
          </a:xfrm>
          <a:prstGeom prst="rect">
            <a:avLst/>
          </a:prstGeom>
        </p:spPr>
      </p:pic>
      <p:pic>
        <p:nvPicPr>
          <p:cNvPr id="11" name="Content Placeholder 10"/>
          <p:cNvPicPr>
            <a:picLocks noGrp="1" noChangeAspect="1"/>
          </p:cNvPicPr>
          <p:nvPr>
            <p:ph sz="half" idx="2"/>
          </p:nvPr>
        </p:nvPicPr>
        <p:blipFill>
          <a:blip r:embed="rId3"/>
          <a:stretch>
            <a:fillRect/>
          </a:stretch>
        </p:blipFill>
        <p:spPr>
          <a:xfrm>
            <a:off x="6153149" y="2060848"/>
            <a:ext cx="5703491" cy="3733940"/>
          </a:xfrm>
          <a:prstGeom prst="rect">
            <a:avLst/>
          </a:prstGeom>
        </p:spPr>
      </p:pic>
    </p:spTree>
    <p:extLst>
      <p:ext uri="{BB962C8B-B14F-4D97-AF65-F5344CB8AC3E}">
        <p14:creationId xmlns:p14="http://schemas.microsoft.com/office/powerpoint/2010/main" val="3789931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4000" dirty="0"/>
              <a:t>Stylized Facts about economic time series</a:t>
            </a:r>
            <a:br>
              <a:rPr lang="en-ZA" dirty="0"/>
            </a:br>
            <a:r>
              <a:rPr lang="en-ZA" sz="2000" dirty="0"/>
              <a:t>5. Some series seem to have constant means, but periods of high/low volatility</a:t>
            </a:r>
            <a:endParaRPr lang="en-ZA" sz="4900" dirty="0"/>
          </a:p>
        </p:txBody>
      </p:sp>
      <p:pic>
        <p:nvPicPr>
          <p:cNvPr id="4" name="Content Placeholder 3"/>
          <p:cNvPicPr>
            <a:picLocks noGrp="1" noChangeAspect="1"/>
          </p:cNvPicPr>
          <p:nvPr>
            <p:ph idx="1"/>
          </p:nvPr>
        </p:nvPicPr>
        <p:blipFill>
          <a:blip r:embed="rId2"/>
          <a:stretch>
            <a:fillRect/>
          </a:stretch>
        </p:blipFill>
        <p:spPr>
          <a:xfrm>
            <a:off x="2152650" y="2271428"/>
            <a:ext cx="7886700" cy="3173586"/>
          </a:xfrm>
          <a:prstGeom prst="rect">
            <a:avLst/>
          </a:prstGeom>
        </p:spPr>
      </p:pic>
    </p:spTree>
    <p:extLst>
      <p:ext uri="{BB962C8B-B14F-4D97-AF65-F5344CB8AC3E}">
        <p14:creationId xmlns:p14="http://schemas.microsoft.com/office/powerpoint/2010/main" val="3823931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4000" dirty="0"/>
              <a:t>Stylized Facts about economic time series</a:t>
            </a:r>
            <a:br>
              <a:rPr lang="en-ZA" dirty="0"/>
            </a:br>
            <a:r>
              <a:rPr lang="en-ZA" sz="2200" dirty="0"/>
              <a:t>6. Related economic series tend to co-move systematically</a:t>
            </a:r>
            <a:endParaRPr lang="en-ZA" sz="5300" dirty="0"/>
          </a:p>
        </p:txBody>
      </p:sp>
      <p:pic>
        <p:nvPicPr>
          <p:cNvPr id="7" name="Content Placeholder 6"/>
          <p:cNvPicPr>
            <a:picLocks noGrp="1" noChangeAspect="1"/>
          </p:cNvPicPr>
          <p:nvPr>
            <p:ph idx="1"/>
          </p:nvPr>
        </p:nvPicPr>
        <p:blipFill>
          <a:blip r:embed="rId2"/>
          <a:stretch>
            <a:fillRect/>
          </a:stretch>
        </p:blipFill>
        <p:spPr>
          <a:xfrm>
            <a:off x="374162" y="1556792"/>
            <a:ext cx="11457728" cy="4608511"/>
          </a:xfrm>
          <a:prstGeom prst="rect">
            <a:avLst/>
          </a:prstGeom>
        </p:spPr>
      </p:pic>
    </p:spTree>
    <p:extLst>
      <p:ext uri="{BB962C8B-B14F-4D97-AF65-F5344CB8AC3E}">
        <p14:creationId xmlns:p14="http://schemas.microsoft.com/office/powerpoint/2010/main" val="2562178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The Team</a:t>
            </a:r>
          </a:p>
        </p:txBody>
      </p:sp>
      <p:sp>
        <p:nvSpPr>
          <p:cNvPr id="3" name="Content Placeholder 2"/>
          <p:cNvSpPr>
            <a:spLocks noGrp="1"/>
          </p:cNvSpPr>
          <p:nvPr>
            <p:ph idx="1"/>
          </p:nvPr>
        </p:nvSpPr>
        <p:spPr/>
        <p:txBody>
          <a:bodyPr>
            <a:normAutofit fontScale="77500" lnSpcReduction="20000"/>
          </a:bodyPr>
          <a:lstStyle/>
          <a:p>
            <a:pPr marL="0" indent="0">
              <a:buNone/>
            </a:pPr>
            <a:r>
              <a:rPr lang="en-ZA" b="1" dirty="0"/>
              <a:t>Part 1: Time Series Econometrics</a:t>
            </a:r>
          </a:p>
          <a:p>
            <a:pPr marL="0" indent="0">
              <a:buNone/>
            </a:pPr>
            <a:r>
              <a:rPr lang="en-ZA" dirty="0"/>
              <a:t>6/7 topics</a:t>
            </a:r>
          </a:p>
          <a:p>
            <a:pPr marL="0" indent="0">
              <a:buNone/>
            </a:pPr>
            <a:endParaRPr lang="en-ZA" dirty="0"/>
          </a:p>
          <a:p>
            <a:pPr marL="0" indent="0">
              <a:buNone/>
            </a:pPr>
            <a:r>
              <a:rPr lang="en-ZA" dirty="0"/>
              <a:t>Gideon du Rand (</a:t>
            </a:r>
            <a:r>
              <a:rPr lang="en-ZA" dirty="0">
                <a:hlinkClick r:id="rId2"/>
              </a:rPr>
              <a:t>gideondurand@sun.ac.za</a:t>
            </a:r>
            <a:r>
              <a:rPr lang="en-ZA" dirty="0"/>
              <a:t>) </a:t>
            </a:r>
          </a:p>
          <a:p>
            <a:pPr marL="0" indent="0">
              <a:buNone/>
            </a:pPr>
            <a:r>
              <a:rPr lang="en-ZA" dirty="0" err="1"/>
              <a:t>Rm</a:t>
            </a:r>
            <a:r>
              <a:rPr lang="en-ZA" dirty="0"/>
              <a:t> 503 C.G.W Schumann Building</a:t>
            </a:r>
          </a:p>
          <a:p>
            <a:pPr marL="0" indent="0">
              <a:buNone/>
            </a:pPr>
            <a:endParaRPr lang="en-ZA" dirty="0"/>
          </a:p>
          <a:p>
            <a:pPr marL="0" indent="0">
              <a:buNone/>
            </a:pPr>
            <a:r>
              <a:rPr lang="en-ZA" b="1" dirty="0"/>
              <a:t>Part 2: Cross Section Econometrics</a:t>
            </a:r>
          </a:p>
          <a:p>
            <a:pPr marL="0" indent="0">
              <a:buNone/>
            </a:pPr>
            <a:r>
              <a:rPr lang="en-ZA" dirty="0"/>
              <a:t>6 weeks</a:t>
            </a:r>
          </a:p>
          <a:p>
            <a:pPr marL="0" indent="0">
              <a:buNone/>
            </a:pPr>
            <a:endParaRPr lang="en-ZA" dirty="0"/>
          </a:p>
          <a:p>
            <a:pPr marL="0" indent="0">
              <a:buNone/>
            </a:pPr>
            <a:r>
              <a:rPr lang="en-ZA" dirty="0"/>
              <a:t>Cobus Burger (</a:t>
            </a:r>
            <a:r>
              <a:rPr lang="en-ZA" dirty="0">
                <a:hlinkClick r:id="rId3"/>
              </a:rPr>
              <a:t>cobusburger@sun.ac.za</a:t>
            </a:r>
            <a:r>
              <a:rPr lang="en-ZA" dirty="0"/>
              <a:t>) </a:t>
            </a:r>
          </a:p>
          <a:p>
            <a:pPr marL="0" indent="0">
              <a:buNone/>
            </a:pPr>
            <a:r>
              <a:rPr lang="en-ZA" dirty="0"/>
              <a:t>Rm 608 C.G.W. Schumann Building</a:t>
            </a:r>
          </a:p>
          <a:p>
            <a:pPr marL="0" indent="0">
              <a:buNone/>
            </a:pPr>
            <a:endParaRPr lang="en-ZA" dirty="0"/>
          </a:p>
        </p:txBody>
      </p:sp>
    </p:spTree>
    <p:extLst>
      <p:ext uri="{BB962C8B-B14F-4D97-AF65-F5344CB8AC3E}">
        <p14:creationId xmlns:p14="http://schemas.microsoft.com/office/powerpoint/2010/main" val="2104518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4000" dirty="0"/>
              <a:t>Stylized Facts about economic time series</a:t>
            </a:r>
            <a:br>
              <a:rPr lang="en-ZA" dirty="0"/>
            </a:br>
            <a:r>
              <a:rPr lang="en-ZA" sz="2200" dirty="0"/>
              <a:t>7. Co-movements reflect relationships with broader economic forces</a:t>
            </a:r>
            <a:endParaRPr lang="en-ZA" sz="5300" dirty="0"/>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91344" y="1556792"/>
            <a:ext cx="11995899" cy="4827116"/>
          </a:xfrm>
          <a:prstGeom prst="rect">
            <a:avLst/>
          </a:prstGeom>
        </p:spPr>
      </p:pic>
    </p:spTree>
    <p:extLst>
      <p:ext uri="{BB962C8B-B14F-4D97-AF65-F5344CB8AC3E}">
        <p14:creationId xmlns:p14="http://schemas.microsoft.com/office/powerpoint/2010/main" val="2371110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Overview of Time Series Models</a:t>
            </a:r>
          </a:p>
        </p:txBody>
      </p:sp>
      <p:sp>
        <p:nvSpPr>
          <p:cNvPr id="3" name="Text Placeholder 2"/>
          <p:cNvSpPr>
            <a:spLocks noGrp="1"/>
          </p:cNvSpPr>
          <p:nvPr>
            <p:ph type="body" idx="1"/>
          </p:nvPr>
        </p:nvSpPr>
        <p:spPr/>
        <p:txBody>
          <a:bodyPr/>
          <a:lstStyle/>
          <a:p>
            <a:endParaRPr lang="en-ZA"/>
          </a:p>
        </p:txBody>
      </p:sp>
      <p:sp>
        <p:nvSpPr>
          <p:cNvPr id="4" name="Content Placeholder 3"/>
          <p:cNvSpPr>
            <a:spLocks noGrp="1"/>
          </p:cNvSpPr>
          <p:nvPr>
            <p:ph sz="half" idx="2"/>
          </p:nvPr>
        </p:nvSpPr>
        <p:spPr/>
        <p:txBody>
          <a:bodyPr/>
          <a:lstStyle/>
          <a:p>
            <a:endParaRPr lang="en-ZA"/>
          </a:p>
        </p:txBody>
      </p:sp>
      <p:sp>
        <p:nvSpPr>
          <p:cNvPr id="5" name="Text Placeholder 4"/>
          <p:cNvSpPr>
            <a:spLocks noGrp="1"/>
          </p:cNvSpPr>
          <p:nvPr>
            <p:ph type="body" sz="quarter" idx="3"/>
          </p:nvPr>
        </p:nvSpPr>
        <p:spPr/>
        <p:txBody>
          <a:bodyPr/>
          <a:lstStyle/>
          <a:p>
            <a:endParaRPr lang="en-ZA"/>
          </a:p>
        </p:txBody>
      </p:sp>
      <p:sp>
        <p:nvSpPr>
          <p:cNvPr id="6" name="Content Placeholder 5"/>
          <p:cNvSpPr>
            <a:spLocks noGrp="1"/>
          </p:cNvSpPr>
          <p:nvPr>
            <p:ph sz="quarter" idx="4"/>
          </p:nvPr>
        </p:nvSpPr>
        <p:spPr/>
        <p:txBody>
          <a:bodyPr/>
          <a:lstStyle/>
          <a:p>
            <a:endParaRPr lang="en-ZA"/>
          </a:p>
        </p:txBody>
      </p:sp>
    </p:spTree>
    <p:extLst>
      <p:ext uri="{BB962C8B-B14F-4D97-AF65-F5344CB8AC3E}">
        <p14:creationId xmlns:p14="http://schemas.microsoft.com/office/powerpoint/2010/main" val="32591975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981200" y="260649"/>
          <a:ext cx="8229600" cy="5865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1631504" y="1145220"/>
            <a:ext cx="8856984" cy="52361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5404289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981200" y="260649"/>
          <a:ext cx="8229600" cy="58655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1631504" y="2112886"/>
            <a:ext cx="8856984" cy="4232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6" name="Picture 5" descr="Graphical user interface, chart, histogram&#10;&#10;Description automatically generated">
            <a:extLst>
              <a:ext uri="{FF2B5EF4-FFF2-40B4-BE49-F238E27FC236}">
                <a16:creationId xmlns:a16="http://schemas.microsoft.com/office/drawing/2014/main" id="{C978BE1A-06DA-458D-BDA5-AC1D1275C05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16464" y="2140270"/>
            <a:ext cx="3839976" cy="4745114"/>
          </a:xfrm>
          <a:prstGeom prst="rect">
            <a:avLst/>
          </a:prstGeom>
        </p:spPr>
      </p:pic>
      <p:pic>
        <p:nvPicPr>
          <p:cNvPr id="7" name="Picture 6" descr="Graphical user interface&#10;&#10;Description automatically generated with medium confidence">
            <a:extLst>
              <a:ext uri="{FF2B5EF4-FFF2-40B4-BE49-F238E27FC236}">
                <a16:creationId xmlns:a16="http://schemas.microsoft.com/office/drawing/2014/main" id="{75BF936E-CB8B-4396-9AB7-F9971052316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59496" y="2112886"/>
            <a:ext cx="3839976" cy="4745114"/>
          </a:xfrm>
          <a:prstGeom prst="rect">
            <a:avLst/>
          </a:prstGeom>
        </p:spPr>
      </p:pic>
    </p:spTree>
    <p:extLst>
      <p:ext uri="{BB962C8B-B14F-4D97-AF65-F5344CB8AC3E}">
        <p14:creationId xmlns:p14="http://schemas.microsoft.com/office/powerpoint/2010/main" val="1116824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981200" y="260649"/>
          <a:ext cx="8229600" cy="5865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5447928" y="2097344"/>
            <a:ext cx="5040560" cy="42484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Rectangle 5"/>
          <p:cNvSpPr/>
          <p:nvPr/>
        </p:nvSpPr>
        <p:spPr>
          <a:xfrm>
            <a:off x="1631504" y="3051204"/>
            <a:ext cx="4320480" cy="338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6980586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981200" y="260649"/>
          <a:ext cx="8229600" cy="5865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5447928" y="2097344"/>
            <a:ext cx="5040560" cy="42484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Rectangle 5"/>
          <p:cNvSpPr/>
          <p:nvPr/>
        </p:nvSpPr>
        <p:spPr>
          <a:xfrm>
            <a:off x="3719736" y="3071672"/>
            <a:ext cx="2232248" cy="33283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0916147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06902555"/>
              </p:ext>
            </p:extLst>
          </p:nvPr>
        </p:nvGraphicFramePr>
        <p:xfrm>
          <a:off x="1981200" y="260649"/>
          <a:ext cx="8229600" cy="5865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5447928" y="2097344"/>
            <a:ext cx="5040560" cy="42484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Rectangle 5"/>
          <p:cNvSpPr/>
          <p:nvPr/>
        </p:nvSpPr>
        <p:spPr>
          <a:xfrm>
            <a:off x="5519936" y="2420888"/>
            <a:ext cx="2232248" cy="338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9481709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33021624"/>
              </p:ext>
            </p:extLst>
          </p:nvPr>
        </p:nvGraphicFramePr>
        <p:xfrm>
          <a:off x="1981200" y="260649"/>
          <a:ext cx="8229600" cy="5865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5447928" y="2097344"/>
            <a:ext cx="5040560" cy="42484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Rectangle 5"/>
          <p:cNvSpPr/>
          <p:nvPr/>
        </p:nvSpPr>
        <p:spPr>
          <a:xfrm>
            <a:off x="5519936" y="2420888"/>
            <a:ext cx="2232248" cy="338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Rectangle 1"/>
          <p:cNvSpPr/>
          <p:nvPr/>
        </p:nvSpPr>
        <p:spPr>
          <a:xfrm>
            <a:off x="2279576" y="4221580"/>
            <a:ext cx="1440160" cy="863604"/>
          </a:xfrm>
          <a:prstGeom prst="rect">
            <a:avLst/>
          </a:prstGeom>
          <a:solidFill>
            <a:srgbClr val="FFFFFF">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594407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981200" y="260649"/>
          <a:ext cx="8229600" cy="5865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5447928" y="3061066"/>
            <a:ext cx="5040560" cy="32048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Rectangle 5"/>
          <p:cNvSpPr/>
          <p:nvPr/>
        </p:nvSpPr>
        <p:spPr>
          <a:xfrm>
            <a:off x="1775520" y="2204864"/>
            <a:ext cx="3600400" cy="3384376"/>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9679378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981200" y="260649"/>
          <a:ext cx="8229600" cy="5865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8976320" y="3068960"/>
            <a:ext cx="1672940" cy="32048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Rectangle 5"/>
          <p:cNvSpPr/>
          <p:nvPr/>
        </p:nvSpPr>
        <p:spPr>
          <a:xfrm>
            <a:off x="1775520" y="2204864"/>
            <a:ext cx="3600400" cy="3384376"/>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p:cNvSpPr/>
          <p:nvPr/>
        </p:nvSpPr>
        <p:spPr>
          <a:xfrm>
            <a:off x="8599524" y="3068960"/>
            <a:ext cx="1672940" cy="999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958675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490066"/>
          </a:xfrm>
        </p:spPr>
        <p:txBody>
          <a:bodyPr>
            <a:normAutofit fontScale="90000"/>
          </a:bodyPr>
          <a:lstStyle/>
          <a:p>
            <a:r>
              <a:rPr lang="en-ZA" dirty="0"/>
              <a:t>Assessment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1274971"/>
              </p:ext>
            </p:extLst>
          </p:nvPr>
        </p:nvGraphicFramePr>
        <p:xfrm>
          <a:off x="609602" y="836713"/>
          <a:ext cx="10972798" cy="5746650"/>
        </p:xfrm>
        <a:graphic>
          <a:graphicData uri="http://schemas.openxmlformats.org/drawingml/2006/table">
            <a:tbl>
              <a:tblPr firstRow="1" firstCol="1" bandRow="1">
                <a:tableStyleId>{5C22544A-7EE6-4342-B048-85BDC9FD1C3A}</a:tableStyleId>
              </a:tblPr>
              <a:tblGrid>
                <a:gridCol w="5252515">
                  <a:extLst>
                    <a:ext uri="{9D8B030D-6E8A-4147-A177-3AD203B41FA5}">
                      <a16:colId xmlns:a16="http://schemas.microsoft.com/office/drawing/2014/main" val="3751303589"/>
                    </a:ext>
                  </a:extLst>
                </a:gridCol>
                <a:gridCol w="3618619">
                  <a:extLst>
                    <a:ext uri="{9D8B030D-6E8A-4147-A177-3AD203B41FA5}">
                      <a16:colId xmlns:a16="http://schemas.microsoft.com/office/drawing/2014/main" val="3764848618"/>
                    </a:ext>
                  </a:extLst>
                </a:gridCol>
                <a:gridCol w="2101664">
                  <a:extLst>
                    <a:ext uri="{9D8B030D-6E8A-4147-A177-3AD203B41FA5}">
                      <a16:colId xmlns:a16="http://schemas.microsoft.com/office/drawing/2014/main" val="1181373194"/>
                    </a:ext>
                  </a:extLst>
                </a:gridCol>
              </a:tblGrid>
              <a:tr h="906281">
                <a:tc>
                  <a:txBody>
                    <a:bodyPr/>
                    <a:lstStyle/>
                    <a:p>
                      <a:pPr algn="just">
                        <a:spcAft>
                          <a:spcPts val="0"/>
                        </a:spcAft>
                      </a:pPr>
                      <a:endParaRPr lang="en-ZA" sz="2400" dirty="0">
                        <a:effectLst/>
                      </a:endParaRPr>
                    </a:p>
                  </a:txBody>
                  <a:tcPr marL="68580" marR="68580" marT="0" marB="0"/>
                </a:tc>
                <a:tc>
                  <a:txBody>
                    <a:bodyPr/>
                    <a:lstStyle/>
                    <a:p>
                      <a:pPr algn="just">
                        <a:spcAft>
                          <a:spcPts val="0"/>
                        </a:spcAft>
                      </a:pPr>
                      <a:r>
                        <a:rPr lang="en-ZA" sz="2400" dirty="0">
                          <a:effectLst/>
                        </a:rPr>
                        <a:t>Dates</a:t>
                      </a:r>
                      <a:endParaRPr lang="en-ZA" sz="2800" dirty="0">
                        <a:solidFill>
                          <a:srgbClr val="000000"/>
                        </a:solidFill>
                        <a:effectLst/>
                        <a:latin typeface="Garamond" panose="02020404030301010803" pitchFamily="18" charset="0"/>
                        <a:ea typeface="Times New Roman" panose="02020603050405020304" pitchFamily="18" charset="0"/>
                        <a:cs typeface="Garamond" panose="02020404030301010803" pitchFamily="18" charset="0"/>
                      </a:endParaRPr>
                    </a:p>
                  </a:txBody>
                  <a:tcPr marL="68580" marR="68580" marT="0" marB="0"/>
                </a:tc>
                <a:tc>
                  <a:txBody>
                    <a:bodyPr/>
                    <a:lstStyle/>
                    <a:p>
                      <a:pPr algn="ctr">
                        <a:spcAft>
                          <a:spcPts val="0"/>
                        </a:spcAft>
                      </a:pPr>
                      <a:r>
                        <a:rPr lang="en-ZA" sz="2400">
                          <a:effectLst/>
                        </a:rPr>
                        <a:t>Weight in Final Mark</a:t>
                      </a:r>
                      <a:endParaRPr lang="en-ZA" sz="2800">
                        <a:solidFill>
                          <a:srgbClr val="000000"/>
                        </a:solidFill>
                        <a:effectLst/>
                        <a:latin typeface="Garamond" panose="02020404030301010803" pitchFamily="18" charset="0"/>
                        <a:ea typeface="Times New Roman" panose="02020603050405020304" pitchFamily="18" charset="0"/>
                        <a:cs typeface="Garamond" panose="02020404030301010803" pitchFamily="18" charset="0"/>
                      </a:endParaRPr>
                    </a:p>
                  </a:txBody>
                  <a:tcPr marL="68580" marR="68580" marT="0" marB="0"/>
                </a:tc>
                <a:extLst>
                  <a:ext uri="{0D108BD9-81ED-4DB2-BD59-A6C34878D82A}">
                    <a16:rowId xmlns:a16="http://schemas.microsoft.com/office/drawing/2014/main" val="2195748214"/>
                  </a:ext>
                </a:extLst>
              </a:tr>
              <a:tr h="906281">
                <a:tc>
                  <a:txBody>
                    <a:bodyPr/>
                    <a:lstStyle/>
                    <a:p>
                      <a:pPr algn="just">
                        <a:spcAft>
                          <a:spcPts val="0"/>
                        </a:spcAft>
                      </a:pPr>
                      <a:r>
                        <a:rPr lang="en-ZA" sz="2400" dirty="0">
                          <a:effectLst/>
                        </a:rPr>
                        <a:t>Time Series Assessment </a:t>
                      </a:r>
                    </a:p>
                    <a:p>
                      <a:pPr marL="342900" indent="-342900" algn="just">
                        <a:spcAft>
                          <a:spcPts val="0"/>
                        </a:spcAft>
                        <a:buFontTx/>
                        <a:buChar char="-"/>
                      </a:pPr>
                      <a:r>
                        <a:rPr lang="en-ZA" sz="2400" dirty="0">
                          <a:effectLst/>
                        </a:rPr>
                        <a:t>mid semester test</a:t>
                      </a:r>
                      <a:endParaRPr lang="en-ZA" sz="2800" dirty="0">
                        <a:solidFill>
                          <a:srgbClr val="000000"/>
                        </a:solidFill>
                        <a:effectLst/>
                        <a:latin typeface="Garamond" panose="02020404030301010803" pitchFamily="18" charset="0"/>
                        <a:ea typeface="Times New Roman" panose="02020603050405020304" pitchFamily="18" charset="0"/>
                        <a:cs typeface="Garamond" panose="02020404030301010803" pitchFamily="18" charset="0"/>
                      </a:endParaRPr>
                    </a:p>
                  </a:txBody>
                  <a:tcPr marL="68580" marR="68580" marT="0" marB="0"/>
                </a:tc>
                <a:tc>
                  <a:txBody>
                    <a:bodyPr/>
                    <a:lstStyle/>
                    <a:p>
                      <a:pPr algn="just">
                        <a:spcAft>
                          <a:spcPts val="0"/>
                        </a:spcAft>
                      </a:pPr>
                      <a:r>
                        <a:rPr lang="en-ZA" sz="2400" dirty="0">
                          <a:effectLst/>
                        </a:rPr>
                        <a:t>15 April 2024</a:t>
                      </a:r>
                      <a:endParaRPr lang="en-ZA" sz="2800" dirty="0">
                        <a:effectLst/>
                      </a:endParaRPr>
                    </a:p>
                    <a:p>
                      <a:pPr algn="just">
                        <a:spcAft>
                          <a:spcPts val="0"/>
                        </a:spcAft>
                      </a:pPr>
                      <a:r>
                        <a:rPr lang="en-ZA" sz="2400" dirty="0">
                          <a:effectLst/>
                        </a:rPr>
                        <a:t> </a:t>
                      </a:r>
                      <a:endParaRPr lang="en-ZA" sz="2800" dirty="0">
                        <a:solidFill>
                          <a:srgbClr val="000000"/>
                        </a:solidFill>
                        <a:effectLst/>
                        <a:latin typeface="Garamond" panose="02020404030301010803" pitchFamily="18" charset="0"/>
                        <a:ea typeface="Times New Roman" panose="02020603050405020304" pitchFamily="18" charset="0"/>
                        <a:cs typeface="Garamond" panose="02020404030301010803" pitchFamily="18" charset="0"/>
                      </a:endParaRPr>
                    </a:p>
                  </a:txBody>
                  <a:tcPr marL="68580" marR="68580" marT="0" marB="0"/>
                </a:tc>
                <a:tc>
                  <a:txBody>
                    <a:bodyPr/>
                    <a:lstStyle/>
                    <a:p>
                      <a:pPr algn="ctr">
                        <a:spcAft>
                          <a:spcPts val="0"/>
                        </a:spcAft>
                      </a:pPr>
                      <a:r>
                        <a:rPr lang="en-ZA" sz="2400" dirty="0">
                          <a:effectLst/>
                        </a:rPr>
                        <a:t>25%</a:t>
                      </a:r>
                      <a:endParaRPr lang="en-ZA" sz="2800" dirty="0">
                        <a:solidFill>
                          <a:srgbClr val="000000"/>
                        </a:solidFill>
                        <a:effectLst/>
                        <a:latin typeface="Garamond" panose="02020404030301010803" pitchFamily="18" charset="0"/>
                        <a:ea typeface="Times New Roman" panose="02020603050405020304" pitchFamily="18" charset="0"/>
                        <a:cs typeface="Garamond" panose="02020404030301010803" pitchFamily="18" charset="0"/>
                      </a:endParaRPr>
                    </a:p>
                  </a:txBody>
                  <a:tcPr marL="68580" marR="68580" marT="0" marB="0"/>
                </a:tc>
                <a:extLst>
                  <a:ext uri="{0D108BD9-81ED-4DB2-BD59-A6C34878D82A}">
                    <a16:rowId xmlns:a16="http://schemas.microsoft.com/office/drawing/2014/main" val="2305081269"/>
                  </a:ext>
                </a:extLst>
              </a:tr>
              <a:tr h="995537">
                <a:tc>
                  <a:txBody>
                    <a:bodyPr/>
                    <a:lstStyle/>
                    <a:p>
                      <a:pPr>
                        <a:spcAft>
                          <a:spcPts val="0"/>
                        </a:spcAft>
                      </a:pPr>
                      <a:r>
                        <a:rPr lang="en-ZA" sz="2400" dirty="0">
                          <a:effectLst/>
                        </a:rPr>
                        <a:t>Time Series Research Project</a:t>
                      </a:r>
                      <a:br>
                        <a:rPr lang="en-ZA" sz="2400" dirty="0">
                          <a:effectLst/>
                        </a:rPr>
                      </a:br>
                      <a:endParaRPr lang="en-ZA" sz="2800" dirty="0">
                        <a:solidFill>
                          <a:srgbClr val="000000"/>
                        </a:solidFill>
                        <a:effectLst/>
                        <a:latin typeface="Garamond" panose="02020404030301010803" pitchFamily="18" charset="0"/>
                        <a:ea typeface="Times New Roman" panose="02020603050405020304" pitchFamily="18" charset="0"/>
                        <a:cs typeface="Garamond" panose="02020404030301010803" pitchFamily="18" charset="0"/>
                      </a:endParaRPr>
                    </a:p>
                  </a:txBody>
                  <a:tcPr marL="68580" marR="68580" marT="0" marB="0"/>
                </a:tc>
                <a:tc>
                  <a:txBody>
                    <a:bodyPr/>
                    <a:lstStyle/>
                    <a:p>
                      <a:pPr>
                        <a:spcAft>
                          <a:spcPts val="0"/>
                        </a:spcAft>
                      </a:pPr>
                      <a:r>
                        <a:rPr lang="en-ZA" sz="2400" dirty="0">
                          <a:effectLst/>
                        </a:rPr>
                        <a:t>29 April 2024</a:t>
                      </a:r>
                      <a:endParaRPr lang="en-ZA" sz="2800" dirty="0">
                        <a:solidFill>
                          <a:srgbClr val="000000"/>
                        </a:solidFill>
                        <a:effectLst/>
                        <a:latin typeface="Garamond" panose="02020404030301010803" pitchFamily="18" charset="0"/>
                        <a:ea typeface="Times New Roman" panose="02020603050405020304" pitchFamily="18" charset="0"/>
                        <a:cs typeface="Garamond" panose="02020404030301010803" pitchFamily="18" charset="0"/>
                      </a:endParaRPr>
                    </a:p>
                  </a:txBody>
                  <a:tcPr marL="68580" marR="68580" marT="0" marB="0"/>
                </a:tc>
                <a:tc>
                  <a:txBody>
                    <a:bodyPr/>
                    <a:lstStyle/>
                    <a:p>
                      <a:pPr algn="ctr">
                        <a:spcAft>
                          <a:spcPts val="0"/>
                        </a:spcAft>
                      </a:pPr>
                      <a:r>
                        <a:rPr lang="en-ZA" sz="2400" dirty="0">
                          <a:effectLst/>
                        </a:rPr>
                        <a:t>20%</a:t>
                      </a:r>
                      <a:br>
                        <a:rPr lang="en-ZA" sz="2400" dirty="0">
                          <a:effectLst/>
                        </a:rPr>
                      </a:br>
                      <a:endParaRPr lang="en-ZA" sz="2800" dirty="0">
                        <a:solidFill>
                          <a:srgbClr val="000000"/>
                        </a:solidFill>
                        <a:effectLst/>
                        <a:latin typeface="Garamond" panose="02020404030301010803" pitchFamily="18" charset="0"/>
                        <a:ea typeface="Times New Roman" panose="02020603050405020304" pitchFamily="18" charset="0"/>
                        <a:cs typeface="Garamond" panose="02020404030301010803" pitchFamily="18" charset="0"/>
                      </a:endParaRPr>
                    </a:p>
                  </a:txBody>
                  <a:tcPr marL="68580" marR="68580" marT="0" marB="0"/>
                </a:tc>
                <a:extLst>
                  <a:ext uri="{0D108BD9-81ED-4DB2-BD59-A6C34878D82A}">
                    <a16:rowId xmlns:a16="http://schemas.microsoft.com/office/drawing/2014/main" val="1131253230"/>
                  </a:ext>
                </a:extLst>
              </a:tr>
              <a:tr h="947477">
                <a:tc>
                  <a:txBody>
                    <a:bodyPr/>
                    <a:lstStyle/>
                    <a:p>
                      <a:pPr>
                        <a:spcAft>
                          <a:spcPts val="0"/>
                        </a:spcAft>
                      </a:pPr>
                      <a:r>
                        <a:rPr lang="en-ZA" sz="2400" dirty="0">
                          <a:effectLst/>
                        </a:rPr>
                        <a:t>Cross Section Assessment</a:t>
                      </a:r>
                    </a:p>
                    <a:p>
                      <a:pPr marL="342900" indent="-342900">
                        <a:spcAft>
                          <a:spcPts val="0"/>
                        </a:spcAft>
                        <a:buFontTx/>
                        <a:buChar char="-"/>
                      </a:pPr>
                      <a:r>
                        <a:rPr lang="en-ZA" sz="2400" dirty="0">
                          <a:effectLst/>
                        </a:rPr>
                        <a:t>exam </a:t>
                      </a:r>
                      <a:endParaRPr lang="en-ZA" sz="2800" dirty="0">
                        <a:solidFill>
                          <a:srgbClr val="000000"/>
                        </a:solidFill>
                        <a:effectLst/>
                        <a:latin typeface="Garamond" panose="02020404030301010803" pitchFamily="18" charset="0"/>
                        <a:ea typeface="Times New Roman" panose="02020603050405020304" pitchFamily="18" charset="0"/>
                        <a:cs typeface="Garamond" panose="02020404030301010803"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2400" dirty="0">
                          <a:effectLst/>
                        </a:rPr>
                        <a:t>Date to be announced</a:t>
                      </a:r>
                      <a:endParaRPr lang="en-ZA" sz="2800" dirty="0">
                        <a:solidFill>
                          <a:srgbClr val="000000"/>
                        </a:solidFill>
                        <a:effectLst/>
                        <a:latin typeface="Garamond" panose="02020404030301010803" pitchFamily="18" charset="0"/>
                        <a:ea typeface="Times New Roman" panose="02020603050405020304" pitchFamily="18" charset="0"/>
                        <a:cs typeface="Garamond" panose="02020404030301010803" pitchFamily="18" charset="0"/>
                      </a:endParaRPr>
                    </a:p>
                    <a:p>
                      <a:pPr>
                        <a:spcAft>
                          <a:spcPts val="0"/>
                        </a:spcAft>
                      </a:pPr>
                      <a:endParaRPr lang="en-ZA" sz="2800" dirty="0">
                        <a:solidFill>
                          <a:srgbClr val="000000"/>
                        </a:solidFill>
                        <a:effectLst/>
                        <a:latin typeface="Garamond" panose="02020404030301010803" pitchFamily="18" charset="0"/>
                        <a:ea typeface="Times New Roman" panose="02020603050405020304" pitchFamily="18" charset="0"/>
                        <a:cs typeface="Garamond" panose="02020404030301010803" pitchFamily="18" charset="0"/>
                      </a:endParaRPr>
                    </a:p>
                  </a:txBody>
                  <a:tcPr marL="68580" marR="68580" marT="0" marB="0"/>
                </a:tc>
                <a:tc>
                  <a:txBody>
                    <a:bodyPr/>
                    <a:lstStyle/>
                    <a:p>
                      <a:pPr algn="ctr">
                        <a:spcAft>
                          <a:spcPts val="0"/>
                        </a:spcAft>
                      </a:pPr>
                      <a:r>
                        <a:rPr lang="en-ZA" sz="2400" dirty="0">
                          <a:effectLst/>
                        </a:rPr>
                        <a:t>25%</a:t>
                      </a:r>
                      <a:endParaRPr lang="en-ZA" sz="2800" dirty="0">
                        <a:effectLst/>
                      </a:endParaRPr>
                    </a:p>
                    <a:p>
                      <a:pPr algn="ctr">
                        <a:spcAft>
                          <a:spcPts val="0"/>
                        </a:spcAft>
                      </a:pPr>
                      <a:r>
                        <a:rPr lang="en-ZA" sz="2400" dirty="0">
                          <a:effectLst/>
                        </a:rPr>
                        <a:t> </a:t>
                      </a:r>
                      <a:endParaRPr lang="en-ZA" sz="2800" dirty="0">
                        <a:solidFill>
                          <a:srgbClr val="000000"/>
                        </a:solidFill>
                        <a:effectLst/>
                        <a:latin typeface="Garamond" panose="02020404030301010803" pitchFamily="18" charset="0"/>
                        <a:ea typeface="Times New Roman" panose="02020603050405020304" pitchFamily="18" charset="0"/>
                        <a:cs typeface="Garamond" panose="02020404030301010803" pitchFamily="18" charset="0"/>
                      </a:endParaRPr>
                    </a:p>
                  </a:txBody>
                  <a:tcPr marL="68580" marR="68580" marT="0" marB="0"/>
                </a:tc>
                <a:extLst>
                  <a:ext uri="{0D108BD9-81ED-4DB2-BD59-A6C34878D82A}">
                    <a16:rowId xmlns:a16="http://schemas.microsoft.com/office/drawing/2014/main" val="1658716282"/>
                  </a:ext>
                </a:extLst>
              </a:tr>
              <a:tr h="995537">
                <a:tc>
                  <a:txBody>
                    <a:bodyPr/>
                    <a:lstStyle/>
                    <a:p>
                      <a:pPr>
                        <a:spcAft>
                          <a:spcPts val="0"/>
                        </a:spcAft>
                      </a:pPr>
                      <a:r>
                        <a:rPr lang="en-ZA" sz="2400" dirty="0">
                          <a:effectLst/>
                        </a:rPr>
                        <a:t>Cross Section Research Project</a:t>
                      </a:r>
                      <a:br>
                        <a:rPr lang="en-ZA" sz="2400" dirty="0">
                          <a:effectLst/>
                        </a:rPr>
                      </a:br>
                      <a:endParaRPr lang="en-ZA" sz="2800" dirty="0">
                        <a:solidFill>
                          <a:srgbClr val="000000"/>
                        </a:solidFill>
                        <a:effectLst/>
                        <a:latin typeface="Garamond" panose="02020404030301010803" pitchFamily="18" charset="0"/>
                        <a:ea typeface="Times New Roman" panose="02020603050405020304" pitchFamily="18" charset="0"/>
                        <a:cs typeface="Garamond" panose="02020404030301010803"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2400" dirty="0">
                          <a:effectLst/>
                        </a:rPr>
                        <a:t>24 June 2024</a:t>
                      </a:r>
                    </a:p>
                  </a:txBody>
                  <a:tcPr marL="68580" marR="68580" marT="0" marB="0"/>
                </a:tc>
                <a:tc>
                  <a:txBody>
                    <a:bodyPr/>
                    <a:lstStyle/>
                    <a:p>
                      <a:pPr algn="ctr">
                        <a:spcAft>
                          <a:spcPts val="0"/>
                        </a:spcAft>
                      </a:pPr>
                      <a:r>
                        <a:rPr lang="en-ZA" sz="2400" dirty="0">
                          <a:effectLst/>
                        </a:rPr>
                        <a:t>20%</a:t>
                      </a:r>
                      <a:endParaRPr lang="en-ZA" sz="2800" dirty="0">
                        <a:effectLst/>
                      </a:endParaRPr>
                    </a:p>
                    <a:p>
                      <a:pPr algn="ctr">
                        <a:spcAft>
                          <a:spcPts val="0"/>
                        </a:spcAft>
                      </a:pPr>
                      <a:r>
                        <a:rPr lang="en-ZA" sz="2400" dirty="0">
                          <a:effectLst/>
                        </a:rPr>
                        <a:t> </a:t>
                      </a:r>
                      <a:endParaRPr lang="en-ZA" sz="2800" dirty="0">
                        <a:solidFill>
                          <a:srgbClr val="000000"/>
                        </a:solidFill>
                        <a:effectLst/>
                        <a:latin typeface="Garamond" panose="02020404030301010803" pitchFamily="18" charset="0"/>
                        <a:ea typeface="Times New Roman" panose="02020603050405020304" pitchFamily="18" charset="0"/>
                        <a:cs typeface="Garamond" panose="02020404030301010803" pitchFamily="18" charset="0"/>
                      </a:endParaRPr>
                    </a:p>
                  </a:txBody>
                  <a:tcPr marL="68580" marR="68580" marT="0" marB="0"/>
                </a:tc>
                <a:extLst>
                  <a:ext uri="{0D108BD9-81ED-4DB2-BD59-A6C34878D82A}">
                    <a16:rowId xmlns:a16="http://schemas.microsoft.com/office/drawing/2014/main" val="2462964383"/>
                  </a:ext>
                </a:extLst>
              </a:tr>
              <a:tr h="995537">
                <a:tc>
                  <a:txBody>
                    <a:bodyPr/>
                    <a:lstStyle/>
                    <a:p>
                      <a:pPr>
                        <a:spcAft>
                          <a:spcPts val="0"/>
                        </a:spcAft>
                      </a:pPr>
                      <a:r>
                        <a:rPr lang="en-ZA" sz="2400" dirty="0">
                          <a:effectLst/>
                        </a:rPr>
                        <a:t>Graded Exercises</a:t>
                      </a:r>
                      <a:endParaRPr lang="en-ZA" sz="2800" dirty="0">
                        <a:solidFill>
                          <a:srgbClr val="000000"/>
                        </a:solidFill>
                        <a:effectLst/>
                        <a:latin typeface="Garamond" panose="02020404030301010803" pitchFamily="18" charset="0"/>
                        <a:ea typeface="Times New Roman" panose="02020603050405020304" pitchFamily="18" charset="0"/>
                        <a:cs typeface="Garamond" panose="02020404030301010803"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2400" dirty="0">
                          <a:effectLst/>
                        </a:rPr>
                        <a:t>Throughout module</a:t>
                      </a:r>
                    </a:p>
                  </a:txBody>
                  <a:tcPr marL="68580" marR="68580" marT="0" marB="0"/>
                </a:tc>
                <a:tc>
                  <a:txBody>
                    <a:bodyPr/>
                    <a:lstStyle/>
                    <a:p>
                      <a:pPr algn="ctr">
                        <a:spcAft>
                          <a:spcPts val="0"/>
                        </a:spcAft>
                      </a:pPr>
                      <a:r>
                        <a:rPr lang="en-ZA" sz="2400" dirty="0">
                          <a:effectLst/>
                        </a:rPr>
                        <a:t>10%</a:t>
                      </a:r>
                      <a:endParaRPr lang="en-ZA" sz="2800" dirty="0">
                        <a:solidFill>
                          <a:srgbClr val="000000"/>
                        </a:solidFill>
                        <a:effectLst/>
                        <a:latin typeface="Garamond" panose="02020404030301010803" pitchFamily="18" charset="0"/>
                        <a:ea typeface="Times New Roman" panose="02020603050405020304" pitchFamily="18" charset="0"/>
                        <a:cs typeface="Garamond" panose="02020404030301010803" pitchFamily="18" charset="0"/>
                      </a:endParaRPr>
                    </a:p>
                  </a:txBody>
                  <a:tcPr marL="68580" marR="68580" marT="0" marB="0"/>
                </a:tc>
                <a:extLst>
                  <a:ext uri="{0D108BD9-81ED-4DB2-BD59-A6C34878D82A}">
                    <a16:rowId xmlns:a16="http://schemas.microsoft.com/office/drawing/2014/main" val="3084791133"/>
                  </a:ext>
                </a:extLst>
              </a:tr>
            </a:tbl>
          </a:graphicData>
        </a:graphic>
      </p:graphicFrame>
    </p:spTree>
    <p:extLst>
      <p:ext uri="{BB962C8B-B14F-4D97-AF65-F5344CB8AC3E}">
        <p14:creationId xmlns:p14="http://schemas.microsoft.com/office/powerpoint/2010/main" val="27607464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57713788"/>
              </p:ext>
            </p:extLst>
          </p:nvPr>
        </p:nvGraphicFramePr>
        <p:xfrm>
          <a:off x="1981200" y="260649"/>
          <a:ext cx="8229600" cy="5865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1775520" y="2204864"/>
            <a:ext cx="3600400" cy="3384376"/>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9068229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775520" y="260648"/>
            <a:ext cx="8712968" cy="6120680"/>
          </a:xfrm>
          <a:prstGeom prst="roundRect">
            <a:avLst/>
          </a:prstGeom>
          <a:solidFill>
            <a:schemeClr val="accent5">
              <a:lumMod val="40000"/>
              <a:lumOff val="60000"/>
            </a:schemeClr>
          </a:solid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16564315"/>
              </p:ext>
            </p:extLst>
          </p:nvPr>
        </p:nvGraphicFramePr>
        <p:xfrm>
          <a:off x="1981200" y="260649"/>
          <a:ext cx="8229600" cy="5865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2639616" y="6021288"/>
            <a:ext cx="3456384" cy="64807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ZA" dirty="0"/>
              <a:t>Model Selection and Forecasting</a:t>
            </a:r>
          </a:p>
        </p:txBody>
      </p:sp>
    </p:spTree>
    <p:extLst>
      <p:ext uri="{BB962C8B-B14F-4D97-AF65-F5344CB8AC3E}">
        <p14:creationId xmlns:p14="http://schemas.microsoft.com/office/powerpoint/2010/main" val="2013599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54B95E-92DB-C504-5E9C-7268BDE2DA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8F87A7-3EA8-0530-186B-DCF29EC1AC34}"/>
              </a:ext>
            </a:extLst>
          </p:cNvPr>
          <p:cNvSpPr>
            <a:spLocks noGrp="1"/>
          </p:cNvSpPr>
          <p:nvPr>
            <p:ph type="title"/>
          </p:nvPr>
        </p:nvSpPr>
        <p:spPr>
          <a:xfrm>
            <a:off x="609600" y="0"/>
            <a:ext cx="10972800" cy="1143000"/>
          </a:xfrm>
        </p:spPr>
        <p:txBody>
          <a:bodyPr/>
          <a:lstStyle/>
          <a:p>
            <a:r>
              <a:rPr lang="en-ZA" dirty="0"/>
              <a:t>Today: Difference equations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9F7BED3-617A-6E32-1453-263B87906D3F}"/>
                  </a:ext>
                </a:extLst>
              </p:cNvPr>
              <p:cNvSpPr>
                <a:spLocks noGrp="1"/>
              </p:cNvSpPr>
              <p:nvPr>
                <p:ph idx="1"/>
              </p:nvPr>
            </p:nvSpPr>
            <p:spPr>
              <a:xfrm>
                <a:off x="609600" y="1196752"/>
                <a:ext cx="10972800" cy="5472607"/>
              </a:xfrm>
            </p:spPr>
            <p:txBody>
              <a:bodyPr>
                <a:normAutofit fontScale="85000" lnSpcReduction="20000"/>
              </a:bodyPr>
              <a:lstStyle/>
              <a:p>
                <a:pPr>
                  <a:lnSpc>
                    <a:spcPct val="120000"/>
                  </a:lnSpc>
                  <a:spcBef>
                    <a:spcPts val="400"/>
                  </a:spcBef>
                  <a:spcAft>
                    <a:spcPts val="400"/>
                  </a:spcAft>
                </a:pPr>
                <a:r>
                  <a:rPr lang="en-ZA" dirty="0"/>
                  <a:t>In order to effectively and accurately use time series methods, one must be able to manipulate and understand the fundamental mathematical features of difference equations</a:t>
                </a:r>
              </a:p>
              <a:p>
                <a:pPr>
                  <a:lnSpc>
                    <a:spcPct val="120000"/>
                  </a:lnSpc>
                  <a:spcBef>
                    <a:spcPts val="400"/>
                  </a:spcBef>
                  <a:spcAft>
                    <a:spcPts val="400"/>
                  </a:spcAft>
                </a:pPr>
                <a:r>
                  <a:rPr lang="en-ZA" dirty="0"/>
                  <a:t>Consider the Random Walk hypothesis on stock prices in an efficient market</a:t>
                </a:r>
              </a:p>
              <a:p>
                <a:pPr lvl="1">
                  <a:lnSpc>
                    <a:spcPct val="120000"/>
                  </a:lnSpc>
                  <a:spcBef>
                    <a:spcPts val="400"/>
                  </a:spcBef>
                  <a:spcAft>
                    <a:spcPts val="400"/>
                  </a:spcAft>
                </a:pPr>
                <a:r>
                  <a:rPr lang="en-ZA" dirty="0"/>
                  <a:t>Predictable movements in price imply arbitrage (profit) opportunities</a:t>
                </a:r>
              </a:p>
              <a:p>
                <a:pPr lvl="1">
                  <a:lnSpc>
                    <a:spcPct val="120000"/>
                  </a:lnSpc>
                  <a:spcBef>
                    <a:spcPts val="400"/>
                  </a:spcBef>
                  <a:spcAft>
                    <a:spcPts val="400"/>
                  </a:spcAft>
                </a:pPr>
                <a:r>
                  <a:rPr lang="en-ZA" dirty="0"/>
                  <a:t>Thus, an efficient market predicts that stock prices must follow a random walk:</a:t>
                </a:r>
                <a:br>
                  <a:rPr lang="en-ZA" dirty="0"/>
                </a:br>
                <a:endParaRPr lang="en-ZA" dirty="0"/>
              </a:p>
              <a:p>
                <a:pPr marL="457200" lvl="1" indent="0" algn="ctr">
                  <a:lnSpc>
                    <a:spcPct val="120000"/>
                  </a:lnSpc>
                  <a:spcBef>
                    <a:spcPts val="400"/>
                  </a:spcBef>
                  <a:spcAft>
                    <a:spcPts val="400"/>
                  </a:spcAft>
                  <a:buNone/>
                </a:pPr>
                <a14:m>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+1</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i="1">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𝜀</m:t>
                        </m:r>
                      </m:e>
                      <m:sub>
                        <m:r>
                          <a:rPr lang="en-ZA" b="0" i="1" smtClean="0">
                            <a:latin typeface="Cambria Math" panose="02040503050406030204" pitchFamily="18" charset="0"/>
                          </a:rPr>
                          <m:t>𝑡</m:t>
                        </m:r>
                        <m:r>
                          <a:rPr lang="en-ZA" b="0" i="1" smtClean="0">
                            <a:latin typeface="Cambria Math" panose="02040503050406030204" pitchFamily="18" charset="0"/>
                          </a:rPr>
                          <m:t>+1</m:t>
                        </m:r>
                      </m:sub>
                    </m:sSub>
                  </m:oMath>
                </a14:m>
                <a:r>
                  <a:rPr lang="en-ZA" dirty="0"/>
                  <a:t> with </a:t>
                </a:r>
                <a14:m>
                  <m:oMath xmlns:m="http://schemas.openxmlformats.org/officeDocument/2006/math">
                    <m:r>
                      <m:rPr>
                        <m:sty m:val="p"/>
                      </m:rPr>
                      <a:rPr lang="en-ZA" b="0" i="0" smtClean="0">
                        <a:latin typeface="Cambria Math" panose="02040503050406030204" pitchFamily="18" charset="0"/>
                      </a:rPr>
                      <m:t>E</m:t>
                    </m:r>
                    <m:d>
                      <m:dPr>
                        <m:begChr m:val="["/>
                        <m:endChr m:val="]"/>
                        <m:ctrlPr>
                          <a:rPr lang="en-ZA" b="0" i="1" smtClean="0">
                            <a:latin typeface="Cambria Math" panose="02040503050406030204" pitchFamily="18" charset="0"/>
                          </a:rPr>
                        </m:ctrlPr>
                      </m:dPr>
                      <m:e>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r>
                              <a:rPr lang="en-ZA" b="0" i="1" smtClean="0">
                                <a:latin typeface="Cambria Math" panose="02040503050406030204" pitchFamily="18" charset="0"/>
                              </a:rPr>
                              <m:t>+1</m:t>
                            </m:r>
                          </m:sub>
                        </m:sSub>
                      </m:e>
                    </m:d>
                    <m:r>
                      <a:rPr lang="en-ZA" b="0" i="1" smtClean="0">
                        <a:latin typeface="Cambria Math" panose="02040503050406030204" pitchFamily="18" charset="0"/>
                      </a:rPr>
                      <m:t>=0</m:t>
                    </m:r>
                  </m:oMath>
                </a14:m>
                <a:endParaRPr lang="en-ZA" dirty="0"/>
              </a:p>
              <a:p>
                <a:pPr marL="457200" lvl="1" indent="0" algn="ctr">
                  <a:lnSpc>
                    <a:spcPct val="120000"/>
                  </a:lnSpc>
                  <a:spcBef>
                    <a:spcPts val="400"/>
                  </a:spcBef>
                  <a:spcAft>
                    <a:spcPts val="400"/>
                  </a:spcAft>
                  <a:buNone/>
                </a:pPr>
                <a:br>
                  <a:rPr lang="en-ZA" dirty="0"/>
                </a:br>
                <a14:m>
                  <m:oMathPara xmlns:m="http://schemas.openxmlformats.org/officeDocument/2006/math">
                    <m:oMathParaPr>
                      <m:jc m:val="centerGroup"/>
                    </m:oMathParaPr>
                    <m:oMath xmlns:m="http://schemas.openxmlformats.org/officeDocument/2006/math">
                      <m:r>
                        <m:rPr>
                          <m:sty m:val="p"/>
                        </m:rPr>
                        <a:rPr lang="en-ZA" b="0" i="0" smtClean="0">
                          <a:latin typeface="Cambria Math" panose="02040503050406030204" pitchFamily="18" charset="0"/>
                        </a:rPr>
                        <m:t>Δ</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+1</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+1</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r>
                            <a:rPr lang="en-ZA" i="1">
                              <a:latin typeface="Cambria Math" panose="02040503050406030204" pitchFamily="18" charset="0"/>
                            </a:rPr>
                            <m:t>+1</m:t>
                          </m:r>
                        </m:sub>
                      </m:sSub>
                    </m:oMath>
                  </m:oMathPara>
                </a14:m>
                <a:endParaRPr lang="en-ZA" b="0" i="1" dirty="0">
                  <a:latin typeface="Cambria Math" panose="02040503050406030204" pitchFamily="18" charset="0"/>
                </a:endParaRPr>
              </a:p>
              <a:p>
                <a:pPr marL="457200" lvl="1" indent="0" algn="ctr">
                  <a:lnSpc>
                    <a:spcPct val="120000"/>
                  </a:lnSpc>
                  <a:spcBef>
                    <a:spcPts val="400"/>
                  </a:spcBef>
                  <a:spcAft>
                    <a:spcPts val="400"/>
                  </a:spcAft>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rPr>
                        <m:t>⇒</m:t>
                      </m:r>
                      <m:r>
                        <m:rPr>
                          <m:sty m:val="p"/>
                        </m:rPr>
                        <a:rPr lang="en-ZA">
                          <a:latin typeface="Cambria Math" panose="02040503050406030204" pitchFamily="18" charset="0"/>
                        </a:rPr>
                        <m:t>E</m:t>
                      </m:r>
                      <m:d>
                        <m:dPr>
                          <m:begChr m:val="["/>
                          <m:endChr m:val="]"/>
                          <m:ctrlPr>
                            <a:rPr lang="en-ZA" i="1">
                              <a:latin typeface="Cambria Math" panose="02040503050406030204" pitchFamily="18" charset="0"/>
                            </a:rPr>
                          </m:ctrlPr>
                        </m:dPr>
                        <m:e>
                          <m:r>
                            <m:rPr>
                              <m:sty m:val="p"/>
                            </m:rPr>
                            <a:rPr lang="en-ZA">
                              <a:latin typeface="Cambria Math" panose="02040503050406030204" pitchFamily="18" charset="0"/>
                            </a:rPr>
                            <m:t>Δ</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+1</m:t>
                              </m:r>
                            </m:sub>
                          </m:sSub>
                        </m:e>
                      </m:d>
                      <m:r>
                        <a:rPr lang="en-ZA" b="0" i="1" smtClean="0">
                          <a:latin typeface="Cambria Math" panose="02040503050406030204" pitchFamily="18" charset="0"/>
                        </a:rPr>
                        <m:t>=0</m:t>
                      </m:r>
                    </m:oMath>
                  </m:oMathPara>
                </a14:m>
                <a:endParaRPr lang="en-ZA" dirty="0"/>
              </a:p>
              <a:p>
                <a:pPr marL="457200" lvl="1" indent="0" algn="ctr">
                  <a:lnSpc>
                    <a:spcPct val="120000"/>
                  </a:lnSpc>
                  <a:spcBef>
                    <a:spcPts val="400"/>
                  </a:spcBef>
                  <a:spcAft>
                    <a:spcPts val="400"/>
                  </a:spcAft>
                  <a:buNone/>
                </a:pPr>
                <a:endParaRPr lang="en-ZA" dirty="0"/>
              </a:p>
              <a:p>
                <a:pPr marL="457200" lvl="1" indent="0">
                  <a:lnSpc>
                    <a:spcPct val="120000"/>
                  </a:lnSpc>
                  <a:spcBef>
                    <a:spcPts val="400"/>
                  </a:spcBef>
                  <a:spcAft>
                    <a:spcPts val="400"/>
                  </a:spcAft>
                  <a:buNone/>
                </a:pPr>
                <a:endParaRPr lang="en-ZA" dirty="0"/>
              </a:p>
              <a:p>
                <a:pPr marL="0" indent="0">
                  <a:lnSpc>
                    <a:spcPct val="120000"/>
                  </a:lnSpc>
                  <a:spcBef>
                    <a:spcPts val="400"/>
                  </a:spcBef>
                  <a:spcAft>
                    <a:spcPts val="400"/>
                  </a:spcAft>
                  <a:buNone/>
                </a:pPr>
                <a:endParaRPr lang="en-ZA" dirty="0"/>
              </a:p>
            </p:txBody>
          </p:sp>
        </mc:Choice>
        <mc:Fallback>
          <p:sp>
            <p:nvSpPr>
              <p:cNvPr id="3" name="Content Placeholder 2">
                <a:extLst>
                  <a:ext uri="{FF2B5EF4-FFF2-40B4-BE49-F238E27FC236}">
                    <a16:creationId xmlns:a16="http://schemas.microsoft.com/office/drawing/2014/main" id="{39F7BED3-617A-6E32-1453-263B87906D3F}"/>
                  </a:ext>
                </a:extLst>
              </p:cNvPr>
              <p:cNvSpPr>
                <a:spLocks noGrp="1" noRot="1" noChangeAspect="1" noMove="1" noResize="1" noEditPoints="1" noAdjustHandles="1" noChangeArrowheads="1" noChangeShapeType="1" noTextEdit="1"/>
              </p:cNvSpPr>
              <p:nvPr>
                <p:ph idx="1"/>
              </p:nvPr>
            </p:nvSpPr>
            <p:spPr>
              <a:xfrm>
                <a:off x="609600" y="1196752"/>
                <a:ext cx="10972800" cy="5472607"/>
              </a:xfrm>
              <a:blipFill>
                <a:blip r:embed="rId2"/>
                <a:stretch>
                  <a:fillRect l="-944" t="-891" r="-1722"/>
                </a:stretch>
              </a:blipFill>
            </p:spPr>
            <p:txBody>
              <a:bodyPr/>
              <a:lstStyle/>
              <a:p>
                <a:r>
                  <a:rPr lang="en-ZA">
                    <a:noFill/>
                  </a:rPr>
                  <a:t> </a:t>
                </a:r>
              </a:p>
            </p:txBody>
          </p:sp>
        </mc:Fallback>
      </mc:AlternateContent>
    </p:spTree>
    <p:extLst>
      <p:ext uri="{BB962C8B-B14F-4D97-AF65-F5344CB8AC3E}">
        <p14:creationId xmlns:p14="http://schemas.microsoft.com/office/powerpoint/2010/main" val="25411333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lstStyle/>
          <a:p>
            <a:r>
              <a:rPr lang="en-ZA" dirty="0"/>
              <a:t>Today: Difference equations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196752"/>
                <a:ext cx="10972800" cy="5472607"/>
              </a:xfrm>
            </p:spPr>
            <p:txBody>
              <a:bodyPr>
                <a:normAutofit fontScale="77500" lnSpcReduction="20000"/>
              </a:bodyPr>
              <a:lstStyle/>
              <a:p>
                <a:pPr>
                  <a:lnSpc>
                    <a:spcPct val="120000"/>
                  </a:lnSpc>
                  <a:spcBef>
                    <a:spcPts val="400"/>
                  </a:spcBef>
                  <a:spcAft>
                    <a:spcPts val="400"/>
                  </a:spcAft>
                </a:pPr>
                <a:r>
                  <a:rPr lang="en-ZA" dirty="0"/>
                  <a:t>An efficient market predicts that stock prices must follow a random walk:</a:t>
                </a:r>
                <a:br>
                  <a:rPr lang="en-ZA" dirty="0"/>
                </a:br>
                <a:endParaRPr lang="en-ZA" dirty="0"/>
              </a:p>
              <a:p>
                <a:pPr marL="457200" lvl="1" indent="0" algn="ctr">
                  <a:lnSpc>
                    <a:spcPct val="120000"/>
                  </a:lnSpc>
                  <a:spcBef>
                    <a:spcPts val="400"/>
                  </a:spcBef>
                  <a:spcAft>
                    <a:spcPts val="400"/>
                  </a:spcAft>
                  <a:buNone/>
                </a:pPr>
                <a14:m>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+1</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i="1">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𝜀</m:t>
                        </m:r>
                      </m:e>
                      <m:sub>
                        <m:r>
                          <a:rPr lang="en-ZA" b="0" i="1" smtClean="0">
                            <a:latin typeface="Cambria Math" panose="02040503050406030204" pitchFamily="18" charset="0"/>
                          </a:rPr>
                          <m:t>𝑡</m:t>
                        </m:r>
                        <m:r>
                          <a:rPr lang="en-ZA" b="0" i="1" smtClean="0">
                            <a:latin typeface="Cambria Math" panose="02040503050406030204" pitchFamily="18" charset="0"/>
                          </a:rPr>
                          <m:t>+1</m:t>
                        </m:r>
                      </m:sub>
                    </m:sSub>
                  </m:oMath>
                </a14:m>
                <a:r>
                  <a:rPr lang="en-ZA" dirty="0"/>
                  <a:t> with </a:t>
                </a:r>
                <a14:m>
                  <m:oMath xmlns:m="http://schemas.openxmlformats.org/officeDocument/2006/math">
                    <m:r>
                      <m:rPr>
                        <m:sty m:val="p"/>
                      </m:rPr>
                      <a:rPr lang="en-ZA" b="0" i="0" smtClean="0">
                        <a:latin typeface="Cambria Math" panose="02040503050406030204" pitchFamily="18" charset="0"/>
                      </a:rPr>
                      <m:t>E</m:t>
                    </m:r>
                    <m:d>
                      <m:dPr>
                        <m:begChr m:val="["/>
                        <m:endChr m:val="]"/>
                        <m:ctrlPr>
                          <a:rPr lang="en-ZA" b="0" i="1" smtClean="0">
                            <a:latin typeface="Cambria Math" panose="02040503050406030204" pitchFamily="18" charset="0"/>
                          </a:rPr>
                        </m:ctrlPr>
                      </m:dPr>
                      <m:e>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r>
                              <a:rPr lang="en-ZA" b="0" i="1" smtClean="0">
                                <a:latin typeface="Cambria Math" panose="02040503050406030204" pitchFamily="18" charset="0"/>
                              </a:rPr>
                              <m:t>+1</m:t>
                            </m:r>
                          </m:sub>
                        </m:sSub>
                      </m:e>
                    </m:d>
                    <m:r>
                      <a:rPr lang="en-ZA" b="0" i="1" smtClean="0">
                        <a:latin typeface="Cambria Math" panose="02040503050406030204" pitchFamily="18" charset="0"/>
                      </a:rPr>
                      <m:t>=0</m:t>
                    </m:r>
                  </m:oMath>
                </a14:m>
                <a:endParaRPr lang="en-ZA" dirty="0"/>
              </a:p>
              <a:p>
                <a:pPr marL="457200" lvl="1" indent="0" algn="ctr">
                  <a:lnSpc>
                    <a:spcPct val="120000"/>
                  </a:lnSpc>
                  <a:spcBef>
                    <a:spcPts val="400"/>
                  </a:spcBef>
                  <a:spcAft>
                    <a:spcPts val="400"/>
                  </a:spcAft>
                  <a:buNone/>
                </a:pPr>
                <a:endParaRPr lang="en-ZA" dirty="0"/>
              </a:p>
              <a:p>
                <a:pPr>
                  <a:lnSpc>
                    <a:spcPct val="120000"/>
                  </a:lnSpc>
                  <a:spcBef>
                    <a:spcPts val="400"/>
                  </a:spcBef>
                  <a:spcAft>
                    <a:spcPts val="400"/>
                  </a:spcAft>
                </a:pPr>
                <a:r>
                  <a:rPr lang="en-ZA" dirty="0"/>
                  <a:t>We can test this hypothesis with the general difference equation model:</a:t>
                </a:r>
                <a:br>
                  <a:rPr lang="en-ZA" dirty="0"/>
                </a:br>
                <a:endParaRPr lang="en-ZA" dirty="0"/>
              </a:p>
              <a:p>
                <a:pPr marL="457200" lvl="1" indent="0" algn="ctr">
                  <a:lnSpc>
                    <a:spcPct val="120000"/>
                  </a:lnSpc>
                  <a:spcBef>
                    <a:spcPts val="400"/>
                  </a:spcBef>
                  <a:spcAft>
                    <a:spcPts val="400"/>
                  </a:spcAft>
                  <a:buNone/>
                </a:pPr>
                <a14:m>
                  <m:oMathPara xmlns:m="http://schemas.openxmlformats.org/officeDocument/2006/math">
                    <m:oMathParaPr>
                      <m:jc m:val="centerGroup"/>
                    </m:oMathParaPr>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+1</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0</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1</m:t>
                          </m:r>
                        </m:sub>
                      </m:sSub>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i="1">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𝜀</m:t>
                          </m:r>
                        </m:e>
                        <m:sub>
                          <m:r>
                            <a:rPr lang="en-ZA" b="0" i="1" smtClean="0">
                              <a:latin typeface="Cambria Math" panose="02040503050406030204" pitchFamily="18" charset="0"/>
                            </a:rPr>
                            <m:t>𝑡</m:t>
                          </m:r>
                          <m:r>
                            <a:rPr lang="en-ZA" b="0" i="1" smtClean="0">
                              <a:latin typeface="Cambria Math" panose="02040503050406030204" pitchFamily="18" charset="0"/>
                            </a:rPr>
                            <m:t>+1</m:t>
                          </m:r>
                        </m:sub>
                      </m:sSub>
                    </m:oMath>
                  </m:oMathPara>
                </a14:m>
                <a:endParaRPr lang="en-ZA" dirty="0"/>
              </a:p>
              <a:p>
                <a:pPr lvl="2">
                  <a:lnSpc>
                    <a:spcPct val="120000"/>
                  </a:lnSpc>
                  <a:spcBef>
                    <a:spcPts val="400"/>
                  </a:spcBef>
                  <a:spcAft>
                    <a:spcPts val="400"/>
                  </a:spcAft>
                </a:pPr>
                <a:endParaRPr lang="en-ZA" dirty="0"/>
              </a:p>
              <a:p>
                <a:pPr lvl="1">
                  <a:lnSpc>
                    <a:spcPct val="120000"/>
                  </a:lnSpc>
                  <a:spcBef>
                    <a:spcPts val="400"/>
                  </a:spcBef>
                  <a:spcAft>
                    <a:spcPts val="400"/>
                  </a:spcAft>
                </a:pPr>
                <a:r>
                  <a:rPr lang="en-ZA" dirty="0"/>
                  <a:t>The Random walk hypothesis is </a:t>
                </a:r>
                <a14:m>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0</m:t>
                        </m:r>
                      </m:sub>
                    </m:sSub>
                    <m:r>
                      <a:rPr lang="en-ZA" b="0" i="1" smtClean="0">
                        <a:latin typeface="Cambria Math" panose="02040503050406030204" pitchFamily="18" charset="0"/>
                      </a:rPr>
                      <m:t>=0</m:t>
                    </m:r>
                  </m:oMath>
                </a14:m>
                <a:r>
                  <a:rPr lang="en-ZA" dirty="0"/>
                  <a:t> and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a:latin typeface="Cambria Math" panose="02040503050406030204" pitchFamily="18" charset="0"/>
                      </a:rPr>
                      <m:t>=1</m:t>
                    </m:r>
                  </m:oMath>
                </a14:m>
                <a:endParaRPr lang="en-ZA" dirty="0"/>
              </a:p>
              <a:p>
                <a:pPr lvl="1">
                  <a:lnSpc>
                    <a:spcPct val="120000"/>
                  </a:lnSpc>
                  <a:spcBef>
                    <a:spcPts val="400"/>
                  </a:spcBef>
                  <a:spcAft>
                    <a:spcPts val="400"/>
                  </a:spcAft>
                </a:pPr>
                <a:endParaRPr lang="en-ZA" dirty="0"/>
              </a:p>
              <a:p>
                <a:pPr>
                  <a:lnSpc>
                    <a:spcPct val="120000"/>
                  </a:lnSpc>
                  <a:spcBef>
                    <a:spcPts val="400"/>
                  </a:spcBef>
                  <a:spcAft>
                    <a:spcPts val="400"/>
                  </a:spcAft>
                </a:pPr>
                <a:r>
                  <a:rPr lang="en-ZA" dirty="0"/>
                  <a:t>A key issue that we need to determine is when a </a:t>
                </a:r>
                <a:r>
                  <a:rPr lang="en-ZA" b="1" dirty="0"/>
                  <a:t>difference equation has a solution</a:t>
                </a:r>
                <a:r>
                  <a:rPr lang="en-ZA" dirty="0"/>
                  <a:t>, as this determines the properties of the estimators of the coefficients</a:t>
                </a:r>
              </a:p>
              <a:p>
                <a:pPr marL="457200" lvl="1" indent="0">
                  <a:lnSpc>
                    <a:spcPct val="120000"/>
                  </a:lnSpc>
                  <a:spcBef>
                    <a:spcPts val="400"/>
                  </a:spcBef>
                  <a:spcAft>
                    <a:spcPts val="400"/>
                  </a:spcAft>
                  <a:buNone/>
                </a:pPr>
                <a:endParaRPr lang="en-ZA" dirty="0"/>
              </a:p>
              <a:p>
                <a:pPr marL="0" indent="0">
                  <a:lnSpc>
                    <a:spcPct val="120000"/>
                  </a:lnSpc>
                  <a:spcBef>
                    <a:spcPts val="400"/>
                  </a:spcBef>
                  <a:spcAft>
                    <a:spcPts val="400"/>
                  </a:spcAft>
                  <a:buNone/>
                </a:pPr>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196752"/>
                <a:ext cx="10972800" cy="5472607"/>
              </a:xfrm>
              <a:blipFill>
                <a:blip r:embed="rId2"/>
                <a:stretch>
                  <a:fillRect l="-778" t="-780"/>
                </a:stretch>
              </a:blipFill>
            </p:spPr>
            <p:txBody>
              <a:bodyPr/>
              <a:lstStyle/>
              <a:p>
                <a:r>
                  <a:rPr lang="en-ZA">
                    <a:noFill/>
                  </a:rPr>
                  <a:t> </a:t>
                </a:r>
              </a:p>
            </p:txBody>
          </p:sp>
        </mc:Fallback>
      </mc:AlternateContent>
    </p:spTree>
    <p:extLst>
      <p:ext uri="{BB962C8B-B14F-4D97-AF65-F5344CB8AC3E}">
        <p14:creationId xmlns:p14="http://schemas.microsoft.com/office/powerpoint/2010/main" val="7918847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generally</a:t>
            </a:r>
            <a:endParaRPr lang="en-Z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600201"/>
                <a:ext cx="10972800" cy="5069159"/>
              </a:xfrm>
            </p:spPr>
            <p:txBody>
              <a:bodyPr>
                <a:normAutofit lnSpcReduction="10000"/>
              </a:bodyPr>
              <a:lstStyle/>
              <a:p>
                <a:pPr>
                  <a:lnSpc>
                    <a:spcPct val="170000"/>
                  </a:lnSpc>
                </a:pPr>
                <a:r>
                  <a:rPr lang="en-ZA" sz="2000" dirty="0"/>
                  <a:t>Key feature of time series is persistence: </a:t>
                </a:r>
              </a:p>
              <a:p>
                <a:pPr lvl="1">
                  <a:lnSpc>
                    <a:spcPct val="170000"/>
                  </a:lnSpc>
                </a:pPr>
                <a:r>
                  <a:rPr lang="en-ZA" sz="1600" dirty="0"/>
                  <a:t>persistent process </a:t>
                </a:r>
                <a14:m>
                  <m:oMath xmlns:m="http://schemas.openxmlformats.org/officeDocument/2006/math">
                    <m:r>
                      <a:rPr lang="en-ZA" sz="1600" i="1">
                        <a:latin typeface="Cambria Math" panose="02040503050406030204" pitchFamily="18" charset="0"/>
                      </a:rPr>
                      <m:t>≡</m:t>
                    </m:r>
                  </m:oMath>
                </a14:m>
                <a:r>
                  <a:rPr lang="en-ZA" sz="1600" dirty="0"/>
                  <a:t> auto-correlated process</a:t>
                </a:r>
              </a:p>
              <a:p>
                <a:pPr lvl="1">
                  <a:lnSpc>
                    <a:spcPct val="170000"/>
                  </a:lnSpc>
                </a:pPr>
                <a:r>
                  <a:rPr lang="en-ZA" sz="1600" dirty="0"/>
                  <a:t>high value today </a:t>
                </a:r>
                <a14:m>
                  <m:oMath xmlns:m="http://schemas.openxmlformats.org/officeDocument/2006/math">
                    <m:r>
                      <a:rPr lang="en-ZA" sz="1600" i="1">
                        <a:latin typeface="Cambria Math" panose="02040503050406030204" pitchFamily="18" charset="0"/>
                      </a:rPr>
                      <m:t>⇒ </m:t>
                    </m:r>
                  </m:oMath>
                </a14:m>
                <a:r>
                  <a:rPr lang="en-ZA" sz="1600" dirty="0"/>
                  <a:t>high likelihood of high value tomorrow</a:t>
                </a:r>
              </a:p>
              <a:p>
                <a:pPr lvl="1">
                  <a:lnSpc>
                    <a:spcPct val="170000"/>
                  </a:lnSpc>
                </a:pPr>
                <a14:m>
                  <m:oMath xmlns:m="http://schemas.openxmlformats.org/officeDocument/2006/math">
                    <m:sSub>
                      <m:sSubPr>
                        <m:ctrlPr>
                          <a:rPr lang="en-ZA" sz="1600" i="1">
                            <a:latin typeface="Cambria Math" panose="02040503050406030204" pitchFamily="18" charset="0"/>
                          </a:rPr>
                        </m:ctrlPr>
                      </m:sSubPr>
                      <m:e>
                        <m:r>
                          <a:rPr lang="en-ZA" sz="1600" i="1">
                            <a:latin typeface="Cambria Math" panose="02040503050406030204" pitchFamily="18" charset="0"/>
                          </a:rPr>
                          <m:t>𝑦</m:t>
                        </m:r>
                      </m:e>
                      <m:sub>
                        <m:r>
                          <a:rPr lang="en-ZA" sz="1600" i="1">
                            <a:latin typeface="Cambria Math" panose="02040503050406030204" pitchFamily="18" charset="0"/>
                          </a:rPr>
                          <m:t>𝑡</m:t>
                        </m:r>
                      </m:sub>
                    </m:sSub>
                  </m:oMath>
                </a14:m>
                <a:r>
                  <a:rPr lang="en-ZA" sz="1600" dirty="0"/>
                  <a:t> depends on </a:t>
                </a:r>
                <a14:m>
                  <m:oMath xmlns:m="http://schemas.openxmlformats.org/officeDocument/2006/math">
                    <m:sSub>
                      <m:sSubPr>
                        <m:ctrlPr>
                          <a:rPr lang="en-ZA" sz="1600" i="1">
                            <a:latin typeface="Cambria Math" panose="02040503050406030204" pitchFamily="18" charset="0"/>
                          </a:rPr>
                        </m:ctrlPr>
                      </m:sSubPr>
                      <m:e>
                        <m:r>
                          <a:rPr lang="en-ZA" sz="1600" i="1">
                            <a:latin typeface="Cambria Math" panose="02040503050406030204" pitchFamily="18" charset="0"/>
                          </a:rPr>
                          <m:t>𝑦</m:t>
                        </m:r>
                      </m:e>
                      <m:sub>
                        <m:r>
                          <a:rPr lang="en-ZA" sz="1600" i="1">
                            <a:latin typeface="Cambria Math" panose="02040503050406030204" pitchFamily="18" charset="0"/>
                          </a:rPr>
                          <m:t>𝑡</m:t>
                        </m:r>
                        <m:r>
                          <a:rPr lang="en-ZA" sz="1600" i="1">
                            <a:latin typeface="Cambria Math" panose="02040503050406030204" pitchFamily="18" charset="0"/>
                          </a:rPr>
                          <m:t>−1</m:t>
                        </m:r>
                      </m:sub>
                    </m:sSub>
                  </m:oMath>
                </a14:m>
                <a:r>
                  <a:rPr lang="en-ZA" sz="1600" dirty="0"/>
                  <a:t>, </a:t>
                </a:r>
                <a14:m>
                  <m:oMath xmlns:m="http://schemas.openxmlformats.org/officeDocument/2006/math">
                    <m:sSub>
                      <m:sSubPr>
                        <m:ctrlPr>
                          <a:rPr lang="en-ZA" sz="1600" i="1">
                            <a:latin typeface="Cambria Math" panose="02040503050406030204" pitchFamily="18" charset="0"/>
                          </a:rPr>
                        </m:ctrlPr>
                      </m:sSubPr>
                      <m:e>
                        <m:r>
                          <a:rPr lang="en-ZA" sz="1600" i="1">
                            <a:latin typeface="Cambria Math" panose="02040503050406030204" pitchFamily="18" charset="0"/>
                          </a:rPr>
                          <m:t>𝑦</m:t>
                        </m:r>
                      </m:e>
                      <m:sub>
                        <m:r>
                          <a:rPr lang="en-ZA" sz="1600" i="1">
                            <a:latin typeface="Cambria Math" panose="02040503050406030204" pitchFamily="18" charset="0"/>
                          </a:rPr>
                          <m:t>𝑡</m:t>
                        </m:r>
                        <m:r>
                          <a:rPr lang="en-ZA" sz="1600" i="1">
                            <a:latin typeface="Cambria Math" panose="02040503050406030204" pitchFamily="18" charset="0"/>
                          </a:rPr>
                          <m:t>−2</m:t>
                        </m:r>
                      </m:sub>
                    </m:sSub>
                  </m:oMath>
                </a14:m>
                <a:r>
                  <a:rPr lang="en-ZA" sz="1600" dirty="0"/>
                  <a:t>,…</a:t>
                </a:r>
              </a:p>
              <a:p>
                <a:pPr lvl="1">
                  <a:lnSpc>
                    <a:spcPct val="170000"/>
                  </a:lnSpc>
                </a:pPr>
                <a:r>
                  <a:rPr lang="en-ZA" sz="1600" dirty="0"/>
                  <a:t>Goal of time series analysis is to find a valid model of the equation of motion that describes the data generating process of some variable of interest – this is expressed as a difference equation</a:t>
                </a:r>
              </a:p>
              <a:p>
                <a:pPr lvl="1">
                  <a:lnSpc>
                    <a:spcPct val="170000"/>
                  </a:lnSpc>
                </a:pPr>
                <a:r>
                  <a:rPr lang="en-US" sz="1600" dirty="0"/>
                  <a:t>“Time-series econometrics is concerned with the estimation of difference equations with stochastic components” - Enders</a:t>
                </a:r>
                <a:endParaRPr lang="en-ZA" sz="1600" dirty="0"/>
              </a:p>
              <a:p>
                <a:pPr>
                  <a:lnSpc>
                    <a:spcPct val="170000"/>
                  </a:lnSpc>
                </a:pPr>
                <a:r>
                  <a:rPr lang="en-ZA" sz="2000" dirty="0"/>
                  <a:t>Any macro/dynamic problem</a:t>
                </a:r>
              </a:p>
              <a:p>
                <a:pPr lvl="1">
                  <a:lnSpc>
                    <a:spcPct val="170000"/>
                  </a:lnSpc>
                </a:pPr>
                <a:r>
                  <a:rPr lang="en-ZA" sz="1600" dirty="0"/>
                  <a:t>Data observed in discrete intervals</a:t>
                </a:r>
              </a:p>
              <a:p>
                <a:pPr lvl="1">
                  <a:lnSpc>
                    <a:spcPct val="170000"/>
                  </a:lnSpc>
                </a:pPr>
                <a:r>
                  <a:rPr lang="en-ZA" sz="1600" dirty="0"/>
                  <a:t>Difference equations are the discrete analogues of differential equations</a:t>
                </a:r>
                <a:endParaRPr lang="en-US" sz="1600" dirty="0"/>
              </a:p>
              <a:p>
                <a:endParaRPr lang="en-ZA"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600201"/>
                <a:ext cx="10972800" cy="5069159"/>
              </a:xfrm>
              <a:blipFill>
                <a:blip r:embed="rId2"/>
                <a:stretch>
                  <a:fillRect l="-500"/>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44</a:t>
            </a:fld>
            <a:endParaRPr lang="en-ZA"/>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t>n</a:t>
            </a:r>
            <a:r>
              <a:rPr lang="en-US" sz="4000" b="1" baseline="30000" dirty="0"/>
              <a:t>th</a:t>
            </a:r>
            <a:r>
              <a:rPr lang="en-US" sz="4000" b="1" dirty="0"/>
              <a:t> order Linear Difference Equations</a:t>
            </a:r>
            <a:endParaRPr lang="en-ZA" sz="40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a:t>General form</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1</m:t>
                          </m:r>
                        </m:sub>
                      </m:sSub>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−1</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2</m:t>
                          </m:r>
                        </m:sub>
                      </m:sSub>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−2</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b="0" i="1" smtClean="0">
                              <a:latin typeface="Cambria Math" panose="02040503050406030204" pitchFamily="18" charset="0"/>
                            </a:rPr>
                            <m:t>𝑛</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b="0" i="1" smtClean="0">
                              <a:latin typeface="Cambria Math" panose="02040503050406030204" pitchFamily="18" charset="0"/>
                            </a:rPr>
                            <m:t>𝑛</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𝑥</m:t>
                          </m:r>
                        </m:e>
                        <m:sub>
                          <m:r>
                            <a:rPr lang="en-ZA" b="0" i="1" smtClean="0">
                              <a:latin typeface="Cambria Math" panose="02040503050406030204" pitchFamily="18" charset="0"/>
                            </a:rPr>
                            <m:t>𝑡</m:t>
                          </m:r>
                        </m:sub>
                      </m:sSub>
                    </m:oMath>
                  </m:oMathPara>
                </a14:m>
                <a:endParaRPr lang="en-US" dirty="0"/>
              </a:p>
              <a:p>
                <a:pPr lvl="1"/>
                <a:endParaRPr lang="en-US" dirty="0"/>
              </a:p>
              <a:p>
                <a:pPr lvl="1"/>
                <a:r>
                  <a:rPr lang="en-US" dirty="0"/>
                  <a:t>Where </a:t>
                </a:r>
                <a14:m>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𝑥</m:t>
                        </m:r>
                      </m:e>
                      <m:sub>
                        <m:r>
                          <a:rPr lang="en-ZA" b="0" i="1" smtClean="0">
                            <a:latin typeface="Cambria Math" panose="02040503050406030204" pitchFamily="18" charset="0"/>
                          </a:rPr>
                          <m:t>𝑡</m:t>
                        </m:r>
                      </m:sub>
                    </m:sSub>
                  </m:oMath>
                </a14:m>
                <a:r>
                  <a:rPr lang="en-US" dirty="0"/>
                  <a:t> is called a “forcing process” and can be anything for now </a:t>
                </a:r>
              </a:p>
              <a:p>
                <a:pPr lvl="2"/>
                <a:r>
                  <a:rPr lang="en-US" dirty="0"/>
                  <a:t>deterministic and/or stochastic</a:t>
                </a:r>
              </a:p>
              <a:p>
                <a:pPr lvl="2"/>
                <a:r>
                  <a:rPr lang="en-US" dirty="0"/>
                  <a:t>For intuition: think of </a:t>
                </a:r>
                <a14:m>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𝑥</m:t>
                        </m:r>
                      </m:e>
                      <m:sub>
                        <m:r>
                          <a:rPr lang="en-ZA" b="0" i="1" smtClean="0">
                            <a:latin typeface="Cambria Math" panose="02040503050406030204" pitchFamily="18" charset="0"/>
                          </a:rPr>
                          <m:t>𝑡</m:t>
                        </m:r>
                      </m:sub>
                    </m:sSub>
                  </m:oMath>
                </a14:m>
                <a:r>
                  <a:rPr lang="en-US" dirty="0"/>
                  <a:t> as a normally distributed error with some mean</a:t>
                </a:r>
              </a:p>
              <a:p>
                <a:endParaRPr lang="en-US" dirty="0"/>
              </a:p>
              <a:p>
                <a:r>
                  <a:rPr lang="en-US" dirty="0"/>
                  <a:t>Where’s the “difference” then?</a:t>
                </a:r>
              </a:p>
              <a:p>
                <a:pPr lvl="1"/>
                <a:r>
                  <a:rPr lang="en-US" dirty="0"/>
                  <a:t> definition of the difference operator: </a:t>
                </a:r>
                <a14:m>
                  <m:oMath xmlns:m="http://schemas.openxmlformats.org/officeDocument/2006/math">
                    <m:r>
                      <a:rPr lang="en-ZA" b="0" i="1" smtClean="0">
                        <a:latin typeface="Cambria Math" panose="02040503050406030204" pitchFamily="18" charset="0"/>
                        <a:ea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−1</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11" t="-2695" b="-3235"/>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45</a:t>
            </a:fld>
            <a:endParaRPr lang="en-ZA"/>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t>n</a:t>
            </a:r>
            <a:r>
              <a:rPr lang="en-US" sz="4000" b="1" baseline="30000" dirty="0"/>
              <a:t>th</a:t>
            </a:r>
            <a:r>
              <a:rPr lang="en-US" sz="4000" b="1" dirty="0"/>
              <a:t> order Linear Difference Equations</a:t>
            </a:r>
            <a:endParaRPr lang="en-ZA" sz="40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400" dirty="0"/>
                  <a:t>In general form:</a:t>
                </a:r>
                <a:br>
                  <a:rPr lang="en-US" sz="2400" dirty="0"/>
                </a:br>
                <a:endParaRPr lang="en-US" sz="2400" dirty="0"/>
              </a:p>
              <a:p>
                <a:pPr marL="0" indent="0">
                  <a:buNone/>
                </a:pPr>
                <a14:m>
                  <m:oMathPara xmlns:m="http://schemas.openxmlformats.org/officeDocument/2006/math">
                    <m:oMathParaPr>
                      <m:jc m:val="centerGroup"/>
                    </m:oMathParaPr>
                    <m:oMath xmlns:m="http://schemas.openxmlformats.org/officeDocument/2006/math">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𝑎</m:t>
                          </m:r>
                        </m:e>
                        <m:sub>
                          <m:r>
                            <a:rPr lang="en-ZA" sz="2400" b="0" i="1" smtClean="0">
                              <a:latin typeface="Cambria Math" panose="02040503050406030204" pitchFamily="18" charset="0"/>
                            </a:rPr>
                            <m:t>1</m:t>
                          </m:r>
                        </m:sub>
                      </m:sSub>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r>
                            <a:rPr lang="en-ZA" sz="2400" b="0" i="1" smtClean="0">
                              <a:latin typeface="Cambria Math" panose="02040503050406030204" pitchFamily="18" charset="0"/>
                            </a:rPr>
                            <m:t>−1</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𝑎</m:t>
                          </m:r>
                        </m:e>
                        <m:sub>
                          <m:r>
                            <a:rPr lang="en-ZA" sz="2400" b="0" i="1" smtClean="0">
                              <a:latin typeface="Cambria Math" panose="02040503050406030204" pitchFamily="18" charset="0"/>
                            </a:rPr>
                            <m:t>2</m:t>
                          </m:r>
                        </m:sub>
                      </m:sSub>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r>
                            <a:rPr lang="en-ZA" sz="2400" b="0" i="1" smtClean="0">
                              <a:latin typeface="Cambria Math" panose="02040503050406030204" pitchFamily="18" charset="0"/>
                            </a:rPr>
                            <m:t>−2</m:t>
                          </m:r>
                        </m:sub>
                      </m:sSub>
                      <m:r>
                        <a:rPr lang="en-ZA" sz="2400" i="1">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𝑎</m:t>
                          </m:r>
                        </m:e>
                        <m:sub>
                          <m:r>
                            <a:rPr lang="en-ZA" sz="2400" b="0" i="1" smtClean="0">
                              <a:latin typeface="Cambria Math" panose="02040503050406030204" pitchFamily="18" charset="0"/>
                            </a:rPr>
                            <m:t>𝑛</m:t>
                          </m:r>
                        </m:sub>
                      </m:sSub>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r>
                            <a:rPr lang="en-ZA" sz="2400" i="1">
                              <a:latin typeface="Cambria Math" panose="02040503050406030204" pitchFamily="18" charset="0"/>
                            </a:rPr>
                            <m:t>−</m:t>
                          </m:r>
                          <m:r>
                            <a:rPr lang="en-ZA" sz="2400" b="0" i="1" smtClean="0">
                              <a:latin typeface="Cambria Math" panose="02040503050406030204" pitchFamily="18" charset="0"/>
                            </a:rPr>
                            <m:t>𝑛</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𝑥</m:t>
                          </m:r>
                        </m:e>
                        <m:sub>
                          <m:r>
                            <a:rPr lang="en-ZA" sz="2400" b="0" i="1" smtClean="0">
                              <a:latin typeface="Cambria Math" panose="02040503050406030204" pitchFamily="18" charset="0"/>
                            </a:rPr>
                            <m:t>𝑡</m:t>
                          </m:r>
                        </m:sub>
                      </m:sSub>
                    </m:oMath>
                  </m:oMathPara>
                </a14:m>
                <a:br>
                  <a:rPr lang="en-ZA" sz="2400" b="0" dirty="0"/>
                </a:br>
                <a:endParaRPr lang="en-US" sz="2400" dirty="0"/>
              </a:p>
              <a:p>
                <a:endParaRPr lang="en-US" sz="2400" dirty="0"/>
              </a:p>
              <a:p>
                <a:r>
                  <a:rPr lang="en-US" sz="2400" dirty="0"/>
                  <a:t>Subtract </a:t>
                </a:r>
                <a14:m>
                  <m:oMath xmlns:m="http://schemas.openxmlformats.org/officeDocument/2006/math">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r>
                          <a:rPr lang="en-ZA" sz="2400" b="0" i="1" smtClean="0">
                            <a:latin typeface="Cambria Math" panose="02040503050406030204" pitchFamily="18" charset="0"/>
                          </a:rPr>
                          <m:t>−1</m:t>
                        </m:r>
                      </m:sub>
                    </m:sSub>
                  </m:oMath>
                </a14:m>
                <a:r>
                  <a:rPr lang="en-US" sz="2400" dirty="0"/>
                  <a:t> from both sides:</a:t>
                </a:r>
                <a:br>
                  <a:rPr lang="en-US" sz="2400" dirty="0"/>
                </a:br>
                <a:endParaRPr lang="en-US" sz="2400" dirty="0"/>
              </a:p>
              <a:p>
                <a:pPr marL="0" indent="0">
                  <a:buNone/>
                </a:pPr>
                <a14:m>
                  <m:oMathPara xmlns:m="http://schemas.openxmlformats.org/officeDocument/2006/math">
                    <m:oMathParaPr>
                      <m:jc m:val="centerGroup"/>
                    </m:oMathParaPr>
                    <m:oMath xmlns:m="http://schemas.openxmlformats.org/officeDocument/2006/math">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sub>
                      </m:sSub>
                      <m:r>
                        <a:rPr lang="en-ZA" sz="2400" b="0" i="1" smtClean="0">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r>
                            <a:rPr lang="en-ZA" sz="2400" i="1">
                              <a:latin typeface="Cambria Math" panose="02040503050406030204" pitchFamily="18" charset="0"/>
                            </a:rPr>
                            <m:t>−1</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𝑎</m:t>
                          </m:r>
                        </m:e>
                        <m:sub>
                          <m:r>
                            <a:rPr lang="en-ZA" sz="2400" b="0" i="1" smtClean="0">
                              <a:latin typeface="Cambria Math" panose="02040503050406030204" pitchFamily="18" charset="0"/>
                            </a:rPr>
                            <m:t>1</m:t>
                          </m:r>
                        </m:sub>
                      </m:sSub>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r>
                            <a:rPr lang="en-ZA" sz="2400" b="0" i="1" smtClean="0">
                              <a:latin typeface="Cambria Math" panose="02040503050406030204" pitchFamily="18" charset="0"/>
                            </a:rPr>
                            <m:t>−1</m:t>
                          </m:r>
                        </m:sub>
                      </m:sSub>
                      <m:r>
                        <a:rPr lang="en-ZA" sz="2400" b="0" i="1" smtClean="0">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r>
                            <a:rPr lang="en-ZA" sz="2400" i="1">
                              <a:latin typeface="Cambria Math" panose="02040503050406030204" pitchFamily="18" charset="0"/>
                            </a:rPr>
                            <m:t>−1</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𝑎</m:t>
                          </m:r>
                        </m:e>
                        <m:sub>
                          <m:r>
                            <a:rPr lang="en-ZA" sz="2400" b="0" i="1" smtClean="0">
                              <a:latin typeface="Cambria Math" panose="02040503050406030204" pitchFamily="18" charset="0"/>
                            </a:rPr>
                            <m:t>2</m:t>
                          </m:r>
                        </m:sub>
                      </m:sSub>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r>
                            <a:rPr lang="en-ZA" sz="2400" b="0" i="1" smtClean="0">
                              <a:latin typeface="Cambria Math" panose="02040503050406030204" pitchFamily="18" charset="0"/>
                            </a:rPr>
                            <m:t>−2</m:t>
                          </m:r>
                        </m:sub>
                      </m:sSub>
                      <m:r>
                        <a:rPr lang="en-ZA" sz="2400" i="1">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𝑎</m:t>
                          </m:r>
                        </m:e>
                        <m:sub>
                          <m:r>
                            <a:rPr lang="en-ZA" sz="2400" b="0" i="1" smtClean="0">
                              <a:latin typeface="Cambria Math" panose="02040503050406030204" pitchFamily="18" charset="0"/>
                            </a:rPr>
                            <m:t>𝑛</m:t>
                          </m:r>
                        </m:sub>
                      </m:sSub>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r>
                            <a:rPr lang="en-ZA" sz="2400" i="1">
                              <a:latin typeface="Cambria Math" panose="02040503050406030204" pitchFamily="18" charset="0"/>
                            </a:rPr>
                            <m:t>−</m:t>
                          </m:r>
                          <m:r>
                            <a:rPr lang="en-ZA" sz="2400" b="0" i="1" smtClean="0">
                              <a:latin typeface="Cambria Math" panose="02040503050406030204" pitchFamily="18" charset="0"/>
                            </a:rPr>
                            <m:t>𝑛</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𝑥</m:t>
                          </m:r>
                        </m:e>
                        <m:sub>
                          <m:r>
                            <a:rPr lang="en-ZA" sz="2400" b="0" i="1" smtClean="0">
                              <a:latin typeface="Cambria Math" panose="02040503050406030204" pitchFamily="18" charset="0"/>
                            </a:rPr>
                            <m:t>𝑡</m:t>
                          </m:r>
                        </m:sub>
                      </m:sSub>
                    </m:oMath>
                  </m:oMathPara>
                </a14:m>
                <a:br>
                  <a:rPr lang="en-ZA" sz="2400" b="0" dirty="0"/>
                </a:br>
                <a:endParaRPr lang="en-ZA" sz="2400" b="0" dirty="0"/>
              </a:p>
              <a:p>
                <a:pPr marL="0" indent="0">
                  <a:buNone/>
                </a:pPr>
                <a:br>
                  <a:rPr lang="en-ZA" sz="2400" i="1" dirty="0">
                    <a:latin typeface="Cambria Math" panose="02040503050406030204" pitchFamily="18" charset="0"/>
                    <a:ea typeface="Cambria Math" panose="02040503050406030204" pitchFamily="18" charset="0"/>
                  </a:rPr>
                </a:br>
                <a14:m>
                  <m:oMathPara xmlns:m="http://schemas.openxmlformats.org/officeDocument/2006/math">
                    <m:oMathParaPr>
                      <m:jc m:val="centerGroup"/>
                    </m:oMathParaPr>
                    <m:oMath xmlns:m="http://schemas.openxmlformats.org/officeDocument/2006/math">
                      <m:r>
                        <a:rPr lang="en-ZA" sz="2400" i="1">
                          <a:latin typeface="Cambria Math" panose="02040503050406030204" pitchFamily="18" charset="0"/>
                          <a:ea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sub>
                      </m:sSub>
                      <m:r>
                        <a:rPr lang="en-ZA" sz="2400" b="0" i="1" smtClean="0">
                          <a:latin typeface="Cambria Math" panose="02040503050406030204" pitchFamily="18" charset="0"/>
                        </a:rPr>
                        <m:t>=</m:t>
                      </m:r>
                      <m:d>
                        <m:dPr>
                          <m:ctrlPr>
                            <a:rPr lang="en-ZA" sz="2400" b="0" i="1" smtClean="0">
                              <a:latin typeface="Cambria Math" panose="02040503050406030204" pitchFamily="18" charset="0"/>
                            </a:rPr>
                          </m:ctrlPr>
                        </m:dPr>
                        <m:e>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𝑎</m:t>
                              </m:r>
                            </m:e>
                            <m:sub>
                              <m:r>
                                <a:rPr lang="en-ZA" sz="2400" b="0" i="1" smtClean="0">
                                  <a:latin typeface="Cambria Math" panose="02040503050406030204" pitchFamily="18" charset="0"/>
                                </a:rPr>
                                <m:t>1</m:t>
                              </m:r>
                            </m:sub>
                          </m:sSub>
                          <m:r>
                            <a:rPr lang="en-ZA" sz="2400" b="0" i="1" smtClean="0">
                              <a:latin typeface="Cambria Math" panose="02040503050406030204" pitchFamily="18" charset="0"/>
                            </a:rPr>
                            <m:t>−1</m:t>
                          </m:r>
                        </m:e>
                      </m:d>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r>
                            <a:rPr lang="en-ZA" sz="2400" b="0" i="1" smtClean="0">
                              <a:latin typeface="Cambria Math" panose="02040503050406030204" pitchFamily="18" charset="0"/>
                            </a:rPr>
                            <m:t>−1</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𝑎</m:t>
                          </m:r>
                        </m:e>
                        <m:sub>
                          <m:r>
                            <a:rPr lang="en-ZA" sz="2400" b="0" i="1" smtClean="0">
                              <a:latin typeface="Cambria Math" panose="02040503050406030204" pitchFamily="18" charset="0"/>
                            </a:rPr>
                            <m:t>2</m:t>
                          </m:r>
                        </m:sub>
                      </m:sSub>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r>
                            <a:rPr lang="en-ZA" sz="2400" b="0" i="1" smtClean="0">
                              <a:latin typeface="Cambria Math" panose="02040503050406030204" pitchFamily="18" charset="0"/>
                            </a:rPr>
                            <m:t>−2</m:t>
                          </m:r>
                        </m:sub>
                      </m:sSub>
                      <m:r>
                        <a:rPr lang="en-ZA" sz="2400" i="1">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𝑎</m:t>
                          </m:r>
                        </m:e>
                        <m:sub>
                          <m:r>
                            <a:rPr lang="en-ZA" sz="2400" b="0" i="1" smtClean="0">
                              <a:latin typeface="Cambria Math" panose="02040503050406030204" pitchFamily="18" charset="0"/>
                            </a:rPr>
                            <m:t>𝑛</m:t>
                          </m:r>
                        </m:sub>
                      </m:sSub>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r>
                            <a:rPr lang="en-ZA" sz="2400" i="1">
                              <a:latin typeface="Cambria Math" panose="02040503050406030204" pitchFamily="18" charset="0"/>
                            </a:rPr>
                            <m:t>−</m:t>
                          </m:r>
                          <m:r>
                            <a:rPr lang="en-ZA" sz="2400" b="0" i="1" smtClean="0">
                              <a:latin typeface="Cambria Math" panose="02040503050406030204" pitchFamily="18" charset="0"/>
                            </a:rPr>
                            <m:t>𝑛</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𝑥</m:t>
                          </m:r>
                        </m:e>
                        <m:sub>
                          <m:r>
                            <a:rPr lang="en-ZA" sz="2400" b="0" i="1" smtClean="0">
                              <a:latin typeface="Cambria Math" panose="02040503050406030204" pitchFamily="18" charset="0"/>
                            </a:rPr>
                            <m:t>𝑡</m:t>
                          </m:r>
                        </m:sub>
                      </m:sSub>
                    </m:oMath>
                  </m:oMathPara>
                </a14:m>
                <a:br>
                  <a:rPr lang="en-ZA" sz="2400" b="0" dirty="0"/>
                </a:br>
                <a:endParaRPr lang="en-ZA" sz="2400" b="0" dirty="0"/>
              </a:p>
              <a:p>
                <a:pPr marL="0" indent="0">
                  <a:buNone/>
                </a:pPr>
                <a:endParaRPr lang="en-ZA" sz="2400" b="0" dirty="0"/>
              </a:p>
              <a:p>
                <a:pPr marL="0" indent="0">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22" t="-1078"/>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46</a:t>
            </a:fld>
            <a:endParaRPr lang="en-ZA"/>
          </a:p>
        </p:txBody>
      </p:sp>
    </p:spTree>
    <p:extLst>
      <p:ext uri="{BB962C8B-B14F-4D97-AF65-F5344CB8AC3E}">
        <p14:creationId xmlns:p14="http://schemas.microsoft.com/office/powerpoint/2010/main" val="40093797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t>n</a:t>
            </a:r>
            <a:r>
              <a:rPr lang="en-US" sz="4000" b="1" baseline="30000" dirty="0"/>
              <a:t>th</a:t>
            </a:r>
            <a:r>
              <a:rPr lang="en-US" sz="4000" b="1" dirty="0"/>
              <a:t> order Linear Difference Equations</a:t>
            </a:r>
            <a:endParaRPr lang="en-ZA" sz="40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400" dirty="0"/>
                  <a:t>In general form:</a:t>
                </a:r>
                <a:br>
                  <a:rPr lang="en-US" sz="2400" dirty="0"/>
                </a:br>
                <a:endParaRPr lang="en-US" sz="2400" dirty="0"/>
              </a:p>
              <a:p>
                <a:pPr marL="0" indent="0">
                  <a:buNone/>
                </a:pPr>
                <a14:m>
                  <m:oMathPara xmlns:m="http://schemas.openxmlformats.org/officeDocument/2006/math">
                    <m:oMathParaPr>
                      <m:jc m:val="centerGroup"/>
                    </m:oMathParaPr>
                    <m:oMath xmlns:m="http://schemas.openxmlformats.org/officeDocument/2006/math">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𝑎</m:t>
                          </m:r>
                        </m:e>
                        <m:sub>
                          <m:r>
                            <a:rPr lang="en-ZA" sz="2400" b="0" i="1" smtClean="0">
                              <a:latin typeface="Cambria Math" panose="02040503050406030204" pitchFamily="18" charset="0"/>
                            </a:rPr>
                            <m:t>1</m:t>
                          </m:r>
                        </m:sub>
                      </m:sSub>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r>
                            <a:rPr lang="en-ZA" sz="2400" b="0" i="1" smtClean="0">
                              <a:latin typeface="Cambria Math" panose="02040503050406030204" pitchFamily="18" charset="0"/>
                            </a:rPr>
                            <m:t>−1</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𝑎</m:t>
                          </m:r>
                        </m:e>
                        <m:sub>
                          <m:r>
                            <a:rPr lang="en-ZA" sz="2400" b="0" i="1" smtClean="0">
                              <a:latin typeface="Cambria Math" panose="02040503050406030204" pitchFamily="18" charset="0"/>
                            </a:rPr>
                            <m:t>2</m:t>
                          </m:r>
                        </m:sub>
                      </m:sSub>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r>
                            <a:rPr lang="en-ZA" sz="2400" b="0" i="1" smtClean="0">
                              <a:latin typeface="Cambria Math" panose="02040503050406030204" pitchFamily="18" charset="0"/>
                            </a:rPr>
                            <m:t>−2</m:t>
                          </m:r>
                        </m:sub>
                      </m:sSub>
                      <m:r>
                        <a:rPr lang="en-ZA" sz="2400" i="1">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𝑎</m:t>
                          </m:r>
                        </m:e>
                        <m:sub>
                          <m:r>
                            <a:rPr lang="en-ZA" sz="2400" b="0" i="1" smtClean="0">
                              <a:latin typeface="Cambria Math" panose="02040503050406030204" pitchFamily="18" charset="0"/>
                            </a:rPr>
                            <m:t>𝑛</m:t>
                          </m:r>
                        </m:sub>
                      </m:sSub>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r>
                            <a:rPr lang="en-ZA" sz="2400" i="1">
                              <a:latin typeface="Cambria Math" panose="02040503050406030204" pitchFamily="18" charset="0"/>
                            </a:rPr>
                            <m:t>−</m:t>
                          </m:r>
                          <m:r>
                            <a:rPr lang="en-ZA" sz="2400" b="0" i="1" smtClean="0">
                              <a:latin typeface="Cambria Math" panose="02040503050406030204" pitchFamily="18" charset="0"/>
                            </a:rPr>
                            <m:t>𝑛</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𝑥</m:t>
                          </m:r>
                        </m:e>
                        <m:sub>
                          <m:r>
                            <a:rPr lang="en-ZA" sz="2400" b="0" i="1" smtClean="0">
                              <a:latin typeface="Cambria Math" panose="02040503050406030204" pitchFamily="18" charset="0"/>
                            </a:rPr>
                            <m:t>𝑡</m:t>
                          </m:r>
                        </m:sub>
                      </m:sSub>
                    </m:oMath>
                  </m:oMathPara>
                </a14:m>
                <a:br>
                  <a:rPr lang="en-ZA" sz="2400" b="0" dirty="0"/>
                </a:br>
                <a:endParaRPr lang="en-US" sz="2400" dirty="0"/>
              </a:p>
              <a:p>
                <a:endParaRPr lang="en-US" sz="2400" dirty="0"/>
              </a:p>
              <a:p>
                <a:r>
                  <a:rPr lang="en-US" sz="2400" dirty="0"/>
                  <a:t>Subtract </a:t>
                </a:r>
                <a14:m>
                  <m:oMath xmlns:m="http://schemas.openxmlformats.org/officeDocument/2006/math">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r>
                          <a:rPr lang="en-ZA" sz="2400" b="0" i="1" smtClean="0">
                            <a:latin typeface="Cambria Math" panose="02040503050406030204" pitchFamily="18" charset="0"/>
                          </a:rPr>
                          <m:t>−1</m:t>
                        </m:r>
                      </m:sub>
                    </m:sSub>
                  </m:oMath>
                </a14:m>
                <a:r>
                  <a:rPr lang="en-US" sz="2400" dirty="0"/>
                  <a:t> from both sides:</a:t>
                </a:r>
                <a:br>
                  <a:rPr lang="en-US" sz="2400" dirty="0"/>
                </a:br>
                <a:endParaRPr lang="en-US" sz="2400" dirty="0"/>
              </a:p>
              <a:p>
                <a:pPr marL="0" indent="0">
                  <a:buNone/>
                </a:pPr>
                <a14:m>
                  <m:oMathPara xmlns:m="http://schemas.openxmlformats.org/officeDocument/2006/math">
                    <m:oMathParaPr>
                      <m:jc m:val="centerGroup"/>
                    </m:oMathParaPr>
                    <m:oMath xmlns:m="http://schemas.openxmlformats.org/officeDocument/2006/math">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sub>
                      </m:sSub>
                      <m:r>
                        <a:rPr lang="en-ZA" sz="2400" b="0" i="1" smtClean="0">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r>
                            <a:rPr lang="en-ZA" sz="2400" i="1">
                              <a:latin typeface="Cambria Math" panose="02040503050406030204" pitchFamily="18" charset="0"/>
                            </a:rPr>
                            <m:t>−1</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𝑎</m:t>
                          </m:r>
                        </m:e>
                        <m:sub>
                          <m:r>
                            <a:rPr lang="en-ZA" sz="2400" b="0" i="1" smtClean="0">
                              <a:latin typeface="Cambria Math" panose="02040503050406030204" pitchFamily="18" charset="0"/>
                            </a:rPr>
                            <m:t>1</m:t>
                          </m:r>
                        </m:sub>
                      </m:sSub>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r>
                            <a:rPr lang="en-ZA" sz="2400" b="0" i="1" smtClean="0">
                              <a:latin typeface="Cambria Math" panose="02040503050406030204" pitchFamily="18" charset="0"/>
                            </a:rPr>
                            <m:t>−1</m:t>
                          </m:r>
                        </m:sub>
                      </m:sSub>
                      <m:r>
                        <a:rPr lang="en-ZA" sz="2400" b="0" i="1" smtClean="0">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r>
                            <a:rPr lang="en-ZA" sz="2400" i="1">
                              <a:latin typeface="Cambria Math" panose="02040503050406030204" pitchFamily="18" charset="0"/>
                            </a:rPr>
                            <m:t>−1</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𝑎</m:t>
                          </m:r>
                        </m:e>
                        <m:sub>
                          <m:r>
                            <a:rPr lang="en-ZA" sz="2400" b="0" i="1" smtClean="0">
                              <a:latin typeface="Cambria Math" panose="02040503050406030204" pitchFamily="18" charset="0"/>
                            </a:rPr>
                            <m:t>2</m:t>
                          </m:r>
                        </m:sub>
                      </m:sSub>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r>
                            <a:rPr lang="en-ZA" sz="2400" b="0" i="1" smtClean="0">
                              <a:latin typeface="Cambria Math" panose="02040503050406030204" pitchFamily="18" charset="0"/>
                            </a:rPr>
                            <m:t>−2</m:t>
                          </m:r>
                        </m:sub>
                      </m:sSub>
                      <m:r>
                        <a:rPr lang="en-ZA" sz="2400" i="1">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𝑎</m:t>
                          </m:r>
                        </m:e>
                        <m:sub>
                          <m:r>
                            <a:rPr lang="en-ZA" sz="2400" b="0" i="1" smtClean="0">
                              <a:latin typeface="Cambria Math" panose="02040503050406030204" pitchFamily="18" charset="0"/>
                            </a:rPr>
                            <m:t>𝑛</m:t>
                          </m:r>
                        </m:sub>
                      </m:sSub>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r>
                            <a:rPr lang="en-ZA" sz="2400" i="1">
                              <a:latin typeface="Cambria Math" panose="02040503050406030204" pitchFamily="18" charset="0"/>
                            </a:rPr>
                            <m:t>−</m:t>
                          </m:r>
                          <m:r>
                            <a:rPr lang="en-ZA" sz="2400" b="0" i="1" smtClean="0">
                              <a:latin typeface="Cambria Math" panose="02040503050406030204" pitchFamily="18" charset="0"/>
                            </a:rPr>
                            <m:t>𝑛</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𝑥</m:t>
                          </m:r>
                        </m:e>
                        <m:sub>
                          <m:r>
                            <a:rPr lang="en-ZA" sz="2400" b="0" i="1" smtClean="0">
                              <a:latin typeface="Cambria Math" panose="02040503050406030204" pitchFamily="18" charset="0"/>
                            </a:rPr>
                            <m:t>𝑡</m:t>
                          </m:r>
                        </m:sub>
                      </m:sSub>
                    </m:oMath>
                  </m:oMathPara>
                </a14:m>
                <a:br>
                  <a:rPr lang="en-ZA" sz="2400" b="0" dirty="0"/>
                </a:br>
                <a:endParaRPr lang="en-ZA" sz="2400" b="0" dirty="0"/>
              </a:p>
              <a:p>
                <a:pPr marL="0" indent="0">
                  <a:buNone/>
                </a:pPr>
                <a:br>
                  <a:rPr lang="en-ZA" sz="2400" i="1" dirty="0">
                    <a:latin typeface="Cambria Math" panose="02040503050406030204" pitchFamily="18" charset="0"/>
                    <a:ea typeface="Cambria Math" panose="02040503050406030204" pitchFamily="18" charset="0"/>
                  </a:rPr>
                </a:br>
                <a14:m>
                  <m:oMathPara xmlns:m="http://schemas.openxmlformats.org/officeDocument/2006/math">
                    <m:oMathParaPr>
                      <m:jc m:val="centerGroup"/>
                    </m:oMathParaPr>
                    <m:oMath xmlns:m="http://schemas.openxmlformats.org/officeDocument/2006/math">
                      <m:r>
                        <a:rPr lang="en-ZA" sz="2400" i="1">
                          <a:latin typeface="Cambria Math" panose="02040503050406030204" pitchFamily="18" charset="0"/>
                          <a:ea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sub>
                      </m:sSub>
                      <m:r>
                        <a:rPr lang="en-ZA" sz="2400" b="0" i="1" smtClean="0">
                          <a:latin typeface="Cambria Math" panose="02040503050406030204" pitchFamily="18" charset="0"/>
                        </a:rPr>
                        <m:t>=</m:t>
                      </m:r>
                      <m:d>
                        <m:dPr>
                          <m:ctrlPr>
                            <a:rPr lang="en-ZA" sz="2400" b="0" i="1" smtClean="0">
                              <a:latin typeface="Cambria Math" panose="02040503050406030204" pitchFamily="18" charset="0"/>
                            </a:rPr>
                          </m:ctrlPr>
                        </m:dPr>
                        <m:e>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𝑎</m:t>
                              </m:r>
                            </m:e>
                            <m:sub>
                              <m:r>
                                <a:rPr lang="en-ZA" sz="2400" b="0" i="1" smtClean="0">
                                  <a:latin typeface="Cambria Math" panose="02040503050406030204" pitchFamily="18" charset="0"/>
                                </a:rPr>
                                <m:t>1</m:t>
                              </m:r>
                            </m:sub>
                          </m:sSub>
                          <m:r>
                            <a:rPr lang="en-ZA" sz="2400" b="0" i="1" smtClean="0">
                              <a:latin typeface="Cambria Math" panose="02040503050406030204" pitchFamily="18" charset="0"/>
                            </a:rPr>
                            <m:t>−1</m:t>
                          </m:r>
                        </m:e>
                      </m:d>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r>
                            <a:rPr lang="en-ZA" sz="2400" b="0" i="1" smtClean="0">
                              <a:latin typeface="Cambria Math" panose="02040503050406030204" pitchFamily="18" charset="0"/>
                            </a:rPr>
                            <m:t>−1</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𝑎</m:t>
                          </m:r>
                        </m:e>
                        <m:sub>
                          <m:r>
                            <a:rPr lang="en-ZA" sz="2400" b="0" i="1" smtClean="0">
                              <a:latin typeface="Cambria Math" panose="02040503050406030204" pitchFamily="18" charset="0"/>
                            </a:rPr>
                            <m:t>2</m:t>
                          </m:r>
                        </m:sub>
                      </m:sSub>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r>
                            <a:rPr lang="en-ZA" sz="2400" b="0" i="1" smtClean="0">
                              <a:latin typeface="Cambria Math" panose="02040503050406030204" pitchFamily="18" charset="0"/>
                            </a:rPr>
                            <m:t>−2</m:t>
                          </m:r>
                        </m:sub>
                      </m:sSub>
                      <m:r>
                        <a:rPr lang="en-ZA" sz="2400" i="1">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𝑎</m:t>
                          </m:r>
                        </m:e>
                        <m:sub>
                          <m:r>
                            <a:rPr lang="en-ZA" sz="2400" b="0" i="1" smtClean="0">
                              <a:latin typeface="Cambria Math" panose="02040503050406030204" pitchFamily="18" charset="0"/>
                            </a:rPr>
                            <m:t>𝑛</m:t>
                          </m:r>
                        </m:sub>
                      </m:sSub>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r>
                            <a:rPr lang="en-ZA" sz="2400" i="1">
                              <a:latin typeface="Cambria Math" panose="02040503050406030204" pitchFamily="18" charset="0"/>
                            </a:rPr>
                            <m:t>−</m:t>
                          </m:r>
                          <m:r>
                            <a:rPr lang="en-ZA" sz="2400" b="0" i="1" smtClean="0">
                              <a:latin typeface="Cambria Math" panose="02040503050406030204" pitchFamily="18" charset="0"/>
                            </a:rPr>
                            <m:t>𝑛</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𝑥</m:t>
                          </m:r>
                        </m:e>
                        <m:sub>
                          <m:r>
                            <a:rPr lang="en-ZA" sz="2400" b="0" i="1" smtClean="0">
                              <a:latin typeface="Cambria Math" panose="02040503050406030204" pitchFamily="18" charset="0"/>
                            </a:rPr>
                            <m:t>𝑡</m:t>
                          </m:r>
                        </m:sub>
                      </m:sSub>
                    </m:oMath>
                  </m:oMathPara>
                </a14:m>
                <a:br>
                  <a:rPr lang="en-ZA" sz="2400" b="0" dirty="0"/>
                </a:br>
                <a:endParaRPr lang="en-ZA" sz="2400" b="0" dirty="0"/>
              </a:p>
              <a:p>
                <a:pPr marL="0" indent="0">
                  <a:buNone/>
                </a:pPr>
                <a:endParaRPr lang="en-ZA" sz="2400" b="0" dirty="0"/>
              </a:p>
              <a:p>
                <a:pPr marL="0" indent="0">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22" t="-1078"/>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47</a:t>
            </a:fld>
            <a:endParaRPr lang="en-ZA"/>
          </a:p>
        </p:txBody>
      </p:sp>
      <p:sp>
        <p:nvSpPr>
          <p:cNvPr id="5" name="Right Brace 4">
            <a:extLst>
              <a:ext uri="{FF2B5EF4-FFF2-40B4-BE49-F238E27FC236}">
                <a16:creationId xmlns:a16="http://schemas.microsoft.com/office/drawing/2014/main" id="{B96AD9B4-37A6-4844-88F2-CA0EAAB7FF0A}"/>
              </a:ext>
            </a:extLst>
          </p:cNvPr>
          <p:cNvSpPr/>
          <p:nvPr/>
        </p:nvSpPr>
        <p:spPr>
          <a:xfrm rot="5400000">
            <a:off x="2999656" y="4933763"/>
            <a:ext cx="216024" cy="648072"/>
          </a:xfrm>
          <a:prstGeom prst="rightBrace">
            <a:avLst>
              <a:gd name="adj1" fmla="val 47526"/>
              <a:gd name="adj2" fmla="val 50000"/>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ZA">
              <a:solidFill>
                <a:srgbClr val="002060"/>
              </a:solidFill>
            </a:endParaRPr>
          </a:p>
        </p:txBody>
      </p:sp>
      <p:sp>
        <p:nvSpPr>
          <p:cNvPr id="6" name="TextBox 5">
            <a:extLst>
              <a:ext uri="{FF2B5EF4-FFF2-40B4-BE49-F238E27FC236}">
                <a16:creationId xmlns:a16="http://schemas.microsoft.com/office/drawing/2014/main" id="{6DFBB340-5108-4580-B849-E844892E5128}"/>
              </a:ext>
            </a:extLst>
          </p:cNvPr>
          <p:cNvSpPr txBox="1"/>
          <p:nvPr/>
        </p:nvSpPr>
        <p:spPr>
          <a:xfrm>
            <a:off x="1271464" y="5422822"/>
            <a:ext cx="2160240" cy="646331"/>
          </a:xfrm>
          <a:prstGeom prst="rect">
            <a:avLst/>
          </a:prstGeom>
          <a:noFill/>
        </p:spPr>
        <p:txBody>
          <a:bodyPr wrap="square" rtlCol="0">
            <a:spAutoFit/>
          </a:bodyPr>
          <a:lstStyle/>
          <a:p>
            <a:r>
              <a:rPr lang="en-ZA" dirty="0">
                <a:solidFill>
                  <a:srgbClr val="002060"/>
                </a:solidFill>
              </a:rPr>
              <a:t>The change from one period to the next</a:t>
            </a:r>
          </a:p>
        </p:txBody>
      </p:sp>
      <p:cxnSp>
        <p:nvCxnSpPr>
          <p:cNvPr id="8" name="Straight Arrow Connector 7">
            <a:extLst>
              <a:ext uri="{FF2B5EF4-FFF2-40B4-BE49-F238E27FC236}">
                <a16:creationId xmlns:a16="http://schemas.microsoft.com/office/drawing/2014/main" id="{043820CE-7C95-4294-B779-FA0A7257B1E1}"/>
              </a:ext>
            </a:extLst>
          </p:cNvPr>
          <p:cNvCxnSpPr>
            <a:cxnSpLocks/>
          </p:cNvCxnSpPr>
          <p:nvPr/>
        </p:nvCxnSpPr>
        <p:spPr>
          <a:xfrm flipV="1">
            <a:off x="3618055" y="5157739"/>
            <a:ext cx="0" cy="96842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F2AADB4-BA03-40BE-921D-A31DB6D60ECD}"/>
              </a:ext>
            </a:extLst>
          </p:cNvPr>
          <p:cNvSpPr txBox="1"/>
          <p:nvPr/>
        </p:nvSpPr>
        <p:spPr>
          <a:xfrm>
            <a:off x="2537935" y="6126164"/>
            <a:ext cx="2160240" cy="369332"/>
          </a:xfrm>
          <a:prstGeom prst="rect">
            <a:avLst/>
          </a:prstGeom>
          <a:noFill/>
        </p:spPr>
        <p:txBody>
          <a:bodyPr wrap="square" rtlCol="0">
            <a:spAutoFit/>
          </a:bodyPr>
          <a:lstStyle/>
          <a:p>
            <a:pPr algn="ctr"/>
            <a:r>
              <a:rPr lang="en-ZA" dirty="0">
                <a:solidFill>
                  <a:srgbClr val="C00000"/>
                </a:solidFill>
              </a:rPr>
              <a:t>is</a:t>
            </a:r>
          </a:p>
        </p:txBody>
      </p:sp>
      <p:sp>
        <p:nvSpPr>
          <p:cNvPr id="11" name="Right Brace 10">
            <a:extLst>
              <a:ext uri="{FF2B5EF4-FFF2-40B4-BE49-F238E27FC236}">
                <a16:creationId xmlns:a16="http://schemas.microsoft.com/office/drawing/2014/main" id="{56F6D43D-9B21-42C8-AB4F-F85E764D4F4C}"/>
              </a:ext>
            </a:extLst>
          </p:cNvPr>
          <p:cNvSpPr/>
          <p:nvPr/>
        </p:nvSpPr>
        <p:spPr>
          <a:xfrm rot="5400000">
            <a:off x="6131218" y="2892856"/>
            <a:ext cx="216024" cy="4754099"/>
          </a:xfrm>
          <a:prstGeom prst="rightBrace">
            <a:avLst>
              <a:gd name="adj1" fmla="val 47526"/>
              <a:gd name="adj2" fmla="val 50000"/>
            </a:avLst>
          </a:prstGeom>
          <a:ln w="38100">
            <a:solidFill>
              <a:srgbClr val="0066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ZA">
              <a:solidFill>
                <a:srgbClr val="006600"/>
              </a:solidFill>
            </a:endParaRPr>
          </a:p>
        </p:txBody>
      </p:sp>
      <p:sp>
        <p:nvSpPr>
          <p:cNvPr id="12" name="TextBox 11">
            <a:extLst>
              <a:ext uri="{FF2B5EF4-FFF2-40B4-BE49-F238E27FC236}">
                <a16:creationId xmlns:a16="http://schemas.microsoft.com/office/drawing/2014/main" id="{3813C365-25E5-4108-8761-F536F8818455}"/>
              </a:ext>
            </a:extLst>
          </p:cNvPr>
          <p:cNvSpPr txBox="1"/>
          <p:nvPr/>
        </p:nvSpPr>
        <p:spPr>
          <a:xfrm>
            <a:off x="4157357" y="5399007"/>
            <a:ext cx="4162663" cy="369332"/>
          </a:xfrm>
          <a:prstGeom prst="rect">
            <a:avLst/>
          </a:prstGeom>
          <a:noFill/>
        </p:spPr>
        <p:txBody>
          <a:bodyPr wrap="square" rtlCol="0">
            <a:spAutoFit/>
          </a:bodyPr>
          <a:lstStyle/>
          <a:p>
            <a:r>
              <a:rPr lang="en-ZA" dirty="0">
                <a:solidFill>
                  <a:srgbClr val="006600"/>
                </a:solidFill>
              </a:rPr>
              <a:t>this linear function the level of past values</a:t>
            </a:r>
          </a:p>
        </p:txBody>
      </p:sp>
      <p:sp>
        <p:nvSpPr>
          <p:cNvPr id="13" name="Right Brace 12">
            <a:extLst>
              <a:ext uri="{FF2B5EF4-FFF2-40B4-BE49-F238E27FC236}">
                <a16:creationId xmlns:a16="http://schemas.microsoft.com/office/drawing/2014/main" id="{4F344C9A-DFDA-4B6F-9E81-D7164B5E2C93}"/>
              </a:ext>
            </a:extLst>
          </p:cNvPr>
          <p:cNvSpPr/>
          <p:nvPr/>
        </p:nvSpPr>
        <p:spPr>
          <a:xfrm rot="5400000">
            <a:off x="8997768" y="5094402"/>
            <a:ext cx="216024" cy="317141"/>
          </a:xfrm>
          <a:prstGeom prst="rightBrace">
            <a:avLst>
              <a:gd name="adj1" fmla="val 47526"/>
              <a:gd name="adj2" fmla="val 50000"/>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ZA">
              <a:solidFill>
                <a:srgbClr val="002060"/>
              </a:solidFill>
            </a:endParaRPr>
          </a:p>
        </p:txBody>
      </p:sp>
      <p:sp>
        <p:nvSpPr>
          <p:cNvPr id="14" name="TextBox 13">
            <a:extLst>
              <a:ext uri="{FF2B5EF4-FFF2-40B4-BE49-F238E27FC236}">
                <a16:creationId xmlns:a16="http://schemas.microsoft.com/office/drawing/2014/main" id="{8152B592-9D39-40F1-ABE3-9234273335FE}"/>
              </a:ext>
            </a:extLst>
          </p:cNvPr>
          <p:cNvSpPr txBox="1"/>
          <p:nvPr/>
        </p:nvSpPr>
        <p:spPr>
          <a:xfrm>
            <a:off x="8859322" y="5377918"/>
            <a:ext cx="2909429" cy="646331"/>
          </a:xfrm>
          <a:prstGeom prst="rect">
            <a:avLst/>
          </a:prstGeom>
          <a:noFill/>
        </p:spPr>
        <p:txBody>
          <a:bodyPr wrap="square" rtlCol="0">
            <a:spAutoFit/>
          </a:bodyPr>
          <a:lstStyle/>
          <a:p>
            <a:r>
              <a:rPr lang="en-ZA" dirty="0">
                <a:solidFill>
                  <a:srgbClr val="7030A0"/>
                </a:solidFill>
              </a:rPr>
              <a:t>and other things that happen in this period</a:t>
            </a:r>
          </a:p>
        </p:txBody>
      </p:sp>
    </p:spTree>
    <p:extLst>
      <p:ext uri="{BB962C8B-B14F-4D97-AF65-F5344CB8AC3E}">
        <p14:creationId xmlns:p14="http://schemas.microsoft.com/office/powerpoint/2010/main" val="42428357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Discrete vs Continuous Time models</a:t>
            </a:r>
            <a:endParaRPr lang="en-Z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In </a:t>
                </a:r>
                <a:r>
                  <a:rPr lang="en-US" dirty="0" err="1"/>
                  <a:t>Honours</a:t>
                </a:r>
                <a:r>
                  <a:rPr lang="en-US" dirty="0"/>
                  <a:t> Macro, you encountered models in both discrete and continuous time. </a:t>
                </a:r>
              </a:p>
              <a:p>
                <a:pPr lvl="1"/>
                <a:r>
                  <a:rPr lang="en-US" dirty="0"/>
                  <a:t>How are they related?</a:t>
                </a:r>
              </a:p>
              <a:p>
                <a:pPr lvl="1"/>
                <a:r>
                  <a:rPr lang="en-US" dirty="0"/>
                  <a:t>Consider the relationship between the difference operator and the differential operator</a:t>
                </a:r>
              </a:p>
              <a:p>
                <a:pPr marL="0" indent="0">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ea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f>
                        <m:fPr>
                          <m:ctrlPr>
                            <a:rPr lang="en-ZA" b="0" i="1" smtClean="0">
                              <a:latin typeface="Cambria Math" panose="02040503050406030204" pitchFamily="18" charset="0"/>
                            </a:rPr>
                          </m:ctrlPr>
                        </m:fPr>
                        <m:num>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−1</m:t>
                              </m:r>
                            </m:sub>
                          </m:sSub>
                        </m:num>
                        <m:den>
                          <m:r>
                            <a:rPr lang="en-ZA" b="0" i="1" smtClean="0">
                              <a:latin typeface="Cambria Math" panose="02040503050406030204" pitchFamily="18" charset="0"/>
                            </a:rPr>
                            <m:t>1</m:t>
                          </m:r>
                        </m:den>
                      </m:f>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78" t="-1752"/>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48</a:t>
            </a:fld>
            <a:endParaRPr lang="en-ZA"/>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Discrete vs Continuous Time models</a:t>
            </a:r>
            <a:endParaRPr lang="en-Z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In </a:t>
                </a:r>
                <a:r>
                  <a:rPr lang="en-US" dirty="0" err="1"/>
                  <a:t>Honours</a:t>
                </a:r>
                <a:r>
                  <a:rPr lang="en-US" dirty="0"/>
                  <a:t> Macro, you encountered models in both discrete and continuous time. </a:t>
                </a:r>
              </a:p>
              <a:p>
                <a:pPr lvl="1"/>
                <a:r>
                  <a:rPr lang="en-US" dirty="0"/>
                  <a:t>How are they related?</a:t>
                </a:r>
              </a:p>
              <a:p>
                <a:pPr lvl="1"/>
                <a:r>
                  <a:rPr lang="en-US" dirty="0"/>
                  <a:t>Consider the relationship between the difference operator and the differential operator</a:t>
                </a:r>
              </a:p>
              <a:p>
                <a:pPr marL="0" indent="0">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ea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f>
                        <m:fPr>
                          <m:ctrlPr>
                            <a:rPr lang="en-ZA" b="0" i="1" smtClean="0">
                              <a:latin typeface="Cambria Math" panose="02040503050406030204" pitchFamily="18" charset="0"/>
                            </a:rPr>
                          </m:ctrlPr>
                        </m:fPr>
                        <m:num>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−1</m:t>
                              </m:r>
                            </m:sub>
                          </m:sSub>
                        </m:num>
                        <m:den>
                          <m:r>
                            <a:rPr lang="en-ZA" b="0" i="1" smtClean="0">
                              <a:latin typeface="Cambria Math" panose="02040503050406030204" pitchFamily="18" charset="0"/>
                            </a:rPr>
                            <m:t>1</m:t>
                          </m:r>
                        </m:den>
                      </m:f>
                    </m:oMath>
                  </m:oMathPara>
                </a14:m>
                <a:endParaRPr lang="en-US" dirty="0"/>
              </a:p>
              <a:p>
                <a:pPr lvl="1"/>
                <a:endParaRPr lang="en-US" dirty="0"/>
              </a:p>
              <a:p>
                <a:pPr lvl="1"/>
                <a:r>
                  <a:rPr lang="en-US" dirty="0"/>
                  <a:t>Now let the size of time step be a variable </a:t>
                </a:r>
                <a14:m>
                  <m:oMath xmlns:m="http://schemas.openxmlformats.org/officeDocument/2006/math">
                    <m:r>
                      <a:rPr lang="en-ZA" b="0" i="1" smtClean="0">
                        <a:latin typeface="Cambria Math" panose="02040503050406030204" pitchFamily="18" charset="0"/>
                      </a:rPr>
                      <m:t>h</m:t>
                    </m:r>
                  </m:oMath>
                </a14:m>
                <a:endParaRPr lang="en-ZA"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78" t="-1752" b="-404"/>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49</a:t>
            </a:fld>
            <a:endParaRPr lang="en-ZA"/>
          </a:p>
        </p:txBody>
      </p:sp>
      <p:cxnSp>
        <p:nvCxnSpPr>
          <p:cNvPr id="5" name="Straight Arrow Connector 4">
            <a:extLst>
              <a:ext uri="{FF2B5EF4-FFF2-40B4-BE49-F238E27FC236}">
                <a16:creationId xmlns:a16="http://schemas.microsoft.com/office/drawing/2014/main" id="{AEF237DD-1117-47EC-BF69-C80731D681ED}"/>
              </a:ext>
            </a:extLst>
          </p:cNvPr>
          <p:cNvCxnSpPr>
            <a:cxnSpLocks/>
          </p:cNvCxnSpPr>
          <p:nvPr/>
        </p:nvCxnSpPr>
        <p:spPr>
          <a:xfrm flipH="1">
            <a:off x="7680176" y="4221088"/>
            <a:ext cx="576064"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044E2AE-6D24-4888-865B-A562F18BED5D}"/>
                  </a:ext>
                </a:extLst>
              </p:cNvPr>
              <p:cNvSpPr txBox="1"/>
              <p:nvPr/>
            </p:nvSpPr>
            <p:spPr>
              <a:xfrm>
                <a:off x="8256240" y="4036422"/>
                <a:ext cx="2344712" cy="369332"/>
              </a:xfrm>
              <a:prstGeom prst="rect">
                <a:avLst/>
              </a:prstGeom>
              <a:noFill/>
            </p:spPr>
            <p:txBody>
              <a:bodyPr wrap="square" rtlCol="0">
                <a:spAutoFit/>
              </a:bodyPr>
              <a:lstStyle/>
              <a:p>
                <a:pPr algn="ctr"/>
                <a:r>
                  <a:rPr lang="en-ZA" dirty="0">
                    <a:solidFill>
                      <a:srgbClr val="C00000"/>
                    </a:solidFill>
                  </a:rPr>
                  <a:t>Size of the change in </a:t>
                </a:r>
                <a14:m>
                  <m:oMath xmlns:m="http://schemas.openxmlformats.org/officeDocument/2006/math">
                    <m:r>
                      <a:rPr lang="en-ZA" b="0" i="1" smtClean="0">
                        <a:solidFill>
                          <a:srgbClr val="C00000"/>
                        </a:solidFill>
                        <a:latin typeface="Cambria Math" panose="02040503050406030204" pitchFamily="18" charset="0"/>
                      </a:rPr>
                      <m:t>𝑦</m:t>
                    </m:r>
                  </m:oMath>
                </a14:m>
                <a:r>
                  <a:rPr lang="en-ZA" dirty="0">
                    <a:solidFill>
                      <a:srgbClr val="C00000"/>
                    </a:solidFill>
                  </a:rPr>
                  <a:t> </a:t>
                </a:r>
              </a:p>
            </p:txBody>
          </p:sp>
        </mc:Choice>
        <mc:Fallback xmlns="">
          <p:sp>
            <p:nvSpPr>
              <p:cNvPr id="6" name="TextBox 5">
                <a:extLst>
                  <a:ext uri="{FF2B5EF4-FFF2-40B4-BE49-F238E27FC236}">
                    <a16:creationId xmlns:a16="http://schemas.microsoft.com/office/drawing/2014/main" id="{D044E2AE-6D24-4888-865B-A562F18BED5D}"/>
                  </a:ext>
                </a:extLst>
              </p:cNvPr>
              <p:cNvSpPr txBox="1">
                <a:spLocks noRot="1" noChangeAspect="1" noMove="1" noResize="1" noEditPoints="1" noAdjustHandles="1" noChangeArrowheads="1" noChangeShapeType="1" noTextEdit="1"/>
              </p:cNvSpPr>
              <p:nvPr/>
            </p:nvSpPr>
            <p:spPr>
              <a:xfrm>
                <a:off x="8256240" y="4036422"/>
                <a:ext cx="2344712" cy="369332"/>
              </a:xfrm>
              <a:prstGeom prst="rect">
                <a:avLst/>
              </a:prstGeom>
              <a:blipFill>
                <a:blip r:embed="rId3"/>
                <a:stretch>
                  <a:fillRect l="-779" t="-8197" b="-24590"/>
                </a:stretch>
              </a:blipFill>
            </p:spPr>
            <p:txBody>
              <a:bodyPr/>
              <a:lstStyle/>
              <a:p>
                <a:r>
                  <a:rPr lang="en-ZA">
                    <a:noFill/>
                  </a:rPr>
                  <a:t> </a:t>
                </a:r>
              </a:p>
            </p:txBody>
          </p:sp>
        </mc:Fallback>
      </mc:AlternateContent>
      <p:cxnSp>
        <p:nvCxnSpPr>
          <p:cNvPr id="9" name="Straight Arrow Connector 8">
            <a:extLst>
              <a:ext uri="{FF2B5EF4-FFF2-40B4-BE49-F238E27FC236}">
                <a16:creationId xmlns:a16="http://schemas.microsoft.com/office/drawing/2014/main" id="{00AC9466-D048-4523-B1E0-2D2717CF967B}"/>
              </a:ext>
            </a:extLst>
          </p:cNvPr>
          <p:cNvCxnSpPr>
            <a:cxnSpLocks/>
          </p:cNvCxnSpPr>
          <p:nvPr/>
        </p:nvCxnSpPr>
        <p:spPr>
          <a:xfrm flipH="1">
            <a:off x="7680176" y="4772983"/>
            <a:ext cx="576064" cy="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A617DF2-A959-433C-BBEF-5A2D8A90F4F2}"/>
              </a:ext>
            </a:extLst>
          </p:cNvPr>
          <p:cNvSpPr txBox="1"/>
          <p:nvPr/>
        </p:nvSpPr>
        <p:spPr>
          <a:xfrm>
            <a:off x="8256240" y="4588317"/>
            <a:ext cx="2520280" cy="646331"/>
          </a:xfrm>
          <a:prstGeom prst="rect">
            <a:avLst/>
          </a:prstGeom>
          <a:noFill/>
        </p:spPr>
        <p:txBody>
          <a:bodyPr wrap="square" rtlCol="0">
            <a:spAutoFit/>
          </a:bodyPr>
          <a:lstStyle/>
          <a:p>
            <a:r>
              <a:rPr lang="en-ZA" dirty="0">
                <a:solidFill>
                  <a:srgbClr val="002060"/>
                </a:solidFill>
              </a:rPr>
              <a:t>Size of the time step in which the change occurs</a:t>
            </a:r>
          </a:p>
        </p:txBody>
      </p:sp>
    </p:spTree>
    <p:extLst>
      <p:ext uri="{BB962C8B-B14F-4D97-AF65-F5344CB8AC3E}">
        <p14:creationId xmlns:p14="http://schemas.microsoft.com/office/powerpoint/2010/main" val="2733684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Assessment details</a:t>
            </a:r>
          </a:p>
        </p:txBody>
      </p:sp>
      <p:sp>
        <p:nvSpPr>
          <p:cNvPr id="3" name="Content Placeholder 2"/>
          <p:cNvSpPr>
            <a:spLocks noGrp="1"/>
          </p:cNvSpPr>
          <p:nvPr>
            <p:ph idx="1"/>
          </p:nvPr>
        </p:nvSpPr>
        <p:spPr>
          <a:xfrm>
            <a:off x="1981200" y="1600200"/>
            <a:ext cx="8229600" cy="4997152"/>
          </a:xfrm>
        </p:spPr>
        <p:txBody>
          <a:bodyPr>
            <a:normAutofit/>
          </a:bodyPr>
          <a:lstStyle/>
          <a:p>
            <a:r>
              <a:rPr lang="en-ZA" dirty="0"/>
              <a:t>Read the course outline carefully</a:t>
            </a:r>
          </a:p>
          <a:p>
            <a:pPr marL="0" indent="0">
              <a:buNone/>
            </a:pPr>
            <a:r>
              <a:rPr lang="en-ZA" dirty="0"/>
              <a:t>Passing requirements: </a:t>
            </a:r>
          </a:p>
          <a:p>
            <a:pPr lvl="1"/>
            <a:r>
              <a:rPr lang="en-ZA" dirty="0"/>
              <a:t>You need a final course mark of 50% to pass the course</a:t>
            </a:r>
          </a:p>
          <a:p>
            <a:pPr lvl="1"/>
            <a:r>
              <a:rPr lang="en-ZA" dirty="0"/>
              <a:t>You must obtain at least 40% in the assessment on </a:t>
            </a:r>
            <a:r>
              <a:rPr lang="en-ZA" b="1" i="1" dirty="0"/>
              <a:t>each</a:t>
            </a:r>
            <a:r>
              <a:rPr lang="en-ZA" dirty="0"/>
              <a:t> section</a:t>
            </a:r>
          </a:p>
          <a:p>
            <a:pPr lvl="1"/>
            <a:endParaRPr lang="en-ZA" dirty="0"/>
          </a:p>
        </p:txBody>
      </p:sp>
    </p:spTree>
    <p:extLst>
      <p:ext uri="{BB962C8B-B14F-4D97-AF65-F5344CB8AC3E}">
        <p14:creationId xmlns:p14="http://schemas.microsoft.com/office/powerpoint/2010/main" val="36081912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Discrete vs Continuous Time models</a:t>
            </a:r>
            <a:endParaRPr lang="en-Z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lvl="1"/>
                <a:r>
                  <a:rPr lang="en-US" dirty="0"/>
                  <a:t>Now let the size of time step be a variable </a:t>
                </a:r>
                <a14:m>
                  <m:oMath xmlns:m="http://schemas.openxmlformats.org/officeDocument/2006/math">
                    <m:r>
                      <a:rPr lang="en-ZA" b="0" i="1" smtClean="0">
                        <a:latin typeface="Cambria Math" panose="02040503050406030204" pitchFamily="18" charset="0"/>
                      </a:rPr>
                      <m:t>h</m:t>
                    </m:r>
                  </m:oMath>
                </a14:m>
                <a:endParaRPr lang="en-ZA" b="0" dirty="0"/>
              </a:p>
              <a:p>
                <a:pPr marL="457200" lvl="1" indent="0">
                  <a:buNone/>
                </a:pPr>
                <a:endParaRPr lang="en-ZA" b="0" dirty="0"/>
              </a:p>
              <a:p>
                <a:pPr marL="457200" lvl="1" indent="0">
                  <a:buNone/>
                </a:pPr>
                <a14:m>
                  <m:oMathPara xmlns:m="http://schemas.openxmlformats.org/officeDocument/2006/math">
                    <m:oMathParaPr>
                      <m:jc m:val="centerGroup"/>
                    </m:oMathParaPr>
                    <m:oMath xmlns:m="http://schemas.openxmlformats.org/officeDocument/2006/math">
                      <m:f>
                        <m:fPr>
                          <m:ctrlPr>
                            <a:rPr lang="en-ZA" b="0" i="1" smtClean="0">
                              <a:latin typeface="Cambria Math" panose="02040503050406030204" pitchFamily="18" charset="0"/>
                            </a:rPr>
                          </m:ctrlPr>
                        </m:fPr>
                        <m:num>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m:t>
                              </m:r>
                              <m:r>
                                <a:rPr lang="en-ZA" b="0" i="1" smtClean="0">
                                  <a:latin typeface="Cambria Math" panose="02040503050406030204" pitchFamily="18" charset="0"/>
                                </a:rPr>
                                <m:t>h</m:t>
                              </m:r>
                            </m:sub>
                          </m:sSub>
                        </m:num>
                        <m:den>
                          <m:r>
                            <a:rPr lang="en-ZA" b="0" i="1" smtClean="0">
                              <a:latin typeface="Cambria Math" panose="02040503050406030204" pitchFamily="18" charset="0"/>
                            </a:rPr>
                            <m:t>h</m:t>
                          </m:r>
                        </m:den>
                      </m:f>
                    </m:oMath>
                  </m:oMathPara>
                </a14:m>
                <a:endParaRPr lang="en-US" dirty="0"/>
              </a:p>
              <a:p>
                <a:pPr marL="457200" lvl="1" indent="0">
                  <a:buNone/>
                </a:pPr>
                <a:endParaRPr lang="en-US" dirty="0"/>
              </a:p>
              <a:p>
                <a:pPr lvl="1"/>
                <a:r>
                  <a:rPr lang="en-US" dirty="0"/>
                  <a:t>What is the limit?</a:t>
                </a:r>
                <a:endParaRPr lang="en-ZA"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func>
                        <m:funcPr>
                          <m:ctrlPr>
                            <a:rPr lang="en-ZA" b="0" i="1" smtClean="0">
                              <a:latin typeface="Cambria Math" panose="02040503050406030204" pitchFamily="18" charset="0"/>
                            </a:rPr>
                          </m:ctrlPr>
                        </m:funcPr>
                        <m:fName>
                          <m:limLow>
                            <m:limLowPr>
                              <m:ctrlPr>
                                <a:rPr lang="en-ZA" b="0" i="1" smtClean="0">
                                  <a:latin typeface="Cambria Math" panose="02040503050406030204" pitchFamily="18" charset="0"/>
                                </a:rPr>
                              </m:ctrlPr>
                            </m:limLowPr>
                            <m:e>
                              <m:r>
                                <m:rPr>
                                  <m:sty m:val="p"/>
                                </m:rPr>
                                <a:rPr lang="en-ZA" b="0" i="0" smtClean="0">
                                  <a:latin typeface="Cambria Math" panose="02040503050406030204" pitchFamily="18" charset="0"/>
                                </a:rPr>
                                <m:t>lim</m:t>
                              </m:r>
                            </m:e>
                            <m:lim>
                              <m:r>
                                <a:rPr lang="en-ZA" b="0" i="1" smtClean="0">
                                  <a:latin typeface="Cambria Math" panose="02040503050406030204" pitchFamily="18" charset="0"/>
                                </a:rPr>
                                <m:t>h</m:t>
                              </m:r>
                              <m:r>
                                <a:rPr lang="en-ZA" b="0" i="1" smtClean="0">
                                  <a:latin typeface="Cambria Math" panose="02040503050406030204" pitchFamily="18" charset="0"/>
                                </a:rPr>
                                <m:t>→0</m:t>
                              </m:r>
                            </m:lim>
                          </m:limLow>
                        </m:fName>
                        <m:e>
                          <m:f>
                            <m:fPr>
                              <m:ctrlPr>
                                <a:rPr lang="en-ZA" i="1">
                                  <a:latin typeface="Cambria Math" panose="02040503050406030204" pitchFamily="18" charset="0"/>
                                </a:rPr>
                              </m:ctrlPr>
                            </m:fPr>
                            <m:num>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i="1">
                                      <a:latin typeface="Cambria Math" panose="02040503050406030204" pitchFamily="18" charset="0"/>
                                    </a:rPr>
                                    <m:t>h</m:t>
                                  </m:r>
                                </m:sub>
                              </m:sSub>
                            </m:num>
                            <m:den>
                              <m:r>
                                <a:rPr lang="en-ZA" i="1">
                                  <a:latin typeface="Cambria Math" panose="02040503050406030204" pitchFamily="18" charset="0"/>
                                </a:rPr>
                                <m:t>h</m:t>
                              </m:r>
                            </m:den>
                          </m:f>
                        </m:e>
                      </m:func>
                    </m:oMath>
                  </m:oMathPara>
                </a14:m>
                <a:endParaRPr lang="en-ZA"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t="-1348"/>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50</a:t>
            </a:fld>
            <a:endParaRPr lang="en-ZA"/>
          </a:p>
        </p:txBody>
      </p:sp>
      <p:cxnSp>
        <p:nvCxnSpPr>
          <p:cNvPr id="5" name="Straight Arrow Connector 4">
            <a:extLst>
              <a:ext uri="{FF2B5EF4-FFF2-40B4-BE49-F238E27FC236}">
                <a16:creationId xmlns:a16="http://schemas.microsoft.com/office/drawing/2014/main" id="{AEF237DD-1117-47EC-BF69-C80731D681ED}"/>
              </a:ext>
            </a:extLst>
          </p:cNvPr>
          <p:cNvCxnSpPr>
            <a:cxnSpLocks/>
          </p:cNvCxnSpPr>
          <p:nvPr/>
        </p:nvCxnSpPr>
        <p:spPr>
          <a:xfrm flipH="1">
            <a:off x="6672064" y="2677562"/>
            <a:ext cx="576064"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044E2AE-6D24-4888-865B-A562F18BED5D}"/>
                  </a:ext>
                </a:extLst>
              </p:cNvPr>
              <p:cNvSpPr txBox="1"/>
              <p:nvPr/>
            </p:nvSpPr>
            <p:spPr>
              <a:xfrm>
                <a:off x="7248128" y="2492896"/>
                <a:ext cx="2344712" cy="369332"/>
              </a:xfrm>
              <a:prstGeom prst="rect">
                <a:avLst/>
              </a:prstGeom>
              <a:noFill/>
            </p:spPr>
            <p:txBody>
              <a:bodyPr wrap="square" rtlCol="0">
                <a:spAutoFit/>
              </a:bodyPr>
              <a:lstStyle/>
              <a:p>
                <a:pPr algn="ctr"/>
                <a:r>
                  <a:rPr lang="en-ZA" dirty="0">
                    <a:solidFill>
                      <a:srgbClr val="C00000"/>
                    </a:solidFill>
                  </a:rPr>
                  <a:t>Size of the change in </a:t>
                </a:r>
                <a14:m>
                  <m:oMath xmlns:m="http://schemas.openxmlformats.org/officeDocument/2006/math">
                    <m:r>
                      <a:rPr lang="en-ZA" b="0" i="1" smtClean="0">
                        <a:solidFill>
                          <a:srgbClr val="C00000"/>
                        </a:solidFill>
                        <a:latin typeface="Cambria Math" panose="02040503050406030204" pitchFamily="18" charset="0"/>
                      </a:rPr>
                      <m:t>𝑦</m:t>
                    </m:r>
                  </m:oMath>
                </a14:m>
                <a:r>
                  <a:rPr lang="en-ZA" dirty="0">
                    <a:solidFill>
                      <a:srgbClr val="C00000"/>
                    </a:solidFill>
                  </a:rPr>
                  <a:t> </a:t>
                </a:r>
              </a:p>
            </p:txBody>
          </p:sp>
        </mc:Choice>
        <mc:Fallback xmlns="">
          <p:sp>
            <p:nvSpPr>
              <p:cNvPr id="6" name="TextBox 5">
                <a:extLst>
                  <a:ext uri="{FF2B5EF4-FFF2-40B4-BE49-F238E27FC236}">
                    <a16:creationId xmlns:a16="http://schemas.microsoft.com/office/drawing/2014/main" id="{D044E2AE-6D24-4888-865B-A562F18BED5D}"/>
                  </a:ext>
                </a:extLst>
              </p:cNvPr>
              <p:cNvSpPr txBox="1">
                <a:spLocks noRot="1" noChangeAspect="1" noMove="1" noResize="1" noEditPoints="1" noAdjustHandles="1" noChangeArrowheads="1" noChangeShapeType="1" noTextEdit="1"/>
              </p:cNvSpPr>
              <p:nvPr/>
            </p:nvSpPr>
            <p:spPr>
              <a:xfrm>
                <a:off x="7248128" y="2492896"/>
                <a:ext cx="2344712" cy="369332"/>
              </a:xfrm>
              <a:prstGeom prst="rect">
                <a:avLst/>
              </a:prstGeom>
              <a:blipFill>
                <a:blip r:embed="rId4"/>
                <a:stretch>
                  <a:fillRect l="-779" t="-9836" b="-24590"/>
                </a:stretch>
              </a:blipFill>
            </p:spPr>
            <p:txBody>
              <a:bodyPr/>
              <a:lstStyle/>
              <a:p>
                <a:r>
                  <a:rPr lang="en-ZA">
                    <a:noFill/>
                  </a:rPr>
                  <a:t> </a:t>
                </a:r>
              </a:p>
            </p:txBody>
          </p:sp>
        </mc:Fallback>
      </mc:AlternateContent>
      <p:cxnSp>
        <p:nvCxnSpPr>
          <p:cNvPr id="9" name="Straight Arrow Connector 8">
            <a:extLst>
              <a:ext uri="{FF2B5EF4-FFF2-40B4-BE49-F238E27FC236}">
                <a16:creationId xmlns:a16="http://schemas.microsoft.com/office/drawing/2014/main" id="{00AC9466-D048-4523-B1E0-2D2717CF967B}"/>
              </a:ext>
            </a:extLst>
          </p:cNvPr>
          <p:cNvCxnSpPr>
            <a:cxnSpLocks/>
          </p:cNvCxnSpPr>
          <p:nvPr/>
        </p:nvCxnSpPr>
        <p:spPr>
          <a:xfrm flipH="1">
            <a:off x="6672064" y="3183359"/>
            <a:ext cx="576064" cy="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A617DF2-A959-433C-BBEF-5A2D8A90F4F2}"/>
              </a:ext>
            </a:extLst>
          </p:cNvPr>
          <p:cNvSpPr txBox="1"/>
          <p:nvPr/>
        </p:nvSpPr>
        <p:spPr>
          <a:xfrm>
            <a:off x="7248128" y="2998693"/>
            <a:ext cx="2520280" cy="646331"/>
          </a:xfrm>
          <a:prstGeom prst="rect">
            <a:avLst/>
          </a:prstGeom>
          <a:noFill/>
        </p:spPr>
        <p:txBody>
          <a:bodyPr wrap="square" rtlCol="0">
            <a:spAutoFit/>
          </a:bodyPr>
          <a:lstStyle/>
          <a:p>
            <a:r>
              <a:rPr lang="en-ZA" dirty="0">
                <a:solidFill>
                  <a:srgbClr val="002060"/>
                </a:solidFill>
              </a:rPr>
              <a:t>Size of the time step in which the change occurs</a:t>
            </a:r>
          </a:p>
        </p:txBody>
      </p:sp>
    </p:spTree>
    <p:extLst>
      <p:ext uri="{BB962C8B-B14F-4D97-AF65-F5344CB8AC3E}">
        <p14:creationId xmlns:p14="http://schemas.microsoft.com/office/powerpoint/2010/main" val="25038967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Discrete vs Continuous Time models</a:t>
            </a:r>
            <a:endParaRPr lang="en-Z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lvl="1"/>
                <a:r>
                  <a:rPr lang="en-US" dirty="0"/>
                  <a:t>Now let the size of time step be a variable </a:t>
                </a:r>
                <a14:m>
                  <m:oMath xmlns:m="http://schemas.openxmlformats.org/officeDocument/2006/math">
                    <m:r>
                      <a:rPr lang="en-ZA" b="0" i="1" smtClean="0">
                        <a:latin typeface="Cambria Math" panose="02040503050406030204" pitchFamily="18" charset="0"/>
                      </a:rPr>
                      <m:t>h</m:t>
                    </m:r>
                  </m:oMath>
                </a14:m>
                <a:endParaRPr lang="en-ZA" b="0" dirty="0"/>
              </a:p>
              <a:p>
                <a:pPr marL="457200" lvl="1" indent="0">
                  <a:buNone/>
                </a:pPr>
                <a14:m>
                  <m:oMathPara xmlns:m="http://schemas.openxmlformats.org/officeDocument/2006/math">
                    <m:oMathParaPr>
                      <m:jc m:val="centerGroup"/>
                    </m:oMathParaPr>
                    <m:oMath xmlns:m="http://schemas.openxmlformats.org/officeDocument/2006/math">
                      <m:f>
                        <m:fPr>
                          <m:ctrlPr>
                            <a:rPr lang="en-ZA" b="0" i="1" smtClean="0">
                              <a:latin typeface="Cambria Math" panose="02040503050406030204" pitchFamily="18" charset="0"/>
                            </a:rPr>
                          </m:ctrlPr>
                        </m:fPr>
                        <m:num>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m:t>
                              </m:r>
                              <m:r>
                                <a:rPr lang="en-ZA" b="0" i="1" smtClean="0">
                                  <a:latin typeface="Cambria Math" panose="02040503050406030204" pitchFamily="18" charset="0"/>
                                </a:rPr>
                                <m:t>h</m:t>
                              </m:r>
                            </m:sub>
                          </m:sSub>
                        </m:num>
                        <m:den>
                          <m:r>
                            <a:rPr lang="en-ZA" b="0" i="1" smtClean="0">
                              <a:latin typeface="Cambria Math" panose="02040503050406030204" pitchFamily="18" charset="0"/>
                            </a:rPr>
                            <m:t>h</m:t>
                          </m:r>
                        </m:den>
                      </m:f>
                    </m:oMath>
                  </m:oMathPara>
                </a14:m>
                <a:endParaRPr lang="en-US" dirty="0"/>
              </a:p>
              <a:p>
                <a:pPr marL="457200" lvl="1" indent="0">
                  <a:buNone/>
                </a:pPr>
                <a:endParaRPr lang="en-US" dirty="0"/>
              </a:p>
              <a:p>
                <a:pPr marL="457200" lvl="1" indent="0">
                  <a:buNone/>
                </a:pPr>
                <a:endParaRPr lang="en-ZA"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func>
                        <m:funcPr>
                          <m:ctrlPr>
                            <a:rPr lang="en-ZA" b="0" i="1" smtClean="0">
                              <a:latin typeface="Cambria Math" panose="02040503050406030204" pitchFamily="18" charset="0"/>
                            </a:rPr>
                          </m:ctrlPr>
                        </m:funcPr>
                        <m:fName>
                          <m:limLow>
                            <m:limLowPr>
                              <m:ctrlPr>
                                <a:rPr lang="en-ZA" b="0" i="1" smtClean="0">
                                  <a:latin typeface="Cambria Math" panose="02040503050406030204" pitchFamily="18" charset="0"/>
                                </a:rPr>
                              </m:ctrlPr>
                            </m:limLowPr>
                            <m:e>
                              <m:r>
                                <m:rPr>
                                  <m:sty m:val="p"/>
                                </m:rPr>
                                <a:rPr lang="en-ZA" b="0" i="0" smtClean="0">
                                  <a:latin typeface="Cambria Math" panose="02040503050406030204" pitchFamily="18" charset="0"/>
                                </a:rPr>
                                <m:t>lim</m:t>
                              </m:r>
                            </m:e>
                            <m:lim>
                              <m:r>
                                <a:rPr lang="en-ZA" b="0" i="1" smtClean="0">
                                  <a:latin typeface="Cambria Math" panose="02040503050406030204" pitchFamily="18" charset="0"/>
                                </a:rPr>
                                <m:t>h</m:t>
                              </m:r>
                              <m:r>
                                <a:rPr lang="en-ZA" b="0" i="1" smtClean="0">
                                  <a:latin typeface="Cambria Math" panose="02040503050406030204" pitchFamily="18" charset="0"/>
                                </a:rPr>
                                <m:t>→0</m:t>
                              </m:r>
                            </m:lim>
                          </m:limLow>
                        </m:fName>
                        <m:e>
                          <m:f>
                            <m:fPr>
                              <m:ctrlPr>
                                <a:rPr lang="en-ZA" i="1">
                                  <a:latin typeface="Cambria Math" panose="02040503050406030204" pitchFamily="18" charset="0"/>
                                </a:rPr>
                              </m:ctrlPr>
                            </m:fPr>
                            <m:num>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i="1">
                                      <a:latin typeface="Cambria Math" panose="02040503050406030204" pitchFamily="18" charset="0"/>
                                    </a:rPr>
                                    <m:t>h</m:t>
                                  </m:r>
                                </m:sub>
                              </m:sSub>
                            </m:num>
                            <m:den>
                              <m:r>
                                <a:rPr lang="en-ZA" i="1">
                                  <a:latin typeface="Cambria Math" panose="02040503050406030204" pitchFamily="18" charset="0"/>
                                </a:rPr>
                                <m:t>h</m:t>
                              </m:r>
                            </m:den>
                          </m:f>
                        </m:e>
                      </m:func>
                      <m:r>
                        <a:rPr lang="en-ZA" b="0" i="1" smtClean="0">
                          <a:latin typeface="Cambria Math" panose="02040503050406030204" pitchFamily="18" charset="0"/>
                        </a:rPr>
                        <m:t>=</m:t>
                      </m:r>
                      <m:f>
                        <m:fPr>
                          <m:ctrlPr>
                            <a:rPr lang="en-ZA" b="0" i="1" smtClean="0">
                              <a:latin typeface="Cambria Math" panose="02040503050406030204" pitchFamily="18" charset="0"/>
                            </a:rPr>
                          </m:ctrlPr>
                        </m:fPr>
                        <m:num>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num>
                        <m:den>
                          <m:r>
                            <a:rPr lang="en-ZA" b="0" i="1" smtClean="0">
                              <a:latin typeface="Cambria Math" panose="02040503050406030204" pitchFamily="18" charset="0"/>
                            </a:rPr>
                            <m:t>𝜕</m:t>
                          </m:r>
                          <m:r>
                            <a:rPr lang="en-ZA" b="0" i="1" smtClean="0">
                              <a:latin typeface="Cambria Math" panose="02040503050406030204" pitchFamily="18" charset="0"/>
                            </a:rPr>
                            <m:t>𝑡</m:t>
                          </m:r>
                        </m:den>
                      </m:f>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acc>
                            <m:accPr>
                              <m:chr m:val="̇"/>
                              <m:ctrlPr>
                                <a:rPr lang="en-ZA" b="0" i="1" smtClean="0">
                                  <a:latin typeface="Cambria Math" panose="02040503050406030204" pitchFamily="18" charset="0"/>
                                </a:rPr>
                              </m:ctrlPr>
                            </m:accPr>
                            <m:e>
                              <m:r>
                                <a:rPr lang="en-ZA" b="0" i="1" smtClean="0">
                                  <a:latin typeface="Cambria Math" panose="02040503050406030204" pitchFamily="18" charset="0"/>
                                </a:rPr>
                                <m:t>𝑦</m:t>
                              </m:r>
                            </m:e>
                          </m:acc>
                        </m:e>
                        <m:sub>
                          <m:r>
                            <a:rPr lang="en-ZA" b="0" i="1" smtClean="0">
                              <a:latin typeface="Cambria Math" panose="02040503050406030204" pitchFamily="18" charset="0"/>
                            </a:rPr>
                            <m:t>𝑡</m:t>
                          </m:r>
                        </m:sub>
                      </m:sSub>
                    </m:oMath>
                  </m:oMathPara>
                </a14:m>
                <a:endParaRPr lang="en-ZA" b="0" dirty="0"/>
              </a:p>
              <a:p>
                <a:pPr marL="457200" lvl="1" indent="0">
                  <a:buNone/>
                </a:pPr>
                <a:endParaRPr lang="en-ZA" b="0" dirty="0"/>
              </a:p>
              <a:p>
                <a:pPr lvl="1"/>
                <a:r>
                  <a:rPr lang="en-ZA" b="0" dirty="0"/>
                  <a:t>The time derivative of </a:t>
                </a:r>
                <a14:m>
                  <m:oMath xmlns:m="http://schemas.openxmlformats.org/officeDocument/2006/math">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oMath>
                </a14:m>
                <a:r>
                  <a:rPr lang="en-ZA" b="0" dirty="0"/>
                  <a:t> in continuous time</a:t>
                </a:r>
              </a:p>
              <a:p>
                <a:pPr lvl="2"/>
                <a:r>
                  <a:rPr lang="en-ZA" dirty="0"/>
                  <a:t>The instantaneous rate of change</a:t>
                </a:r>
                <a:endParaRPr lang="en-ZA"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2291"/>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51</a:t>
            </a:fld>
            <a:endParaRPr lang="en-ZA"/>
          </a:p>
        </p:txBody>
      </p:sp>
      <p:cxnSp>
        <p:nvCxnSpPr>
          <p:cNvPr id="5" name="Straight Arrow Connector 4">
            <a:extLst>
              <a:ext uri="{FF2B5EF4-FFF2-40B4-BE49-F238E27FC236}">
                <a16:creationId xmlns:a16="http://schemas.microsoft.com/office/drawing/2014/main" id="{AEF237DD-1117-47EC-BF69-C80731D681ED}"/>
              </a:ext>
            </a:extLst>
          </p:cNvPr>
          <p:cNvCxnSpPr>
            <a:cxnSpLocks/>
          </p:cNvCxnSpPr>
          <p:nvPr/>
        </p:nvCxnSpPr>
        <p:spPr>
          <a:xfrm flipH="1">
            <a:off x="6672064" y="2173506"/>
            <a:ext cx="576064"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044E2AE-6D24-4888-865B-A562F18BED5D}"/>
                  </a:ext>
                </a:extLst>
              </p:cNvPr>
              <p:cNvSpPr txBox="1"/>
              <p:nvPr/>
            </p:nvSpPr>
            <p:spPr>
              <a:xfrm>
                <a:off x="7248128" y="1988840"/>
                <a:ext cx="2344712" cy="369332"/>
              </a:xfrm>
              <a:prstGeom prst="rect">
                <a:avLst/>
              </a:prstGeom>
              <a:noFill/>
            </p:spPr>
            <p:txBody>
              <a:bodyPr wrap="square" rtlCol="0">
                <a:spAutoFit/>
              </a:bodyPr>
              <a:lstStyle/>
              <a:p>
                <a:pPr algn="ctr"/>
                <a:r>
                  <a:rPr lang="en-ZA" dirty="0">
                    <a:solidFill>
                      <a:srgbClr val="C00000"/>
                    </a:solidFill>
                  </a:rPr>
                  <a:t>Size of the change in </a:t>
                </a:r>
                <a14:m>
                  <m:oMath xmlns:m="http://schemas.openxmlformats.org/officeDocument/2006/math">
                    <m:r>
                      <a:rPr lang="en-ZA" b="0" i="1" smtClean="0">
                        <a:solidFill>
                          <a:srgbClr val="C00000"/>
                        </a:solidFill>
                        <a:latin typeface="Cambria Math" panose="02040503050406030204" pitchFamily="18" charset="0"/>
                      </a:rPr>
                      <m:t>𝑦</m:t>
                    </m:r>
                  </m:oMath>
                </a14:m>
                <a:r>
                  <a:rPr lang="en-ZA" dirty="0">
                    <a:solidFill>
                      <a:srgbClr val="C00000"/>
                    </a:solidFill>
                  </a:rPr>
                  <a:t> </a:t>
                </a:r>
              </a:p>
            </p:txBody>
          </p:sp>
        </mc:Choice>
        <mc:Fallback xmlns="">
          <p:sp>
            <p:nvSpPr>
              <p:cNvPr id="6" name="TextBox 5">
                <a:extLst>
                  <a:ext uri="{FF2B5EF4-FFF2-40B4-BE49-F238E27FC236}">
                    <a16:creationId xmlns:a16="http://schemas.microsoft.com/office/drawing/2014/main" id="{D044E2AE-6D24-4888-865B-A562F18BED5D}"/>
                  </a:ext>
                </a:extLst>
              </p:cNvPr>
              <p:cNvSpPr txBox="1">
                <a:spLocks noRot="1" noChangeAspect="1" noMove="1" noResize="1" noEditPoints="1" noAdjustHandles="1" noChangeArrowheads="1" noChangeShapeType="1" noTextEdit="1"/>
              </p:cNvSpPr>
              <p:nvPr/>
            </p:nvSpPr>
            <p:spPr>
              <a:xfrm>
                <a:off x="7248128" y="1988840"/>
                <a:ext cx="2344712" cy="369332"/>
              </a:xfrm>
              <a:prstGeom prst="rect">
                <a:avLst/>
              </a:prstGeom>
              <a:blipFill>
                <a:blip r:embed="rId3"/>
                <a:stretch>
                  <a:fillRect l="-779" t="-8197" b="-24590"/>
                </a:stretch>
              </a:blipFill>
            </p:spPr>
            <p:txBody>
              <a:bodyPr/>
              <a:lstStyle/>
              <a:p>
                <a:r>
                  <a:rPr lang="en-ZA">
                    <a:noFill/>
                  </a:rPr>
                  <a:t> </a:t>
                </a:r>
              </a:p>
            </p:txBody>
          </p:sp>
        </mc:Fallback>
      </mc:AlternateContent>
      <p:cxnSp>
        <p:nvCxnSpPr>
          <p:cNvPr id="9" name="Straight Arrow Connector 8">
            <a:extLst>
              <a:ext uri="{FF2B5EF4-FFF2-40B4-BE49-F238E27FC236}">
                <a16:creationId xmlns:a16="http://schemas.microsoft.com/office/drawing/2014/main" id="{00AC9466-D048-4523-B1E0-2D2717CF967B}"/>
              </a:ext>
            </a:extLst>
          </p:cNvPr>
          <p:cNvCxnSpPr>
            <a:cxnSpLocks/>
          </p:cNvCxnSpPr>
          <p:nvPr/>
        </p:nvCxnSpPr>
        <p:spPr>
          <a:xfrm flipH="1">
            <a:off x="6672064" y="2679303"/>
            <a:ext cx="576064" cy="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A617DF2-A959-433C-BBEF-5A2D8A90F4F2}"/>
              </a:ext>
            </a:extLst>
          </p:cNvPr>
          <p:cNvSpPr txBox="1"/>
          <p:nvPr/>
        </p:nvSpPr>
        <p:spPr>
          <a:xfrm>
            <a:off x="7248128" y="2494637"/>
            <a:ext cx="2520280" cy="646331"/>
          </a:xfrm>
          <a:prstGeom prst="rect">
            <a:avLst/>
          </a:prstGeom>
          <a:noFill/>
        </p:spPr>
        <p:txBody>
          <a:bodyPr wrap="square" rtlCol="0">
            <a:spAutoFit/>
          </a:bodyPr>
          <a:lstStyle/>
          <a:p>
            <a:r>
              <a:rPr lang="en-ZA" dirty="0">
                <a:solidFill>
                  <a:srgbClr val="002060"/>
                </a:solidFill>
              </a:rPr>
              <a:t>Size of the time step in which the change occurs</a:t>
            </a:r>
          </a:p>
        </p:txBody>
      </p:sp>
    </p:spTree>
    <p:extLst>
      <p:ext uri="{BB962C8B-B14F-4D97-AF65-F5344CB8AC3E}">
        <p14:creationId xmlns:p14="http://schemas.microsoft.com/office/powerpoint/2010/main" val="12116004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t>n</a:t>
            </a:r>
            <a:r>
              <a:rPr lang="en-US" sz="4000" b="1" baseline="30000" dirty="0"/>
              <a:t>th</a:t>
            </a:r>
            <a:r>
              <a:rPr lang="en-US" sz="4000" b="1" dirty="0"/>
              <a:t> order Linear Difference Equations</a:t>
            </a:r>
            <a:endParaRPr lang="en-ZA" sz="4000" b="1" dirty="0"/>
          </a:p>
        </p:txBody>
      </p:sp>
      <p:sp>
        <p:nvSpPr>
          <p:cNvPr id="3" name="Content Placeholder 2"/>
          <p:cNvSpPr>
            <a:spLocks noGrp="1"/>
          </p:cNvSpPr>
          <p:nvPr>
            <p:ph idx="1"/>
          </p:nvPr>
        </p:nvSpPr>
        <p:spPr/>
        <p:txBody>
          <a:bodyPr>
            <a:normAutofit/>
          </a:bodyPr>
          <a:lstStyle/>
          <a:p>
            <a:r>
              <a:rPr lang="en-US" dirty="0"/>
              <a:t>What restrictions are we imposing?</a:t>
            </a:r>
          </a:p>
          <a:p>
            <a:pPr lvl="1"/>
            <a:r>
              <a:rPr lang="en-US" dirty="0"/>
              <a:t>I.e. what are we not looking at?</a:t>
            </a:r>
          </a:p>
        </p:txBody>
      </p:sp>
      <p:sp>
        <p:nvSpPr>
          <p:cNvPr id="4" name="Slide Number Placeholder 3"/>
          <p:cNvSpPr>
            <a:spLocks noGrp="1"/>
          </p:cNvSpPr>
          <p:nvPr>
            <p:ph type="sldNum" sz="quarter" idx="12"/>
          </p:nvPr>
        </p:nvSpPr>
        <p:spPr/>
        <p:txBody>
          <a:bodyPr/>
          <a:lstStyle/>
          <a:p>
            <a:fld id="{149562EA-CCAA-4EEE-8542-407D4C158CA4}" type="slidenum">
              <a:rPr lang="en-ZA" smtClean="0"/>
              <a:pPr/>
              <a:t>52</a:t>
            </a:fld>
            <a:endParaRPr lang="en-ZA"/>
          </a:p>
        </p:txBody>
      </p:sp>
    </p:spTree>
    <p:extLst>
      <p:ext uri="{BB962C8B-B14F-4D97-AF65-F5344CB8AC3E}">
        <p14:creationId xmlns:p14="http://schemas.microsoft.com/office/powerpoint/2010/main" val="36858813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a:t>
            </a:r>
            <a:r>
              <a:rPr lang="en-US" baseline="30000" dirty="0"/>
              <a:t>th</a:t>
            </a:r>
            <a:r>
              <a:rPr lang="en-US" dirty="0"/>
              <a:t> order Linear Difference Equations</a:t>
            </a:r>
            <a:endParaRPr lang="en-ZA" dirty="0"/>
          </a:p>
        </p:txBody>
      </p:sp>
      <p:sp>
        <p:nvSpPr>
          <p:cNvPr id="3" name="Content Placeholder 2"/>
          <p:cNvSpPr>
            <a:spLocks noGrp="1"/>
          </p:cNvSpPr>
          <p:nvPr>
            <p:ph idx="1"/>
          </p:nvPr>
        </p:nvSpPr>
        <p:spPr/>
        <p:txBody>
          <a:bodyPr>
            <a:normAutofit fontScale="92500" lnSpcReduction="20000"/>
          </a:bodyPr>
          <a:lstStyle/>
          <a:p>
            <a:r>
              <a:rPr lang="en-US" b="1" dirty="0"/>
              <a:t>Linearity </a:t>
            </a:r>
          </a:p>
          <a:p>
            <a:pPr lvl="1"/>
            <a:r>
              <a:rPr lang="en-US" dirty="0"/>
              <a:t>Strong restriction, but remains majority of the core toolkit </a:t>
            </a:r>
          </a:p>
          <a:p>
            <a:pPr lvl="1"/>
            <a:r>
              <a:rPr lang="en-US" dirty="0"/>
              <a:t>Used for estimation of linearized approximations non-linear models </a:t>
            </a:r>
          </a:p>
          <a:p>
            <a:pPr lvl="2"/>
            <a:r>
              <a:rPr lang="en-US" dirty="0"/>
              <a:t>around an equilibrium</a:t>
            </a:r>
          </a:p>
          <a:p>
            <a:r>
              <a:rPr lang="en-US" dirty="0"/>
              <a:t>Non-linear approaches</a:t>
            </a:r>
          </a:p>
          <a:p>
            <a:pPr lvl="1"/>
            <a:r>
              <a:rPr lang="en-US" dirty="0"/>
              <a:t>Quadratic approximations becoming more feasible (across variables, not across periods)</a:t>
            </a:r>
          </a:p>
          <a:p>
            <a:pPr lvl="2"/>
            <a:r>
              <a:rPr lang="en-US" dirty="0"/>
              <a:t>Higher order?</a:t>
            </a:r>
          </a:p>
          <a:p>
            <a:pPr lvl="1"/>
            <a:r>
              <a:rPr lang="en-US" dirty="0"/>
              <a:t>Non-linearity usually takes different forms</a:t>
            </a:r>
          </a:p>
          <a:p>
            <a:pPr lvl="2"/>
            <a:r>
              <a:rPr lang="en-US" dirty="0"/>
              <a:t>Asymmetric responses to positive/negative shocks</a:t>
            </a:r>
          </a:p>
          <a:p>
            <a:pPr lvl="2"/>
            <a:r>
              <a:rPr lang="en-US" dirty="0"/>
              <a:t>Different </a:t>
            </a:r>
            <a:r>
              <a:rPr lang="en-US" dirty="0" err="1"/>
              <a:t>behaviours</a:t>
            </a:r>
            <a:r>
              <a:rPr lang="en-US" dirty="0"/>
              <a:t> at different ranges of variables/dates</a:t>
            </a:r>
          </a:p>
        </p:txBody>
      </p:sp>
      <p:sp>
        <p:nvSpPr>
          <p:cNvPr id="4" name="Slide Number Placeholder 3"/>
          <p:cNvSpPr>
            <a:spLocks noGrp="1"/>
          </p:cNvSpPr>
          <p:nvPr>
            <p:ph type="sldNum" sz="quarter" idx="12"/>
          </p:nvPr>
        </p:nvSpPr>
        <p:spPr/>
        <p:txBody>
          <a:bodyPr/>
          <a:lstStyle/>
          <a:p>
            <a:fld id="{149562EA-CCAA-4EEE-8542-407D4C158CA4}" type="slidenum">
              <a:rPr lang="en-ZA" smtClean="0"/>
              <a:pPr/>
              <a:t>53</a:t>
            </a:fld>
            <a:endParaRPr lang="en-ZA"/>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Linear Difference Equations</a:t>
            </a:r>
            <a:endParaRPr lang="en-ZA" dirty="0"/>
          </a:p>
        </p:txBody>
      </p:sp>
      <p:sp>
        <p:nvSpPr>
          <p:cNvPr id="3" name="Content Placeholder 2"/>
          <p:cNvSpPr>
            <a:spLocks noGrp="1"/>
          </p:cNvSpPr>
          <p:nvPr>
            <p:ph idx="1"/>
          </p:nvPr>
        </p:nvSpPr>
        <p:spPr/>
        <p:txBody>
          <a:bodyPr>
            <a:normAutofit fontScale="85000" lnSpcReduction="20000"/>
          </a:bodyPr>
          <a:lstStyle/>
          <a:p>
            <a:r>
              <a:rPr lang="en-US" dirty="0"/>
              <a:t>Constant Parameters </a:t>
            </a:r>
          </a:p>
          <a:p>
            <a:pPr lvl="1"/>
            <a:r>
              <a:rPr lang="en-US" dirty="0"/>
              <a:t>With respect to time, endogenous and forcing variables</a:t>
            </a:r>
          </a:p>
          <a:p>
            <a:pPr lvl="2"/>
            <a:r>
              <a:rPr lang="en-US" dirty="0"/>
              <a:t>Empirical Advances: Time varying coefficients, Regime shifts</a:t>
            </a:r>
          </a:p>
          <a:p>
            <a:pPr lvl="2"/>
            <a:r>
              <a:rPr lang="en-US" dirty="0"/>
              <a:t>Fall under “Non-linear models” – Advanced course</a:t>
            </a:r>
          </a:p>
          <a:p>
            <a:r>
              <a:rPr lang="en-US" dirty="0"/>
              <a:t>Forcing Process</a:t>
            </a:r>
          </a:p>
          <a:p>
            <a:pPr lvl="1"/>
            <a:r>
              <a:rPr lang="en-US" dirty="0"/>
              <a:t>Current and/or Lagged values of </a:t>
            </a:r>
            <a:r>
              <a:rPr lang="en-US" b="1" dirty="0">
                <a:solidFill>
                  <a:srgbClr val="FF0000"/>
                </a:solidFill>
              </a:rPr>
              <a:t>other</a:t>
            </a:r>
            <a:r>
              <a:rPr lang="en-US" dirty="0"/>
              <a:t> variables</a:t>
            </a:r>
          </a:p>
          <a:p>
            <a:pPr lvl="1"/>
            <a:r>
              <a:rPr lang="en-US" dirty="0"/>
              <a:t>Deterministic functions of time</a:t>
            </a:r>
          </a:p>
          <a:p>
            <a:pPr lvl="1"/>
            <a:r>
              <a:rPr lang="en-US" dirty="0"/>
              <a:t>Fully specified stochastic processes </a:t>
            </a:r>
          </a:p>
          <a:p>
            <a:pPr lvl="2"/>
            <a:r>
              <a:rPr lang="en-US" dirty="0"/>
              <a:t>(self contained, not function of anything else)</a:t>
            </a:r>
          </a:p>
          <a:p>
            <a:pPr lvl="1"/>
            <a:r>
              <a:rPr lang="en-US" dirty="0"/>
              <a:t>Different choices lead to different models</a:t>
            </a:r>
          </a:p>
          <a:p>
            <a:pPr lvl="1"/>
            <a:r>
              <a:rPr lang="en-US" dirty="0"/>
              <a:t>Keep it simple for now:</a:t>
            </a:r>
          </a:p>
          <a:p>
            <a:pPr lvl="2"/>
            <a:r>
              <a:rPr lang="en-US" dirty="0"/>
              <a:t>Forcing process is deterministic or “white noise”</a:t>
            </a:r>
          </a:p>
        </p:txBody>
      </p:sp>
      <p:sp>
        <p:nvSpPr>
          <p:cNvPr id="4" name="Slide Number Placeholder 3"/>
          <p:cNvSpPr>
            <a:spLocks noGrp="1"/>
          </p:cNvSpPr>
          <p:nvPr>
            <p:ph type="sldNum" sz="quarter" idx="12"/>
          </p:nvPr>
        </p:nvSpPr>
        <p:spPr/>
        <p:txBody>
          <a:bodyPr/>
          <a:lstStyle/>
          <a:p>
            <a:fld id="{149562EA-CCAA-4EEE-8542-407D4C158CA4}" type="slidenum">
              <a:rPr lang="en-ZA" smtClean="0"/>
              <a:pPr/>
              <a:t>54</a:t>
            </a:fld>
            <a:endParaRPr lang="en-ZA"/>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B9A85F5-7120-4853-83FC-E38866DFB0D4}"/>
                  </a:ext>
                </a:extLst>
              </p:cNvPr>
              <p:cNvSpPr txBox="1"/>
              <p:nvPr/>
            </p:nvSpPr>
            <p:spPr>
              <a:xfrm>
                <a:off x="7896200" y="3429000"/>
                <a:ext cx="412221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𝑦</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r>
                        <a:rPr lang="en-ZA" sz="2800" b="0" i="1" smtClean="0">
                          <a:latin typeface="Cambria Math" panose="02040503050406030204" pitchFamily="18" charset="0"/>
                        </a:rPr>
                        <m:t>=</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𝑎</m:t>
                          </m:r>
                        </m:e>
                        <m:sub>
                          <m:r>
                            <a:rPr lang="en-ZA" sz="2800" b="0" i="1" smtClean="0">
                              <a:latin typeface="Cambria Math" panose="02040503050406030204" pitchFamily="18" charset="0"/>
                            </a:rPr>
                            <m:t>0</m:t>
                          </m:r>
                        </m:sub>
                      </m:sSub>
                      <m:r>
                        <a:rPr lang="en-ZA" sz="2800" b="0" i="1" smtClean="0">
                          <a:latin typeface="Cambria Math" panose="02040503050406030204" pitchFamily="18" charset="0"/>
                        </a:rPr>
                        <m:t>+</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𝑎</m:t>
                          </m:r>
                        </m:e>
                        <m:sub>
                          <m:r>
                            <a:rPr lang="en-ZA" sz="2800" b="0" i="1" smtClean="0">
                              <a:latin typeface="Cambria Math" panose="02040503050406030204" pitchFamily="18" charset="0"/>
                            </a:rPr>
                            <m:t>1</m:t>
                          </m:r>
                        </m:sub>
                      </m:sSub>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𝑦</m:t>
                          </m:r>
                        </m:e>
                        <m:sub>
                          <m:r>
                            <a:rPr lang="en-ZA" sz="2800" b="0" i="1" smtClean="0">
                              <a:latin typeface="Cambria Math" panose="02040503050406030204" pitchFamily="18" charset="0"/>
                            </a:rPr>
                            <m:t>𝑡</m:t>
                          </m:r>
                        </m:sub>
                      </m:sSub>
                      <m:r>
                        <a:rPr lang="en-ZA" sz="2800" i="1">
                          <a:latin typeface="Cambria Math" panose="02040503050406030204" pitchFamily="18" charset="0"/>
                        </a:rPr>
                        <m:t>+</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𝑥</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oMath>
                  </m:oMathPara>
                </a14:m>
                <a:endParaRPr lang="en-ZA" sz="2800" dirty="0"/>
              </a:p>
            </p:txBody>
          </p:sp>
        </mc:Choice>
        <mc:Fallback xmlns="">
          <p:sp>
            <p:nvSpPr>
              <p:cNvPr id="5" name="TextBox 4">
                <a:extLst>
                  <a:ext uri="{FF2B5EF4-FFF2-40B4-BE49-F238E27FC236}">
                    <a16:creationId xmlns:a16="http://schemas.microsoft.com/office/drawing/2014/main" id="{8B9A85F5-7120-4853-83FC-E38866DFB0D4}"/>
                  </a:ext>
                </a:extLst>
              </p:cNvPr>
              <p:cNvSpPr txBox="1">
                <a:spLocks noRot="1" noChangeAspect="1" noMove="1" noResize="1" noEditPoints="1" noAdjustHandles="1" noChangeArrowheads="1" noChangeShapeType="1" noTextEdit="1"/>
              </p:cNvSpPr>
              <p:nvPr/>
            </p:nvSpPr>
            <p:spPr>
              <a:xfrm>
                <a:off x="7896200" y="3429000"/>
                <a:ext cx="4122219" cy="523220"/>
              </a:xfrm>
              <a:prstGeom prst="rect">
                <a:avLst/>
              </a:prstGeom>
              <a:blipFill>
                <a:blip r:embed="rId2"/>
                <a:stretch>
                  <a:fillRect/>
                </a:stretch>
              </a:blipFill>
            </p:spPr>
            <p:txBody>
              <a:bodyPr/>
              <a:lstStyle/>
              <a:p>
                <a:r>
                  <a:rPr lang="en-ZA">
                    <a:noFill/>
                  </a:rPr>
                  <a:t> </a:t>
                </a:r>
              </a:p>
            </p:txBody>
          </p:sp>
        </mc:Fallback>
      </mc:AlternateContent>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Linear Difference Equations</a:t>
            </a:r>
            <a:endParaRPr lang="en-Z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Keep it simple for now:</a:t>
                </a:r>
              </a:p>
              <a:p>
                <a:pPr lvl="1"/>
                <a:r>
                  <a:rPr lang="en-US" dirty="0"/>
                  <a:t>Forcing process is either deterministic or “white noise”</a:t>
                </a:r>
              </a:p>
              <a:p>
                <a:pPr lvl="1"/>
                <a:endParaRPr lang="en-US" dirty="0"/>
              </a:p>
              <a:p>
                <a14:m>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𝜀</m:t>
                        </m:r>
                      </m:e>
                      <m:sub>
                        <m:r>
                          <a:rPr lang="en-ZA" b="0" i="1" smtClean="0">
                            <a:latin typeface="Cambria Math" panose="02040503050406030204" pitchFamily="18" charset="0"/>
                          </a:rPr>
                          <m:t>𝑡</m:t>
                        </m:r>
                      </m:sub>
                    </m:sSub>
                  </m:oMath>
                </a14:m>
                <a:r>
                  <a:rPr lang="en-ZA" dirty="0"/>
                  <a:t> is </a:t>
                </a:r>
                <a:r>
                  <a:rPr lang="en-ZA" b="1" dirty="0">
                    <a:solidFill>
                      <a:srgbClr val="0000FF"/>
                    </a:solidFill>
                  </a:rPr>
                  <a:t>white noise </a:t>
                </a:r>
                <a:r>
                  <a:rPr lang="en-ZA" dirty="0"/>
                  <a:t>if:</a:t>
                </a:r>
              </a:p>
              <a:p>
                <a:pPr marL="0" indent="0">
                  <a:buNone/>
                </a:pPr>
                <a:r>
                  <a:rPr lang="en-ZA" dirty="0">
                    <a:solidFill>
                      <a:schemeClr val="tx1"/>
                    </a:solidFill>
                    <a:ea typeface="Cambria Math" panose="02040503050406030204" pitchFamily="18" charset="0"/>
                  </a:rPr>
                  <a:t>	</a:t>
                </a:r>
                <a14:m>
                  <m:oMath xmlns:m="http://schemas.openxmlformats.org/officeDocument/2006/math">
                    <m:r>
                      <a:rPr lang="en-ZA" i="1" smtClean="0">
                        <a:solidFill>
                          <a:schemeClr val="tx1"/>
                        </a:solidFill>
                        <a:latin typeface="Cambria Math" panose="02040503050406030204" pitchFamily="18" charset="0"/>
                        <a:ea typeface="Cambria Math" panose="02040503050406030204" pitchFamily="18" charset="0"/>
                      </a:rPr>
                      <m:t>𝔼</m:t>
                    </m:r>
                    <m:d>
                      <m:dPr>
                        <m:ctrlPr>
                          <a:rPr lang="en-ZA" b="0" i="1" smtClean="0">
                            <a:solidFill>
                              <a:schemeClr val="tx1"/>
                            </a:solidFill>
                            <a:latin typeface="Cambria Math" panose="02040503050406030204" pitchFamily="18" charset="0"/>
                            <a:ea typeface="Cambria Math" panose="02040503050406030204" pitchFamily="18" charset="0"/>
                          </a:rPr>
                        </m:ctrlPr>
                      </m:dPr>
                      <m:e>
                        <m:sSub>
                          <m:sSubPr>
                            <m:ctrlPr>
                              <a:rPr lang="en-ZA" b="0" i="1" smtClean="0">
                                <a:latin typeface="Cambria Math" panose="02040503050406030204" pitchFamily="18" charset="0"/>
                              </a:rPr>
                            </m:ctrlPr>
                          </m:sSubPr>
                          <m:e>
                            <m:r>
                              <a:rPr lang="en-ZA" b="0" i="1" smtClean="0">
                                <a:latin typeface="Cambria Math" panose="02040503050406030204" pitchFamily="18" charset="0"/>
                              </a:rPr>
                              <m:t>𝜀</m:t>
                            </m:r>
                          </m:e>
                          <m:sub>
                            <m:r>
                              <a:rPr lang="en-ZA" b="0" i="1" smtClean="0">
                                <a:latin typeface="Cambria Math" panose="02040503050406030204" pitchFamily="18" charset="0"/>
                              </a:rPr>
                              <m:t>𝑡</m:t>
                            </m:r>
                          </m:sub>
                        </m:sSub>
                      </m:e>
                    </m:d>
                    <m:r>
                      <a:rPr lang="en-ZA" b="0" i="0" smtClean="0">
                        <a:latin typeface="Cambria Math" panose="02040503050406030204" pitchFamily="18" charset="0"/>
                      </a:rPr>
                      <m:t>=</m:t>
                    </m:r>
                    <m:r>
                      <a:rPr lang="en-ZA" b="0" i="1" smtClean="0">
                        <a:latin typeface="Cambria Math" panose="02040503050406030204" pitchFamily="18" charset="0"/>
                      </a:rPr>
                      <m:t>0      </m:t>
                    </m:r>
                  </m:oMath>
                </a14:m>
                <a:endParaRPr lang="en-ZA" dirty="0">
                  <a:solidFill>
                    <a:schemeClr val="tx1"/>
                  </a:solidFill>
                  <a:ea typeface="Cambria Math" panose="02040503050406030204" pitchFamily="18" charset="0"/>
                </a:endParaRPr>
              </a:p>
              <a:p>
                <a:pPr marL="0" indent="0">
                  <a:buNone/>
                </a:pPr>
                <a:r>
                  <a:rPr lang="en-ZA" dirty="0">
                    <a:solidFill>
                      <a:schemeClr val="tx1"/>
                    </a:solidFill>
                    <a:ea typeface="Cambria Math" panose="02040503050406030204" pitchFamily="18" charset="0"/>
                  </a:rPr>
                  <a:t>	</a:t>
                </a:r>
                <a14:m>
                  <m:oMath xmlns:m="http://schemas.openxmlformats.org/officeDocument/2006/math">
                    <m:r>
                      <a:rPr lang="en-ZA" i="1" smtClean="0">
                        <a:solidFill>
                          <a:schemeClr val="tx1"/>
                        </a:solidFill>
                        <a:latin typeface="Cambria Math" panose="02040503050406030204" pitchFamily="18" charset="0"/>
                        <a:ea typeface="Cambria Math" panose="02040503050406030204" pitchFamily="18" charset="0"/>
                      </a:rPr>
                      <m:t>𝔼</m:t>
                    </m:r>
                    <m:d>
                      <m:dPr>
                        <m:ctrlPr>
                          <a:rPr lang="en-ZA" b="0" i="1" smtClean="0">
                            <a:solidFill>
                              <a:schemeClr val="tx1"/>
                            </a:solidFill>
                            <a:latin typeface="Cambria Math" panose="02040503050406030204" pitchFamily="18" charset="0"/>
                            <a:ea typeface="Cambria Math" panose="02040503050406030204" pitchFamily="18" charset="0"/>
                          </a:rPr>
                        </m:ctrlPr>
                      </m:dPr>
                      <m:e>
                        <m:sSubSup>
                          <m:sSubSupPr>
                            <m:ctrlPr>
                              <a:rPr lang="en-ZA" b="0" i="1" smtClean="0">
                                <a:latin typeface="Cambria Math" panose="02040503050406030204" pitchFamily="18" charset="0"/>
                              </a:rPr>
                            </m:ctrlPr>
                          </m:sSubSupPr>
                          <m:e>
                            <m:r>
                              <a:rPr lang="en-ZA" b="0" i="1" smtClean="0">
                                <a:latin typeface="Cambria Math" panose="02040503050406030204" pitchFamily="18" charset="0"/>
                              </a:rPr>
                              <m:t>𝜀</m:t>
                            </m:r>
                          </m:e>
                          <m:sub>
                            <m:r>
                              <a:rPr lang="en-ZA" b="0" i="1" smtClean="0">
                                <a:latin typeface="Cambria Math" panose="02040503050406030204" pitchFamily="18" charset="0"/>
                              </a:rPr>
                              <m:t>𝑡</m:t>
                            </m:r>
                          </m:sub>
                          <m:sup>
                            <m:r>
                              <a:rPr lang="en-ZA" b="0" i="1" smtClean="0">
                                <a:latin typeface="Cambria Math" panose="02040503050406030204" pitchFamily="18" charset="0"/>
                              </a:rPr>
                              <m:t>2</m:t>
                            </m:r>
                          </m:sup>
                        </m:sSubSup>
                      </m:e>
                    </m:d>
                    <m:r>
                      <a:rPr lang="en-ZA" b="0" i="0" smtClean="0">
                        <a:latin typeface="Cambria Math" panose="02040503050406030204" pitchFamily="18" charset="0"/>
                      </a:rPr>
                      <m:t>=</m:t>
                    </m:r>
                    <m:sSup>
                      <m:sSupPr>
                        <m:ctrlPr>
                          <a:rPr lang="en-ZA" b="0" i="1" smtClean="0">
                            <a:latin typeface="Cambria Math" panose="02040503050406030204" pitchFamily="18" charset="0"/>
                          </a:rPr>
                        </m:ctrlPr>
                      </m:sSupPr>
                      <m:e>
                        <m:r>
                          <a:rPr lang="en-ZA" b="0" i="1" smtClean="0">
                            <a:latin typeface="Cambria Math" panose="02040503050406030204" pitchFamily="18" charset="0"/>
                          </a:rPr>
                          <m:t>𝜎</m:t>
                        </m:r>
                      </m:e>
                      <m:sup>
                        <m:r>
                          <a:rPr lang="en-ZA" b="0" i="1" smtClean="0">
                            <a:latin typeface="Cambria Math" panose="02040503050406030204" pitchFamily="18" charset="0"/>
                          </a:rPr>
                          <m:t>2</m:t>
                        </m:r>
                      </m:sup>
                    </m:sSup>
                  </m:oMath>
                </a14:m>
                <a:endParaRPr lang="en-ZA" dirty="0">
                  <a:solidFill>
                    <a:srgbClr val="0000FF"/>
                  </a:solidFill>
                </a:endParaRPr>
              </a:p>
              <a:p>
                <a:pPr marL="0" indent="0">
                  <a:buNone/>
                </a:pPr>
                <a:r>
                  <a:rPr lang="en-US" dirty="0"/>
                  <a:t>	</a:t>
                </a:r>
                <a14:m>
                  <m:oMath xmlns:m="http://schemas.openxmlformats.org/officeDocument/2006/math">
                    <m:r>
                      <a:rPr lang="en-ZA" i="1" smtClean="0">
                        <a:solidFill>
                          <a:schemeClr val="tx1"/>
                        </a:solidFill>
                        <a:latin typeface="Cambria Math" panose="02040503050406030204" pitchFamily="18" charset="0"/>
                        <a:ea typeface="Cambria Math" panose="02040503050406030204" pitchFamily="18" charset="0"/>
                      </a:rPr>
                      <m:t>𝔼</m:t>
                    </m:r>
                    <m:d>
                      <m:dPr>
                        <m:ctrlPr>
                          <a:rPr lang="en-ZA" b="0" i="1" smtClean="0">
                            <a:solidFill>
                              <a:schemeClr val="tx1"/>
                            </a:solidFill>
                            <a:latin typeface="Cambria Math" panose="02040503050406030204" pitchFamily="18" charset="0"/>
                            <a:ea typeface="Cambria Math" panose="02040503050406030204" pitchFamily="18" charset="0"/>
                          </a:rPr>
                        </m:ctrlPr>
                      </m:dPr>
                      <m:e>
                        <m:sSub>
                          <m:sSubPr>
                            <m:ctrlPr>
                              <a:rPr lang="en-ZA" b="0" i="1" smtClean="0">
                                <a:latin typeface="Cambria Math" panose="02040503050406030204" pitchFamily="18" charset="0"/>
                              </a:rPr>
                            </m:ctrlPr>
                          </m:sSubPr>
                          <m:e>
                            <m:r>
                              <a:rPr lang="en-ZA" b="0" i="1" smtClean="0">
                                <a:latin typeface="Cambria Math" panose="02040503050406030204" pitchFamily="18" charset="0"/>
                              </a:rPr>
                              <m:t>𝜀</m:t>
                            </m:r>
                          </m:e>
                          <m:sub>
                            <m:r>
                              <a:rPr lang="en-ZA" b="0" i="1" smtClean="0">
                                <a:latin typeface="Cambria Math" panose="02040503050406030204" pitchFamily="18" charset="0"/>
                              </a:rPr>
                              <m:t>𝑡</m:t>
                            </m:r>
                          </m:sub>
                        </m:sSub>
                        <m:sSub>
                          <m:sSubPr>
                            <m:ctrlPr>
                              <a:rPr lang="en-ZA" b="0" i="1" smtClean="0">
                                <a:latin typeface="Cambria Math" panose="02040503050406030204" pitchFamily="18" charset="0"/>
                              </a:rPr>
                            </m:ctrlPr>
                          </m:sSubPr>
                          <m:e>
                            <m:r>
                              <a:rPr lang="en-ZA" b="0" i="1" smtClean="0">
                                <a:latin typeface="Cambria Math" panose="02040503050406030204" pitchFamily="18" charset="0"/>
                              </a:rPr>
                              <m:t>𝜀</m:t>
                            </m:r>
                          </m:e>
                          <m:sub>
                            <m:r>
                              <a:rPr lang="en-ZA" b="0" i="1" smtClean="0">
                                <a:latin typeface="Cambria Math" panose="02040503050406030204" pitchFamily="18" charset="0"/>
                              </a:rPr>
                              <m:t>𝑠</m:t>
                            </m:r>
                          </m:sub>
                        </m:sSub>
                      </m:e>
                    </m:d>
                    <m:r>
                      <a:rPr lang="en-ZA" b="0" i="0" smtClean="0">
                        <a:latin typeface="Cambria Math" panose="02040503050406030204" pitchFamily="18" charset="0"/>
                      </a:rPr>
                      <m:t>=</m:t>
                    </m:r>
                    <m:r>
                      <a:rPr lang="en-ZA" b="0" i="1" smtClean="0">
                        <a:latin typeface="Cambria Math" panose="02040503050406030204" pitchFamily="18" charset="0"/>
                      </a:rPr>
                      <m:t>0  ∀  </m:t>
                    </m:r>
                    <m:r>
                      <a:rPr lang="en-ZA" b="0" i="1" smtClean="0">
                        <a:latin typeface="Cambria Math" panose="02040503050406030204" pitchFamily="18" charset="0"/>
                      </a:rPr>
                      <m:t>𝑡</m:t>
                    </m:r>
                    <m:r>
                      <a:rPr lang="en-ZA" b="0" i="1" smtClean="0">
                        <a:latin typeface="Cambria Math" panose="02040503050406030204" pitchFamily="18" charset="0"/>
                      </a:rPr>
                      <m:t>≠</m:t>
                    </m:r>
                    <m:r>
                      <a:rPr lang="en-ZA" b="0" i="1" smtClean="0">
                        <a:latin typeface="Cambria Math" panose="02040503050406030204" pitchFamily="18" charset="0"/>
                      </a:rPr>
                      <m:t>𝑠</m:t>
                    </m:r>
                  </m:oMath>
                </a14:m>
                <a:endParaRPr lang="en-US" dirty="0"/>
              </a:p>
              <a:p>
                <a:pPr marL="0" indent="0">
                  <a:buNone/>
                </a:pPr>
                <a:r>
                  <a:rPr lang="en-US" dirty="0"/>
                  <a:t>	Independent of any other stochastic process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78" t="-2830"/>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55</a:t>
            </a:fld>
            <a:endParaRPr lang="en-ZA"/>
          </a:p>
        </p:txBody>
      </p:sp>
    </p:spTree>
    <p:extLst>
      <p:ext uri="{BB962C8B-B14F-4D97-AF65-F5344CB8AC3E}">
        <p14:creationId xmlns:p14="http://schemas.microsoft.com/office/powerpoint/2010/main" val="25556389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the </a:t>
            </a:r>
            <a:r>
              <a:rPr lang="en-US" i="1" dirty="0"/>
              <a:t>solution of a difference equation</a:t>
            </a:r>
            <a:endParaRPr lang="en-ZA" i="1"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lnSpcReduction="10000"/>
              </a:bodyPr>
              <a:lstStyle/>
              <a:p>
                <a:r>
                  <a:rPr lang="en-US" dirty="0"/>
                  <a:t>For some difference equation describing how a variable </a:t>
                </a:r>
                <a14:m>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oMath>
                </a14:m>
                <a:r>
                  <a:rPr lang="en-US" dirty="0"/>
                  <a:t> depends on its past and random shocks:</a:t>
                </a:r>
              </a:p>
              <a:p>
                <a:r>
                  <a:rPr lang="en-US" dirty="0"/>
                  <a:t>E.g.</a:t>
                </a:r>
              </a:p>
              <a:p>
                <a:pPr marL="0" indent="0">
                  <a:buNone/>
                </a:pPr>
                <a14:m>
                  <m:oMathPara xmlns:m="http://schemas.openxmlformats.org/officeDocument/2006/math">
                    <m:oMathParaPr>
                      <m:jc m:val="centerGroup"/>
                    </m:oMathParaPr>
                    <m:oMath xmlns:m="http://schemas.openxmlformats.org/officeDocument/2006/math">
                      <m:sSub>
                        <m:sSubPr>
                          <m:ctrlPr>
                            <a:rPr lang="en-ZA" sz="3200" b="0" i="1" smtClean="0">
                              <a:latin typeface="Cambria Math" panose="02040503050406030204" pitchFamily="18" charset="0"/>
                            </a:rPr>
                          </m:ctrlPr>
                        </m:sSubPr>
                        <m:e>
                          <m:r>
                            <a:rPr lang="en-ZA" sz="3200" b="0" i="1" smtClean="0">
                              <a:latin typeface="Cambria Math" panose="02040503050406030204" pitchFamily="18" charset="0"/>
                            </a:rPr>
                            <m:t>𝑦</m:t>
                          </m:r>
                        </m:e>
                        <m:sub>
                          <m:r>
                            <a:rPr lang="en-ZA" sz="3200" b="0" i="1" smtClean="0">
                              <a:latin typeface="Cambria Math" panose="02040503050406030204" pitchFamily="18" charset="0"/>
                            </a:rPr>
                            <m:t>𝑡</m:t>
                          </m:r>
                        </m:sub>
                      </m:sSub>
                      <m:r>
                        <a:rPr lang="en-ZA" sz="3200" b="0" i="1" smtClean="0">
                          <a:latin typeface="Cambria Math" panose="02040503050406030204" pitchFamily="18" charset="0"/>
                        </a:rPr>
                        <m:t>=</m:t>
                      </m:r>
                      <m:sSub>
                        <m:sSubPr>
                          <m:ctrlPr>
                            <a:rPr lang="en-ZA" sz="3200" b="0" i="1" smtClean="0">
                              <a:latin typeface="Cambria Math" panose="02040503050406030204" pitchFamily="18" charset="0"/>
                            </a:rPr>
                          </m:ctrlPr>
                        </m:sSubPr>
                        <m:e>
                          <m:r>
                            <a:rPr lang="en-ZA" sz="3200" b="0" i="1" smtClean="0">
                              <a:latin typeface="Cambria Math" panose="02040503050406030204" pitchFamily="18" charset="0"/>
                            </a:rPr>
                            <m:t>𝑎</m:t>
                          </m:r>
                        </m:e>
                        <m:sub>
                          <m:r>
                            <a:rPr lang="en-ZA" sz="3200" b="0" i="1" smtClean="0">
                              <a:latin typeface="Cambria Math" panose="02040503050406030204" pitchFamily="18" charset="0"/>
                            </a:rPr>
                            <m:t>1</m:t>
                          </m:r>
                        </m:sub>
                      </m:sSub>
                      <m:sSub>
                        <m:sSubPr>
                          <m:ctrlPr>
                            <a:rPr lang="en-ZA" sz="3200" b="0" i="1" smtClean="0">
                              <a:latin typeface="Cambria Math" panose="02040503050406030204" pitchFamily="18" charset="0"/>
                            </a:rPr>
                          </m:ctrlPr>
                        </m:sSubPr>
                        <m:e>
                          <m:r>
                            <a:rPr lang="en-ZA" sz="3200" b="0" i="1" smtClean="0">
                              <a:latin typeface="Cambria Math" panose="02040503050406030204" pitchFamily="18" charset="0"/>
                            </a:rPr>
                            <m:t>𝑦</m:t>
                          </m:r>
                        </m:e>
                        <m:sub>
                          <m:r>
                            <a:rPr lang="en-ZA" sz="3200" b="0" i="1" smtClean="0">
                              <a:latin typeface="Cambria Math" panose="02040503050406030204" pitchFamily="18" charset="0"/>
                            </a:rPr>
                            <m:t>𝑡</m:t>
                          </m:r>
                          <m:r>
                            <a:rPr lang="en-ZA" sz="3200" b="0" i="1" smtClean="0">
                              <a:latin typeface="Cambria Math" panose="02040503050406030204" pitchFamily="18" charset="0"/>
                            </a:rPr>
                            <m:t>−1</m:t>
                          </m:r>
                        </m:sub>
                      </m:sSub>
                      <m:r>
                        <a:rPr lang="en-ZA" sz="3200" b="0" i="1" smtClean="0">
                          <a:latin typeface="Cambria Math" panose="02040503050406030204" pitchFamily="18" charset="0"/>
                        </a:rPr>
                        <m:t>+</m:t>
                      </m:r>
                      <m:sSub>
                        <m:sSubPr>
                          <m:ctrlPr>
                            <a:rPr lang="en-ZA" sz="3200" b="0" i="1" smtClean="0">
                              <a:latin typeface="Cambria Math" panose="02040503050406030204" pitchFamily="18" charset="0"/>
                            </a:rPr>
                          </m:ctrlPr>
                        </m:sSubPr>
                        <m:e>
                          <m:r>
                            <a:rPr lang="en-ZA" sz="3200" b="0" i="1" smtClean="0">
                              <a:latin typeface="Cambria Math" panose="02040503050406030204" pitchFamily="18" charset="0"/>
                            </a:rPr>
                            <m:t>𝑎</m:t>
                          </m:r>
                        </m:e>
                        <m:sub>
                          <m:r>
                            <a:rPr lang="en-ZA" sz="3200" b="0" i="1" smtClean="0">
                              <a:latin typeface="Cambria Math" panose="02040503050406030204" pitchFamily="18" charset="0"/>
                            </a:rPr>
                            <m:t>2</m:t>
                          </m:r>
                        </m:sub>
                      </m:sSub>
                      <m:sSub>
                        <m:sSubPr>
                          <m:ctrlPr>
                            <a:rPr lang="en-ZA" sz="3200" b="0" i="1" smtClean="0">
                              <a:latin typeface="Cambria Math" panose="02040503050406030204" pitchFamily="18" charset="0"/>
                            </a:rPr>
                          </m:ctrlPr>
                        </m:sSubPr>
                        <m:e>
                          <m:r>
                            <a:rPr lang="en-ZA" sz="3200" b="0" i="1" smtClean="0">
                              <a:latin typeface="Cambria Math" panose="02040503050406030204" pitchFamily="18" charset="0"/>
                            </a:rPr>
                            <m:t>𝑦</m:t>
                          </m:r>
                        </m:e>
                        <m:sub>
                          <m:r>
                            <a:rPr lang="en-ZA" sz="3200" b="0" i="1" smtClean="0">
                              <a:latin typeface="Cambria Math" panose="02040503050406030204" pitchFamily="18" charset="0"/>
                            </a:rPr>
                            <m:t>𝑡</m:t>
                          </m:r>
                          <m:r>
                            <a:rPr lang="en-ZA" sz="3200" b="0" i="1" smtClean="0">
                              <a:latin typeface="Cambria Math" panose="02040503050406030204" pitchFamily="18" charset="0"/>
                            </a:rPr>
                            <m:t>−2</m:t>
                          </m:r>
                        </m:sub>
                      </m:sSub>
                      <m:r>
                        <a:rPr lang="en-ZA" sz="3200" i="1">
                          <a:latin typeface="Cambria Math" panose="02040503050406030204" pitchFamily="18" charset="0"/>
                        </a:rPr>
                        <m:t>+…+</m:t>
                      </m:r>
                      <m:sSub>
                        <m:sSubPr>
                          <m:ctrlPr>
                            <a:rPr lang="en-ZA" sz="3200" i="1">
                              <a:latin typeface="Cambria Math" panose="02040503050406030204" pitchFamily="18" charset="0"/>
                            </a:rPr>
                          </m:ctrlPr>
                        </m:sSubPr>
                        <m:e>
                          <m:r>
                            <a:rPr lang="en-ZA" sz="3200" i="1">
                              <a:latin typeface="Cambria Math" panose="02040503050406030204" pitchFamily="18" charset="0"/>
                            </a:rPr>
                            <m:t>𝑎</m:t>
                          </m:r>
                        </m:e>
                        <m:sub>
                          <m:r>
                            <a:rPr lang="en-ZA" sz="3200" b="0" i="1" smtClean="0">
                              <a:latin typeface="Cambria Math" panose="02040503050406030204" pitchFamily="18" charset="0"/>
                            </a:rPr>
                            <m:t>𝑛</m:t>
                          </m:r>
                        </m:sub>
                      </m:sSub>
                      <m:sSub>
                        <m:sSubPr>
                          <m:ctrlPr>
                            <a:rPr lang="en-ZA" sz="3200" i="1">
                              <a:latin typeface="Cambria Math" panose="02040503050406030204" pitchFamily="18" charset="0"/>
                            </a:rPr>
                          </m:ctrlPr>
                        </m:sSubPr>
                        <m:e>
                          <m:r>
                            <a:rPr lang="en-ZA" sz="3200" i="1">
                              <a:latin typeface="Cambria Math" panose="02040503050406030204" pitchFamily="18" charset="0"/>
                            </a:rPr>
                            <m:t>𝑦</m:t>
                          </m:r>
                        </m:e>
                        <m:sub>
                          <m:r>
                            <a:rPr lang="en-ZA" sz="3200" i="1">
                              <a:latin typeface="Cambria Math" panose="02040503050406030204" pitchFamily="18" charset="0"/>
                            </a:rPr>
                            <m:t>𝑡</m:t>
                          </m:r>
                          <m:r>
                            <a:rPr lang="en-ZA" sz="3200" i="1">
                              <a:latin typeface="Cambria Math" panose="02040503050406030204" pitchFamily="18" charset="0"/>
                            </a:rPr>
                            <m:t>−</m:t>
                          </m:r>
                          <m:r>
                            <a:rPr lang="en-ZA" sz="3200" b="0" i="1" smtClean="0">
                              <a:latin typeface="Cambria Math" panose="02040503050406030204" pitchFamily="18" charset="0"/>
                            </a:rPr>
                            <m:t>𝑛</m:t>
                          </m:r>
                        </m:sub>
                      </m:sSub>
                      <m:r>
                        <a:rPr lang="en-ZA" sz="3200" b="0" i="1" smtClean="0">
                          <a:latin typeface="Cambria Math" panose="02040503050406030204" pitchFamily="18" charset="0"/>
                        </a:rPr>
                        <m:t>+</m:t>
                      </m:r>
                      <m:sSub>
                        <m:sSubPr>
                          <m:ctrlPr>
                            <a:rPr lang="en-ZA" sz="3200" b="0" i="1" smtClean="0">
                              <a:latin typeface="Cambria Math" panose="02040503050406030204" pitchFamily="18" charset="0"/>
                            </a:rPr>
                          </m:ctrlPr>
                        </m:sSubPr>
                        <m:e>
                          <m:r>
                            <a:rPr lang="en-ZA" sz="3200" b="0" i="1" smtClean="0">
                              <a:latin typeface="Cambria Math" panose="02040503050406030204" pitchFamily="18" charset="0"/>
                            </a:rPr>
                            <m:t>𝑥</m:t>
                          </m:r>
                        </m:e>
                        <m:sub>
                          <m:r>
                            <a:rPr lang="en-ZA" sz="3200" b="0" i="1" smtClean="0">
                              <a:latin typeface="Cambria Math" panose="02040503050406030204" pitchFamily="18" charset="0"/>
                            </a:rPr>
                            <m:t>𝑡</m:t>
                          </m:r>
                        </m:sub>
                      </m:sSub>
                    </m:oMath>
                  </m:oMathPara>
                </a14:m>
                <a:endParaRPr lang="en-US" dirty="0"/>
              </a:p>
              <a:p>
                <a:r>
                  <a:rPr lang="en-US" dirty="0"/>
                  <a:t>We define a solution to be </a:t>
                </a:r>
              </a:p>
              <a:p>
                <a:pPr lvl="1"/>
                <a:r>
                  <a:rPr lang="en-US" dirty="0"/>
                  <a:t>a function that</a:t>
                </a:r>
              </a:p>
              <a:p>
                <a:pPr lvl="2"/>
                <a:r>
                  <a:rPr lang="en-US" dirty="0"/>
                  <a:t>Always takes on a finite value</a:t>
                </a:r>
              </a:p>
              <a:p>
                <a:pPr lvl="2"/>
                <a:r>
                  <a:rPr lang="en-US" dirty="0"/>
                  <a:t>Contains only exogenous parts</a:t>
                </a:r>
              </a:p>
              <a:p>
                <a:pPr lvl="2"/>
                <a:r>
                  <a:rPr lang="en-US" dirty="0"/>
                  <a:t>Satisfies the difference equation for all t</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a:blip r:embed="rId2"/>
                <a:stretch>
                  <a:fillRect l="-1278" t="-2695"/>
                </a:stretch>
              </a:blipFill>
            </p:spPr>
            <p:txBody>
              <a:bodyPr/>
              <a:lstStyle/>
              <a:p>
                <a:r>
                  <a:rPr lang="en-ZA">
                    <a:noFill/>
                  </a:rPr>
                  <a:t> </a:t>
                </a:r>
              </a:p>
            </p:txBody>
          </p:sp>
        </mc:Fallback>
      </mc:AlternateContent>
      <p:sp>
        <p:nvSpPr>
          <p:cNvPr id="3" name="Slide Number Placeholder 2"/>
          <p:cNvSpPr>
            <a:spLocks noGrp="1"/>
          </p:cNvSpPr>
          <p:nvPr>
            <p:ph type="sldNum" sz="quarter" idx="12"/>
          </p:nvPr>
        </p:nvSpPr>
        <p:spPr/>
        <p:txBody>
          <a:bodyPr/>
          <a:lstStyle/>
          <a:p>
            <a:fld id="{149562EA-CCAA-4EEE-8542-407D4C158CA4}" type="slidenum">
              <a:rPr lang="en-ZA" smtClean="0"/>
              <a:pPr/>
              <a:t>56</a:t>
            </a:fld>
            <a:endParaRPr lang="en-ZA"/>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the </a:t>
            </a:r>
            <a:r>
              <a:rPr lang="en-US" i="1" dirty="0"/>
              <a:t>solution of a difference equation</a:t>
            </a:r>
            <a:endParaRPr lang="en-ZA" dirty="0"/>
          </a:p>
        </p:txBody>
      </p:sp>
      <mc:AlternateContent xmlns:mc="http://schemas.openxmlformats.org/markup-compatibility/2006">
        <mc:Choice xmlns:a14="http://schemas.microsoft.com/office/drawing/2010/main" Requires="a14">
          <p:sp>
            <p:nvSpPr>
              <p:cNvPr id="4" name="Content Placeholder 3"/>
              <p:cNvSpPr>
                <a:spLocks noGrp="1"/>
              </p:cNvSpPr>
              <p:nvPr>
                <p:ph idx="1"/>
              </p:nvPr>
            </p:nvSpPr>
            <p:spPr/>
            <p:txBody>
              <a:bodyPr>
                <a:normAutofit fontScale="85000" lnSpcReduction="20000"/>
              </a:bodyPr>
              <a:lstStyle/>
              <a:p>
                <a14:m>
                  <m:oMath xmlns:m="http://schemas.openxmlformats.org/officeDocument/2006/math">
                    <m:r>
                      <a:rPr lang="en-US" i="1" dirty="0" smtClean="0">
                        <a:latin typeface="Cambria Math" panose="02040503050406030204" pitchFamily="18" charset="0"/>
                      </a:rPr>
                      <m:t>𝑦</m:t>
                    </m:r>
                    <m:r>
                      <a:rPr lang="en-US" i="1" baseline="-25000" dirty="0" err="1" smtClean="0">
                        <a:latin typeface="Cambria Math" panose="02040503050406030204" pitchFamily="18" charset="0"/>
                      </a:rPr>
                      <m:t>𝑡</m:t>
                    </m:r>
                    <m:r>
                      <a:rPr lang="en-US" i="1" baseline="-25000" dirty="0" smtClean="0">
                        <a:latin typeface="Cambria Math" panose="02040503050406030204" pitchFamily="18" charset="0"/>
                      </a:rPr>
                      <m:t> </m:t>
                    </m:r>
                    <m:r>
                      <a:rPr lang="en-US" i="1" dirty="0" smtClean="0">
                        <a:latin typeface="Cambria Math" panose="02040503050406030204" pitchFamily="18" charset="0"/>
                      </a:rPr>
                      <m:t>= </m:t>
                    </m:r>
                    <m:r>
                      <a:rPr lang="en-US" i="1" dirty="0">
                        <a:latin typeface="Cambria Math" panose="02040503050406030204" pitchFamily="18" charset="0"/>
                      </a:rPr>
                      <m:t>𝑓</m:t>
                    </m:r>
                    <m:d>
                      <m:dPr>
                        <m:ctrlPr>
                          <a:rPr lang="en-US" i="1" dirty="0">
                            <a:latin typeface="Cambria Math" panose="02040503050406030204" pitchFamily="18" charset="0"/>
                          </a:rPr>
                        </m:ctrlPr>
                      </m:dPr>
                      <m:e>
                        <m:r>
                          <a:rPr lang="en-US" i="1" dirty="0">
                            <a:latin typeface="Cambria Math" panose="02040503050406030204" pitchFamily="18" charset="0"/>
                          </a:rPr>
                          <m:t>.</m:t>
                        </m:r>
                      </m:e>
                    </m:d>
                    <m:r>
                      <a:rPr lang="en-ZA" b="0" i="1" dirty="0" smtClean="0">
                        <a:latin typeface="Cambria Math" panose="02040503050406030204" pitchFamily="18" charset="0"/>
                      </a:rPr>
                      <m:t>&lt;∞</m:t>
                    </m:r>
                  </m:oMath>
                </a14:m>
                <a:endParaRPr lang="en-US" baseline="-25000" dirty="0"/>
              </a:p>
              <a:p>
                <a:r>
                  <a:rPr lang="en-US" dirty="0"/>
                  <a:t>Such that</a:t>
                </a:r>
              </a:p>
              <a:p>
                <a:pPr lvl="1"/>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 </m:t>
                    </m:r>
                  </m:oMath>
                </a14:m>
                <a:r>
                  <a:rPr lang="en-US" dirty="0"/>
                  <a:t>is a function of only</a:t>
                </a:r>
              </a:p>
              <a:p>
                <a:pPr lvl="2"/>
                <a:r>
                  <a:rPr lang="en-US" dirty="0"/>
                  <a:t>Forcing process (</a:t>
                </a:r>
                <a14:m>
                  <m:oMath xmlns:m="http://schemas.openxmlformats.org/officeDocument/2006/math">
                    <m:r>
                      <a:rPr lang="en-ZA" i="1" dirty="0">
                        <a:latin typeface="Cambria Math" panose="02040503050406030204" pitchFamily="18" charset="0"/>
                      </a:rPr>
                      <m:t>𝜀</m:t>
                    </m:r>
                    <m:r>
                      <a:rPr lang="en-US" i="1" baseline="-25000" dirty="0" err="1">
                        <a:latin typeface="Cambria Math" panose="02040503050406030204" pitchFamily="18" charset="0"/>
                      </a:rPr>
                      <m:t>𝑡</m:t>
                    </m:r>
                  </m:oMath>
                </a14:m>
                <a:r>
                  <a:rPr lang="en-US" dirty="0"/>
                  <a:t>)</a:t>
                </a:r>
              </a:p>
              <a:p>
                <a:pPr lvl="2"/>
                <a:r>
                  <a:rPr lang="en-US" dirty="0"/>
                  <a:t>Time</a:t>
                </a:r>
              </a:p>
              <a:p>
                <a:pPr lvl="2"/>
                <a:r>
                  <a:rPr lang="en-US" dirty="0"/>
                  <a:t>Initial conditions</a:t>
                </a:r>
              </a:p>
              <a:p>
                <a:pPr lvl="1"/>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 </m:t>
                    </m:r>
                  </m:oMath>
                </a14:m>
                <a:r>
                  <a:rPr lang="en-US" dirty="0"/>
                  <a:t>satisfies the difference equation</a:t>
                </a:r>
                <a:br>
                  <a:rPr lang="en-US" dirty="0"/>
                </a:br>
                <a:r>
                  <a:rPr lang="en-US" dirty="0"/>
                  <a:t>for all </a:t>
                </a:r>
                <a14:m>
                  <m:oMath xmlns:m="http://schemas.openxmlformats.org/officeDocument/2006/math">
                    <m:r>
                      <a:rPr lang="en-ZA" b="0" i="1" dirty="0" smtClean="0">
                        <a:latin typeface="Cambria Math" panose="02040503050406030204" pitchFamily="18" charset="0"/>
                      </a:rPr>
                      <m:t>𝑦</m:t>
                    </m:r>
                    <m:r>
                      <a:rPr lang="en-US" i="1" baseline="-25000" dirty="0" err="1">
                        <a:latin typeface="Cambria Math" panose="02040503050406030204" pitchFamily="18" charset="0"/>
                      </a:rPr>
                      <m:t>𝑡</m:t>
                    </m:r>
                  </m:oMath>
                </a14:m>
                <a:r>
                  <a:rPr lang="en-US" dirty="0"/>
                  <a:t> and t</a:t>
                </a:r>
              </a:p>
              <a:p>
                <a:pPr lvl="1"/>
                <a:endParaRPr lang="en-US" dirty="0"/>
              </a:p>
              <a:p>
                <a:r>
                  <a:rPr lang="en-US" dirty="0"/>
                  <a:t>E.g.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𝑦</m:t>
                    </m:r>
                    <m:r>
                      <a:rPr lang="en-US" i="1" baseline="-25000" dirty="0" err="1" smtClean="0">
                        <a:latin typeface="Cambria Math" panose="02040503050406030204" pitchFamily="18" charset="0"/>
                      </a:rPr>
                      <m:t>𝑡</m:t>
                    </m:r>
                    <m:r>
                      <a:rPr lang="en-US" i="1" dirty="0" smtClean="0">
                        <a:latin typeface="Cambria Math" panose="02040503050406030204" pitchFamily="18" charset="0"/>
                      </a:rPr>
                      <m:t> = 2</m:t>
                    </m:r>
                  </m:oMath>
                </a14:m>
                <a:r>
                  <a:rPr lang="en-US" dirty="0"/>
                  <a:t> or equivalently: </a:t>
                </a:r>
                <a14:m>
                  <m:oMath xmlns:m="http://schemas.openxmlformats.org/officeDocument/2006/math">
                    <m:sSub>
                      <m:sSubPr>
                        <m:ctrlPr>
                          <a:rPr lang="en-ZA" b="0" i="1" dirty="0" smtClean="0">
                            <a:latin typeface="Cambria Math" panose="02040503050406030204" pitchFamily="18" charset="0"/>
                          </a:rPr>
                        </m:ctrlPr>
                      </m:sSubPr>
                      <m:e>
                        <m:r>
                          <a:rPr lang="en-US" i="1" dirty="0">
                            <a:latin typeface="Cambria Math" panose="02040503050406030204" pitchFamily="18" charset="0"/>
                          </a:rPr>
                          <m:t>𝑦</m:t>
                        </m:r>
                      </m:e>
                      <m:sub>
                        <m:r>
                          <a:rPr lang="en-ZA" b="0" i="1" dirty="0" smtClean="0">
                            <a:latin typeface="Cambria Math" panose="02040503050406030204" pitchFamily="18" charset="0"/>
                          </a:rPr>
                          <m:t>𝑡</m:t>
                        </m:r>
                      </m:sub>
                    </m:sSub>
                    <m:r>
                      <a:rPr lang="en-US" i="1" dirty="0">
                        <a:latin typeface="Cambria Math" panose="02040503050406030204" pitchFamily="18" charset="0"/>
                      </a:rPr>
                      <m:t>=</m:t>
                    </m:r>
                    <m:sSub>
                      <m:sSubPr>
                        <m:ctrlPr>
                          <a:rPr lang="en-ZA" b="0" i="1" dirty="0" smtClean="0">
                            <a:latin typeface="Cambria Math" panose="02040503050406030204" pitchFamily="18" charset="0"/>
                          </a:rPr>
                        </m:ctrlPr>
                      </m:sSubPr>
                      <m:e>
                        <m:r>
                          <a:rPr lang="en-US" i="1" dirty="0">
                            <a:latin typeface="Cambria Math" panose="02040503050406030204" pitchFamily="18" charset="0"/>
                          </a:rPr>
                          <m:t>𝑦</m:t>
                        </m:r>
                      </m:e>
                      <m:sub>
                        <m:r>
                          <a:rPr lang="en-ZA" b="0" i="1" dirty="0" smtClean="0">
                            <a:latin typeface="Cambria Math" panose="02040503050406030204" pitchFamily="18" charset="0"/>
                          </a:rPr>
                          <m:t>𝑡</m:t>
                        </m:r>
                        <m:r>
                          <a:rPr lang="en-ZA" b="0" i="1" dirty="0" smtClean="0">
                            <a:latin typeface="Cambria Math" panose="02040503050406030204" pitchFamily="18" charset="0"/>
                          </a:rPr>
                          <m:t>−1</m:t>
                        </m:r>
                      </m:sub>
                    </m:sSub>
                    <m:r>
                      <a:rPr lang="en-ZA" b="0" i="1" dirty="0" smtClean="0">
                        <a:latin typeface="Cambria Math" panose="02040503050406030204" pitchFamily="18" charset="0"/>
                      </a:rPr>
                      <m:t>+2 </m:t>
                    </m:r>
                  </m:oMath>
                </a14:m>
                <a:endParaRPr lang="en-US" dirty="0"/>
              </a:p>
              <a:p>
                <a:pPr lvl="1"/>
                <a:r>
                  <a:rPr lang="en-US" dirty="0"/>
                  <a:t>Solution: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𝑠</m:t>
                        </m:r>
                      </m:sub>
                    </m:sSub>
                    <m:r>
                      <a:rPr lang="en-ZA" i="1">
                        <a:latin typeface="Cambria Math" panose="02040503050406030204" pitchFamily="18" charset="0"/>
                      </a:rPr>
                      <m:t>=2</m:t>
                    </m:r>
                    <m:r>
                      <a:rPr lang="en-ZA" i="1">
                        <a:latin typeface="Cambria Math" panose="02040503050406030204" pitchFamily="18" charset="0"/>
                      </a:rPr>
                      <m:t>𝑠</m:t>
                    </m:r>
                    <m:r>
                      <a:rPr lang="en-ZA" i="1">
                        <a:latin typeface="Cambria Math" panose="02040503050406030204" pitchFamily="18" charset="0"/>
                      </a:rPr>
                      <m:t>+</m:t>
                    </m:r>
                    <m:r>
                      <a:rPr lang="en-ZA" i="1">
                        <a:latin typeface="Cambria Math" panose="02040503050406030204" pitchFamily="18" charset="0"/>
                      </a:rPr>
                      <m:t>𝑐</m:t>
                    </m:r>
                  </m:oMath>
                </a14:m>
                <a:r>
                  <a:rPr lang="en-US" dirty="0"/>
                  <a:t> for any arbitrary </a:t>
                </a:r>
                <a14:m>
                  <m:oMath xmlns:m="http://schemas.openxmlformats.org/officeDocument/2006/math">
                    <m:r>
                      <a:rPr lang="en-ZA" i="1">
                        <a:latin typeface="Cambria Math" panose="02040503050406030204" pitchFamily="18" charset="0"/>
                      </a:rPr>
                      <m:t>𝑐</m:t>
                    </m:r>
                    <m:r>
                      <a:rPr lang="en-ZA" b="0" i="1" smtClean="0">
                        <a:latin typeface="Cambria Math" panose="02040503050406030204" pitchFamily="18" charset="0"/>
                      </a:rPr>
                      <m:t>&lt;∞</m:t>
                    </m:r>
                  </m:oMath>
                </a14:m>
                <a:endParaRPr lang="en-US" dirty="0"/>
              </a:p>
              <a:p>
                <a:pPr lvl="1"/>
                <a:r>
                  <a:rPr lang="en-US" dirty="0"/>
                  <a:t>Check: does this work for </a:t>
                </a:r>
                <a14:m>
                  <m:oMath xmlns:m="http://schemas.openxmlformats.org/officeDocument/2006/math">
                    <m:sSub>
                      <m:sSubPr>
                        <m:ctrlPr>
                          <a:rPr lang="en-ZA" i="1" dirty="0">
                            <a:latin typeface="Cambria Math" panose="02040503050406030204" pitchFamily="18" charset="0"/>
                          </a:rPr>
                        </m:ctrlPr>
                      </m:sSubPr>
                      <m:e>
                        <m:r>
                          <a:rPr lang="en-US" i="1" dirty="0">
                            <a:latin typeface="Cambria Math" panose="02040503050406030204" pitchFamily="18" charset="0"/>
                          </a:rPr>
                          <m:t>𝑦</m:t>
                        </m:r>
                      </m:e>
                      <m:sub>
                        <m:r>
                          <a:rPr lang="en-ZA" i="1" dirty="0">
                            <a:latin typeface="Cambria Math" panose="02040503050406030204" pitchFamily="18" charset="0"/>
                          </a:rPr>
                          <m:t>𝑡</m:t>
                        </m:r>
                        <m:r>
                          <a:rPr lang="en-ZA" i="1" dirty="0">
                            <a:latin typeface="Cambria Math" panose="02040503050406030204" pitchFamily="18" charset="0"/>
                          </a:rPr>
                          <m:t>−1</m:t>
                        </m:r>
                      </m:sub>
                    </m:sSub>
                  </m:oMath>
                </a14:m>
                <a:r>
                  <a:rPr lang="en-US" dirty="0"/>
                  <a:t>? Replace </a:t>
                </a:r>
                <a14:m>
                  <m:oMath xmlns:m="http://schemas.openxmlformats.org/officeDocument/2006/math">
                    <m:r>
                      <a:rPr lang="en-ZA" i="1">
                        <a:latin typeface="Cambria Math" panose="02040503050406030204" pitchFamily="18" charset="0"/>
                      </a:rPr>
                      <m:t>𝑠</m:t>
                    </m:r>
                  </m:oMath>
                </a14:m>
                <a:r>
                  <a:rPr lang="en-US" dirty="0"/>
                  <a:t> with </a:t>
                </a:r>
                <a14:m>
                  <m:oMath xmlns:m="http://schemas.openxmlformats.org/officeDocument/2006/math">
                    <m:r>
                      <a:rPr lang="en-ZA" i="1" dirty="0">
                        <a:latin typeface="Cambria Math" panose="02040503050406030204" pitchFamily="18" charset="0"/>
                      </a:rPr>
                      <m:t>𝑡</m:t>
                    </m:r>
                    <m:r>
                      <a:rPr lang="en-ZA" i="1" dirty="0">
                        <a:latin typeface="Cambria Math" panose="02040503050406030204" pitchFamily="18" charset="0"/>
                      </a:rPr>
                      <m:t>−1</m:t>
                    </m:r>
                  </m:oMath>
                </a14:m>
                <a:endParaRPr lang="en-US" dirty="0"/>
              </a:p>
            </p:txBody>
          </p:sp>
        </mc:Choice>
        <mc:Fallback>
          <p:sp>
            <p:nvSpPr>
              <p:cNvPr id="4" name="Content Placeholder 3"/>
              <p:cNvSpPr>
                <a:spLocks noGrp="1" noRot="1" noChangeAspect="1" noMove="1" noResize="1" noEditPoints="1" noAdjustHandles="1" noChangeArrowheads="1" noChangeShapeType="1" noTextEdit="1"/>
              </p:cNvSpPr>
              <p:nvPr>
                <p:ph idx="1"/>
              </p:nvPr>
            </p:nvSpPr>
            <p:spPr>
              <a:blipFill>
                <a:blip r:embed="rId2"/>
                <a:stretch>
                  <a:fillRect l="-944"/>
                </a:stretch>
              </a:blipFill>
            </p:spPr>
            <p:txBody>
              <a:bodyPr/>
              <a:lstStyle/>
              <a:p>
                <a:r>
                  <a:rPr lang="en-ZA">
                    <a:noFill/>
                  </a:rPr>
                  <a:t> </a:t>
                </a:r>
              </a:p>
            </p:txBody>
          </p:sp>
        </mc:Fallback>
      </mc:AlternateContent>
      <p:sp>
        <p:nvSpPr>
          <p:cNvPr id="3" name="Slide Number Placeholder 2"/>
          <p:cNvSpPr>
            <a:spLocks noGrp="1"/>
          </p:cNvSpPr>
          <p:nvPr>
            <p:ph type="sldNum" sz="quarter" idx="12"/>
          </p:nvPr>
        </p:nvSpPr>
        <p:spPr/>
        <p:txBody>
          <a:bodyPr/>
          <a:lstStyle/>
          <a:p>
            <a:fld id="{149562EA-CCAA-4EEE-8542-407D4C158CA4}" type="slidenum">
              <a:rPr lang="en-ZA" smtClean="0"/>
              <a:pPr/>
              <a:t>57</a:t>
            </a:fld>
            <a:endParaRPr lang="en-ZA"/>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7E00202-E1A9-4BB9-AB10-A9A6B177A152}"/>
                  </a:ext>
                </a:extLst>
              </p:cNvPr>
              <p:cNvSpPr txBox="1"/>
              <p:nvPr/>
            </p:nvSpPr>
            <p:spPr>
              <a:xfrm>
                <a:off x="7968208" y="1988840"/>
                <a:ext cx="3528392" cy="2246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ZA" sz="2800" b="0" i="1" dirty="0" smtClean="0">
                              <a:latin typeface="Cambria Math" panose="02040503050406030204" pitchFamily="18" charset="0"/>
                            </a:rPr>
                          </m:ctrlPr>
                        </m:sSubPr>
                        <m:e>
                          <m:r>
                            <a:rPr lang="en-US" sz="2800" i="1" dirty="0">
                              <a:latin typeface="Cambria Math" panose="02040503050406030204" pitchFamily="18" charset="0"/>
                            </a:rPr>
                            <m:t>𝑦</m:t>
                          </m:r>
                        </m:e>
                        <m:sub>
                          <m:r>
                            <a:rPr lang="en-ZA" sz="2800" b="0" i="1" dirty="0" smtClean="0">
                              <a:latin typeface="Cambria Math" panose="02040503050406030204" pitchFamily="18" charset="0"/>
                            </a:rPr>
                            <m:t>𝑡</m:t>
                          </m:r>
                          <m:r>
                            <a:rPr lang="en-ZA" sz="2800" b="0" i="1" dirty="0" smtClean="0">
                              <a:latin typeface="Cambria Math" panose="02040503050406030204" pitchFamily="18" charset="0"/>
                            </a:rPr>
                            <m:t>−1</m:t>
                          </m:r>
                        </m:sub>
                      </m:sSub>
                      <m:r>
                        <a:rPr lang="en-ZA" sz="2800" b="0" i="1" dirty="0" smtClean="0">
                          <a:latin typeface="Cambria Math" panose="02040503050406030204" pitchFamily="18" charset="0"/>
                        </a:rPr>
                        <m:t>=2</m:t>
                      </m:r>
                      <m:d>
                        <m:dPr>
                          <m:ctrlPr>
                            <a:rPr lang="en-ZA" sz="2800" b="0" i="1" dirty="0" smtClean="0">
                              <a:latin typeface="Cambria Math" panose="02040503050406030204" pitchFamily="18" charset="0"/>
                            </a:rPr>
                          </m:ctrlPr>
                        </m:dPr>
                        <m:e>
                          <m:r>
                            <a:rPr lang="en-ZA" sz="2800" b="0" i="1" dirty="0" smtClean="0">
                              <a:latin typeface="Cambria Math" panose="02040503050406030204" pitchFamily="18" charset="0"/>
                            </a:rPr>
                            <m:t>𝑡</m:t>
                          </m:r>
                          <m:r>
                            <a:rPr lang="en-ZA" sz="2800" b="0" i="1" dirty="0" smtClean="0">
                              <a:latin typeface="Cambria Math" panose="02040503050406030204" pitchFamily="18" charset="0"/>
                            </a:rPr>
                            <m:t>−1</m:t>
                          </m:r>
                        </m:e>
                      </m:d>
                      <m:r>
                        <a:rPr lang="en-ZA" sz="2800" b="0" i="1" dirty="0" smtClean="0">
                          <a:latin typeface="Cambria Math" panose="02040503050406030204" pitchFamily="18" charset="0"/>
                        </a:rPr>
                        <m:t>+</m:t>
                      </m:r>
                      <m:r>
                        <a:rPr lang="en-ZA" sz="2800" b="0" i="1" dirty="0" smtClean="0">
                          <a:latin typeface="Cambria Math" panose="02040503050406030204" pitchFamily="18" charset="0"/>
                        </a:rPr>
                        <m:t>𝑐</m:t>
                      </m:r>
                    </m:oMath>
                  </m:oMathPara>
                </a14:m>
                <a:endParaRPr lang="en-ZA" sz="2800" b="0" i="1" dirty="0"/>
              </a:p>
              <a:p>
                <a:endParaRPr lang="en-ZA" sz="2800" dirty="0"/>
              </a:p>
              <a:p>
                <a:pPr/>
                <a14:m>
                  <m:oMathPara xmlns:m="http://schemas.openxmlformats.org/officeDocument/2006/math">
                    <m:oMathParaPr>
                      <m:jc m:val="centerGroup"/>
                    </m:oMathParaPr>
                    <m:oMath xmlns:m="http://schemas.openxmlformats.org/officeDocument/2006/math">
                      <m:sSub>
                        <m:sSubPr>
                          <m:ctrlPr>
                            <a:rPr lang="en-ZA" sz="2800" b="0" i="1" dirty="0" smtClean="0">
                              <a:latin typeface="Cambria Math" panose="02040503050406030204" pitchFamily="18" charset="0"/>
                            </a:rPr>
                          </m:ctrlPr>
                        </m:sSubPr>
                        <m:e>
                          <m:r>
                            <a:rPr lang="en-US" sz="2800" i="1" dirty="0">
                              <a:latin typeface="Cambria Math" panose="02040503050406030204" pitchFamily="18" charset="0"/>
                            </a:rPr>
                            <m:t>𝑦</m:t>
                          </m:r>
                        </m:e>
                        <m:sub>
                          <m:r>
                            <a:rPr lang="en-ZA" sz="2800" b="0" i="1" dirty="0" smtClean="0">
                              <a:latin typeface="Cambria Math" panose="02040503050406030204" pitchFamily="18" charset="0"/>
                            </a:rPr>
                            <m:t>𝑡</m:t>
                          </m:r>
                        </m:sub>
                      </m:sSub>
                      <m:r>
                        <a:rPr lang="en-US" sz="2800" i="1" dirty="0">
                          <a:latin typeface="Cambria Math" panose="02040503050406030204" pitchFamily="18" charset="0"/>
                        </a:rPr>
                        <m:t>=</m:t>
                      </m:r>
                      <m:sSub>
                        <m:sSubPr>
                          <m:ctrlPr>
                            <a:rPr lang="en-ZA" sz="2800" b="0" i="1" dirty="0" smtClean="0">
                              <a:latin typeface="Cambria Math" panose="02040503050406030204" pitchFamily="18" charset="0"/>
                            </a:rPr>
                          </m:ctrlPr>
                        </m:sSubPr>
                        <m:e>
                          <m:r>
                            <a:rPr lang="en-US" sz="2800" i="1" dirty="0">
                              <a:latin typeface="Cambria Math" panose="02040503050406030204" pitchFamily="18" charset="0"/>
                            </a:rPr>
                            <m:t>𝑦</m:t>
                          </m:r>
                        </m:e>
                        <m:sub>
                          <m:r>
                            <a:rPr lang="en-ZA" sz="2800" b="0" i="1" dirty="0" smtClean="0">
                              <a:latin typeface="Cambria Math" panose="02040503050406030204" pitchFamily="18" charset="0"/>
                            </a:rPr>
                            <m:t>𝑡</m:t>
                          </m:r>
                          <m:r>
                            <a:rPr lang="en-ZA" sz="2800" b="0" i="1" dirty="0" smtClean="0">
                              <a:latin typeface="Cambria Math" panose="02040503050406030204" pitchFamily="18" charset="0"/>
                            </a:rPr>
                            <m:t>−1</m:t>
                          </m:r>
                        </m:sub>
                      </m:sSub>
                      <m:r>
                        <a:rPr lang="en-ZA" sz="2800" b="0" i="1" dirty="0" smtClean="0">
                          <a:latin typeface="Cambria Math" panose="02040503050406030204" pitchFamily="18" charset="0"/>
                        </a:rPr>
                        <m:t>+2</m:t>
                      </m:r>
                    </m:oMath>
                    <m:oMath xmlns:m="http://schemas.openxmlformats.org/officeDocument/2006/math">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𝑦</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=2</m:t>
                      </m:r>
                      <m:d>
                        <m:dPr>
                          <m:ctrlPr>
                            <a:rPr lang="en-ZA" sz="2800" b="0" i="1" smtClean="0">
                              <a:latin typeface="Cambria Math" panose="02040503050406030204" pitchFamily="18" charset="0"/>
                            </a:rPr>
                          </m:ctrlPr>
                        </m:dPr>
                        <m:e>
                          <m:r>
                            <a:rPr lang="en-ZA" sz="2800" b="0" i="1" smtClean="0">
                              <a:latin typeface="Cambria Math" panose="02040503050406030204" pitchFamily="18" charset="0"/>
                            </a:rPr>
                            <m:t>𝑡</m:t>
                          </m:r>
                          <m:r>
                            <a:rPr lang="en-ZA" sz="2800" b="0" i="1" smtClean="0">
                              <a:latin typeface="Cambria Math" panose="02040503050406030204" pitchFamily="18" charset="0"/>
                            </a:rPr>
                            <m:t>−1</m:t>
                          </m:r>
                        </m:e>
                      </m:d>
                      <m:r>
                        <a:rPr lang="en-ZA" sz="2800" i="1" dirty="0">
                          <a:latin typeface="Cambria Math" panose="02040503050406030204" pitchFamily="18" charset="0"/>
                        </a:rPr>
                        <m:t>+</m:t>
                      </m:r>
                      <m:r>
                        <a:rPr lang="en-ZA" sz="2800" i="1" dirty="0">
                          <a:latin typeface="Cambria Math" panose="02040503050406030204" pitchFamily="18" charset="0"/>
                        </a:rPr>
                        <m:t>𝑐</m:t>
                      </m:r>
                      <m:r>
                        <a:rPr lang="en-ZA" sz="2800" b="0" i="1" smtClean="0">
                          <a:latin typeface="Cambria Math" panose="02040503050406030204" pitchFamily="18" charset="0"/>
                        </a:rPr>
                        <m:t>+2</m:t>
                      </m:r>
                    </m:oMath>
                    <m:oMath xmlns:m="http://schemas.openxmlformats.org/officeDocument/2006/math">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𝑦</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=2</m:t>
                      </m:r>
                      <m:r>
                        <a:rPr lang="en-ZA" sz="2800" b="0" i="1" smtClean="0">
                          <a:latin typeface="Cambria Math" panose="02040503050406030204" pitchFamily="18" charset="0"/>
                        </a:rPr>
                        <m:t>𝑡</m:t>
                      </m:r>
                      <m:r>
                        <a:rPr lang="en-ZA" sz="2800" i="1" dirty="0">
                          <a:latin typeface="Cambria Math" panose="02040503050406030204" pitchFamily="18" charset="0"/>
                        </a:rPr>
                        <m:t>+</m:t>
                      </m:r>
                      <m:r>
                        <a:rPr lang="en-ZA" sz="2800" i="1" dirty="0">
                          <a:latin typeface="Cambria Math" panose="02040503050406030204" pitchFamily="18" charset="0"/>
                        </a:rPr>
                        <m:t>𝑐</m:t>
                      </m:r>
                    </m:oMath>
                  </m:oMathPara>
                </a14:m>
                <a:endParaRPr lang="en-ZA" sz="2800" dirty="0"/>
              </a:p>
            </p:txBody>
          </p:sp>
        </mc:Choice>
        <mc:Fallback xmlns="">
          <p:sp>
            <p:nvSpPr>
              <p:cNvPr id="5" name="TextBox 4">
                <a:extLst>
                  <a:ext uri="{FF2B5EF4-FFF2-40B4-BE49-F238E27FC236}">
                    <a16:creationId xmlns:a16="http://schemas.microsoft.com/office/drawing/2014/main" id="{77E00202-E1A9-4BB9-AB10-A9A6B177A152}"/>
                  </a:ext>
                </a:extLst>
              </p:cNvPr>
              <p:cNvSpPr txBox="1">
                <a:spLocks noRot="1" noChangeAspect="1" noMove="1" noResize="1" noEditPoints="1" noAdjustHandles="1" noChangeArrowheads="1" noChangeShapeType="1" noTextEdit="1"/>
              </p:cNvSpPr>
              <p:nvPr/>
            </p:nvSpPr>
            <p:spPr>
              <a:xfrm>
                <a:off x="7968208" y="1988840"/>
                <a:ext cx="3528392" cy="2246769"/>
              </a:xfrm>
              <a:prstGeom prst="rect">
                <a:avLst/>
              </a:prstGeom>
              <a:blipFill>
                <a:blip r:embed="rId3"/>
                <a:stretch>
                  <a:fillRect/>
                </a:stretch>
              </a:blipFill>
            </p:spPr>
            <p:txBody>
              <a:bodyPr/>
              <a:lstStyle/>
              <a:p>
                <a:r>
                  <a:rPr lang="en-ZA">
                    <a:noFill/>
                  </a:rPr>
                  <a:t> </a:t>
                </a:r>
              </a:p>
            </p:txBody>
          </p:sp>
        </mc:Fallback>
      </mc:AlternateContent>
      <p:sp>
        <p:nvSpPr>
          <p:cNvPr id="6" name="Rectangle 5">
            <a:extLst>
              <a:ext uri="{FF2B5EF4-FFF2-40B4-BE49-F238E27FC236}">
                <a16:creationId xmlns:a16="http://schemas.microsoft.com/office/drawing/2014/main" id="{111EA95D-1703-4518-8369-9323A69D06F6}"/>
              </a:ext>
            </a:extLst>
          </p:cNvPr>
          <p:cNvSpPr/>
          <p:nvPr/>
        </p:nvSpPr>
        <p:spPr>
          <a:xfrm>
            <a:off x="7968208" y="1988840"/>
            <a:ext cx="3528392" cy="2304256"/>
          </a:xfrm>
          <a:prstGeom prst="rect">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the </a:t>
            </a:r>
            <a:r>
              <a:rPr lang="en-US" i="1" dirty="0"/>
              <a:t>solution of a difference equation</a:t>
            </a:r>
            <a:endParaRPr lang="en-ZA" dirty="0"/>
          </a:p>
        </p:txBody>
      </p:sp>
      <mc:AlternateContent xmlns:mc="http://schemas.openxmlformats.org/markup-compatibility/2006">
        <mc:Choice xmlns:a14="http://schemas.microsoft.com/office/drawing/2010/main" Requires="a14">
          <p:sp>
            <p:nvSpPr>
              <p:cNvPr id="4" name="Content Placeholder 3"/>
              <p:cNvSpPr>
                <a:spLocks noGrp="1"/>
              </p:cNvSpPr>
              <p:nvPr>
                <p:ph idx="1"/>
              </p:nvPr>
            </p:nvSpPr>
            <p:spPr/>
            <p:txBody>
              <a:bodyPr>
                <a:normAutofit fontScale="85000" lnSpcReduction="20000"/>
              </a:bodyPr>
              <a:lstStyle/>
              <a:p>
                <a14:m>
                  <m:oMath xmlns:m="http://schemas.openxmlformats.org/officeDocument/2006/math">
                    <m:r>
                      <a:rPr lang="en-US" i="1" dirty="0" smtClean="0">
                        <a:latin typeface="Cambria Math" panose="02040503050406030204" pitchFamily="18" charset="0"/>
                      </a:rPr>
                      <m:t>𝑦</m:t>
                    </m:r>
                    <m:r>
                      <a:rPr lang="en-US" i="1" baseline="-25000" dirty="0" err="1" smtClean="0">
                        <a:latin typeface="Cambria Math" panose="02040503050406030204" pitchFamily="18" charset="0"/>
                      </a:rPr>
                      <m:t>𝑡</m:t>
                    </m:r>
                    <m:r>
                      <a:rPr lang="en-US" i="1" baseline="-25000" dirty="0" smtClean="0">
                        <a:latin typeface="Cambria Math" panose="02040503050406030204" pitchFamily="18" charset="0"/>
                      </a:rPr>
                      <m:t> </m:t>
                    </m:r>
                    <m:r>
                      <a:rPr lang="en-US" i="1" dirty="0" smtClean="0">
                        <a:latin typeface="Cambria Math" panose="02040503050406030204" pitchFamily="18" charset="0"/>
                      </a:rPr>
                      <m:t>= </m:t>
                    </m:r>
                    <m:r>
                      <a:rPr lang="en-US" i="1" dirty="0">
                        <a:latin typeface="Cambria Math" panose="02040503050406030204" pitchFamily="18" charset="0"/>
                      </a:rPr>
                      <m:t>𝑓</m:t>
                    </m:r>
                    <m:r>
                      <a:rPr lang="en-US" i="1" dirty="0">
                        <a:latin typeface="Cambria Math" panose="02040503050406030204" pitchFamily="18" charset="0"/>
                      </a:rPr>
                      <m:t>(.)&lt;∞</m:t>
                    </m:r>
                  </m:oMath>
                </a14:m>
                <a:endParaRPr lang="en-US" baseline="-25000" dirty="0"/>
              </a:p>
              <a:p>
                <a:r>
                  <a:rPr lang="en-US" dirty="0"/>
                  <a:t>Such that</a:t>
                </a:r>
              </a:p>
              <a:p>
                <a:pPr lvl="1"/>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 </m:t>
                    </m:r>
                  </m:oMath>
                </a14:m>
                <a:r>
                  <a:rPr lang="en-US" dirty="0"/>
                  <a:t>is a function of only</a:t>
                </a:r>
              </a:p>
              <a:p>
                <a:pPr lvl="2"/>
                <a:r>
                  <a:rPr lang="en-US" dirty="0"/>
                  <a:t>Forcing process (</a:t>
                </a:r>
                <a14:m>
                  <m:oMath xmlns:m="http://schemas.openxmlformats.org/officeDocument/2006/math">
                    <m:r>
                      <a:rPr lang="en-ZA" i="1" dirty="0">
                        <a:latin typeface="Cambria Math" panose="02040503050406030204" pitchFamily="18" charset="0"/>
                      </a:rPr>
                      <m:t>𝜀</m:t>
                    </m:r>
                    <m:r>
                      <a:rPr lang="en-US" i="1" baseline="-25000" dirty="0" err="1">
                        <a:latin typeface="Cambria Math" panose="02040503050406030204" pitchFamily="18" charset="0"/>
                      </a:rPr>
                      <m:t>𝑡</m:t>
                    </m:r>
                  </m:oMath>
                </a14:m>
                <a:r>
                  <a:rPr lang="en-US" dirty="0"/>
                  <a:t>)</a:t>
                </a:r>
              </a:p>
              <a:p>
                <a:pPr lvl="2"/>
                <a:r>
                  <a:rPr lang="en-US" dirty="0"/>
                  <a:t>Time</a:t>
                </a:r>
              </a:p>
              <a:p>
                <a:pPr lvl="2"/>
                <a:r>
                  <a:rPr lang="en-US" dirty="0"/>
                  <a:t>Initial conditions</a:t>
                </a:r>
              </a:p>
              <a:p>
                <a:pPr lvl="1"/>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 </m:t>
                    </m:r>
                  </m:oMath>
                </a14:m>
                <a:r>
                  <a:rPr lang="en-US" dirty="0"/>
                  <a:t>satisfies the difference equation</a:t>
                </a:r>
                <a:br>
                  <a:rPr lang="en-US" dirty="0"/>
                </a:br>
                <a:r>
                  <a:rPr lang="en-US" dirty="0"/>
                  <a:t>for all </a:t>
                </a:r>
                <a14:m>
                  <m:oMath xmlns:m="http://schemas.openxmlformats.org/officeDocument/2006/math">
                    <m:r>
                      <a:rPr lang="en-ZA" b="0" i="1" dirty="0" smtClean="0">
                        <a:latin typeface="Cambria Math" panose="02040503050406030204" pitchFamily="18" charset="0"/>
                      </a:rPr>
                      <m:t>𝑦</m:t>
                    </m:r>
                    <m:r>
                      <a:rPr lang="en-US" i="1" baseline="-25000" dirty="0" err="1">
                        <a:latin typeface="Cambria Math" panose="02040503050406030204" pitchFamily="18" charset="0"/>
                      </a:rPr>
                      <m:t>𝑡</m:t>
                    </m:r>
                  </m:oMath>
                </a14:m>
                <a:r>
                  <a:rPr lang="en-US" dirty="0"/>
                  <a:t> and t</a:t>
                </a:r>
              </a:p>
              <a:p>
                <a:pPr lvl="1"/>
                <a:endParaRPr lang="en-US" dirty="0"/>
              </a:p>
              <a:p>
                <a:r>
                  <a:rPr lang="en-US" dirty="0"/>
                  <a:t>E.g.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𝑦</m:t>
                    </m:r>
                    <m:r>
                      <a:rPr lang="en-US" i="1" baseline="-25000" dirty="0" err="1" smtClean="0">
                        <a:latin typeface="Cambria Math" panose="02040503050406030204" pitchFamily="18" charset="0"/>
                      </a:rPr>
                      <m:t>𝑡</m:t>
                    </m:r>
                    <m:r>
                      <a:rPr lang="en-US" i="1" dirty="0" smtClean="0">
                        <a:latin typeface="Cambria Math" panose="02040503050406030204" pitchFamily="18" charset="0"/>
                      </a:rPr>
                      <m:t> = 2</m:t>
                    </m:r>
                  </m:oMath>
                </a14:m>
                <a:r>
                  <a:rPr lang="en-US" dirty="0"/>
                  <a:t> or equivalently: </a:t>
                </a:r>
                <a14:m>
                  <m:oMath xmlns:m="http://schemas.openxmlformats.org/officeDocument/2006/math">
                    <m:sSub>
                      <m:sSubPr>
                        <m:ctrlPr>
                          <a:rPr lang="en-ZA" b="0" i="1" dirty="0" smtClean="0">
                            <a:latin typeface="Cambria Math" panose="02040503050406030204" pitchFamily="18" charset="0"/>
                          </a:rPr>
                        </m:ctrlPr>
                      </m:sSubPr>
                      <m:e>
                        <m:r>
                          <a:rPr lang="en-US" i="1" dirty="0">
                            <a:latin typeface="Cambria Math" panose="02040503050406030204" pitchFamily="18" charset="0"/>
                          </a:rPr>
                          <m:t>𝑦</m:t>
                        </m:r>
                      </m:e>
                      <m:sub>
                        <m:r>
                          <a:rPr lang="en-ZA" b="0" i="1" dirty="0" smtClean="0">
                            <a:latin typeface="Cambria Math" panose="02040503050406030204" pitchFamily="18" charset="0"/>
                          </a:rPr>
                          <m:t>𝑡</m:t>
                        </m:r>
                      </m:sub>
                    </m:sSub>
                    <m:r>
                      <a:rPr lang="en-US" i="1" dirty="0">
                        <a:latin typeface="Cambria Math" panose="02040503050406030204" pitchFamily="18" charset="0"/>
                      </a:rPr>
                      <m:t>=</m:t>
                    </m:r>
                    <m:sSub>
                      <m:sSubPr>
                        <m:ctrlPr>
                          <a:rPr lang="en-ZA" b="0" i="1" dirty="0" smtClean="0">
                            <a:latin typeface="Cambria Math" panose="02040503050406030204" pitchFamily="18" charset="0"/>
                          </a:rPr>
                        </m:ctrlPr>
                      </m:sSubPr>
                      <m:e>
                        <m:r>
                          <a:rPr lang="en-US" i="1" dirty="0">
                            <a:latin typeface="Cambria Math" panose="02040503050406030204" pitchFamily="18" charset="0"/>
                          </a:rPr>
                          <m:t>𝑦</m:t>
                        </m:r>
                      </m:e>
                      <m:sub>
                        <m:r>
                          <a:rPr lang="en-ZA" b="0" i="1" dirty="0" smtClean="0">
                            <a:latin typeface="Cambria Math" panose="02040503050406030204" pitchFamily="18" charset="0"/>
                          </a:rPr>
                          <m:t>𝑡</m:t>
                        </m:r>
                        <m:r>
                          <a:rPr lang="en-ZA" b="0" i="1" dirty="0" smtClean="0">
                            <a:latin typeface="Cambria Math" panose="02040503050406030204" pitchFamily="18" charset="0"/>
                          </a:rPr>
                          <m:t>−1</m:t>
                        </m:r>
                      </m:sub>
                    </m:sSub>
                    <m:r>
                      <a:rPr lang="en-ZA" b="0" i="1" dirty="0" smtClean="0">
                        <a:latin typeface="Cambria Math" panose="02040503050406030204" pitchFamily="18" charset="0"/>
                      </a:rPr>
                      <m:t>+2 </m:t>
                    </m:r>
                  </m:oMath>
                </a14:m>
                <a:endParaRPr lang="en-US" dirty="0"/>
              </a:p>
              <a:p>
                <a:pPr lvl="1"/>
                <a:r>
                  <a:rPr lang="en-US" dirty="0"/>
                  <a:t>Solution: </a:t>
                </a:r>
                <a14:m>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𝑠</m:t>
                        </m:r>
                      </m:sub>
                    </m:sSub>
                    <m:r>
                      <a:rPr lang="en-ZA" b="0" i="1" smtClean="0">
                        <a:latin typeface="Cambria Math" panose="02040503050406030204" pitchFamily="18" charset="0"/>
                      </a:rPr>
                      <m:t>=2</m:t>
                    </m:r>
                    <m:r>
                      <a:rPr lang="en-ZA" b="0" i="1" smtClean="0">
                        <a:latin typeface="Cambria Math" panose="02040503050406030204" pitchFamily="18" charset="0"/>
                      </a:rPr>
                      <m:t>𝑠</m:t>
                    </m:r>
                    <m:r>
                      <a:rPr lang="en-ZA" b="0" i="1" smtClean="0">
                        <a:latin typeface="Cambria Math" panose="02040503050406030204" pitchFamily="18" charset="0"/>
                      </a:rPr>
                      <m:t>+</m:t>
                    </m:r>
                    <m:r>
                      <a:rPr lang="en-ZA" b="0" i="1" smtClean="0">
                        <a:latin typeface="Cambria Math" panose="02040503050406030204" pitchFamily="18" charset="0"/>
                      </a:rPr>
                      <m:t>𝑐</m:t>
                    </m:r>
                  </m:oMath>
                </a14:m>
                <a:r>
                  <a:rPr lang="en-US" dirty="0"/>
                  <a:t> for any arbitrary </a:t>
                </a:r>
                <a14:m>
                  <m:oMath xmlns:m="http://schemas.openxmlformats.org/officeDocument/2006/math">
                    <m:r>
                      <a:rPr lang="en-ZA" i="1">
                        <a:latin typeface="Cambria Math" panose="02040503050406030204" pitchFamily="18" charset="0"/>
                      </a:rPr>
                      <m:t>𝑐</m:t>
                    </m:r>
                    <m:r>
                      <a:rPr lang="en-ZA" i="1" dirty="0">
                        <a:latin typeface="Cambria Math" panose="02040503050406030204" pitchFamily="18" charset="0"/>
                      </a:rPr>
                      <m:t>&lt;∞</m:t>
                    </m:r>
                  </m:oMath>
                </a14:m>
                <a:endParaRPr lang="en-US" dirty="0"/>
              </a:p>
              <a:p>
                <a:pPr lvl="1"/>
                <a:r>
                  <a:rPr lang="en-US" dirty="0"/>
                  <a:t>Check: does this work for </a:t>
                </a:r>
                <a14:m>
                  <m:oMath xmlns:m="http://schemas.openxmlformats.org/officeDocument/2006/math">
                    <m:sSub>
                      <m:sSubPr>
                        <m:ctrlPr>
                          <a:rPr lang="en-ZA" i="1" dirty="0">
                            <a:latin typeface="Cambria Math" panose="02040503050406030204" pitchFamily="18" charset="0"/>
                          </a:rPr>
                        </m:ctrlPr>
                      </m:sSubPr>
                      <m:e>
                        <m:r>
                          <a:rPr lang="en-US" i="1" dirty="0">
                            <a:latin typeface="Cambria Math" panose="02040503050406030204" pitchFamily="18" charset="0"/>
                          </a:rPr>
                          <m:t>𝑦</m:t>
                        </m:r>
                      </m:e>
                      <m:sub>
                        <m:r>
                          <a:rPr lang="en-ZA" i="1" dirty="0">
                            <a:latin typeface="Cambria Math" panose="02040503050406030204" pitchFamily="18" charset="0"/>
                          </a:rPr>
                          <m:t>𝑡</m:t>
                        </m:r>
                        <m:r>
                          <a:rPr lang="en-ZA" i="1" dirty="0">
                            <a:latin typeface="Cambria Math" panose="02040503050406030204" pitchFamily="18" charset="0"/>
                          </a:rPr>
                          <m:t>−1</m:t>
                        </m:r>
                      </m:sub>
                    </m:sSub>
                  </m:oMath>
                </a14:m>
                <a:r>
                  <a:rPr lang="en-US" dirty="0"/>
                  <a:t>? Replace </a:t>
                </a:r>
                <a14:m>
                  <m:oMath xmlns:m="http://schemas.openxmlformats.org/officeDocument/2006/math">
                    <m:r>
                      <a:rPr lang="en-ZA" i="1">
                        <a:latin typeface="Cambria Math" panose="02040503050406030204" pitchFamily="18" charset="0"/>
                      </a:rPr>
                      <m:t>𝑠</m:t>
                    </m:r>
                  </m:oMath>
                </a14:m>
                <a:r>
                  <a:rPr lang="en-US" dirty="0"/>
                  <a:t> with </a:t>
                </a:r>
                <a14:m>
                  <m:oMath xmlns:m="http://schemas.openxmlformats.org/officeDocument/2006/math">
                    <m:r>
                      <a:rPr lang="en-ZA" i="1" dirty="0">
                        <a:latin typeface="Cambria Math" panose="02040503050406030204" pitchFamily="18" charset="0"/>
                      </a:rPr>
                      <m:t>𝑡</m:t>
                    </m:r>
                    <m:r>
                      <a:rPr lang="en-ZA" i="1" dirty="0">
                        <a:latin typeface="Cambria Math" panose="02040503050406030204" pitchFamily="18" charset="0"/>
                      </a:rPr>
                      <m:t>−1</m:t>
                    </m:r>
                  </m:oMath>
                </a14:m>
                <a:endParaRPr lang="en-US" dirty="0"/>
              </a:p>
            </p:txBody>
          </p:sp>
        </mc:Choice>
        <mc:Fallback>
          <p:sp>
            <p:nvSpPr>
              <p:cNvPr id="4" name="Content Placeholder 3"/>
              <p:cNvSpPr>
                <a:spLocks noGrp="1" noRot="1" noChangeAspect="1" noMove="1" noResize="1" noEditPoints="1" noAdjustHandles="1" noChangeArrowheads="1" noChangeShapeType="1" noTextEdit="1"/>
              </p:cNvSpPr>
              <p:nvPr>
                <p:ph idx="1"/>
              </p:nvPr>
            </p:nvSpPr>
            <p:spPr>
              <a:blipFill>
                <a:blip r:embed="rId2"/>
                <a:stretch>
                  <a:fillRect l="-944"/>
                </a:stretch>
              </a:blipFill>
            </p:spPr>
            <p:txBody>
              <a:bodyPr/>
              <a:lstStyle/>
              <a:p>
                <a:r>
                  <a:rPr lang="en-ZA">
                    <a:noFill/>
                  </a:rPr>
                  <a:t> </a:t>
                </a:r>
              </a:p>
            </p:txBody>
          </p:sp>
        </mc:Fallback>
      </mc:AlternateContent>
      <p:sp>
        <p:nvSpPr>
          <p:cNvPr id="3" name="Slide Number Placeholder 2"/>
          <p:cNvSpPr>
            <a:spLocks noGrp="1"/>
          </p:cNvSpPr>
          <p:nvPr>
            <p:ph type="sldNum" sz="quarter" idx="12"/>
          </p:nvPr>
        </p:nvSpPr>
        <p:spPr/>
        <p:txBody>
          <a:bodyPr/>
          <a:lstStyle/>
          <a:p>
            <a:fld id="{149562EA-CCAA-4EEE-8542-407D4C158CA4}" type="slidenum">
              <a:rPr lang="en-ZA" smtClean="0"/>
              <a:pPr/>
              <a:t>58</a:t>
            </a:fld>
            <a:endParaRPr lang="en-ZA"/>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7E00202-E1A9-4BB9-AB10-A9A6B177A152}"/>
                  </a:ext>
                </a:extLst>
              </p:cNvPr>
              <p:cNvSpPr txBox="1"/>
              <p:nvPr/>
            </p:nvSpPr>
            <p:spPr>
              <a:xfrm>
                <a:off x="7968208" y="1988840"/>
                <a:ext cx="3528392" cy="2246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ZA" sz="2800" b="0" i="1" dirty="0" smtClean="0">
                              <a:latin typeface="Cambria Math" panose="02040503050406030204" pitchFamily="18" charset="0"/>
                            </a:rPr>
                          </m:ctrlPr>
                        </m:sSubPr>
                        <m:e>
                          <m:r>
                            <a:rPr lang="en-US" sz="2800" i="1" dirty="0">
                              <a:latin typeface="Cambria Math" panose="02040503050406030204" pitchFamily="18" charset="0"/>
                            </a:rPr>
                            <m:t>𝑦</m:t>
                          </m:r>
                        </m:e>
                        <m:sub>
                          <m:r>
                            <a:rPr lang="en-ZA" sz="2800" b="0" i="1" dirty="0" smtClean="0">
                              <a:latin typeface="Cambria Math" panose="02040503050406030204" pitchFamily="18" charset="0"/>
                            </a:rPr>
                            <m:t>𝑡</m:t>
                          </m:r>
                          <m:r>
                            <a:rPr lang="en-ZA" sz="2800" b="0" i="1" dirty="0" smtClean="0">
                              <a:latin typeface="Cambria Math" panose="02040503050406030204" pitchFamily="18" charset="0"/>
                            </a:rPr>
                            <m:t>−1</m:t>
                          </m:r>
                        </m:sub>
                      </m:sSub>
                      <m:r>
                        <a:rPr lang="en-ZA" sz="2800" b="0" i="1" dirty="0" smtClean="0">
                          <a:latin typeface="Cambria Math" panose="02040503050406030204" pitchFamily="18" charset="0"/>
                        </a:rPr>
                        <m:t>=2</m:t>
                      </m:r>
                      <m:d>
                        <m:dPr>
                          <m:ctrlPr>
                            <a:rPr lang="en-ZA" sz="2800" b="0" i="1" dirty="0" smtClean="0">
                              <a:latin typeface="Cambria Math" panose="02040503050406030204" pitchFamily="18" charset="0"/>
                            </a:rPr>
                          </m:ctrlPr>
                        </m:dPr>
                        <m:e>
                          <m:r>
                            <a:rPr lang="en-ZA" sz="2800" b="0" i="1" dirty="0" smtClean="0">
                              <a:latin typeface="Cambria Math" panose="02040503050406030204" pitchFamily="18" charset="0"/>
                            </a:rPr>
                            <m:t>𝑡</m:t>
                          </m:r>
                          <m:r>
                            <a:rPr lang="en-ZA" sz="2800" b="0" i="1" dirty="0" smtClean="0">
                              <a:latin typeface="Cambria Math" panose="02040503050406030204" pitchFamily="18" charset="0"/>
                            </a:rPr>
                            <m:t>−1</m:t>
                          </m:r>
                        </m:e>
                      </m:d>
                      <m:r>
                        <a:rPr lang="en-ZA" sz="2800" b="0" i="1" dirty="0" smtClean="0">
                          <a:latin typeface="Cambria Math" panose="02040503050406030204" pitchFamily="18" charset="0"/>
                        </a:rPr>
                        <m:t>+</m:t>
                      </m:r>
                      <m:r>
                        <a:rPr lang="en-ZA" sz="2800" b="0" i="1" dirty="0" smtClean="0">
                          <a:latin typeface="Cambria Math" panose="02040503050406030204" pitchFamily="18" charset="0"/>
                        </a:rPr>
                        <m:t>𝑐</m:t>
                      </m:r>
                    </m:oMath>
                  </m:oMathPara>
                </a14:m>
                <a:endParaRPr lang="en-ZA" sz="2800" b="0" i="1" dirty="0"/>
              </a:p>
              <a:p>
                <a:endParaRPr lang="en-ZA" sz="2800" dirty="0"/>
              </a:p>
              <a:p>
                <a:pPr/>
                <a14:m>
                  <m:oMathPara xmlns:m="http://schemas.openxmlformats.org/officeDocument/2006/math">
                    <m:oMathParaPr>
                      <m:jc m:val="centerGroup"/>
                    </m:oMathParaPr>
                    <m:oMath xmlns:m="http://schemas.openxmlformats.org/officeDocument/2006/math">
                      <m:sSub>
                        <m:sSubPr>
                          <m:ctrlPr>
                            <a:rPr lang="en-ZA" sz="2800" b="0" i="1" dirty="0" smtClean="0">
                              <a:latin typeface="Cambria Math" panose="02040503050406030204" pitchFamily="18" charset="0"/>
                            </a:rPr>
                          </m:ctrlPr>
                        </m:sSubPr>
                        <m:e>
                          <m:r>
                            <a:rPr lang="en-US" sz="2800" i="1" dirty="0">
                              <a:latin typeface="Cambria Math" panose="02040503050406030204" pitchFamily="18" charset="0"/>
                            </a:rPr>
                            <m:t>𝑦</m:t>
                          </m:r>
                        </m:e>
                        <m:sub>
                          <m:r>
                            <a:rPr lang="en-ZA" sz="2800" b="0" i="1" dirty="0" smtClean="0">
                              <a:latin typeface="Cambria Math" panose="02040503050406030204" pitchFamily="18" charset="0"/>
                            </a:rPr>
                            <m:t>𝑡</m:t>
                          </m:r>
                        </m:sub>
                      </m:sSub>
                      <m:r>
                        <a:rPr lang="en-US" sz="2800" i="1" dirty="0">
                          <a:latin typeface="Cambria Math" panose="02040503050406030204" pitchFamily="18" charset="0"/>
                        </a:rPr>
                        <m:t>=</m:t>
                      </m:r>
                      <m:sSub>
                        <m:sSubPr>
                          <m:ctrlPr>
                            <a:rPr lang="en-ZA" sz="2800" b="0" i="1" dirty="0" smtClean="0">
                              <a:latin typeface="Cambria Math" panose="02040503050406030204" pitchFamily="18" charset="0"/>
                            </a:rPr>
                          </m:ctrlPr>
                        </m:sSubPr>
                        <m:e>
                          <m:r>
                            <a:rPr lang="en-US" sz="2800" i="1" dirty="0">
                              <a:latin typeface="Cambria Math" panose="02040503050406030204" pitchFamily="18" charset="0"/>
                            </a:rPr>
                            <m:t>𝑦</m:t>
                          </m:r>
                        </m:e>
                        <m:sub>
                          <m:r>
                            <a:rPr lang="en-ZA" sz="2800" b="0" i="1" dirty="0" smtClean="0">
                              <a:latin typeface="Cambria Math" panose="02040503050406030204" pitchFamily="18" charset="0"/>
                            </a:rPr>
                            <m:t>𝑡</m:t>
                          </m:r>
                          <m:r>
                            <a:rPr lang="en-ZA" sz="2800" b="0" i="1" dirty="0" smtClean="0">
                              <a:latin typeface="Cambria Math" panose="02040503050406030204" pitchFamily="18" charset="0"/>
                            </a:rPr>
                            <m:t>−1</m:t>
                          </m:r>
                        </m:sub>
                      </m:sSub>
                      <m:r>
                        <a:rPr lang="en-ZA" sz="2800" b="0" i="1" dirty="0" smtClean="0">
                          <a:latin typeface="Cambria Math" panose="02040503050406030204" pitchFamily="18" charset="0"/>
                        </a:rPr>
                        <m:t>+2</m:t>
                      </m:r>
                    </m:oMath>
                    <m:oMath xmlns:m="http://schemas.openxmlformats.org/officeDocument/2006/math">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𝑦</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=2</m:t>
                      </m:r>
                      <m:d>
                        <m:dPr>
                          <m:ctrlPr>
                            <a:rPr lang="en-ZA" sz="2800" b="0" i="1" smtClean="0">
                              <a:latin typeface="Cambria Math" panose="02040503050406030204" pitchFamily="18" charset="0"/>
                            </a:rPr>
                          </m:ctrlPr>
                        </m:dPr>
                        <m:e>
                          <m:r>
                            <a:rPr lang="en-ZA" sz="2800" b="0" i="1" smtClean="0">
                              <a:latin typeface="Cambria Math" panose="02040503050406030204" pitchFamily="18" charset="0"/>
                            </a:rPr>
                            <m:t>𝑡</m:t>
                          </m:r>
                          <m:r>
                            <a:rPr lang="en-ZA" sz="2800" b="0" i="1" smtClean="0">
                              <a:latin typeface="Cambria Math" panose="02040503050406030204" pitchFamily="18" charset="0"/>
                            </a:rPr>
                            <m:t>−1</m:t>
                          </m:r>
                        </m:e>
                      </m:d>
                      <m:r>
                        <a:rPr lang="en-ZA" sz="2800" i="1" dirty="0">
                          <a:latin typeface="Cambria Math" panose="02040503050406030204" pitchFamily="18" charset="0"/>
                        </a:rPr>
                        <m:t>+</m:t>
                      </m:r>
                      <m:r>
                        <a:rPr lang="en-ZA" sz="2800" i="1" dirty="0">
                          <a:latin typeface="Cambria Math" panose="02040503050406030204" pitchFamily="18" charset="0"/>
                        </a:rPr>
                        <m:t>𝑐</m:t>
                      </m:r>
                      <m:r>
                        <a:rPr lang="en-ZA" sz="2800" b="0" i="1" smtClean="0">
                          <a:latin typeface="Cambria Math" panose="02040503050406030204" pitchFamily="18" charset="0"/>
                        </a:rPr>
                        <m:t>+2</m:t>
                      </m:r>
                    </m:oMath>
                    <m:oMath xmlns:m="http://schemas.openxmlformats.org/officeDocument/2006/math">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𝑦</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=2</m:t>
                      </m:r>
                      <m:r>
                        <a:rPr lang="en-ZA" sz="2800" b="0" i="1" smtClean="0">
                          <a:latin typeface="Cambria Math" panose="02040503050406030204" pitchFamily="18" charset="0"/>
                        </a:rPr>
                        <m:t>𝑡</m:t>
                      </m:r>
                      <m:r>
                        <a:rPr lang="en-ZA" sz="2800" i="1" dirty="0">
                          <a:latin typeface="Cambria Math" panose="02040503050406030204" pitchFamily="18" charset="0"/>
                        </a:rPr>
                        <m:t>+</m:t>
                      </m:r>
                      <m:r>
                        <a:rPr lang="en-ZA" sz="2800" i="1" dirty="0">
                          <a:latin typeface="Cambria Math" panose="02040503050406030204" pitchFamily="18" charset="0"/>
                        </a:rPr>
                        <m:t>𝑐</m:t>
                      </m:r>
                    </m:oMath>
                  </m:oMathPara>
                </a14:m>
                <a:endParaRPr lang="en-ZA" sz="2800" dirty="0"/>
              </a:p>
            </p:txBody>
          </p:sp>
        </mc:Choice>
        <mc:Fallback xmlns="">
          <p:sp>
            <p:nvSpPr>
              <p:cNvPr id="5" name="TextBox 4">
                <a:extLst>
                  <a:ext uri="{FF2B5EF4-FFF2-40B4-BE49-F238E27FC236}">
                    <a16:creationId xmlns:a16="http://schemas.microsoft.com/office/drawing/2014/main" id="{77E00202-E1A9-4BB9-AB10-A9A6B177A152}"/>
                  </a:ext>
                </a:extLst>
              </p:cNvPr>
              <p:cNvSpPr txBox="1">
                <a:spLocks noRot="1" noChangeAspect="1" noMove="1" noResize="1" noEditPoints="1" noAdjustHandles="1" noChangeArrowheads="1" noChangeShapeType="1" noTextEdit="1"/>
              </p:cNvSpPr>
              <p:nvPr/>
            </p:nvSpPr>
            <p:spPr>
              <a:xfrm>
                <a:off x="7968208" y="1988840"/>
                <a:ext cx="3528392" cy="2246769"/>
              </a:xfrm>
              <a:prstGeom prst="rect">
                <a:avLst/>
              </a:prstGeom>
              <a:blipFill>
                <a:blip r:embed="rId3"/>
                <a:stretch>
                  <a:fillRect/>
                </a:stretch>
              </a:blipFill>
            </p:spPr>
            <p:txBody>
              <a:bodyPr/>
              <a:lstStyle/>
              <a:p>
                <a:r>
                  <a:rPr lang="en-ZA">
                    <a:noFill/>
                  </a:rPr>
                  <a:t> </a:t>
                </a:r>
              </a:p>
            </p:txBody>
          </p:sp>
        </mc:Fallback>
      </mc:AlternateContent>
      <p:sp>
        <p:nvSpPr>
          <p:cNvPr id="6" name="Rectangle 5">
            <a:extLst>
              <a:ext uri="{FF2B5EF4-FFF2-40B4-BE49-F238E27FC236}">
                <a16:creationId xmlns:a16="http://schemas.microsoft.com/office/drawing/2014/main" id="{111EA95D-1703-4518-8369-9323A69D06F6}"/>
              </a:ext>
            </a:extLst>
          </p:cNvPr>
          <p:cNvSpPr/>
          <p:nvPr/>
        </p:nvSpPr>
        <p:spPr>
          <a:xfrm>
            <a:off x="7968208" y="2780928"/>
            <a:ext cx="3528392" cy="1512168"/>
          </a:xfrm>
          <a:prstGeom prst="rect">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6507130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the </a:t>
            </a:r>
            <a:r>
              <a:rPr lang="en-US" i="1" dirty="0"/>
              <a:t>solution of a difference equation</a:t>
            </a:r>
            <a:endParaRPr lang="en-ZA" dirty="0"/>
          </a:p>
        </p:txBody>
      </p:sp>
      <mc:AlternateContent xmlns:mc="http://schemas.openxmlformats.org/markup-compatibility/2006">
        <mc:Choice xmlns:a14="http://schemas.microsoft.com/office/drawing/2010/main" Requires="a14">
          <p:sp>
            <p:nvSpPr>
              <p:cNvPr id="4" name="Content Placeholder 3"/>
              <p:cNvSpPr>
                <a:spLocks noGrp="1"/>
              </p:cNvSpPr>
              <p:nvPr>
                <p:ph idx="1"/>
              </p:nvPr>
            </p:nvSpPr>
            <p:spPr/>
            <p:txBody>
              <a:bodyPr>
                <a:normAutofit fontScale="85000" lnSpcReduction="20000"/>
              </a:bodyPr>
              <a:lstStyle/>
              <a:p>
                <a14:m>
                  <m:oMath xmlns:m="http://schemas.openxmlformats.org/officeDocument/2006/math">
                    <m:r>
                      <a:rPr lang="en-US" i="1" dirty="0" smtClean="0">
                        <a:latin typeface="Cambria Math" panose="02040503050406030204" pitchFamily="18" charset="0"/>
                      </a:rPr>
                      <m:t>𝑦</m:t>
                    </m:r>
                    <m:r>
                      <a:rPr lang="en-US" i="1" baseline="-25000" dirty="0" err="1" smtClean="0">
                        <a:latin typeface="Cambria Math" panose="02040503050406030204" pitchFamily="18" charset="0"/>
                      </a:rPr>
                      <m:t>𝑡</m:t>
                    </m:r>
                    <m:r>
                      <a:rPr lang="en-US" i="1" baseline="-25000" dirty="0" smtClean="0">
                        <a:latin typeface="Cambria Math" panose="02040503050406030204" pitchFamily="18" charset="0"/>
                      </a:rPr>
                      <m:t> </m:t>
                    </m:r>
                    <m:r>
                      <a:rPr lang="en-US" i="1" dirty="0" smtClean="0">
                        <a:latin typeface="Cambria Math" panose="02040503050406030204" pitchFamily="18" charset="0"/>
                      </a:rPr>
                      <m:t>= </m:t>
                    </m:r>
                    <m:r>
                      <a:rPr lang="en-US" i="1" dirty="0">
                        <a:latin typeface="Cambria Math" panose="02040503050406030204" pitchFamily="18" charset="0"/>
                      </a:rPr>
                      <m:t>𝑓</m:t>
                    </m:r>
                    <m:r>
                      <a:rPr lang="en-US" i="1" dirty="0">
                        <a:latin typeface="Cambria Math" panose="02040503050406030204" pitchFamily="18" charset="0"/>
                      </a:rPr>
                      <m:t>(.)&lt;∞</m:t>
                    </m:r>
                  </m:oMath>
                </a14:m>
                <a:endParaRPr lang="en-US" baseline="-25000" dirty="0"/>
              </a:p>
              <a:p>
                <a:r>
                  <a:rPr lang="en-US" dirty="0"/>
                  <a:t>Such that</a:t>
                </a:r>
              </a:p>
              <a:p>
                <a:pPr lvl="1"/>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 </m:t>
                    </m:r>
                  </m:oMath>
                </a14:m>
                <a:r>
                  <a:rPr lang="en-US" dirty="0"/>
                  <a:t>is a function of only</a:t>
                </a:r>
              </a:p>
              <a:p>
                <a:pPr lvl="2"/>
                <a:r>
                  <a:rPr lang="en-US" dirty="0"/>
                  <a:t>Forcing process (</a:t>
                </a:r>
                <a14:m>
                  <m:oMath xmlns:m="http://schemas.openxmlformats.org/officeDocument/2006/math">
                    <m:r>
                      <a:rPr lang="en-ZA" i="1" dirty="0">
                        <a:latin typeface="Cambria Math" panose="02040503050406030204" pitchFamily="18" charset="0"/>
                      </a:rPr>
                      <m:t>𝜀</m:t>
                    </m:r>
                    <m:r>
                      <a:rPr lang="en-US" i="1" baseline="-25000" dirty="0" err="1">
                        <a:latin typeface="Cambria Math" panose="02040503050406030204" pitchFamily="18" charset="0"/>
                      </a:rPr>
                      <m:t>𝑡</m:t>
                    </m:r>
                  </m:oMath>
                </a14:m>
                <a:r>
                  <a:rPr lang="en-US" dirty="0"/>
                  <a:t>)</a:t>
                </a:r>
              </a:p>
              <a:p>
                <a:pPr lvl="2"/>
                <a:r>
                  <a:rPr lang="en-US" dirty="0"/>
                  <a:t>Time</a:t>
                </a:r>
              </a:p>
              <a:p>
                <a:pPr lvl="2"/>
                <a:r>
                  <a:rPr lang="en-US" dirty="0"/>
                  <a:t>Initial conditions</a:t>
                </a:r>
              </a:p>
              <a:p>
                <a:pPr lvl="1"/>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 </m:t>
                    </m:r>
                  </m:oMath>
                </a14:m>
                <a:r>
                  <a:rPr lang="en-US" dirty="0"/>
                  <a:t>satisfies the difference equation</a:t>
                </a:r>
                <a:br>
                  <a:rPr lang="en-US" dirty="0"/>
                </a:br>
                <a:r>
                  <a:rPr lang="en-US" dirty="0"/>
                  <a:t>for all </a:t>
                </a:r>
                <a14:m>
                  <m:oMath xmlns:m="http://schemas.openxmlformats.org/officeDocument/2006/math">
                    <m:r>
                      <a:rPr lang="en-ZA" b="0" i="1" dirty="0" smtClean="0">
                        <a:latin typeface="Cambria Math" panose="02040503050406030204" pitchFamily="18" charset="0"/>
                      </a:rPr>
                      <m:t>𝑦</m:t>
                    </m:r>
                    <m:r>
                      <a:rPr lang="en-US" i="1" baseline="-25000" dirty="0" err="1">
                        <a:latin typeface="Cambria Math" panose="02040503050406030204" pitchFamily="18" charset="0"/>
                      </a:rPr>
                      <m:t>𝑡</m:t>
                    </m:r>
                  </m:oMath>
                </a14:m>
                <a:r>
                  <a:rPr lang="en-US" dirty="0"/>
                  <a:t> and t</a:t>
                </a:r>
              </a:p>
              <a:p>
                <a:pPr lvl="1"/>
                <a:endParaRPr lang="en-US" dirty="0"/>
              </a:p>
              <a:p>
                <a:r>
                  <a:rPr lang="en-US" dirty="0"/>
                  <a:t>E.g.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𝑦</m:t>
                    </m:r>
                    <m:r>
                      <a:rPr lang="en-US" i="1" baseline="-25000" dirty="0" err="1" smtClean="0">
                        <a:latin typeface="Cambria Math" panose="02040503050406030204" pitchFamily="18" charset="0"/>
                      </a:rPr>
                      <m:t>𝑡</m:t>
                    </m:r>
                    <m:r>
                      <a:rPr lang="en-US" i="1" dirty="0" smtClean="0">
                        <a:latin typeface="Cambria Math" panose="02040503050406030204" pitchFamily="18" charset="0"/>
                      </a:rPr>
                      <m:t> = 2</m:t>
                    </m:r>
                  </m:oMath>
                </a14:m>
                <a:r>
                  <a:rPr lang="en-US" dirty="0"/>
                  <a:t> or equivalently: </a:t>
                </a:r>
                <a14:m>
                  <m:oMath xmlns:m="http://schemas.openxmlformats.org/officeDocument/2006/math">
                    <m:sSub>
                      <m:sSubPr>
                        <m:ctrlPr>
                          <a:rPr lang="en-ZA" b="0" i="1" dirty="0" smtClean="0">
                            <a:latin typeface="Cambria Math" panose="02040503050406030204" pitchFamily="18" charset="0"/>
                          </a:rPr>
                        </m:ctrlPr>
                      </m:sSubPr>
                      <m:e>
                        <m:r>
                          <a:rPr lang="en-US" i="1" dirty="0">
                            <a:latin typeface="Cambria Math" panose="02040503050406030204" pitchFamily="18" charset="0"/>
                          </a:rPr>
                          <m:t>𝑦</m:t>
                        </m:r>
                      </m:e>
                      <m:sub>
                        <m:r>
                          <a:rPr lang="en-ZA" b="0" i="1" dirty="0" smtClean="0">
                            <a:latin typeface="Cambria Math" panose="02040503050406030204" pitchFamily="18" charset="0"/>
                          </a:rPr>
                          <m:t>𝑡</m:t>
                        </m:r>
                      </m:sub>
                    </m:sSub>
                    <m:r>
                      <a:rPr lang="en-US" i="1" dirty="0">
                        <a:latin typeface="Cambria Math" panose="02040503050406030204" pitchFamily="18" charset="0"/>
                      </a:rPr>
                      <m:t>=</m:t>
                    </m:r>
                    <m:sSub>
                      <m:sSubPr>
                        <m:ctrlPr>
                          <a:rPr lang="en-ZA" b="0" i="1" dirty="0" smtClean="0">
                            <a:latin typeface="Cambria Math" panose="02040503050406030204" pitchFamily="18" charset="0"/>
                          </a:rPr>
                        </m:ctrlPr>
                      </m:sSubPr>
                      <m:e>
                        <m:r>
                          <a:rPr lang="en-US" i="1" dirty="0">
                            <a:latin typeface="Cambria Math" panose="02040503050406030204" pitchFamily="18" charset="0"/>
                          </a:rPr>
                          <m:t>𝑦</m:t>
                        </m:r>
                      </m:e>
                      <m:sub>
                        <m:r>
                          <a:rPr lang="en-ZA" b="0" i="1" dirty="0" smtClean="0">
                            <a:latin typeface="Cambria Math" panose="02040503050406030204" pitchFamily="18" charset="0"/>
                          </a:rPr>
                          <m:t>𝑡</m:t>
                        </m:r>
                        <m:r>
                          <a:rPr lang="en-ZA" b="0" i="1" dirty="0" smtClean="0">
                            <a:latin typeface="Cambria Math" panose="02040503050406030204" pitchFamily="18" charset="0"/>
                          </a:rPr>
                          <m:t>−1</m:t>
                        </m:r>
                      </m:sub>
                    </m:sSub>
                    <m:r>
                      <a:rPr lang="en-ZA" b="0" i="1" dirty="0" smtClean="0">
                        <a:latin typeface="Cambria Math" panose="02040503050406030204" pitchFamily="18" charset="0"/>
                      </a:rPr>
                      <m:t>+2 </m:t>
                    </m:r>
                  </m:oMath>
                </a14:m>
                <a:endParaRPr lang="en-US" dirty="0"/>
              </a:p>
              <a:p>
                <a:pPr lvl="1"/>
                <a:r>
                  <a:rPr lang="en-US" dirty="0"/>
                  <a:t>Solution: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𝑠</m:t>
                        </m:r>
                      </m:sub>
                    </m:sSub>
                    <m:r>
                      <a:rPr lang="en-ZA" i="1">
                        <a:latin typeface="Cambria Math" panose="02040503050406030204" pitchFamily="18" charset="0"/>
                      </a:rPr>
                      <m:t>=2</m:t>
                    </m:r>
                    <m:r>
                      <a:rPr lang="en-ZA" i="1">
                        <a:latin typeface="Cambria Math" panose="02040503050406030204" pitchFamily="18" charset="0"/>
                      </a:rPr>
                      <m:t>𝑠</m:t>
                    </m:r>
                    <m:r>
                      <a:rPr lang="en-ZA" i="1">
                        <a:latin typeface="Cambria Math" panose="02040503050406030204" pitchFamily="18" charset="0"/>
                      </a:rPr>
                      <m:t>+</m:t>
                    </m:r>
                    <m:r>
                      <a:rPr lang="en-ZA" i="1">
                        <a:latin typeface="Cambria Math" panose="02040503050406030204" pitchFamily="18" charset="0"/>
                      </a:rPr>
                      <m:t>𝑐</m:t>
                    </m:r>
                  </m:oMath>
                </a14:m>
                <a:r>
                  <a:rPr lang="en-US" dirty="0"/>
                  <a:t> for any arbitrary </a:t>
                </a:r>
                <a14:m>
                  <m:oMath xmlns:m="http://schemas.openxmlformats.org/officeDocument/2006/math">
                    <m:r>
                      <a:rPr lang="en-ZA" i="1">
                        <a:latin typeface="Cambria Math" panose="02040503050406030204" pitchFamily="18" charset="0"/>
                      </a:rPr>
                      <m:t>𝑐</m:t>
                    </m:r>
                    <m:r>
                      <a:rPr lang="en-ZA" i="1" dirty="0">
                        <a:latin typeface="Cambria Math" panose="02040503050406030204" pitchFamily="18" charset="0"/>
                      </a:rPr>
                      <m:t>&lt;∞</m:t>
                    </m:r>
                  </m:oMath>
                </a14:m>
                <a:endParaRPr lang="en-US" dirty="0"/>
              </a:p>
              <a:p>
                <a:pPr lvl="1"/>
                <a:r>
                  <a:rPr lang="en-US" dirty="0"/>
                  <a:t>Check: does this work for </a:t>
                </a:r>
                <a14:m>
                  <m:oMath xmlns:m="http://schemas.openxmlformats.org/officeDocument/2006/math">
                    <m:sSub>
                      <m:sSubPr>
                        <m:ctrlPr>
                          <a:rPr lang="en-ZA" i="1" dirty="0">
                            <a:latin typeface="Cambria Math" panose="02040503050406030204" pitchFamily="18" charset="0"/>
                          </a:rPr>
                        </m:ctrlPr>
                      </m:sSubPr>
                      <m:e>
                        <m:r>
                          <a:rPr lang="en-US" i="1" dirty="0">
                            <a:latin typeface="Cambria Math" panose="02040503050406030204" pitchFamily="18" charset="0"/>
                          </a:rPr>
                          <m:t>𝑦</m:t>
                        </m:r>
                      </m:e>
                      <m:sub>
                        <m:r>
                          <a:rPr lang="en-ZA" i="1" dirty="0">
                            <a:latin typeface="Cambria Math" panose="02040503050406030204" pitchFamily="18" charset="0"/>
                          </a:rPr>
                          <m:t>𝑡</m:t>
                        </m:r>
                        <m:r>
                          <a:rPr lang="en-ZA" i="1" dirty="0">
                            <a:latin typeface="Cambria Math" panose="02040503050406030204" pitchFamily="18" charset="0"/>
                          </a:rPr>
                          <m:t>−1</m:t>
                        </m:r>
                      </m:sub>
                    </m:sSub>
                  </m:oMath>
                </a14:m>
                <a:r>
                  <a:rPr lang="en-US" dirty="0"/>
                  <a:t>? Replace </a:t>
                </a:r>
                <a14:m>
                  <m:oMath xmlns:m="http://schemas.openxmlformats.org/officeDocument/2006/math">
                    <m:r>
                      <a:rPr lang="en-ZA" i="1">
                        <a:latin typeface="Cambria Math" panose="02040503050406030204" pitchFamily="18" charset="0"/>
                      </a:rPr>
                      <m:t>𝑠</m:t>
                    </m:r>
                  </m:oMath>
                </a14:m>
                <a:r>
                  <a:rPr lang="en-US" dirty="0"/>
                  <a:t> with </a:t>
                </a:r>
                <a14:m>
                  <m:oMath xmlns:m="http://schemas.openxmlformats.org/officeDocument/2006/math">
                    <m:r>
                      <a:rPr lang="en-ZA" i="1" dirty="0">
                        <a:latin typeface="Cambria Math" panose="02040503050406030204" pitchFamily="18" charset="0"/>
                      </a:rPr>
                      <m:t>𝑡</m:t>
                    </m:r>
                    <m:r>
                      <a:rPr lang="en-ZA" i="1" dirty="0">
                        <a:latin typeface="Cambria Math" panose="02040503050406030204" pitchFamily="18" charset="0"/>
                      </a:rPr>
                      <m:t>−1</m:t>
                    </m:r>
                  </m:oMath>
                </a14:m>
                <a:endParaRPr lang="en-US" dirty="0"/>
              </a:p>
            </p:txBody>
          </p:sp>
        </mc:Choice>
        <mc:Fallback>
          <p:sp>
            <p:nvSpPr>
              <p:cNvPr id="4" name="Content Placeholder 3"/>
              <p:cNvSpPr>
                <a:spLocks noGrp="1" noRot="1" noChangeAspect="1" noMove="1" noResize="1" noEditPoints="1" noAdjustHandles="1" noChangeArrowheads="1" noChangeShapeType="1" noTextEdit="1"/>
              </p:cNvSpPr>
              <p:nvPr>
                <p:ph idx="1"/>
              </p:nvPr>
            </p:nvSpPr>
            <p:spPr>
              <a:blipFill>
                <a:blip r:embed="rId2"/>
                <a:stretch>
                  <a:fillRect l="-944"/>
                </a:stretch>
              </a:blipFill>
            </p:spPr>
            <p:txBody>
              <a:bodyPr/>
              <a:lstStyle/>
              <a:p>
                <a:r>
                  <a:rPr lang="en-ZA">
                    <a:noFill/>
                  </a:rPr>
                  <a:t> </a:t>
                </a:r>
              </a:p>
            </p:txBody>
          </p:sp>
        </mc:Fallback>
      </mc:AlternateContent>
      <p:sp>
        <p:nvSpPr>
          <p:cNvPr id="3" name="Slide Number Placeholder 2"/>
          <p:cNvSpPr>
            <a:spLocks noGrp="1"/>
          </p:cNvSpPr>
          <p:nvPr>
            <p:ph type="sldNum" sz="quarter" idx="12"/>
          </p:nvPr>
        </p:nvSpPr>
        <p:spPr/>
        <p:txBody>
          <a:bodyPr/>
          <a:lstStyle/>
          <a:p>
            <a:fld id="{149562EA-CCAA-4EEE-8542-407D4C158CA4}" type="slidenum">
              <a:rPr lang="en-ZA" smtClean="0"/>
              <a:pPr/>
              <a:t>59</a:t>
            </a:fld>
            <a:endParaRPr lang="en-ZA"/>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7E00202-E1A9-4BB9-AB10-A9A6B177A152}"/>
                  </a:ext>
                </a:extLst>
              </p:cNvPr>
              <p:cNvSpPr txBox="1"/>
              <p:nvPr/>
            </p:nvSpPr>
            <p:spPr>
              <a:xfrm>
                <a:off x="7968208" y="1988840"/>
                <a:ext cx="3528392" cy="2246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ZA" sz="2800" b="0" i="1" dirty="0" smtClean="0">
                              <a:latin typeface="Cambria Math" panose="02040503050406030204" pitchFamily="18" charset="0"/>
                            </a:rPr>
                          </m:ctrlPr>
                        </m:sSubPr>
                        <m:e>
                          <m:r>
                            <a:rPr lang="en-US" sz="2800" i="1" dirty="0">
                              <a:latin typeface="Cambria Math" panose="02040503050406030204" pitchFamily="18" charset="0"/>
                            </a:rPr>
                            <m:t>𝑦</m:t>
                          </m:r>
                        </m:e>
                        <m:sub>
                          <m:r>
                            <a:rPr lang="en-ZA" sz="2800" b="0" i="1" dirty="0" smtClean="0">
                              <a:latin typeface="Cambria Math" panose="02040503050406030204" pitchFamily="18" charset="0"/>
                            </a:rPr>
                            <m:t>𝑡</m:t>
                          </m:r>
                          <m:r>
                            <a:rPr lang="en-ZA" sz="2800" b="0" i="1" dirty="0" smtClean="0">
                              <a:latin typeface="Cambria Math" panose="02040503050406030204" pitchFamily="18" charset="0"/>
                            </a:rPr>
                            <m:t>−1</m:t>
                          </m:r>
                        </m:sub>
                      </m:sSub>
                      <m:r>
                        <a:rPr lang="en-ZA" sz="2800" b="0" i="1" dirty="0" smtClean="0">
                          <a:latin typeface="Cambria Math" panose="02040503050406030204" pitchFamily="18" charset="0"/>
                        </a:rPr>
                        <m:t>=2</m:t>
                      </m:r>
                      <m:d>
                        <m:dPr>
                          <m:ctrlPr>
                            <a:rPr lang="en-ZA" sz="2800" b="0" i="1" dirty="0" smtClean="0">
                              <a:latin typeface="Cambria Math" panose="02040503050406030204" pitchFamily="18" charset="0"/>
                            </a:rPr>
                          </m:ctrlPr>
                        </m:dPr>
                        <m:e>
                          <m:r>
                            <a:rPr lang="en-ZA" sz="2800" b="0" i="1" dirty="0" smtClean="0">
                              <a:latin typeface="Cambria Math" panose="02040503050406030204" pitchFamily="18" charset="0"/>
                            </a:rPr>
                            <m:t>𝑡</m:t>
                          </m:r>
                          <m:r>
                            <a:rPr lang="en-ZA" sz="2800" b="0" i="1" dirty="0" smtClean="0">
                              <a:latin typeface="Cambria Math" panose="02040503050406030204" pitchFamily="18" charset="0"/>
                            </a:rPr>
                            <m:t>−1</m:t>
                          </m:r>
                        </m:e>
                      </m:d>
                      <m:r>
                        <a:rPr lang="en-ZA" sz="2800" b="0" i="1" dirty="0" smtClean="0">
                          <a:latin typeface="Cambria Math" panose="02040503050406030204" pitchFamily="18" charset="0"/>
                        </a:rPr>
                        <m:t>+</m:t>
                      </m:r>
                      <m:r>
                        <a:rPr lang="en-ZA" sz="2800" b="0" i="1" dirty="0" smtClean="0">
                          <a:latin typeface="Cambria Math" panose="02040503050406030204" pitchFamily="18" charset="0"/>
                        </a:rPr>
                        <m:t>𝑐</m:t>
                      </m:r>
                    </m:oMath>
                  </m:oMathPara>
                </a14:m>
                <a:endParaRPr lang="en-ZA" sz="2800" b="0" i="1" dirty="0"/>
              </a:p>
              <a:p>
                <a:endParaRPr lang="en-ZA" sz="2800" dirty="0"/>
              </a:p>
              <a:p>
                <a:pPr/>
                <a14:m>
                  <m:oMathPara xmlns:m="http://schemas.openxmlformats.org/officeDocument/2006/math">
                    <m:oMathParaPr>
                      <m:jc m:val="centerGroup"/>
                    </m:oMathParaPr>
                    <m:oMath xmlns:m="http://schemas.openxmlformats.org/officeDocument/2006/math">
                      <m:sSub>
                        <m:sSubPr>
                          <m:ctrlPr>
                            <a:rPr lang="en-ZA" sz="2800" b="0" i="1" dirty="0" smtClean="0">
                              <a:latin typeface="Cambria Math" panose="02040503050406030204" pitchFamily="18" charset="0"/>
                            </a:rPr>
                          </m:ctrlPr>
                        </m:sSubPr>
                        <m:e>
                          <m:r>
                            <a:rPr lang="en-US" sz="2800" i="1" dirty="0">
                              <a:latin typeface="Cambria Math" panose="02040503050406030204" pitchFamily="18" charset="0"/>
                            </a:rPr>
                            <m:t>𝑦</m:t>
                          </m:r>
                        </m:e>
                        <m:sub>
                          <m:r>
                            <a:rPr lang="en-ZA" sz="2800" b="0" i="1" dirty="0" smtClean="0">
                              <a:latin typeface="Cambria Math" panose="02040503050406030204" pitchFamily="18" charset="0"/>
                            </a:rPr>
                            <m:t>𝑡</m:t>
                          </m:r>
                        </m:sub>
                      </m:sSub>
                      <m:r>
                        <a:rPr lang="en-US" sz="2800" i="1" dirty="0">
                          <a:latin typeface="Cambria Math" panose="02040503050406030204" pitchFamily="18" charset="0"/>
                        </a:rPr>
                        <m:t>=</m:t>
                      </m:r>
                      <m:sSub>
                        <m:sSubPr>
                          <m:ctrlPr>
                            <a:rPr lang="en-ZA" sz="2800" b="0" i="1" dirty="0" smtClean="0">
                              <a:latin typeface="Cambria Math" panose="02040503050406030204" pitchFamily="18" charset="0"/>
                            </a:rPr>
                          </m:ctrlPr>
                        </m:sSubPr>
                        <m:e>
                          <m:r>
                            <a:rPr lang="en-US" sz="2800" i="1" dirty="0">
                              <a:latin typeface="Cambria Math" panose="02040503050406030204" pitchFamily="18" charset="0"/>
                            </a:rPr>
                            <m:t>𝑦</m:t>
                          </m:r>
                        </m:e>
                        <m:sub>
                          <m:r>
                            <a:rPr lang="en-ZA" sz="2800" b="0" i="1" dirty="0" smtClean="0">
                              <a:latin typeface="Cambria Math" panose="02040503050406030204" pitchFamily="18" charset="0"/>
                            </a:rPr>
                            <m:t>𝑡</m:t>
                          </m:r>
                          <m:r>
                            <a:rPr lang="en-ZA" sz="2800" b="0" i="1" dirty="0" smtClean="0">
                              <a:latin typeface="Cambria Math" panose="02040503050406030204" pitchFamily="18" charset="0"/>
                            </a:rPr>
                            <m:t>−1</m:t>
                          </m:r>
                        </m:sub>
                      </m:sSub>
                      <m:r>
                        <a:rPr lang="en-ZA" sz="2800" b="0" i="1" dirty="0" smtClean="0">
                          <a:latin typeface="Cambria Math" panose="02040503050406030204" pitchFamily="18" charset="0"/>
                        </a:rPr>
                        <m:t>+2</m:t>
                      </m:r>
                    </m:oMath>
                    <m:oMath xmlns:m="http://schemas.openxmlformats.org/officeDocument/2006/math">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𝑦</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=2</m:t>
                      </m:r>
                      <m:d>
                        <m:dPr>
                          <m:ctrlPr>
                            <a:rPr lang="en-ZA" sz="2800" b="0" i="1" smtClean="0">
                              <a:latin typeface="Cambria Math" panose="02040503050406030204" pitchFamily="18" charset="0"/>
                            </a:rPr>
                          </m:ctrlPr>
                        </m:dPr>
                        <m:e>
                          <m:r>
                            <a:rPr lang="en-ZA" sz="2800" b="0" i="1" smtClean="0">
                              <a:latin typeface="Cambria Math" panose="02040503050406030204" pitchFamily="18" charset="0"/>
                            </a:rPr>
                            <m:t>𝑡</m:t>
                          </m:r>
                          <m:r>
                            <a:rPr lang="en-ZA" sz="2800" b="0" i="1" smtClean="0">
                              <a:latin typeface="Cambria Math" panose="02040503050406030204" pitchFamily="18" charset="0"/>
                            </a:rPr>
                            <m:t>−1</m:t>
                          </m:r>
                        </m:e>
                      </m:d>
                      <m:r>
                        <a:rPr lang="en-ZA" sz="2800" i="1" dirty="0">
                          <a:latin typeface="Cambria Math" panose="02040503050406030204" pitchFamily="18" charset="0"/>
                        </a:rPr>
                        <m:t>+</m:t>
                      </m:r>
                      <m:r>
                        <a:rPr lang="en-ZA" sz="2800" i="1" dirty="0">
                          <a:latin typeface="Cambria Math" panose="02040503050406030204" pitchFamily="18" charset="0"/>
                        </a:rPr>
                        <m:t>𝑐</m:t>
                      </m:r>
                      <m:r>
                        <a:rPr lang="en-ZA" sz="2800" b="0" i="1" smtClean="0">
                          <a:latin typeface="Cambria Math" panose="02040503050406030204" pitchFamily="18" charset="0"/>
                        </a:rPr>
                        <m:t>+2</m:t>
                      </m:r>
                    </m:oMath>
                    <m:oMath xmlns:m="http://schemas.openxmlformats.org/officeDocument/2006/math">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𝑦</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=2</m:t>
                      </m:r>
                      <m:r>
                        <a:rPr lang="en-ZA" sz="2800" b="0" i="1" smtClean="0">
                          <a:latin typeface="Cambria Math" panose="02040503050406030204" pitchFamily="18" charset="0"/>
                        </a:rPr>
                        <m:t>𝑡</m:t>
                      </m:r>
                      <m:r>
                        <a:rPr lang="en-ZA" sz="2800" i="1" dirty="0">
                          <a:latin typeface="Cambria Math" panose="02040503050406030204" pitchFamily="18" charset="0"/>
                        </a:rPr>
                        <m:t>+</m:t>
                      </m:r>
                      <m:r>
                        <a:rPr lang="en-ZA" sz="2800" i="1" dirty="0">
                          <a:latin typeface="Cambria Math" panose="02040503050406030204" pitchFamily="18" charset="0"/>
                        </a:rPr>
                        <m:t>𝑐</m:t>
                      </m:r>
                    </m:oMath>
                  </m:oMathPara>
                </a14:m>
                <a:endParaRPr lang="en-ZA" sz="2800" dirty="0"/>
              </a:p>
            </p:txBody>
          </p:sp>
        </mc:Choice>
        <mc:Fallback xmlns="">
          <p:sp>
            <p:nvSpPr>
              <p:cNvPr id="5" name="TextBox 4">
                <a:extLst>
                  <a:ext uri="{FF2B5EF4-FFF2-40B4-BE49-F238E27FC236}">
                    <a16:creationId xmlns:a16="http://schemas.microsoft.com/office/drawing/2014/main" id="{77E00202-E1A9-4BB9-AB10-A9A6B177A152}"/>
                  </a:ext>
                </a:extLst>
              </p:cNvPr>
              <p:cNvSpPr txBox="1">
                <a:spLocks noRot="1" noChangeAspect="1" noMove="1" noResize="1" noEditPoints="1" noAdjustHandles="1" noChangeArrowheads="1" noChangeShapeType="1" noTextEdit="1"/>
              </p:cNvSpPr>
              <p:nvPr/>
            </p:nvSpPr>
            <p:spPr>
              <a:xfrm>
                <a:off x="7968208" y="1988840"/>
                <a:ext cx="3528392" cy="2246769"/>
              </a:xfrm>
              <a:prstGeom prst="rect">
                <a:avLst/>
              </a:prstGeom>
              <a:blipFill>
                <a:blip r:embed="rId3"/>
                <a:stretch>
                  <a:fillRect/>
                </a:stretch>
              </a:blipFill>
            </p:spPr>
            <p:txBody>
              <a:bodyPr/>
              <a:lstStyle/>
              <a:p>
                <a:r>
                  <a:rPr lang="en-ZA">
                    <a:noFill/>
                  </a:rPr>
                  <a:t> </a:t>
                </a:r>
              </a:p>
            </p:txBody>
          </p:sp>
        </mc:Fallback>
      </mc:AlternateContent>
      <p:sp>
        <p:nvSpPr>
          <p:cNvPr id="6" name="Rectangle 5">
            <a:extLst>
              <a:ext uri="{FF2B5EF4-FFF2-40B4-BE49-F238E27FC236}">
                <a16:creationId xmlns:a16="http://schemas.microsoft.com/office/drawing/2014/main" id="{111EA95D-1703-4518-8369-9323A69D06F6}"/>
              </a:ext>
            </a:extLst>
          </p:cNvPr>
          <p:cNvSpPr/>
          <p:nvPr/>
        </p:nvSpPr>
        <p:spPr>
          <a:xfrm>
            <a:off x="7968208" y="3356992"/>
            <a:ext cx="3528392" cy="936104"/>
          </a:xfrm>
          <a:prstGeom prst="rect">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4172208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Assessment details</a:t>
            </a:r>
          </a:p>
        </p:txBody>
      </p:sp>
      <p:sp>
        <p:nvSpPr>
          <p:cNvPr id="3" name="Content Placeholder 2"/>
          <p:cNvSpPr>
            <a:spLocks noGrp="1"/>
          </p:cNvSpPr>
          <p:nvPr>
            <p:ph idx="1"/>
          </p:nvPr>
        </p:nvSpPr>
        <p:spPr>
          <a:xfrm>
            <a:off x="609600" y="1600201"/>
            <a:ext cx="10972800" cy="4853135"/>
          </a:xfrm>
        </p:spPr>
        <p:txBody>
          <a:bodyPr>
            <a:normAutofit fontScale="62500" lnSpcReduction="20000"/>
          </a:bodyPr>
          <a:lstStyle/>
          <a:p>
            <a:pPr marL="0" indent="0">
              <a:spcBef>
                <a:spcPts val="600"/>
              </a:spcBef>
              <a:spcAft>
                <a:spcPts val="600"/>
              </a:spcAft>
              <a:buNone/>
            </a:pPr>
            <a:r>
              <a:rPr lang="en-ZA" sz="3300" b="1" dirty="0">
                <a:solidFill>
                  <a:srgbClr val="FF0000"/>
                </a:solidFill>
              </a:rPr>
              <a:t>Departmental rules:</a:t>
            </a:r>
          </a:p>
          <a:p>
            <a:pPr marL="0" indent="0">
              <a:spcBef>
                <a:spcPts val="600"/>
              </a:spcBef>
              <a:spcAft>
                <a:spcPts val="600"/>
              </a:spcAft>
              <a:buNone/>
            </a:pPr>
            <a:r>
              <a:rPr lang="en-ZA" dirty="0"/>
              <a:t>Time Series Assessment</a:t>
            </a:r>
          </a:p>
          <a:p>
            <a:pPr>
              <a:spcBef>
                <a:spcPts val="600"/>
              </a:spcBef>
              <a:spcAft>
                <a:spcPts val="600"/>
              </a:spcAft>
            </a:pPr>
            <a:r>
              <a:rPr lang="en-ZA" dirty="0"/>
              <a:t>The semester test on Time Series is compulsory</a:t>
            </a:r>
          </a:p>
          <a:p>
            <a:pPr lvl="1">
              <a:spcBef>
                <a:spcPts val="600"/>
              </a:spcBef>
              <a:spcAft>
                <a:spcPts val="600"/>
              </a:spcAft>
            </a:pPr>
            <a:r>
              <a:rPr lang="en-ZA" dirty="0"/>
              <a:t>Absence only excused with a </a:t>
            </a:r>
            <a:r>
              <a:rPr lang="en-ZA" b="1" i="1" dirty="0">
                <a:solidFill>
                  <a:srgbClr val="C00000"/>
                </a:solidFill>
              </a:rPr>
              <a:t>valid</a:t>
            </a:r>
            <a:r>
              <a:rPr lang="en-ZA" dirty="0"/>
              <a:t> medical certificate </a:t>
            </a:r>
          </a:p>
          <a:p>
            <a:pPr lvl="1">
              <a:spcBef>
                <a:spcPts val="600"/>
              </a:spcBef>
              <a:spcAft>
                <a:spcPts val="600"/>
              </a:spcAft>
            </a:pPr>
            <a:r>
              <a:rPr lang="en-ZA" dirty="0"/>
              <a:t>Submitted within 48 hours to </a:t>
            </a:r>
            <a:r>
              <a:rPr lang="en-ZA" b="1" dirty="0">
                <a:solidFill>
                  <a:srgbClr val="C00000"/>
                </a:solidFill>
              </a:rPr>
              <a:t>Gideon</a:t>
            </a:r>
          </a:p>
          <a:p>
            <a:pPr>
              <a:spcBef>
                <a:spcPts val="600"/>
              </a:spcBef>
              <a:spcAft>
                <a:spcPts val="600"/>
              </a:spcAft>
            </a:pPr>
            <a:r>
              <a:rPr lang="en-ZA" dirty="0"/>
              <a:t>If you are medically excused from or obtain &lt;40% in the Time Series semester test</a:t>
            </a:r>
          </a:p>
          <a:p>
            <a:pPr lvl="1">
              <a:spcBef>
                <a:spcPts val="600"/>
              </a:spcBef>
              <a:spcAft>
                <a:spcPts val="600"/>
              </a:spcAft>
            </a:pPr>
            <a:r>
              <a:rPr lang="en-ZA" dirty="0"/>
              <a:t>You </a:t>
            </a:r>
            <a:r>
              <a:rPr lang="en-ZA" i="1" dirty="0"/>
              <a:t>must </a:t>
            </a:r>
            <a:r>
              <a:rPr lang="en-ZA" dirty="0"/>
              <a:t>write the Time Series sick test (on the </a:t>
            </a:r>
            <a:r>
              <a:rPr lang="en-ZA" i="1" dirty="0"/>
              <a:t>same</a:t>
            </a:r>
            <a:r>
              <a:rPr lang="en-ZA" dirty="0"/>
              <a:t> day as the Cross Section exam)</a:t>
            </a:r>
          </a:p>
          <a:p>
            <a:pPr lvl="1">
              <a:spcBef>
                <a:spcPts val="600"/>
              </a:spcBef>
              <a:spcAft>
                <a:spcPts val="600"/>
              </a:spcAft>
            </a:pPr>
            <a:r>
              <a:rPr lang="en-ZA" dirty="0"/>
              <a:t>You </a:t>
            </a:r>
            <a:r>
              <a:rPr lang="en-ZA" i="1" dirty="0"/>
              <a:t>must </a:t>
            </a:r>
            <a:r>
              <a:rPr lang="en-ZA" dirty="0"/>
              <a:t>obtain at least 40% in the Time Series sick test to pass the course</a:t>
            </a:r>
          </a:p>
          <a:p>
            <a:pPr lvl="1">
              <a:spcBef>
                <a:spcPts val="600"/>
              </a:spcBef>
              <a:spcAft>
                <a:spcPts val="600"/>
              </a:spcAft>
            </a:pPr>
            <a:r>
              <a:rPr lang="en-ZA" dirty="0"/>
              <a:t>If taken as second opportunity, test mark capped at 50%</a:t>
            </a:r>
          </a:p>
          <a:p>
            <a:pPr>
              <a:spcBef>
                <a:spcPts val="600"/>
              </a:spcBef>
              <a:spcAft>
                <a:spcPts val="600"/>
              </a:spcAft>
            </a:pPr>
            <a:r>
              <a:rPr lang="en-ZA" dirty="0"/>
              <a:t>If you obtain 40-49% in the Time Series semester test, you </a:t>
            </a:r>
            <a:r>
              <a:rPr lang="en-ZA" i="1" dirty="0"/>
              <a:t>may </a:t>
            </a:r>
            <a:r>
              <a:rPr lang="en-ZA" dirty="0"/>
              <a:t>write Time Series sick test </a:t>
            </a:r>
          </a:p>
          <a:p>
            <a:pPr lvl="1">
              <a:spcBef>
                <a:spcPts val="600"/>
              </a:spcBef>
              <a:spcAft>
                <a:spcPts val="600"/>
              </a:spcAft>
            </a:pPr>
            <a:r>
              <a:rPr lang="en-ZA" dirty="0"/>
              <a:t>The Time Series sick test mark also capped at 50%</a:t>
            </a:r>
          </a:p>
          <a:p>
            <a:pPr>
              <a:spcBef>
                <a:spcPts val="600"/>
              </a:spcBef>
              <a:spcAft>
                <a:spcPts val="600"/>
              </a:spcAft>
            </a:pPr>
            <a:r>
              <a:rPr lang="en-ZA" dirty="0"/>
              <a:t>The sick test is the </a:t>
            </a:r>
            <a:r>
              <a:rPr lang="en-ZA" b="1" i="1" dirty="0"/>
              <a:t>final</a:t>
            </a:r>
            <a:r>
              <a:rPr lang="en-ZA" b="1" dirty="0"/>
              <a:t> </a:t>
            </a:r>
            <a:r>
              <a:rPr lang="en-ZA" dirty="0"/>
              <a:t>opportunity to pass the Time Series component of the course</a:t>
            </a:r>
          </a:p>
          <a:p>
            <a:pPr marL="914400" lvl="2" indent="0">
              <a:buNone/>
            </a:pPr>
            <a:endParaRPr lang="en-ZA" dirty="0"/>
          </a:p>
          <a:p>
            <a:pPr lvl="2"/>
            <a:endParaRPr lang="en-ZA" dirty="0"/>
          </a:p>
          <a:p>
            <a:pPr lvl="1"/>
            <a:endParaRPr lang="en-ZA" dirty="0"/>
          </a:p>
        </p:txBody>
      </p:sp>
    </p:spTree>
    <p:extLst>
      <p:ext uri="{BB962C8B-B14F-4D97-AF65-F5344CB8AC3E}">
        <p14:creationId xmlns:p14="http://schemas.microsoft.com/office/powerpoint/2010/main" val="167409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the </a:t>
            </a:r>
            <a:r>
              <a:rPr lang="en-US" i="1" dirty="0"/>
              <a:t>solution of a difference equation</a:t>
            </a:r>
            <a:endParaRPr lang="en-ZA" dirty="0"/>
          </a:p>
        </p:txBody>
      </p:sp>
      <mc:AlternateContent xmlns:mc="http://schemas.openxmlformats.org/markup-compatibility/2006">
        <mc:Choice xmlns:a14="http://schemas.microsoft.com/office/drawing/2010/main" Requires="a14">
          <p:sp>
            <p:nvSpPr>
              <p:cNvPr id="4" name="Content Placeholder 3"/>
              <p:cNvSpPr>
                <a:spLocks noGrp="1"/>
              </p:cNvSpPr>
              <p:nvPr>
                <p:ph idx="1"/>
              </p:nvPr>
            </p:nvSpPr>
            <p:spPr/>
            <p:txBody>
              <a:bodyPr>
                <a:normAutofit fontScale="85000" lnSpcReduction="20000"/>
              </a:bodyPr>
              <a:lstStyle/>
              <a:p>
                <a14:m>
                  <m:oMath xmlns:m="http://schemas.openxmlformats.org/officeDocument/2006/math">
                    <m:r>
                      <a:rPr lang="en-US" i="1" dirty="0" smtClean="0">
                        <a:latin typeface="Cambria Math" panose="02040503050406030204" pitchFamily="18" charset="0"/>
                      </a:rPr>
                      <m:t>𝑦</m:t>
                    </m:r>
                    <m:r>
                      <a:rPr lang="en-US" i="1" baseline="-25000" dirty="0" err="1" smtClean="0">
                        <a:latin typeface="Cambria Math" panose="02040503050406030204" pitchFamily="18" charset="0"/>
                      </a:rPr>
                      <m:t>𝑡</m:t>
                    </m:r>
                    <m:r>
                      <a:rPr lang="en-US" i="1" baseline="-25000" dirty="0" smtClean="0">
                        <a:latin typeface="Cambria Math" panose="02040503050406030204" pitchFamily="18" charset="0"/>
                      </a:rPr>
                      <m:t> </m:t>
                    </m:r>
                    <m:r>
                      <a:rPr lang="en-US" i="1" dirty="0" smtClean="0">
                        <a:latin typeface="Cambria Math" panose="02040503050406030204" pitchFamily="18" charset="0"/>
                      </a:rPr>
                      <m:t>= </m:t>
                    </m:r>
                    <m:r>
                      <a:rPr lang="en-US" i="1" dirty="0">
                        <a:latin typeface="Cambria Math" panose="02040503050406030204" pitchFamily="18" charset="0"/>
                      </a:rPr>
                      <m:t>𝑓</m:t>
                    </m:r>
                    <m:r>
                      <a:rPr lang="en-US" i="1" dirty="0">
                        <a:latin typeface="Cambria Math" panose="02040503050406030204" pitchFamily="18" charset="0"/>
                      </a:rPr>
                      <m:t>(.)&lt;∞</m:t>
                    </m:r>
                  </m:oMath>
                </a14:m>
                <a:endParaRPr lang="en-US" baseline="-25000" dirty="0"/>
              </a:p>
              <a:p>
                <a:r>
                  <a:rPr lang="en-US" dirty="0"/>
                  <a:t>Such that</a:t>
                </a:r>
              </a:p>
              <a:p>
                <a:pPr lvl="1"/>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 </m:t>
                    </m:r>
                  </m:oMath>
                </a14:m>
                <a:r>
                  <a:rPr lang="en-US" dirty="0"/>
                  <a:t>is a function of only</a:t>
                </a:r>
              </a:p>
              <a:p>
                <a:pPr lvl="2"/>
                <a:r>
                  <a:rPr lang="en-US" dirty="0"/>
                  <a:t>Forcing process (</a:t>
                </a:r>
                <a14:m>
                  <m:oMath xmlns:m="http://schemas.openxmlformats.org/officeDocument/2006/math">
                    <m:r>
                      <a:rPr lang="en-ZA" i="1" dirty="0">
                        <a:latin typeface="Cambria Math" panose="02040503050406030204" pitchFamily="18" charset="0"/>
                      </a:rPr>
                      <m:t>𝜀</m:t>
                    </m:r>
                    <m:r>
                      <a:rPr lang="en-US" i="1" baseline="-25000" dirty="0" err="1">
                        <a:latin typeface="Cambria Math" panose="02040503050406030204" pitchFamily="18" charset="0"/>
                      </a:rPr>
                      <m:t>𝑡</m:t>
                    </m:r>
                  </m:oMath>
                </a14:m>
                <a:r>
                  <a:rPr lang="en-US" dirty="0"/>
                  <a:t>)</a:t>
                </a:r>
              </a:p>
              <a:p>
                <a:pPr lvl="2"/>
                <a:r>
                  <a:rPr lang="en-US" dirty="0"/>
                  <a:t>Time</a:t>
                </a:r>
              </a:p>
              <a:p>
                <a:pPr lvl="2"/>
                <a:r>
                  <a:rPr lang="en-US" dirty="0"/>
                  <a:t>Initial conditions</a:t>
                </a:r>
              </a:p>
              <a:p>
                <a:pPr lvl="1"/>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 </m:t>
                    </m:r>
                  </m:oMath>
                </a14:m>
                <a:r>
                  <a:rPr lang="en-US" dirty="0"/>
                  <a:t>satisfies the difference equation</a:t>
                </a:r>
                <a:br>
                  <a:rPr lang="en-US" dirty="0"/>
                </a:br>
                <a:r>
                  <a:rPr lang="en-US" dirty="0"/>
                  <a:t>for all </a:t>
                </a:r>
                <a14:m>
                  <m:oMath xmlns:m="http://schemas.openxmlformats.org/officeDocument/2006/math">
                    <m:r>
                      <a:rPr lang="en-ZA" b="0" i="1" dirty="0" smtClean="0">
                        <a:latin typeface="Cambria Math" panose="02040503050406030204" pitchFamily="18" charset="0"/>
                      </a:rPr>
                      <m:t>𝑦</m:t>
                    </m:r>
                    <m:r>
                      <a:rPr lang="en-US" i="1" baseline="-25000" dirty="0" err="1">
                        <a:latin typeface="Cambria Math" panose="02040503050406030204" pitchFamily="18" charset="0"/>
                      </a:rPr>
                      <m:t>𝑡</m:t>
                    </m:r>
                  </m:oMath>
                </a14:m>
                <a:r>
                  <a:rPr lang="en-US" dirty="0"/>
                  <a:t> and t</a:t>
                </a:r>
              </a:p>
              <a:p>
                <a:pPr lvl="1"/>
                <a:endParaRPr lang="en-US" dirty="0"/>
              </a:p>
              <a:p>
                <a:r>
                  <a:rPr lang="en-US" dirty="0"/>
                  <a:t>E.g.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𝑦</m:t>
                    </m:r>
                    <m:r>
                      <a:rPr lang="en-US" i="1" baseline="-25000" dirty="0" err="1" smtClean="0">
                        <a:latin typeface="Cambria Math" panose="02040503050406030204" pitchFamily="18" charset="0"/>
                      </a:rPr>
                      <m:t>𝑡</m:t>
                    </m:r>
                    <m:r>
                      <a:rPr lang="en-US" i="1" dirty="0" smtClean="0">
                        <a:latin typeface="Cambria Math" panose="02040503050406030204" pitchFamily="18" charset="0"/>
                      </a:rPr>
                      <m:t> = 2</m:t>
                    </m:r>
                  </m:oMath>
                </a14:m>
                <a:r>
                  <a:rPr lang="en-US" dirty="0"/>
                  <a:t> or equivalently: </a:t>
                </a:r>
                <a14:m>
                  <m:oMath xmlns:m="http://schemas.openxmlformats.org/officeDocument/2006/math">
                    <m:sSub>
                      <m:sSubPr>
                        <m:ctrlPr>
                          <a:rPr lang="en-ZA" b="0" i="1" dirty="0" smtClean="0">
                            <a:latin typeface="Cambria Math" panose="02040503050406030204" pitchFamily="18" charset="0"/>
                          </a:rPr>
                        </m:ctrlPr>
                      </m:sSubPr>
                      <m:e>
                        <m:r>
                          <a:rPr lang="en-US" i="1" dirty="0">
                            <a:latin typeface="Cambria Math" panose="02040503050406030204" pitchFamily="18" charset="0"/>
                          </a:rPr>
                          <m:t>𝑦</m:t>
                        </m:r>
                      </m:e>
                      <m:sub>
                        <m:r>
                          <a:rPr lang="en-ZA" b="0" i="1" dirty="0" smtClean="0">
                            <a:latin typeface="Cambria Math" panose="02040503050406030204" pitchFamily="18" charset="0"/>
                          </a:rPr>
                          <m:t>𝑡</m:t>
                        </m:r>
                      </m:sub>
                    </m:sSub>
                    <m:r>
                      <a:rPr lang="en-US" i="1" dirty="0">
                        <a:latin typeface="Cambria Math" panose="02040503050406030204" pitchFamily="18" charset="0"/>
                      </a:rPr>
                      <m:t>=</m:t>
                    </m:r>
                    <m:sSub>
                      <m:sSubPr>
                        <m:ctrlPr>
                          <a:rPr lang="en-ZA" b="0" i="1" dirty="0" smtClean="0">
                            <a:latin typeface="Cambria Math" panose="02040503050406030204" pitchFamily="18" charset="0"/>
                          </a:rPr>
                        </m:ctrlPr>
                      </m:sSubPr>
                      <m:e>
                        <m:r>
                          <a:rPr lang="en-US" i="1" dirty="0">
                            <a:latin typeface="Cambria Math" panose="02040503050406030204" pitchFamily="18" charset="0"/>
                          </a:rPr>
                          <m:t>𝑦</m:t>
                        </m:r>
                      </m:e>
                      <m:sub>
                        <m:r>
                          <a:rPr lang="en-ZA" b="0" i="1" dirty="0" smtClean="0">
                            <a:latin typeface="Cambria Math" panose="02040503050406030204" pitchFamily="18" charset="0"/>
                          </a:rPr>
                          <m:t>𝑡</m:t>
                        </m:r>
                        <m:r>
                          <a:rPr lang="en-ZA" b="0" i="1" dirty="0" smtClean="0">
                            <a:latin typeface="Cambria Math" panose="02040503050406030204" pitchFamily="18" charset="0"/>
                          </a:rPr>
                          <m:t>−1</m:t>
                        </m:r>
                      </m:sub>
                    </m:sSub>
                    <m:r>
                      <a:rPr lang="en-ZA" b="0" i="1" dirty="0" smtClean="0">
                        <a:latin typeface="Cambria Math" panose="02040503050406030204" pitchFamily="18" charset="0"/>
                      </a:rPr>
                      <m:t>+2 </m:t>
                    </m:r>
                  </m:oMath>
                </a14:m>
                <a:endParaRPr lang="en-US" dirty="0"/>
              </a:p>
              <a:p>
                <a:pPr lvl="1"/>
                <a:r>
                  <a:rPr lang="en-US" dirty="0"/>
                  <a:t>Solution: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𝑠</m:t>
                        </m:r>
                      </m:sub>
                    </m:sSub>
                    <m:r>
                      <a:rPr lang="en-ZA" i="1">
                        <a:latin typeface="Cambria Math" panose="02040503050406030204" pitchFamily="18" charset="0"/>
                      </a:rPr>
                      <m:t>=2</m:t>
                    </m:r>
                    <m:r>
                      <a:rPr lang="en-ZA" i="1">
                        <a:latin typeface="Cambria Math" panose="02040503050406030204" pitchFamily="18" charset="0"/>
                      </a:rPr>
                      <m:t>𝑠</m:t>
                    </m:r>
                    <m:r>
                      <a:rPr lang="en-ZA" i="1">
                        <a:latin typeface="Cambria Math" panose="02040503050406030204" pitchFamily="18" charset="0"/>
                      </a:rPr>
                      <m:t>+</m:t>
                    </m:r>
                    <m:r>
                      <a:rPr lang="en-ZA" i="1">
                        <a:latin typeface="Cambria Math" panose="02040503050406030204" pitchFamily="18" charset="0"/>
                      </a:rPr>
                      <m:t>𝑐</m:t>
                    </m:r>
                  </m:oMath>
                </a14:m>
                <a:r>
                  <a:rPr lang="en-US" dirty="0"/>
                  <a:t> for any arbitrary </a:t>
                </a:r>
                <a14:m>
                  <m:oMath xmlns:m="http://schemas.openxmlformats.org/officeDocument/2006/math">
                    <m:r>
                      <a:rPr lang="en-ZA" i="1">
                        <a:latin typeface="Cambria Math" panose="02040503050406030204" pitchFamily="18" charset="0"/>
                      </a:rPr>
                      <m:t>𝑐</m:t>
                    </m:r>
                    <m:r>
                      <a:rPr lang="en-ZA" i="1" dirty="0">
                        <a:latin typeface="Cambria Math" panose="02040503050406030204" pitchFamily="18" charset="0"/>
                      </a:rPr>
                      <m:t>&lt;∞</m:t>
                    </m:r>
                  </m:oMath>
                </a14:m>
                <a:endParaRPr lang="en-US" dirty="0"/>
              </a:p>
              <a:p>
                <a:pPr lvl="1"/>
                <a:r>
                  <a:rPr lang="en-US" dirty="0"/>
                  <a:t>Check: does this work for </a:t>
                </a:r>
                <a14:m>
                  <m:oMath xmlns:m="http://schemas.openxmlformats.org/officeDocument/2006/math">
                    <m:sSub>
                      <m:sSubPr>
                        <m:ctrlPr>
                          <a:rPr lang="en-ZA" i="1" dirty="0">
                            <a:latin typeface="Cambria Math" panose="02040503050406030204" pitchFamily="18" charset="0"/>
                          </a:rPr>
                        </m:ctrlPr>
                      </m:sSubPr>
                      <m:e>
                        <m:r>
                          <a:rPr lang="en-US" i="1" dirty="0">
                            <a:latin typeface="Cambria Math" panose="02040503050406030204" pitchFamily="18" charset="0"/>
                          </a:rPr>
                          <m:t>𝑦</m:t>
                        </m:r>
                      </m:e>
                      <m:sub>
                        <m:r>
                          <a:rPr lang="en-ZA" i="1" dirty="0">
                            <a:latin typeface="Cambria Math" panose="02040503050406030204" pitchFamily="18" charset="0"/>
                          </a:rPr>
                          <m:t>𝑡</m:t>
                        </m:r>
                        <m:r>
                          <a:rPr lang="en-ZA" i="1" dirty="0">
                            <a:latin typeface="Cambria Math" panose="02040503050406030204" pitchFamily="18" charset="0"/>
                          </a:rPr>
                          <m:t>−1</m:t>
                        </m:r>
                      </m:sub>
                    </m:sSub>
                  </m:oMath>
                </a14:m>
                <a:r>
                  <a:rPr lang="en-US" dirty="0"/>
                  <a:t>? Replace </a:t>
                </a:r>
                <a14:m>
                  <m:oMath xmlns:m="http://schemas.openxmlformats.org/officeDocument/2006/math">
                    <m:r>
                      <a:rPr lang="en-ZA" i="1">
                        <a:latin typeface="Cambria Math" panose="02040503050406030204" pitchFamily="18" charset="0"/>
                      </a:rPr>
                      <m:t>𝑠</m:t>
                    </m:r>
                  </m:oMath>
                </a14:m>
                <a:r>
                  <a:rPr lang="en-US" dirty="0"/>
                  <a:t> with </a:t>
                </a:r>
                <a14:m>
                  <m:oMath xmlns:m="http://schemas.openxmlformats.org/officeDocument/2006/math">
                    <m:r>
                      <a:rPr lang="en-ZA" i="1" dirty="0">
                        <a:latin typeface="Cambria Math" panose="02040503050406030204" pitchFamily="18" charset="0"/>
                      </a:rPr>
                      <m:t>𝑡</m:t>
                    </m:r>
                    <m:r>
                      <a:rPr lang="en-ZA" i="1" dirty="0">
                        <a:latin typeface="Cambria Math" panose="02040503050406030204" pitchFamily="18" charset="0"/>
                      </a:rPr>
                      <m:t>−1</m:t>
                    </m:r>
                  </m:oMath>
                </a14:m>
                <a:endParaRPr lang="en-US" dirty="0"/>
              </a:p>
            </p:txBody>
          </p:sp>
        </mc:Choice>
        <mc:Fallback>
          <p:sp>
            <p:nvSpPr>
              <p:cNvPr id="4" name="Content Placeholder 3"/>
              <p:cNvSpPr>
                <a:spLocks noGrp="1" noRot="1" noChangeAspect="1" noMove="1" noResize="1" noEditPoints="1" noAdjustHandles="1" noChangeArrowheads="1" noChangeShapeType="1" noTextEdit="1"/>
              </p:cNvSpPr>
              <p:nvPr>
                <p:ph idx="1"/>
              </p:nvPr>
            </p:nvSpPr>
            <p:spPr>
              <a:blipFill>
                <a:blip r:embed="rId2"/>
                <a:stretch>
                  <a:fillRect l="-944"/>
                </a:stretch>
              </a:blipFill>
            </p:spPr>
            <p:txBody>
              <a:bodyPr/>
              <a:lstStyle/>
              <a:p>
                <a:r>
                  <a:rPr lang="en-ZA">
                    <a:noFill/>
                  </a:rPr>
                  <a:t> </a:t>
                </a:r>
              </a:p>
            </p:txBody>
          </p:sp>
        </mc:Fallback>
      </mc:AlternateContent>
      <p:sp>
        <p:nvSpPr>
          <p:cNvPr id="3" name="Slide Number Placeholder 2"/>
          <p:cNvSpPr>
            <a:spLocks noGrp="1"/>
          </p:cNvSpPr>
          <p:nvPr>
            <p:ph type="sldNum" sz="quarter" idx="12"/>
          </p:nvPr>
        </p:nvSpPr>
        <p:spPr/>
        <p:txBody>
          <a:bodyPr/>
          <a:lstStyle/>
          <a:p>
            <a:fld id="{149562EA-CCAA-4EEE-8542-407D4C158CA4}" type="slidenum">
              <a:rPr lang="en-ZA" smtClean="0"/>
              <a:pPr/>
              <a:t>60</a:t>
            </a:fld>
            <a:endParaRPr lang="en-ZA"/>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7E00202-E1A9-4BB9-AB10-A9A6B177A152}"/>
                  </a:ext>
                </a:extLst>
              </p:cNvPr>
              <p:cNvSpPr txBox="1"/>
              <p:nvPr/>
            </p:nvSpPr>
            <p:spPr>
              <a:xfrm>
                <a:off x="7968208" y="1988840"/>
                <a:ext cx="3528392" cy="2246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ZA" sz="2800" b="0" i="1" dirty="0" smtClean="0">
                              <a:latin typeface="Cambria Math" panose="02040503050406030204" pitchFamily="18" charset="0"/>
                            </a:rPr>
                          </m:ctrlPr>
                        </m:sSubPr>
                        <m:e>
                          <m:r>
                            <a:rPr lang="en-US" sz="2800" i="1" dirty="0">
                              <a:latin typeface="Cambria Math" panose="02040503050406030204" pitchFamily="18" charset="0"/>
                            </a:rPr>
                            <m:t>𝑦</m:t>
                          </m:r>
                        </m:e>
                        <m:sub>
                          <m:r>
                            <a:rPr lang="en-ZA" sz="2800" b="0" i="1" dirty="0" smtClean="0">
                              <a:latin typeface="Cambria Math" panose="02040503050406030204" pitchFamily="18" charset="0"/>
                            </a:rPr>
                            <m:t>𝑡</m:t>
                          </m:r>
                          <m:r>
                            <a:rPr lang="en-ZA" sz="2800" b="0" i="1" dirty="0" smtClean="0">
                              <a:latin typeface="Cambria Math" panose="02040503050406030204" pitchFamily="18" charset="0"/>
                            </a:rPr>
                            <m:t>−1</m:t>
                          </m:r>
                        </m:sub>
                      </m:sSub>
                      <m:r>
                        <a:rPr lang="en-ZA" sz="2800" b="0" i="1" dirty="0" smtClean="0">
                          <a:latin typeface="Cambria Math" panose="02040503050406030204" pitchFamily="18" charset="0"/>
                        </a:rPr>
                        <m:t>=2</m:t>
                      </m:r>
                      <m:d>
                        <m:dPr>
                          <m:ctrlPr>
                            <a:rPr lang="en-ZA" sz="2800" b="0" i="1" dirty="0" smtClean="0">
                              <a:latin typeface="Cambria Math" panose="02040503050406030204" pitchFamily="18" charset="0"/>
                            </a:rPr>
                          </m:ctrlPr>
                        </m:dPr>
                        <m:e>
                          <m:r>
                            <a:rPr lang="en-ZA" sz="2800" b="0" i="1" dirty="0" smtClean="0">
                              <a:latin typeface="Cambria Math" panose="02040503050406030204" pitchFamily="18" charset="0"/>
                            </a:rPr>
                            <m:t>𝑡</m:t>
                          </m:r>
                          <m:r>
                            <a:rPr lang="en-ZA" sz="2800" b="0" i="1" dirty="0" smtClean="0">
                              <a:latin typeface="Cambria Math" panose="02040503050406030204" pitchFamily="18" charset="0"/>
                            </a:rPr>
                            <m:t>−1</m:t>
                          </m:r>
                        </m:e>
                      </m:d>
                      <m:r>
                        <a:rPr lang="en-ZA" sz="2800" b="0" i="1" dirty="0" smtClean="0">
                          <a:latin typeface="Cambria Math" panose="02040503050406030204" pitchFamily="18" charset="0"/>
                        </a:rPr>
                        <m:t>+</m:t>
                      </m:r>
                      <m:r>
                        <a:rPr lang="en-ZA" sz="2800" b="0" i="1" dirty="0" smtClean="0">
                          <a:latin typeface="Cambria Math" panose="02040503050406030204" pitchFamily="18" charset="0"/>
                        </a:rPr>
                        <m:t>𝑐</m:t>
                      </m:r>
                    </m:oMath>
                  </m:oMathPara>
                </a14:m>
                <a:endParaRPr lang="en-ZA" sz="2800" b="0" i="1" dirty="0"/>
              </a:p>
              <a:p>
                <a:endParaRPr lang="en-ZA" sz="2800" dirty="0"/>
              </a:p>
              <a:p>
                <a:pPr/>
                <a14:m>
                  <m:oMathPara xmlns:m="http://schemas.openxmlformats.org/officeDocument/2006/math">
                    <m:oMathParaPr>
                      <m:jc m:val="centerGroup"/>
                    </m:oMathParaPr>
                    <m:oMath xmlns:m="http://schemas.openxmlformats.org/officeDocument/2006/math">
                      <m:sSub>
                        <m:sSubPr>
                          <m:ctrlPr>
                            <a:rPr lang="en-ZA" sz="2800" b="0" i="1" dirty="0" smtClean="0">
                              <a:latin typeface="Cambria Math" panose="02040503050406030204" pitchFamily="18" charset="0"/>
                            </a:rPr>
                          </m:ctrlPr>
                        </m:sSubPr>
                        <m:e>
                          <m:r>
                            <a:rPr lang="en-US" sz="2800" i="1" dirty="0">
                              <a:latin typeface="Cambria Math" panose="02040503050406030204" pitchFamily="18" charset="0"/>
                            </a:rPr>
                            <m:t>𝑦</m:t>
                          </m:r>
                        </m:e>
                        <m:sub>
                          <m:r>
                            <a:rPr lang="en-ZA" sz="2800" b="0" i="1" dirty="0" smtClean="0">
                              <a:latin typeface="Cambria Math" panose="02040503050406030204" pitchFamily="18" charset="0"/>
                            </a:rPr>
                            <m:t>𝑡</m:t>
                          </m:r>
                        </m:sub>
                      </m:sSub>
                      <m:r>
                        <a:rPr lang="en-US" sz="2800" i="1" dirty="0">
                          <a:latin typeface="Cambria Math" panose="02040503050406030204" pitchFamily="18" charset="0"/>
                        </a:rPr>
                        <m:t>=</m:t>
                      </m:r>
                      <m:sSub>
                        <m:sSubPr>
                          <m:ctrlPr>
                            <a:rPr lang="en-ZA" sz="2800" b="0" i="1" dirty="0" smtClean="0">
                              <a:latin typeface="Cambria Math" panose="02040503050406030204" pitchFamily="18" charset="0"/>
                            </a:rPr>
                          </m:ctrlPr>
                        </m:sSubPr>
                        <m:e>
                          <m:r>
                            <a:rPr lang="en-US" sz="2800" i="1" dirty="0">
                              <a:latin typeface="Cambria Math" panose="02040503050406030204" pitchFamily="18" charset="0"/>
                            </a:rPr>
                            <m:t>𝑦</m:t>
                          </m:r>
                        </m:e>
                        <m:sub>
                          <m:r>
                            <a:rPr lang="en-ZA" sz="2800" b="0" i="1" dirty="0" smtClean="0">
                              <a:latin typeface="Cambria Math" panose="02040503050406030204" pitchFamily="18" charset="0"/>
                            </a:rPr>
                            <m:t>𝑡</m:t>
                          </m:r>
                          <m:r>
                            <a:rPr lang="en-ZA" sz="2800" b="0" i="1" dirty="0" smtClean="0">
                              <a:latin typeface="Cambria Math" panose="02040503050406030204" pitchFamily="18" charset="0"/>
                            </a:rPr>
                            <m:t>−1</m:t>
                          </m:r>
                        </m:sub>
                      </m:sSub>
                      <m:r>
                        <a:rPr lang="en-ZA" sz="2800" b="0" i="1" dirty="0" smtClean="0">
                          <a:latin typeface="Cambria Math" panose="02040503050406030204" pitchFamily="18" charset="0"/>
                        </a:rPr>
                        <m:t>+2</m:t>
                      </m:r>
                    </m:oMath>
                    <m:oMath xmlns:m="http://schemas.openxmlformats.org/officeDocument/2006/math">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𝑦</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=2</m:t>
                      </m:r>
                      <m:d>
                        <m:dPr>
                          <m:ctrlPr>
                            <a:rPr lang="en-ZA" sz="2800" b="0" i="1" smtClean="0">
                              <a:latin typeface="Cambria Math" panose="02040503050406030204" pitchFamily="18" charset="0"/>
                            </a:rPr>
                          </m:ctrlPr>
                        </m:dPr>
                        <m:e>
                          <m:r>
                            <a:rPr lang="en-ZA" sz="2800" b="0" i="1" smtClean="0">
                              <a:latin typeface="Cambria Math" panose="02040503050406030204" pitchFamily="18" charset="0"/>
                            </a:rPr>
                            <m:t>𝑡</m:t>
                          </m:r>
                          <m:r>
                            <a:rPr lang="en-ZA" sz="2800" b="0" i="1" smtClean="0">
                              <a:latin typeface="Cambria Math" panose="02040503050406030204" pitchFamily="18" charset="0"/>
                            </a:rPr>
                            <m:t>−1</m:t>
                          </m:r>
                        </m:e>
                      </m:d>
                      <m:r>
                        <a:rPr lang="en-ZA" sz="2800" i="1" dirty="0">
                          <a:latin typeface="Cambria Math" panose="02040503050406030204" pitchFamily="18" charset="0"/>
                        </a:rPr>
                        <m:t>+</m:t>
                      </m:r>
                      <m:r>
                        <a:rPr lang="en-ZA" sz="2800" i="1" dirty="0">
                          <a:latin typeface="Cambria Math" panose="02040503050406030204" pitchFamily="18" charset="0"/>
                        </a:rPr>
                        <m:t>𝑐</m:t>
                      </m:r>
                      <m:r>
                        <a:rPr lang="en-ZA" sz="2800" b="0" i="1" smtClean="0">
                          <a:latin typeface="Cambria Math" panose="02040503050406030204" pitchFamily="18" charset="0"/>
                        </a:rPr>
                        <m:t>+2</m:t>
                      </m:r>
                    </m:oMath>
                    <m:oMath xmlns:m="http://schemas.openxmlformats.org/officeDocument/2006/math">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𝑦</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=2</m:t>
                      </m:r>
                      <m:r>
                        <a:rPr lang="en-ZA" sz="2800" b="0" i="1" smtClean="0">
                          <a:latin typeface="Cambria Math" panose="02040503050406030204" pitchFamily="18" charset="0"/>
                        </a:rPr>
                        <m:t>𝑡</m:t>
                      </m:r>
                      <m:r>
                        <a:rPr lang="en-ZA" sz="2800" i="1" dirty="0">
                          <a:latin typeface="Cambria Math" panose="02040503050406030204" pitchFamily="18" charset="0"/>
                        </a:rPr>
                        <m:t>+</m:t>
                      </m:r>
                      <m:r>
                        <a:rPr lang="en-ZA" sz="2800" i="1" dirty="0">
                          <a:latin typeface="Cambria Math" panose="02040503050406030204" pitchFamily="18" charset="0"/>
                        </a:rPr>
                        <m:t>𝑐</m:t>
                      </m:r>
                    </m:oMath>
                  </m:oMathPara>
                </a14:m>
                <a:endParaRPr lang="en-ZA" sz="2800" dirty="0"/>
              </a:p>
            </p:txBody>
          </p:sp>
        </mc:Choice>
        <mc:Fallback xmlns="">
          <p:sp>
            <p:nvSpPr>
              <p:cNvPr id="5" name="TextBox 4">
                <a:extLst>
                  <a:ext uri="{FF2B5EF4-FFF2-40B4-BE49-F238E27FC236}">
                    <a16:creationId xmlns:a16="http://schemas.microsoft.com/office/drawing/2014/main" id="{77E00202-E1A9-4BB9-AB10-A9A6B177A152}"/>
                  </a:ext>
                </a:extLst>
              </p:cNvPr>
              <p:cNvSpPr txBox="1">
                <a:spLocks noRot="1" noChangeAspect="1" noMove="1" noResize="1" noEditPoints="1" noAdjustHandles="1" noChangeArrowheads="1" noChangeShapeType="1" noTextEdit="1"/>
              </p:cNvSpPr>
              <p:nvPr/>
            </p:nvSpPr>
            <p:spPr>
              <a:xfrm>
                <a:off x="7968208" y="1988840"/>
                <a:ext cx="3528392" cy="2246769"/>
              </a:xfrm>
              <a:prstGeom prst="rect">
                <a:avLst/>
              </a:prstGeom>
              <a:blipFill>
                <a:blip r:embed="rId3"/>
                <a:stretch>
                  <a:fillRect/>
                </a:stretch>
              </a:blipFill>
            </p:spPr>
            <p:txBody>
              <a:bodyPr/>
              <a:lstStyle/>
              <a:p>
                <a:r>
                  <a:rPr lang="en-ZA">
                    <a:noFill/>
                  </a:rPr>
                  <a:t> </a:t>
                </a:r>
              </a:p>
            </p:txBody>
          </p:sp>
        </mc:Fallback>
      </mc:AlternateContent>
      <p:sp>
        <p:nvSpPr>
          <p:cNvPr id="6" name="Rectangle 5">
            <a:extLst>
              <a:ext uri="{FF2B5EF4-FFF2-40B4-BE49-F238E27FC236}">
                <a16:creationId xmlns:a16="http://schemas.microsoft.com/office/drawing/2014/main" id="{111EA95D-1703-4518-8369-9323A69D06F6}"/>
              </a:ext>
            </a:extLst>
          </p:cNvPr>
          <p:cNvSpPr/>
          <p:nvPr/>
        </p:nvSpPr>
        <p:spPr>
          <a:xfrm>
            <a:off x="7968208" y="3789040"/>
            <a:ext cx="3528392" cy="504056"/>
          </a:xfrm>
          <a:prstGeom prst="rect">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6">
            <a:extLst>
              <a:ext uri="{FF2B5EF4-FFF2-40B4-BE49-F238E27FC236}">
                <a16:creationId xmlns:a16="http://schemas.microsoft.com/office/drawing/2014/main" id="{C315CC4C-5F1D-4980-8B80-D9F247C3BF3D}"/>
              </a:ext>
            </a:extLst>
          </p:cNvPr>
          <p:cNvSpPr/>
          <p:nvPr/>
        </p:nvSpPr>
        <p:spPr>
          <a:xfrm>
            <a:off x="7968208" y="3356992"/>
            <a:ext cx="504056" cy="1088504"/>
          </a:xfrm>
          <a:prstGeom prst="rect">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8328683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the </a:t>
            </a:r>
            <a:r>
              <a:rPr lang="en-US" i="1" dirty="0"/>
              <a:t>solution of a difference equation</a:t>
            </a:r>
            <a:endParaRPr lang="en-ZA" dirty="0"/>
          </a:p>
        </p:txBody>
      </p:sp>
      <mc:AlternateContent xmlns:mc="http://schemas.openxmlformats.org/markup-compatibility/2006">
        <mc:Choice xmlns:a14="http://schemas.microsoft.com/office/drawing/2010/main" Requires="a14">
          <p:sp>
            <p:nvSpPr>
              <p:cNvPr id="4" name="Content Placeholder 3"/>
              <p:cNvSpPr>
                <a:spLocks noGrp="1"/>
              </p:cNvSpPr>
              <p:nvPr>
                <p:ph idx="1"/>
              </p:nvPr>
            </p:nvSpPr>
            <p:spPr/>
            <p:txBody>
              <a:bodyPr>
                <a:normAutofit fontScale="85000" lnSpcReduction="20000"/>
              </a:bodyPr>
              <a:lstStyle/>
              <a:p>
                <a14:m>
                  <m:oMath xmlns:m="http://schemas.openxmlformats.org/officeDocument/2006/math">
                    <m:r>
                      <a:rPr lang="en-US" i="1" dirty="0" smtClean="0">
                        <a:latin typeface="Cambria Math" panose="02040503050406030204" pitchFamily="18" charset="0"/>
                      </a:rPr>
                      <m:t>𝑦</m:t>
                    </m:r>
                    <m:r>
                      <a:rPr lang="en-US" i="1" baseline="-25000" dirty="0" err="1" smtClean="0">
                        <a:latin typeface="Cambria Math" panose="02040503050406030204" pitchFamily="18" charset="0"/>
                      </a:rPr>
                      <m:t>𝑡</m:t>
                    </m:r>
                    <m:r>
                      <a:rPr lang="en-US" i="1" baseline="-25000" dirty="0" smtClean="0">
                        <a:latin typeface="Cambria Math" panose="02040503050406030204" pitchFamily="18" charset="0"/>
                      </a:rPr>
                      <m:t> </m:t>
                    </m:r>
                    <m:r>
                      <a:rPr lang="en-US" i="1" dirty="0" smtClean="0">
                        <a:latin typeface="Cambria Math" panose="02040503050406030204" pitchFamily="18" charset="0"/>
                      </a:rPr>
                      <m:t>= </m:t>
                    </m:r>
                    <m:r>
                      <a:rPr lang="en-US" i="1" dirty="0">
                        <a:latin typeface="Cambria Math" panose="02040503050406030204" pitchFamily="18" charset="0"/>
                      </a:rPr>
                      <m:t>𝑓</m:t>
                    </m:r>
                    <m:r>
                      <a:rPr lang="en-US" i="1" dirty="0">
                        <a:latin typeface="Cambria Math" panose="02040503050406030204" pitchFamily="18" charset="0"/>
                      </a:rPr>
                      <m:t>(.)&lt;∞</m:t>
                    </m:r>
                  </m:oMath>
                </a14:m>
                <a:endParaRPr lang="en-US" baseline="-25000" dirty="0"/>
              </a:p>
              <a:p>
                <a:r>
                  <a:rPr lang="en-US" dirty="0"/>
                  <a:t>Such that</a:t>
                </a:r>
              </a:p>
              <a:p>
                <a:pPr lvl="1"/>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 </m:t>
                    </m:r>
                  </m:oMath>
                </a14:m>
                <a:r>
                  <a:rPr lang="en-US" dirty="0"/>
                  <a:t>is a function of only</a:t>
                </a:r>
              </a:p>
              <a:p>
                <a:pPr lvl="2"/>
                <a:r>
                  <a:rPr lang="en-US" dirty="0"/>
                  <a:t>Forcing process (</a:t>
                </a:r>
                <a14:m>
                  <m:oMath xmlns:m="http://schemas.openxmlformats.org/officeDocument/2006/math">
                    <m:r>
                      <a:rPr lang="en-ZA" i="1" dirty="0">
                        <a:latin typeface="Cambria Math" panose="02040503050406030204" pitchFamily="18" charset="0"/>
                      </a:rPr>
                      <m:t>𝜀</m:t>
                    </m:r>
                    <m:r>
                      <a:rPr lang="en-US" i="1" baseline="-25000" dirty="0" err="1">
                        <a:latin typeface="Cambria Math" panose="02040503050406030204" pitchFamily="18" charset="0"/>
                      </a:rPr>
                      <m:t>𝑡</m:t>
                    </m:r>
                  </m:oMath>
                </a14:m>
                <a:r>
                  <a:rPr lang="en-US" dirty="0"/>
                  <a:t>)</a:t>
                </a:r>
              </a:p>
              <a:p>
                <a:pPr lvl="2"/>
                <a:r>
                  <a:rPr lang="en-US" dirty="0"/>
                  <a:t>Time</a:t>
                </a:r>
              </a:p>
              <a:p>
                <a:pPr lvl="2"/>
                <a:r>
                  <a:rPr lang="en-US" dirty="0"/>
                  <a:t>Initial conditions</a:t>
                </a:r>
              </a:p>
              <a:p>
                <a:pPr lvl="1"/>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 </m:t>
                    </m:r>
                  </m:oMath>
                </a14:m>
                <a:r>
                  <a:rPr lang="en-US" dirty="0"/>
                  <a:t>satisfies the difference equation</a:t>
                </a:r>
                <a:br>
                  <a:rPr lang="en-US" dirty="0"/>
                </a:br>
                <a:r>
                  <a:rPr lang="en-US" dirty="0"/>
                  <a:t>for all </a:t>
                </a:r>
                <a14:m>
                  <m:oMath xmlns:m="http://schemas.openxmlformats.org/officeDocument/2006/math">
                    <m:r>
                      <a:rPr lang="en-ZA" b="0" i="1" dirty="0" smtClean="0">
                        <a:latin typeface="Cambria Math" panose="02040503050406030204" pitchFamily="18" charset="0"/>
                      </a:rPr>
                      <m:t>𝑦</m:t>
                    </m:r>
                    <m:r>
                      <a:rPr lang="en-US" i="1" baseline="-25000" dirty="0" err="1">
                        <a:latin typeface="Cambria Math" panose="02040503050406030204" pitchFamily="18" charset="0"/>
                      </a:rPr>
                      <m:t>𝑡</m:t>
                    </m:r>
                  </m:oMath>
                </a14:m>
                <a:r>
                  <a:rPr lang="en-US" dirty="0"/>
                  <a:t> and t</a:t>
                </a:r>
              </a:p>
              <a:p>
                <a:pPr lvl="1"/>
                <a:endParaRPr lang="en-US" dirty="0"/>
              </a:p>
              <a:p>
                <a:r>
                  <a:rPr lang="en-US" dirty="0"/>
                  <a:t>E.g.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𝑦</m:t>
                    </m:r>
                    <m:r>
                      <a:rPr lang="en-US" i="1" baseline="-25000" dirty="0" err="1" smtClean="0">
                        <a:latin typeface="Cambria Math" panose="02040503050406030204" pitchFamily="18" charset="0"/>
                      </a:rPr>
                      <m:t>𝑡</m:t>
                    </m:r>
                    <m:r>
                      <a:rPr lang="en-US" i="1" dirty="0" smtClean="0">
                        <a:latin typeface="Cambria Math" panose="02040503050406030204" pitchFamily="18" charset="0"/>
                      </a:rPr>
                      <m:t> = 2</m:t>
                    </m:r>
                  </m:oMath>
                </a14:m>
                <a:r>
                  <a:rPr lang="en-US" dirty="0"/>
                  <a:t> or equivalently: </a:t>
                </a:r>
                <a14:m>
                  <m:oMath xmlns:m="http://schemas.openxmlformats.org/officeDocument/2006/math">
                    <m:sSub>
                      <m:sSubPr>
                        <m:ctrlPr>
                          <a:rPr lang="en-ZA" b="0" i="1" dirty="0" smtClean="0">
                            <a:latin typeface="Cambria Math" panose="02040503050406030204" pitchFamily="18" charset="0"/>
                          </a:rPr>
                        </m:ctrlPr>
                      </m:sSubPr>
                      <m:e>
                        <m:r>
                          <a:rPr lang="en-US" i="1" dirty="0">
                            <a:latin typeface="Cambria Math" panose="02040503050406030204" pitchFamily="18" charset="0"/>
                          </a:rPr>
                          <m:t>𝑦</m:t>
                        </m:r>
                      </m:e>
                      <m:sub>
                        <m:r>
                          <a:rPr lang="en-ZA" b="0" i="1" dirty="0" smtClean="0">
                            <a:latin typeface="Cambria Math" panose="02040503050406030204" pitchFamily="18" charset="0"/>
                          </a:rPr>
                          <m:t>𝑡</m:t>
                        </m:r>
                      </m:sub>
                    </m:sSub>
                    <m:r>
                      <a:rPr lang="en-US" i="1" dirty="0">
                        <a:latin typeface="Cambria Math" panose="02040503050406030204" pitchFamily="18" charset="0"/>
                      </a:rPr>
                      <m:t>=</m:t>
                    </m:r>
                    <m:sSub>
                      <m:sSubPr>
                        <m:ctrlPr>
                          <a:rPr lang="en-ZA" b="0" i="1" dirty="0" smtClean="0">
                            <a:latin typeface="Cambria Math" panose="02040503050406030204" pitchFamily="18" charset="0"/>
                          </a:rPr>
                        </m:ctrlPr>
                      </m:sSubPr>
                      <m:e>
                        <m:r>
                          <a:rPr lang="en-US" i="1" dirty="0">
                            <a:latin typeface="Cambria Math" panose="02040503050406030204" pitchFamily="18" charset="0"/>
                          </a:rPr>
                          <m:t>𝑦</m:t>
                        </m:r>
                      </m:e>
                      <m:sub>
                        <m:r>
                          <a:rPr lang="en-ZA" b="0" i="1" dirty="0" smtClean="0">
                            <a:latin typeface="Cambria Math" panose="02040503050406030204" pitchFamily="18" charset="0"/>
                          </a:rPr>
                          <m:t>𝑡</m:t>
                        </m:r>
                        <m:r>
                          <a:rPr lang="en-ZA" b="0" i="1" dirty="0" smtClean="0">
                            <a:latin typeface="Cambria Math" panose="02040503050406030204" pitchFamily="18" charset="0"/>
                          </a:rPr>
                          <m:t>−1</m:t>
                        </m:r>
                      </m:sub>
                    </m:sSub>
                    <m:r>
                      <a:rPr lang="en-ZA" b="0" i="1" dirty="0" smtClean="0">
                        <a:latin typeface="Cambria Math" panose="02040503050406030204" pitchFamily="18" charset="0"/>
                      </a:rPr>
                      <m:t>+2 </m:t>
                    </m:r>
                  </m:oMath>
                </a14:m>
                <a:endParaRPr lang="en-US" dirty="0"/>
              </a:p>
              <a:p>
                <a:pPr lvl="1"/>
                <a:r>
                  <a:rPr lang="en-US" dirty="0"/>
                  <a:t>Solution: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𝑠</m:t>
                        </m:r>
                      </m:sub>
                    </m:sSub>
                    <m:r>
                      <a:rPr lang="en-ZA" i="1">
                        <a:latin typeface="Cambria Math" panose="02040503050406030204" pitchFamily="18" charset="0"/>
                      </a:rPr>
                      <m:t>=2</m:t>
                    </m:r>
                    <m:r>
                      <a:rPr lang="en-ZA" i="1">
                        <a:latin typeface="Cambria Math" panose="02040503050406030204" pitchFamily="18" charset="0"/>
                      </a:rPr>
                      <m:t>𝑠</m:t>
                    </m:r>
                    <m:r>
                      <a:rPr lang="en-ZA" i="1">
                        <a:latin typeface="Cambria Math" panose="02040503050406030204" pitchFamily="18" charset="0"/>
                      </a:rPr>
                      <m:t>+</m:t>
                    </m:r>
                    <m:r>
                      <a:rPr lang="en-ZA" i="1">
                        <a:latin typeface="Cambria Math" panose="02040503050406030204" pitchFamily="18" charset="0"/>
                      </a:rPr>
                      <m:t>𝑐</m:t>
                    </m:r>
                  </m:oMath>
                </a14:m>
                <a:r>
                  <a:rPr lang="en-US" dirty="0"/>
                  <a:t> for any arbitrary </a:t>
                </a:r>
                <a14:m>
                  <m:oMath xmlns:m="http://schemas.openxmlformats.org/officeDocument/2006/math">
                    <m:r>
                      <a:rPr lang="en-ZA" i="1">
                        <a:latin typeface="Cambria Math" panose="02040503050406030204" pitchFamily="18" charset="0"/>
                      </a:rPr>
                      <m:t>𝑐</m:t>
                    </m:r>
                    <m:r>
                      <a:rPr lang="en-ZA" i="1" dirty="0">
                        <a:latin typeface="Cambria Math" panose="02040503050406030204" pitchFamily="18" charset="0"/>
                      </a:rPr>
                      <m:t>&lt;∞</m:t>
                    </m:r>
                  </m:oMath>
                </a14:m>
                <a:endParaRPr lang="en-US" dirty="0"/>
              </a:p>
              <a:p>
                <a:pPr lvl="1"/>
                <a:r>
                  <a:rPr lang="en-US" dirty="0"/>
                  <a:t>Check: does this work for </a:t>
                </a:r>
                <a14:m>
                  <m:oMath xmlns:m="http://schemas.openxmlformats.org/officeDocument/2006/math">
                    <m:sSub>
                      <m:sSubPr>
                        <m:ctrlPr>
                          <a:rPr lang="en-ZA" i="1" dirty="0">
                            <a:latin typeface="Cambria Math" panose="02040503050406030204" pitchFamily="18" charset="0"/>
                          </a:rPr>
                        </m:ctrlPr>
                      </m:sSubPr>
                      <m:e>
                        <m:r>
                          <a:rPr lang="en-US" i="1" dirty="0">
                            <a:latin typeface="Cambria Math" panose="02040503050406030204" pitchFamily="18" charset="0"/>
                          </a:rPr>
                          <m:t>𝑦</m:t>
                        </m:r>
                      </m:e>
                      <m:sub>
                        <m:r>
                          <a:rPr lang="en-ZA" i="1" dirty="0">
                            <a:latin typeface="Cambria Math" panose="02040503050406030204" pitchFamily="18" charset="0"/>
                          </a:rPr>
                          <m:t>𝑡</m:t>
                        </m:r>
                        <m:r>
                          <a:rPr lang="en-ZA" i="1" dirty="0">
                            <a:latin typeface="Cambria Math" panose="02040503050406030204" pitchFamily="18" charset="0"/>
                          </a:rPr>
                          <m:t>−1</m:t>
                        </m:r>
                      </m:sub>
                    </m:sSub>
                  </m:oMath>
                </a14:m>
                <a:r>
                  <a:rPr lang="en-US" dirty="0"/>
                  <a:t>? Replace </a:t>
                </a:r>
                <a14:m>
                  <m:oMath xmlns:m="http://schemas.openxmlformats.org/officeDocument/2006/math">
                    <m:r>
                      <a:rPr lang="en-ZA" i="1">
                        <a:latin typeface="Cambria Math" panose="02040503050406030204" pitchFamily="18" charset="0"/>
                      </a:rPr>
                      <m:t>𝑠</m:t>
                    </m:r>
                  </m:oMath>
                </a14:m>
                <a:r>
                  <a:rPr lang="en-US" dirty="0"/>
                  <a:t> with </a:t>
                </a:r>
                <a14:m>
                  <m:oMath xmlns:m="http://schemas.openxmlformats.org/officeDocument/2006/math">
                    <m:r>
                      <a:rPr lang="en-ZA" i="1" dirty="0">
                        <a:latin typeface="Cambria Math" panose="02040503050406030204" pitchFamily="18" charset="0"/>
                      </a:rPr>
                      <m:t>𝑡</m:t>
                    </m:r>
                    <m:r>
                      <a:rPr lang="en-ZA" i="1" dirty="0">
                        <a:latin typeface="Cambria Math" panose="02040503050406030204" pitchFamily="18" charset="0"/>
                      </a:rPr>
                      <m:t>−1</m:t>
                    </m:r>
                  </m:oMath>
                </a14:m>
                <a:endParaRPr lang="en-US" dirty="0"/>
              </a:p>
              <a:p>
                <a:pPr lvl="1"/>
                <a:endParaRPr lang="en-US" dirty="0"/>
              </a:p>
            </p:txBody>
          </p:sp>
        </mc:Choice>
        <mc:Fallback>
          <p:sp>
            <p:nvSpPr>
              <p:cNvPr id="4" name="Content Placeholder 3"/>
              <p:cNvSpPr>
                <a:spLocks noGrp="1" noRot="1" noChangeAspect="1" noMove="1" noResize="1" noEditPoints="1" noAdjustHandles="1" noChangeArrowheads="1" noChangeShapeType="1" noTextEdit="1"/>
              </p:cNvSpPr>
              <p:nvPr>
                <p:ph idx="1"/>
              </p:nvPr>
            </p:nvSpPr>
            <p:spPr>
              <a:blipFill>
                <a:blip r:embed="rId2"/>
                <a:stretch>
                  <a:fillRect l="-944"/>
                </a:stretch>
              </a:blipFill>
            </p:spPr>
            <p:txBody>
              <a:bodyPr/>
              <a:lstStyle/>
              <a:p>
                <a:r>
                  <a:rPr lang="en-ZA">
                    <a:noFill/>
                  </a:rPr>
                  <a:t> </a:t>
                </a:r>
              </a:p>
            </p:txBody>
          </p:sp>
        </mc:Fallback>
      </mc:AlternateContent>
      <p:sp>
        <p:nvSpPr>
          <p:cNvPr id="3" name="Slide Number Placeholder 2"/>
          <p:cNvSpPr>
            <a:spLocks noGrp="1"/>
          </p:cNvSpPr>
          <p:nvPr>
            <p:ph type="sldNum" sz="quarter" idx="12"/>
          </p:nvPr>
        </p:nvSpPr>
        <p:spPr/>
        <p:txBody>
          <a:bodyPr/>
          <a:lstStyle/>
          <a:p>
            <a:fld id="{149562EA-CCAA-4EEE-8542-407D4C158CA4}" type="slidenum">
              <a:rPr lang="en-ZA" smtClean="0"/>
              <a:pPr/>
              <a:t>61</a:t>
            </a:fld>
            <a:endParaRPr lang="en-ZA"/>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7E00202-E1A9-4BB9-AB10-A9A6B177A152}"/>
                  </a:ext>
                </a:extLst>
              </p:cNvPr>
              <p:cNvSpPr txBox="1"/>
              <p:nvPr/>
            </p:nvSpPr>
            <p:spPr>
              <a:xfrm>
                <a:off x="7968208" y="1988840"/>
                <a:ext cx="3528392" cy="2246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ZA" sz="2800" b="0" i="1" dirty="0" smtClean="0">
                              <a:latin typeface="Cambria Math" panose="02040503050406030204" pitchFamily="18" charset="0"/>
                            </a:rPr>
                          </m:ctrlPr>
                        </m:sSubPr>
                        <m:e>
                          <m:r>
                            <a:rPr lang="en-US" sz="2800" i="1" dirty="0">
                              <a:latin typeface="Cambria Math" panose="02040503050406030204" pitchFamily="18" charset="0"/>
                            </a:rPr>
                            <m:t>𝑦</m:t>
                          </m:r>
                        </m:e>
                        <m:sub>
                          <m:r>
                            <a:rPr lang="en-ZA" sz="2800" b="0" i="1" dirty="0" smtClean="0">
                              <a:latin typeface="Cambria Math" panose="02040503050406030204" pitchFamily="18" charset="0"/>
                            </a:rPr>
                            <m:t>𝑡</m:t>
                          </m:r>
                          <m:r>
                            <a:rPr lang="en-ZA" sz="2800" b="0" i="1" dirty="0" smtClean="0">
                              <a:latin typeface="Cambria Math" panose="02040503050406030204" pitchFamily="18" charset="0"/>
                            </a:rPr>
                            <m:t>−1</m:t>
                          </m:r>
                        </m:sub>
                      </m:sSub>
                      <m:r>
                        <a:rPr lang="en-ZA" sz="2800" b="0" i="1" dirty="0" smtClean="0">
                          <a:latin typeface="Cambria Math" panose="02040503050406030204" pitchFamily="18" charset="0"/>
                        </a:rPr>
                        <m:t>=2</m:t>
                      </m:r>
                      <m:d>
                        <m:dPr>
                          <m:ctrlPr>
                            <a:rPr lang="en-ZA" sz="2800" b="0" i="1" dirty="0" smtClean="0">
                              <a:latin typeface="Cambria Math" panose="02040503050406030204" pitchFamily="18" charset="0"/>
                            </a:rPr>
                          </m:ctrlPr>
                        </m:dPr>
                        <m:e>
                          <m:r>
                            <a:rPr lang="en-ZA" sz="2800" b="0" i="1" dirty="0" smtClean="0">
                              <a:latin typeface="Cambria Math" panose="02040503050406030204" pitchFamily="18" charset="0"/>
                            </a:rPr>
                            <m:t>𝑡</m:t>
                          </m:r>
                          <m:r>
                            <a:rPr lang="en-ZA" sz="2800" b="0" i="1" dirty="0" smtClean="0">
                              <a:latin typeface="Cambria Math" panose="02040503050406030204" pitchFamily="18" charset="0"/>
                            </a:rPr>
                            <m:t>−1</m:t>
                          </m:r>
                        </m:e>
                      </m:d>
                      <m:r>
                        <a:rPr lang="en-ZA" sz="2800" b="0" i="1" dirty="0" smtClean="0">
                          <a:latin typeface="Cambria Math" panose="02040503050406030204" pitchFamily="18" charset="0"/>
                        </a:rPr>
                        <m:t>+</m:t>
                      </m:r>
                      <m:r>
                        <a:rPr lang="en-ZA" sz="2800" b="0" i="1" dirty="0" smtClean="0">
                          <a:latin typeface="Cambria Math" panose="02040503050406030204" pitchFamily="18" charset="0"/>
                        </a:rPr>
                        <m:t>𝑐</m:t>
                      </m:r>
                    </m:oMath>
                  </m:oMathPara>
                </a14:m>
                <a:endParaRPr lang="en-ZA" sz="2800" b="0" i="1" dirty="0"/>
              </a:p>
              <a:p>
                <a:endParaRPr lang="en-ZA" sz="2800" dirty="0"/>
              </a:p>
              <a:p>
                <a:pPr/>
                <a14:m>
                  <m:oMathPara xmlns:m="http://schemas.openxmlformats.org/officeDocument/2006/math">
                    <m:oMathParaPr>
                      <m:jc m:val="centerGroup"/>
                    </m:oMathParaPr>
                    <m:oMath xmlns:m="http://schemas.openxmlformats.org/officeDocument/2006/math">
                      <m:sSub>
                        <m:sSubPr>
                          <m:ctrlPr>
                            <a:rPr lang="en-ZA" sz="2800" b="0" i="1" dirty="0" smtClean="0">
                              <a:latin typeface="Cambria Math" panose="02040503050406030204" pitchFamily="18" charset="0"/>
                            </a:rPr>
                          </m:ctrlPr>
                        </m:sSubPr>
                        <m:e>
                          <m:r>
                            <a:rPr lang="en-US" sz="2800" i="1" dirty="0">
                              <a:latin typeface="Cambria Math" panose="02040503050406030204" pitchFamily="18" charset="0"/>
                            </a:rPr>
                            <m:t>𝑦</m:t>
                          </m:r>
                        </m:e>
                        <m:sub>
                          <m:r>
                            <a:rPr lang="en-ZA" sz="2800" b="0" i="1" dirty="0" smtClean="0">
                              <a:latin typeface="Cambria Math" panose="02040503050406030204" pitchFamily="18" charset="0"/>
                            </a:rPr>
                            <m:t>𝑡</m:t>
                          </m:r>
                        </m:sub>
                      </m:sSub>
                      <m:r>
                        <a:rPr lang="en-US" sz="2800" i="1" dirty="0">
                          <a:latin typeface="Cambria Math" panose="02040503050406030204" pitchFamily="18" charset="0"/>
                        </a:rPr>
                        <m:t>=</m:t>
                      </m:r>
                      <m:sSub>
                        <m:sSubPr>
                          <m:ctrlPr>
                            <a:rPr lang="en-ZA" sz="2800" b="0" i="1" dirty="0" smtClean="0">
                              <a:latin typeface="Cambria Math" panose="02040503050406030204" pitchFamily="18" charset="0"/>
                            </a:rPr>
                          </m:ctrlPr>
                        </m:sSubPr>
                        <m:e>
                          <m:r>
                            <a:rPr lang="en-US" sz="2800" i="1" dirty="0">
                              <a:latin typeface="Cambria Math" panose="02040503050406030204" pitchFamily="18" charset="0"/>
                            </a:rPr>
                            <m:t>𝑦</m:t>
                          </m:r>
                        </m:e>
                        <m:sub>
                          <m:r>
                            <a:rPr lang="en-ZA" sz="2800" b="0" i="1" dirty="0" smtClean="0">
                              <a:latin typeface="Cambria Math" panose="02040503050406030204" pitchFamily="18" charset="0"/>
                            </a:rPr>
                            <m:t>𝑡</m:t>
                          </m:r>
                          <m:r>
                            <a:rPr lang="en-ZA" sz="2800" b="0" i="1" dirty="0" smtClean="0">
                              <a:latin typeface="Cambria Math" panose="02040503050406030204" pitchFamily="18" charset="0"/>
                            </a:rPr>
                            <m:t>−1</m:t>
                          </m:r>
                        </m:sub>
                      </m:sSub>
                      <m:r>
                        <a:rPr lang="en-ZA" sz="2800" b="0" i="1" dirty="0" smtClean="0">
                          <a:latin typeface="Cambria Math" panose="02040503050406030204" pitchFamily="18" charset="0"/>
                        </a:rPr>
                        <m:t>+2</m:t>
                      </m:r>
                    </m:oMath>
                    <m:oMath xmlns:m="http://schemas.openxmlformats.org/officeDocument/2006/math">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𝑦</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=2</m:t>
                      </m:r>
                      <m:d>
                        <m:dPr>
                          <m:ctrlPr>
                            <a:rPr lang="en-ZA" sz="2800" b="0" i="1" smtClean="0">
                              <a:latin typeface="Cambria Math" panose="02040503050406030204" pitchFamily="18" charset="0"/>
                            </a:rPr>
                          </m:ctrlPr>
                        </m:dPr>
                        <m:e>
                          <m:r>
                            <a:rPr lang="en-ZA" sz="2800" b="0" i="1" smtClean="0">
                              <a:latin typeface="Cambria Math" panose="02040503050406030204" pitchFamily="18" charset="0"/>
                            </a:rPr>
                            <m:t>𝑡</m:t>
                          </m:r>
                          <m:r>
                            <a:rPr lang="en-ZA" sz="2800" b="0" i="1" smtClean="0">
                              <a:latin typeface="Cambria Math" panose="02040503050406030204" pitchFamily="18" charset="0"/>
                            </a:rPr>
                            <m:t>−1</m:t>
                          </m:r>
                        </m:e>
                      </m:d>
                      <m:r>
                        <a:rPr lang="en-ZA" sz="2800" i="1" dirty="0">
                          <a:latin typeface="Cambria Math" panose="02040503050406030204" pitchFamily="18" charset="0"/>
                        </a:rPr>
                        <m:t>+</m:t>
                      </m:r>
                      <m:r>
                        <a:rPr lang="en-ZA" sz="2800" i="1" dirty="0">
                          <a:latin typeface="Cambria Math" panose="02040503050406030204" pitchFamily="18" charset="0"/>
                        </a:rPr>
                        <m:t>𝑐</m:t>
                      </m:r>
                      <m:r>
                        <a:rPr lang="en-ZA" sz="2800" b="0" i="1" smtClean="0">
                          <a:latin typeface="Cambria Math" panose="02040503050406030204" pitchFamily="18" charset="0"/>
                        </a:rPr>
                        <m:t>+2</m:t>
                      </m:r>
                    </m:oMath>
                    <m:oMath xmlns:m="http://schemas.openxmlformats.org/officeDocument/2006/math">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𝑦</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=2</m:t>
                      </m:r>
                      <m:r>
                        <a:rPr lang="en-ZA" sz="2800" b="0" i="1" smtClean="0">
                          <a:latin typeface="Cambria Math" panose="02040503050406030204" pitchFamily="18" charset="0"/>
                        </a:rPr>
                        <m:t>𝑡</m:t>
                      </m:r>
                      <m:r>
                        <a:rPr lang="en-ZA" sz="2800" i="1" dirty="0">
                          <a:latin typeface="Cambria Math" panose="02040503050406030204" pitchFamily="18" charset="0"/>
                        </a:rPr>
                        <m:t>+</m:t>
                      </m:r>
                      <m:r>
                        <a:rPr lang="en-ZA" sz="2800" i="1" dirty="0">
                          <a:latin typeface="Cambria Math" panose="02040503050406030204" pitchFamily="18" charset="0"/>
                        </a:rPr>
                        <m:t>𝑐</m:t>
                      </m:r>
                    </m:oMath>
                  </m:oMathPara>
                </a14:m>
                <a:endParaRPr lang="en-ZA" sz="2800" dirty="0"/>
              </a:p>
            </p:txBody>
          </p:sp>
        </mc:Choice>
        <mc:Fallback xmlns="">
          <p:sp>
            <p:nvSpPr>
              <p:cNvPr id="5" name="TextBox 4">
                <a:extLst>
                  <a:ext uri="{FF2B5EF4-FFF2-40B4-BE49-F238E27FC236}">
                    <a16:creationId xmlns:a16="http://schemas.microsoft.com/office/drawing/2014/main" id="{77E00202-E1A9-4BB9-AB10-A9A6B177A152}"/>
                  </a:ext>
                </a:extLst>
              </p:cNvPr>
              <p:cNvSpPr txBox="1">
                <a:spLocks noRot="1" noChangeAspect="1" noMove="1" noResize="1" noEditPoints="1" noAdjustHandles="1" noChangeArrowheads="1" noChangeShapeType="1" noTextEdit="1"/>
              </p:cNvSpPr>
              <p:nvPr/>
            </p:nvSpPr>
            <p:spPr>
              <a:xfrm>
                <a:off x="7968208" y="1988840"/>
                <a:ext cx="3528392" cy="2246769"/>
              </a:xfrm>
              <a:prstGeom prst="rect">
                <a:avLst/>
              </a:prstGeom>
              <a:blipFill>
                <a:blip r:embed="rId3"/>
                <a:stretch>
                  <a:fillRect/>
                </a:stretch>
              </a:blipFill>
            </p:spPr>
            <p:txBody>
              <a:bodyPr/>
              <a:lstStyle/>
              <a:p>
                <a:r>
                  <a:rPr lang="en-ZA">
                    <a:noFill/>
                  </a:rPr>
                  <a:t> </a:t>
                </a:r>
              </a:p>
            </p:txBody>
          </p:sp>
        </mc:Fallback>
      </mc:AlternateContent>
      <p:sp>
        <p:nvSpPr>
          <p:cNvPr id="6" name="Rectangle 5">
            <a:extLst>
              <a:ext uri="{FF2B5EF4-FFF2-40B4-BE49-F238E27FC236}">
                <a16:creationId xmlns:a16="http://schemas.microsoft.com/office/drawing/2014/main" id="{CD241988-2F3B-4A87-A641-5C93E06962B7}"/>
              </a:ext>
            </a:extLst>
          </p:cNvPr>
          <p:cNvSpPr/>
          <p:nvPr/>
        </p:nvSpPr>
        <p:spPr>
          <a:xfrm>
            <a:off x="7968208" y="3356992"/>
            <a:ext cx="504056" cy="1088504"/>
          </a:xfrm>
          <a:prstGeom prst="rect">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40408608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Methods</a:t>
            </a:r>
            <a:endParaRPr lang="en-ZA" dirty="0"/>
          </a:p>
        </p:txBody>
      </p:sp>
      <p:sp>
        <p:nvSpPr>
          <p:cNvPr id="4" name="Content Placeholder 3"/>
          <p:cNvSpPr>
            <a:spLocks noGrp="1"/>
          </p:cNvSpPr>
          <p:nvPr>
            <p:ph idx="1"/>
          </p:nvPr>
        </p:nvSpPr>
        <p:spPr/>
        <p:txBody>
          <a:bodyPr>
            <a:normAutofit fontScale="92500" lnSpcReduction="10000"/>
          </a:bodyPr>
          <a:lstStyle/>
          <a:p>
            <a:pPr>
              <a:buNone/>
            </a:pPr>
            <a:r>
              <a:rPr lang="en-US" dirty="0"/>
              <a:t>Option 1: </a:t>
            </a:r>
            <a:r>
              <a:rPr lang="en-US" b="1" dirty="0"/>
              <a:t>Iterative</a:t>
            </a:r>
          </a:p>
          <a:p>
            <a:pPr lvl="2"/>
            <a:r>
              <a:rPr lang="en-US" dirty="0"/>
              <a:t>Intuitive</a:t>
            </a:r>
          </a:p>
          <a:p>
            <a:pPr lvl="2"/>
            <a:r>
              <a:rPr lang="en-US" dirty="0"/>
              <a:t>Cumbersome – but worth doing once or twice</a:t>
            </a:r>
          </a:p>
          <a:p>
            <a:r>
              <a:rPr lang="en-US" dirty="0"/>
              <a:t>With initial value</a:t>
            </a:r>
          </a:p>
          <a:p>
            <a:pPr lvl="2"/>
            <a:r>
              <a:rPr lang="en-US" dirty="0"/>
              <a:t>Direct; either backward* or forward</a:t>
            </a:r>
          </a:p>
          <a:p>
            <a:pPr lvl="2"/>
            <a:r>
              <a:rPr lang="en-US" dirty="0"/>
              <a:t>n</a:t>
            </a:r>
            <a:r>
              <a:rPr lang="en-US" baseline="30000" dirty="0"/>
              <a:t>th</a:t>
            </a:r>
            <a:r>
              <a:rPr lang="en-US" dirty="0"/>
              <a:t> order difference equation requires n initial conditions </a:t>
            </a:r>
          </a:p>
          <a:p>
            <a:r>
              <a:rPr lang="en-US" dirty="0"/>
              <a:t>Without initial value</a:t>
            </a:r>
          </a:p>
          <a:p>
            <a:pPr lvl="2"/>
            <a:r>
              <a:rPr lang="en-US" dirty="0"/>
              <a:t>Requirements for existence of solution</a:t>
            </a:r>
          </a:p>
          <a:p>
            <a:pPr lvl="2"/>
            <a:r>
              <a:rPr lang="en-US" dirty="0"/>
              <a:t>Uniqueness – “</a:t>
            </a:r>
            <a:r>
              <a:rPr lang="en-US" dirty="0" err="1"/>
              <a:t>Transversality</a:t>
            </a:r>
            <a:r>
              <a:rPr lang="en-US" dirty="0"/>
              <a:t> Conditions”</a:t>
            </a:r>
          </a:p>
          <a:p>
            <a:r>
              <a:rPr lang="en-US" dirty="0"/>
              <a:t>Application to a first order linear difference equation</a:t>
            </a:r>
          </a:p>
        </p:txBody>
      </p:sp>
      <p:sp>
        <p:nvSpPr>
          <p:cNvPr id="3" name="Slide Number Placeholder 2"/>
          <p:cNvSpPr>
            <a:spLocks noGrp="1"/>
          </p:cNvSpPr>
          <p:nvPr>
            <p:ph type="sldNum" sz="quarter" idx="12"/>
          </p:nvPr>
        </p:nvSpPr>
        <p:spPr/>
        <p:txBody>
          <a:bodyPr/>
          <a:lstStyle/>
          <a:p>
            <a:fld id="{149562EA-CCAA-4EEE-8542-407D4C158CA4}" type="slidenum">
              <a:rPr lang="en-ZA" smtClean="0"/>
              <a:pPr/>
              <a:t>62</a:t>
            </a:fld>
            <a:endParaRPr lang="en-ZA"/>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Solution by backwards iteration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600201"/>
                <a:ext cx="10972800" cy="4983161"/>
              </a:xfrm>
            </p:spPr>
            <p:txBody>
              <a:bodyPr>
                <a:normAutofit fontScale="85000" lnSpcReduction="20000"/>
              </a:bodyPr>
              <a:lstStyle/>
              <a:p>
                <a:pPr marL="0" indent="0">
                  <a:buNone/>
                </a:pPr>
                <a:r>
                  <a:rPr lang="en-ZA" dirty="0"/>
                  <a:t>Consider the first order difference equation that characterizes some process:</a:t>
                </a:r>
                <a:endParaRPr lang="en-ZA" i="1" dirty="0">
                  <a:latin typeface="Cambria Math" panose="02040503050406030204" pitchFamily="18" charset="0"/>
                </a:endParaRPr>
              </a:p>
              <a:p>
                <a:pPr marL="0" indent="0">
                  <a:buNone/>
                </a:pPr>
                <a:endParaRPr lang="en-ZA"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−1</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ZA" dirty="0"/>
              </a:p>
              <a:p>
                <a:pPr marL="0" indent="0">
                  <a:buNone/>
                </a:pPr>
                <a:endParaRPr lang="en-ZA" dirty="0"/>
              </a:p>
              <a:p>
                <a:pPr marL="0" indent="0">
                  <a:buNone/>
                </a:pPr>
                <a:r>
                  <a:rPr lang="en-ZA" dirty="0"/>
                  <a:t>Since it fully describes the process of interest, it must hold in all periods:</a:t>
                </a:r>
              </a:p>
              <a:p>
                <a:pPr marL="0" indent="0">
                  <a:buNone/>
                </a:pPr>
                <a:endParaRPr lang="en-ZA"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b="0" i="1" smtClean="0">
                              <a:latin typeface="Cambria Math" panose="02040503050406030204" pitchFamily="18" charset="0"/>
                            </a:rPr>
                            <m:t>−1</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−2</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r>
                            <a:rPr lang="en-ZA" b="0" i="1" smtClean="0">
                              <a:latin typeface="Cambria Math" panose="02040503050406030204" pitchFamily="18" charset="0"/>
                            </a:rPr>
                            <m:t>−1</m:t>
                          </m:r>
                        </m:sub>
                      </m:sSub>
                    </m:oMath>
                  </m:oMathPara>
                </a14:m>
                <a:endParaRPr lang="en-ZA" dirty="0"/>
              </a:p>
              <a:p>
                <a:pPr marL="0" indent="0">
                  <a:buNone/>
                </a:pPr>
                <a:endParaRPr lang="en-ZA" dirty="0"/>
              </a:p>
              <a:p>
                <a:pPr marL="0" indent="0">
                  <a:buNone/>
                </a:pPr>
                <a:r>
                  <a:rPr lang="en-ZA" dirty="0"/>
                  <a:t>Plugging in for </a:t>
                </a:r>
                <a14:m>
                  <m:oMath xmlns:m="http://schemas.openxmlformats.org/officeDocument/2006/math">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b="0" i="1" smtClean="0">
                            <a:latin typeface="Cambria Math" panose="02040503050406030204" pitchFamily="18" charset="0"/>
                          </a:rPr>
                          <m:t>−1</m:t>
                        </m:r>
                      </m:sub>
                    </m:sSub>
                  </m:oMath>
                </a14:m>
                <a:r>
                  <a:rPr lang="en-ZA" dirty="0"/>
                  <a:t> in the original equation:</a:t>
                </a:r>
              </a:p>
              <a:p>
                <a:pPr marL="0" indent="0">
                  <a:buNone/>
                </a:pPr>
                <a:endParaRPr lang="en-ZA" dirty="0"/>
              </a:p>
              <a:p>
                <a:pPr marL="0" indent="0">
                  <a:buNone/>
                </a:pPr>
                <a14:m>
                  <m:oMathPara xmlns:m="http://schemas.openxmlformats.org/officeDocument/2006/math">
                    <m:oMathParaPr>
                      <m:jc m:val="centerGroup"/>
                    </m:oMathParaPr>
                    <m:oMath xmlns:m="http://schemas.openxmlformats.org/officeDocument/2006/math">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d>
                        <m:dPr>
                          <m:ctrlPr>
                            <a:rPr lang="en-ZA" b="0" i="1" smtClean="0">
                              <a:latin typeface="Cambria Math" panose="02040503050406030204" pitchFamily="18" charset="0"/>
                            </a:rPr>
                          </m:ctrlPr>
                        </m:dPr>
                        <m:e>
                          <m:sSub>
                            <m:sSubPr>
                              <m:ctrlPr>
                                <a:rPr lang="en-ZA" i="1" smtClean="0">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−2</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r>
                                <a:rPr lang="en-ZA" b="0" i="1" smtClean="0">
                                  <a:latin typeface="Cambria Math" panose="02040503050406030204" pitchFamily="18" charset="0"/>
                                </a:rPr>
                                <m:t>−1</m:t>
                              </m:r>
                            </m:sub>
                          </m:sSub>
                        </m:e>
                      </m:d>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ZA" dirty="0"/>
              </a:p>
              <a:p>
                <a:pPr marL="0" indent="0">
                  <a:buNone/>
                </a:pPr>
                <a:r>
                  <a:rPr lang="en-ZA" dirty="0"/>
                  <a:t> 			  </a:t>
                </a:r>
                <a14:m>
                  <m:oMath xmlns:m="http://schemas.openxmlformats.org/officeDocument/2006/math">
                    <m:r>
                      <a:rPr lang="en-ZA"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sSub>
                      <m:sSubPr>
                        <m:ctrlPr>
                          <a:rPr lang="en-ZA" i="1" smtClean="0">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Sup>
                      <m:sSubSupPr>
                        <m:ctrlPr>
                          <a:rPr lang="en-ZA" b="0" i="1" smtClean="0">
                            <a:latin typeface="Cambria Math" panose="02040503050406030204" pitchFamily="18" charset="0"/>
                          </a:rPr>
                        </m:ctrlPr>
                      </m:sSubSupPr>
                      <m:e>
                        <m:r>
                          <a:rPr lang="en-ZA" i="1">
                            <a:latin typeface="Cambria Math" panose="02040503050406030204" pitchFamily="18" charset="0"/>
                          </a:rPr>
                          <m:t>𝑎</m:t>
                        </m:r>
                      </m:e>
                      <m:sub>
                        <m:r>
                          <a:rPr lang="en-ZA" i="1">
                            <a:latin typeface="Cambria Math" panose="02040503050406030204" pitchFamily="18" charset="0"/>
                          </a:rPr>
                          <m:t>1</m:t>
                        </m:r>
                      </m:sub>
                      <m:sup>
                        <m:r>
                          <a:rPr lang="en-ZA" b="0" i="1" smtClean="0">
                            <a:latin typeface="Cambria Math" panose="02040503050406030204" pitchFamily="18" charset="0"/>
                          </a:rPr>
                          <m:t>2</m:t>
                        </m:r>
                      </m:sup>
                    </m:sSub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−2</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r>
                      <a:rPr lang="en-ZA" smtClean="0">
                        <a:latin typeface="Cambria Math" panose="02040503050406030204" pitchFamily="18" charset="0"/>
                      </a:rPr>
                      <m:t>+</m:t>
                    </m:r>
                    <m:sSub>
                      <m:sSubPr>
                        <m:ctrlPr>
                          <a:rPr lang="en-ZA" i="1" smtClean="0">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r>
                          <a:rPr lang="en-ZA" b="0" i="1" smtClean="0">
                            <a:latin typeface="Cambria Math" panose="02040503050406030204" pitchFamily="18" charset="0"/>
                          </a:rPr>
                          <m:t>−1</m:t>
                        </m:r>
                      </m:sub>
                    </m:sSub>
                  </m:oMath>
                </a14:m>
                <a:endParaRPr lang="en-ZA" dirty="0"/>
              </a:p>
              <a:p>
                <a:pPr marL="0" indent="0">
                  <a:buNone/>
                </a:pPr>
                <a:endParaRPr lang="en-ZA" dirty="0"/>
              </a:p>
              <a:p>
                <a:pPr marL="0" indent="0">
                  <a:buNone/>
                </a:pPr>
                <a:endParaRPr lang="en-ZA" dirty="0"/>
              </a:p>
              <a:p>
                <a:pPr marL="0" indent="0">
                  <a:buNone/>
                </a:pPr>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600201"/>
                <a:ext cx="10972800" cy="4983161"/>
              </a:xfrm>
              <a:blipFill>
                <a:blip r:embed="rId2"/>
                <a:stretch>
                  <a:fillRect l="-1056" t="-2570"/>
                </a:stretch>
              </a:blipFill>
            </p:spPr>
            <p:txBody>
              <a:bodyPr/>
              <a:lstStyle/>
              <a:p>
                <a:r>
                  <a:rPr lang="en-ZA">
                    <a:noFill/>
                  </a:rPr>
                  <a:t> </a:t>
                </a:r>
              </a:p>
            </p:txBody>
          </p:sp>
        </mc:Fallback>
      </mc:AlternateContent>
    </p:spTree>
    <p:extLst>
      <p:ext uri="{BB962C8B-B14F-4D97-AF65-F5344CB8AC3E}">
        <p14:creationId xmlns:p14="http://schemas.microsoft.com/office/powerpoint/2010/main" val="41245595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Solution by backwards iteration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0" indent="0">
                  <a:buNone/>
                </a:pPr>
                <a:r>
                  <a:rPr lang="en-ZA" dirty="0"/>
                  <a:t>Similarly:</a:t>
                </a:r>
                <a:endParaRPr lang="en-ZA"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b="0" i="1" smtClean="0">
                              <a:latin typeface="Cambria Math" panose="02040503050406030204" pitchFamily="18" charset="0"/>
                            </a:rPr>
                            <m:t>−2</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−3</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r>
                            <a:rPr lang="en-ZA" b="0" i="1" smtClean="0">
                              <a:latin typeface="Cambria Math" panose="02040503050406030204" pitchFamily="18" charset="0"/>
                            </a:rPr>
                            <m:t>−2</m:t>
                          </m:r>
                        </m:sub>
                      </m:sSub>
                    </m:oMath>
                  </m:oMathPara>
                </a14:m>
                <a:endParaRPr lang="en-ZA" dirty="0"/>
              </a:p>
              <a:p>
                <a:pPr marL="0" indent="0">
                  <a:buNone/>
                </a:pPr>
                <a:endParaRPr lang="en-ZA" dirty="0"/>
              </a:p>
              <a:p>
                <a:pPr marL="0" indent="0">
                  <a:buNone/>
                </a:pPr>
                <a:r>
                  <a:rPr lang="en-ZA" dirty="0"/>
                  <a:t>Plugging in for </a:t>
                </a:r>
                <a14:m>
                  <m:oMath xmlns:m="http://schemas.openxmlformats.org/officeDocument/2006/math">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b="0" i="1" smtClean="0">
                            <a:latin typeface="Cambria Math" panose="02040503050406030204" pitchFamily="18" charset="0"/>
                          </a:rPr>
                          <m:t>−2</m:t>
                        </m:r>
                      </m:sub>
                    </m:sSub>
                  </m:oMath>
                </a14:m>
                <a:r>
                  <a:rPr lang="en-ZA" dirty="0"/>
                  <a:t>:</a:t>
                </a:r>
              </a:p>
              <a:p>
                <a:pPr marL="0" indent="0">
                  <a:buNone/>
                </a:pPr>
                <a:endParaRPr lang="en-ZA" i="1" dirty="0">
                  <a:latin typeface="Cambria Math" panose="02040503050406030204" pitchFamily="18" charset="0"/>
                </a:endParaRPr>
              </a:p>
              <a:p>
                <a:pPr marL="0" indent="0">
                  <a:lnSpc>
                    <a:spcPct val="150000"/>
                  </a:lnSpc>
                  <a:buNone/>
                </a:pPr>
                <a14:m>
                  <m:oMathPara xmlns:m="http://schemas.openxmlformats.org/officeDocument/2006/math">
                    <m:oMathParaPr>
                      <m:jc m:val="left"/>
                    </m:oMathParaPr>
                    <m:oMath xmlns:m="http://schemas.openxmlformats.org/officeDocument/2006/math">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d>
                        <m:dPr>
                          <m:ctrlPr>
                            <a:rPr lang="en-ZA" b="0" i="1" smtClean="0">
                              <a:latin typeface="Cambria Math" panose="02040503050406030204" pitchFamily="18" charset="0"/>
                            </a:rPr>
                          </m:ctrlPr>
                        </m:dPr>
                        <m:e>
                          <m:sSub>
                            <m:sSubPr>
                              <m:ctrlPr>
                                <a:rPr lang="en-ZA" i="1" smtClean="0">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−2</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r>
                                <a:rPr lang="en-ZA" b="0" i="1" smtClean="0">
                                  <a:latin typeface="Cambria Math" panose="02040503050406030204" pitchFamily="18" charset="0"/>
                                </a:rPr>
                                <m:t>−1</m:t>
                              </m:r>
                            </m:sub>
                          </m:sSub>
                        </m:e>
                      </m:d>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ZA" dirty="0"/>
              </a:p>
              <a:p>
                <a:pPr marL="0" indent="0">
                  <a:lnSpc>
                    <a:spcPct val="150000"/>
                  </a:lnSpc>
                  <a:buNone/>
                </a:pPr>
                <a14:m>
                  <m:oMathPara xmlns:m="http://schemas.openxmlformats.org/officeDocument/2006/math">
                    <m:oMathParaPr>
                      <m:jc m:val="left"/>
                    </m:oMathParaPr>
                    <m:oMath xmlns:m="http://schemas.openxmlformats.org/officeDocument/2006/math">
                      <m:r>
                        <a:rPr lang="en-ZA" b="0" i="1" smtClean="0">
                          <a:latin typeface="Cambria Math" panose="02040503050406030204" pitchFamily="18" charset="0"/>
                        </a:rPr>
                        <m:t>     </m:t>
                      </m:r>
                      <m:r>
                        <a:rPr lang="en-ZA"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sSub>
                        <m:sSubPr>
                          <m:ctrlPr>
                            <a:rPr lang="en-ZA" i="1" smtClean="0">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Sup>
                        <m:sSubSupPr>
                          <m:ctrlPr>
                            <a:rPr lang="en-ZA" b="0" i="1" smtClean="0">
                              <a:latin typeface="Cambria Math" panose="02040503050406030204" pitchFamily="18" charset="0"/>
                            </a:rPr>
                          </m:ctrlPr>
                        </m:sSubSupPr>
                        <m:e>
                          <m:r>
                            <a:rPr lang="en-ZA" i="1">
                              <a:latin typeface="Cambria Math" panose="02040503050406030204" pitchFamily="18" charset="0"/>
                            </a:rPr>
                            <m:t>𝑎</m:t>
                          </m:r>
                        </m:e>
                        <m:sub>
                          <m:r>
                            <a:rPr lang="en-ZA" i="1">
                              <a:latin typeface="Cambria Math" panose="02040503050406030204" pitchFamily="18" charset="0"/>
                            </a:rPr>
                            <m:t>1</m:t>
                          </m:r>
                        </m:sub>
                        <m:sup>
                          <m:r>
                            <a:rPr lang="en-ZA" b="0" i="1" smtClean="0">
                              <a:latin typeface="Cambria Math" panose="02040503050406030204" pitchFamily="18" charset="0"/>
                            </a:rPr>
                            <m:t>2</m:t>
                          </m:r>
                        </m:sup>
                      </m:sSub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−2</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r>
                        <a:rPr lang="en-ZA" smtClean="0">
                          <a:latin typeface="Cambria Math" panose="02040503050406030204" pitchFamily="18" charset="0"/>
                        </a:rPr>
                        <m:t>+</m:t>
                      </m:r>
                      <m:sSub>
                        <m:sSubPr>
                          <m:ctrlPr>
                            <a:rPr lang="en-ZA" i="1" smtClean="0">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r>
                            <a:rPr lang="en-ZA" b="0" i="1" smtClean="0">
                              <a:latin typeface="Cambria Math" panose="02040503050406030204" pitchFamily="18" charset="0"/>
                            </a:rPr>
                            <m:t>−1</m:t>
                          </m:r>
                        </m:sub>
                      </m:sSub>
                    </m:oMath>
                  </m:oMathPara>
                </a14:m>
                <a:endParaRPr lang="en-ZA" dirty="0"/>
              </a:p>
              <a:p>
                <a:pPr marL="0" indent="0">
                  <a:lnSpc>
                    <a:spcPct val="150000"/>
                  </a:lnSpc>
                  <a:buNone/>
                </a:pPr>
                <a14:m>
                  <m:oMathPara xmlns:m="http://schemas.openxmlformats.org/officeDocument/2006/math">
                    <m:oMathParaPr>
                      <m:jc m:val="left"/>
                    </m:oMathParaPr>
                    <m:oMath xmlns:m="http://schemas.openxmlformats.org/officeDocument/2006/math">
                      <m:r>
                        <a:rPr lang="en-ZA" b="0" i="1" smtClean="0">
                          <a:latin typeface="Cambria Math" panose="02040503050406030204" pitchFamily="18" charset="0"/>
                        </a:rPr>
                        <m:t>     </m:t>
                      </m:r>
                      <m:r>
                        <a:rPr lang="en-ZA"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sSub>
                        <m:sSubPr>
                          <m:ctrlPr>
                            <a:rPr lang="en-ZA" i="1" smtClean="0">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Sup>
                        <m:sSubSupPr>
                          <m:ctrlPr>
                            <a:rPr lang="en-ZA" b="0" i="1" smtClean="0">
                              <a:latin typeface="Cambria Math" panose="02040503050406030204" pitchFamily="18" charset="0"/>
                            </a:rPr>
                          </m:ctrlPr>
                        </m:sSubSupPr>
                        <m:e>
                          <m:r>
                            <a:rPr lang="en-ZA" i="1">
                              <a:latin typeface="Cambria Math" panose="02040503050406030204" pitchFamily="18" charset="0"/>
                            </a:rPr>
                            <m:t>𝑎</m:t>
                          </m:r>
                        </m:e>
                        <m:sub>
                          <m:r>
                            <a:rPr lang="en-ZA" i="1">
                              <a:latin typeface="Cambria Math" panose="02040503050406030204" pitchFamily="18" charset="0"/>
                            </a:rPr>
                            <m:t>1</m:t>
                          </m:r>
                        </m:sub>
                        <m:sup>
                          <m:r>
                            <a:rPr lang="en-ZA" b="0" i="1" smtClean="0">
                              <a:latin typeface="Cambria Math" panose="02040503050406030204" pitchFamily="18" charset="0"/>
                            </a:rPr>
                            <m:t>2</m:t>
                          </m:r>
                        </m:sup>
                      </m:sSubSup>
                      <m:d>
                        <m:dPr>
                          <m:ctrlPr>
                            <a:rPr lang="en-ZA" b="0" i="1" smtClean="0">
                              <a:latin typeface="Cambria Math" panose="02040503050406030204" pitchFamily="18" charset="0"/>
                            </a:rPr>
                          </m:ctrlPr>
                        </m:dPr>
                        <m:e>
                          <m:sSub>
                            <m:sSubPr>
                              <m:ctrlPr>
                                <a:rPr lang="en-ZA" i="1" smtClean="0">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−3</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r>
                                <a:rPr lang="en-ZA" b="0" i="1" smtClean="0">
                                  <a:latin typeface="Cambria Math" panose="02040503050406030204" pitchFamily="18" charset="0"/>
                                </a:rPr>
                                <m:t>−2</m:t>
                              </m:r>
                            </m:sub>
                          </m:sSub>
                        </m:e>
                      </m:d>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r>
                        <a:rPr lang="en-ZA" smtClean="0">
                          <a:latin typeface="Cambria Math" panose="02040503050406030204" pitchFamily="18" charset="0"/>
                        </a:rPr>
                        <m:t>+</m:t>
                      </m:r>
                      <m:sSub>
                        <m:sSubPr>
                          <m:ctrlPr>
                            <a:rPr lang="en-ZA" i="1" smtClean="0">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r>
                            <a:rPr lang="en-ZA" b="0" i="1" smtClean="0">
                              <a:latin typeface="Cambria Math" panose="02040503050406030204" pitchFamily="18" charset="0"/>
                            </a:rPr>
                            <m:t>−1</m:t>
                          </m:r>
                        </m:sub>
                      </m:sSub>
                    </m:oMath>
                  </m:oMathPara>
                </a14:m>
                <a:endParaRPr lang="en-ZA" dirty="0"/>
              </a:p>
              <a:p>
                <a:pPr marL="0" indent="0">
                  <a:lnSpc>
                    <a:spcPct val="150000"/>
                  </a:lnSpc>
                  <a:buNone/>
                </a:pPr>
                <a14:m>
                  <m:oMathPara xmlns:m="http://schemas.openxmlformats.org/officeDocument/2006/math">
                    <m:oMathParaPr>
                      <m:jc m:val="left"/>
                    </m:oMathParaPr>
                    <m:oMath xmlns:m="http://schemas.openxmlformats.org/officeDocument/2006/math">
                      <m:r>
                        <a:rPr lang="en-ZA" b="0" i="1" smtClean="0">
                          <a:latin typeface="Cambria Math" panose="02040503050406030204" pitchFamily="18" charset="0"/>
                        </a:rPr>
                        <m:t>     </m:t>
                      </m:r>
                      <m:r>
                        <a:rPr lang="en-ZA"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sSub>
                        <m:sSubPr>
                          <m:ctrlPr>
                            <a:rPr lang="en-ZA" i="1" smtClean="0">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Sup>
                        <m:sSubSupPr>
                          <m:ctrlPr>
                            <a:rPr lang="en-ZA" b="0" i="1" smtClean="0">
                              <a:latin typeface="Cambria Math" panose="02040503050406030204" pitchFamily="18" charset="0"/>
                            </a:rPr>
                          </m:ctrlPr>
                        </m:sSubSupPr>
                        <m:e>
                          <m:r>
                            <a:rPr lang="en-ZA" i="1">
                              <a:latin typeface="Cambria Math" panose="02040503050406030204" pitchFamily="18" charset="0"/>
                            </a:rPr>
                            <m:t>𝑎</m:t>
                          </m:r>
                        </m:e>
                        <m:sub>
                          <m:r>
                            <a:rPr lang="en-ZA" i="1">
                              <a:latin typeface="Cambria Math" panose="02040503050406030204" pitchFamily="18" charset="0"/>
                            </a:rPr>
                            <m:t>1</m:t>
                          </m:r>
                        </m:sub>
                        <m:sup>
                          <m:r>
                            <a:rPr lang="en-ZA" b="0" i="1" smtClean="0">
                              <a:latin typeface="Cambria Math" panose="02040503050406030204" pitchFamily="18" charset="0"/>
                            </a:rPr>
                            <m:t>2</m:t>
                          </m:r>
                        </m:sup>
                      </m:sSubSup>
                      <m:sSub>
                        <m:sSubPr>
                          <m:ctrlPr>
                            <a:rPr lang="en-ZA" i="1" smtClean="0">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Sup>
                        <m:sSubSupPr>
                          <m:ctrlPr>
                            <a:rPr lang="en-ZA" b="0" i="1" smtClean="0">
                              <a:latin typeface="Cambria Math" panose="02040503050406030204" pitchFamily="18" charset="0"/>
                            </a:rPr>
                          </m:ctrlPr>
                        </m:sSubSupPr>
                        <m:e>
                          <m:r>
                            <a:rPr lang="en-ZA" i="1">
                              <a:latin typeface="Cambria Math" panose="02040503050406030204" pitchFamily="18" charset="0"/>
                            </a:rPr>
                            <m:t>𝑎</m:t>
                          </m:r>
                        </m:e>
                        <m:sub>
                          <m:r>
                            <a:rPr lang="en-ZA" i="1">
                              <a:latin typeface="Cambria Math" panose="02040503050406030204" pitchFamily="18" charset="0"/>
                            </a:rPr>
                            <m:t>1</m:t>
                          </m:r>
                        </m:sub>
                        <m:sup>
                          <m:r>
                            <a:rPr lang="en-ZA" b="0" i="1" smtClean="0">
                              <a:latin typeface="Cambria Math" panose="02040503050406030204" pitchFamily="18" charset="0"/>
                            </a:rPr>
                            <m:t>3</m:t>
                          </m:r>
                        </m:sup>
                      </m:sSub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−3</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r>
                        <a:rPr lang="en-ZA" smtClean="0">
                          <a:latin typeface="Cambria Math" panose="02040503050406030204" pitchFamily="18" charset="0"/>
                        </a:rPr>
                        <m:t>+</m:t>
                      </m:r>
                      <m:sSub>
                        <m:sSubPr>
                          <m:ctrlPr>
                            <a:rPr lang="en-ZA" i="1" smtClean="0">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r>
                            <a:rPr lang="en-ZA" b="0" i="1" smtClean="0">
                              <a:latin typeface="Cambria Math" panose="02040503050406030204" pitchFamily="18" charset="0"/>
                            </a:rPr>
                            <m:t>−1</m:t>
                          </m:r>
                        </m:sub>
                      </m:sSub>
                      <m:r>
                        <a:rPr lang="en-ZA" smtClean="0">
                          <a:latin typeface="Cambria Math" panose="02040503050406030204" pitchFamily="18" charset="0"/>
                        </a:rPr>
                        <m:t>+</m:t>
                      </m:r>
                      <m:sSubSup>
                        <m:sSubSupPr>
                          <m:ctrlPr>
                            <a:rPr lang="en-ZA" b="0" i="1" smtClean="0">
                              <a:latin typeface="Cambria Math" panose="02040503050406030204" pitchFamily="18" charset="0"/>
                            </a:rPr>
                          </m:ctrlPr>
                        </m:sSubSupPr>
                        <m:e>
                          <m:r>
                            <a:rPr lang="en-ZA" i="1">
                              <a:latin typeface="Cambria Math" panose="02040503050406030204" pitchFamily="18" charset="0"/>
                            </a:rPr>
                            <m:t>𝑎</m:t>
                          </m:r>
                        </m:e>
                        <m:sub>
                          <m:r>
                            <a:rPr lang="en-ZA" i="1">
                              <a:latin typeface="Cambria Math" panose="02040503050406030204" pitchFamily="18" charset="0"/>
                            </a:rPr>
                            <m:t>1</m:t>
                          </m:r>
                        </m:sub>
                        <m:sup>
                          <m:r>
                            <a:rPr lang="en-ZA" b="0" i="1" smtClean="0">
                              <a:latin typeface="Cambria Math" panose="02040503050406030204" pitchFamily="18" charset="0"/>
                            </a:rPr>
                            <m:t>2</m:t>
                          </m:r>
                        </m:sup>
                      </m:sSubSup>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r>
                            <a:rPr lang="en-ZA" b="0" i="1" smtClean="0">
                              <a:latin typeface="Cambria Math" panose="02040503050406030204" pitchFamily="18" charset="0"/>
                            </a:rPr>
                            <m:t>−2</m:t>
                          </m:r>
                        </m:sub>
                      </m:sSub>
                    </m:oMath>
                  </m:oMathPara>
                </a14:m>
                <a:endParaRPr lang="en-ZA" dirty="0"/>
              </a:p>
              <a:p>
                <a:pPr marL="0" indent="0">
                  <a:lnSpc>
                    <a:spcPct val="150000"/>
                  </a:lnSpc>
                  <a:buNone/>
                </a:pPr>
                <a:endParaRPr lang="en-ZA" dirty="0"/>
              </a:p>
              <a:p>
                <a:pPr marL="0" indent="0">
                  <a:buNone/>
                </a:pPr>
                <a:endParaRPr lang="en-ZA" dirty="0"/>
              </a:p>
              <a:p>
                <a:pPr marL="0" indent="0">
                  <a:buNone/>
                </a:pPr>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89" t="-2561"/>
                </a:stretch>
              </a:blipFill>
            </p:spPr>
            <p:txBody>
              <a:bodyPr/>
              <a:lstStyle/>
              <a:p>
                <a:r>
                  <a:rPr lang="en-ZA">
                    <a:noFill/>
                  </a:rPr>
                  <a:t> </a:t>
                </a:r>
              </a:p>
            </p:txBody>
          </p:sp>
        </mc:Fallback>
      </mc:AlternateContent>
    </p:spTree>
    <p:extLst>
      <p:ext uri="{BB962C8B-B14F-4D97-AF65-F5344CB8AC3E}">
        <p14:creationId xmlns:p14="http://schemas.microsoft.com/office/powerpoint/2010/main" val="964978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Solution by backwards iteration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ZA" dirty="0"/>
                  <a:t>Recognize patterns:</a:t>
                </a:r>
              </a:p>
              <a:p>
                <a:pPr marL="0" indent="0">
                  <a:lnSpc>
                    <a:spcPct val="150000"/>
                  </a:lnSpc>
                  <a:buNone/>
                </a:pPr>
                <a14:m>
                  <m:oMathPara xmlns:m="http://schemas.openxmlformats.org/officeDocument/2006/math">
                    <m:oMathParaPr>
                      <m:jc m:val="left"/>
                    </m:oMathParaPr>
                    <m:oMath xmlns:m="http://schemas.openxmlformats.org/officeDocument/2006/math">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smtClean="0">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sSub>
                        <m:sSubPr>
                          <m:ctrlPr>
                            <a:rPr lang="en-ZA" i="1" smtClean="0">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Sup>
                        <m:sSubSupPr>
                          <m:ctrlPr>
                            <a:rPr lang="en-ZA" b="0" i="1" smtClean="0">
                              <a:latin typeface="Cambria Math" panose="02040503050406030204" pitchFamily="18" charset="0"/>
                            </a:rPr>
                          </m:ctrlPr>
                        </m:sSubSupPr>
                        <m:e>
                          <m:r>
                            <a:rPr lang="en-ZA" i="1">
                              <a:latin typeface="Cambria Math" panose="02040503050406030204" pitchFamily="18" charset="0"/>
                            </a:rPr>
                            <m:t>𝑎</m:t>
                          </m:r>
                        </m:e>
                        <m:sub>
                          <m:r>
                            <a:rPr lang="en-ZA" i="1">
                              <a:latin typeface="Cambria Math" panose="02040503050406030204" pitchFamily="18" charset="0"/>
                            </a:rPr>
                            <m:t>1</m:t>
                          </m:r>
                        </m:sub>
                        <m:sup>
                          <m:r>
                            <a:rPr lang="en-ZA" b="0" i="1" smtClean="0">
                              <a:latin typeface="Cambria Math" panose="02040503050406030204" pitchFamily="18" charset="0"/>
                            </a:rPr>
                            <m:t>2</m:t>
                          </m:r>
                        </m:sup>
                      </m:sSubSup>
                      <m:sSub>
                        <m:sSubPr>
                          <m:ctrlPr>
                            <a:rPr lang="en-ZA" i="1" smtClean="0">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Sup>
                        <m:sSubSupPr>
                          <m:ctrlPr>
                            <a:rPr lang="en-ZA" b="0" i="1" smtClean="0">
                              <a:latin typeface="Cambria Math" panose="02040503050406030204" pitchFamily="18" charset="0"/>
                            </a:rPr>
                          </m:ctrlPr>
                        </m:sSubSupPr>
                        <m:e>
                          <m:r>
                            <a:rPr lang="en-ZA" i="1">
                              <a:latin typeface="Cambria Math" panose="02040503050406030204" pitchFamily="18" charset="0"/>
                            </a:rPr>
                            <m:t>𝑎</m:t>
                          </m:r>
                        </m:e>
                        <m:sub>
                          <m:r>
                            <a:rPr lang="en-ZA" i="1">
                              <a:latin typeface="Cambria Math" panose="02040503050406030204" pitchFamily="18" charset="0"/>
                            </a:rPr>
                            <m:t>1</m:t>
                          </m:r>
                        </m:sub>
                        <m:sup>
                          <m:r>
                            <a:rPr lang="en-ZA" b="0" i="1" smtClean="0">
                              <a:latin typeface="Cambria Math" panose="02040503050406030204" pitchFamily="18" charset="0"/>
                            </a:rPr>
                            <m:t>3</m:t>
                          </m:r>
                        </m:sup>
                      </m:sSub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−3</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r>
                        <a:rPr lang="en-ZA" smtClean="0">
                          <a:latin typeface="Cambria Math" panose="02040503050406030204" pitchFamily="18" charset="0"/>
                        </a:rPr>
                        <m:t>+</m:t>
                      </m:r>
                      <m:sSub>
                        <m:sSubPr>
                          <m:ctrlPr>
                            <a:rPr lang="en-ZA" i="1" smtClean="0">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r>
                            <a:rPr lang="en-ZA" b="0" i="1" smtClean="0">
                              <a:latin typeface="Cambria Math" panose="02040503050406030204" pitchFamily="18" charset="0"/>
                            </a:rPr>
                            <m:t>−1</m:t>
                          </m:r>
                        </m:sub>
                      </m:sSub>
                      <m:r>
                        <a:rPr lang="en-ZA" smtClean="0">
                          <a:latin typeface="Cambria Math" panose="02040503050406030204" pitchFamily="18" charset="0"/>
                        </a:rPr>
                        <m:t>+</m:t>
                      </m:r>
                      <m:sSubSup>
                        <m:sSubSupPr>
                          <m:ctrlPr>
                            <a:rPr lang="en-ZA" b="0" i="1" smtClean="0">
                              <a:latin typeface="Cambria Math" panose="02040503050406030204" pitchFamily="18" charset="0"/>
                            </a:rPr>
                          </m:ctrlPr>
                        </m:sSubSupPr>
                        <m:e>
                          <m:r>
                            <a:rPr lang="en-ZA" i="1">
                              <a:latin typeface="Cambria Math" panose="02040503050406030204" pitchFamily="18" charset="0"/>
                            </a:rPr>
                            <m:t>𝑎</m:t>
                          </m:r>
                        </m:e>
                        <m:sub>
                          <m:r>
                            <a:rPr lang="en-ZA" i="1">
                              <a:latin typeface="Cambria Math" panose="02040503050406030204" pitchFamily="18" charset="0"/>
                            </a:rPr>
                            <m:t>1</m:t>
                          </m:r>
                        </m:sub>
                        <m:sup>
                          <m:r>
                            <a:rPr lang="en-ZA" b="0" i="1" smtClean="0">
                              <a:latin typeface="Cambria Math" panose="02040503050406030204" pitchFamily="18" charset="0"/>
                            </a:rPr>
                            <m:t>2</m:t>
                          </m:r>
                        </m:sup>
                      </m:sSubSup>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r>
                            <a:rPr lang="en-ZA" b="0" i="1" smtClean="0">
                              <a:latin typeface="Cambria Math" panose="02040503050406030204" pitchFamily="18" charset="0"/>
                            </a:rPr>
                            <m:t>−2</m:t>
                          </m:r>
                        </m:sub>
                      </m:sSub>
                    </m:oMath>
                  </m:oMathPara>
                </a14:m>
                <a:endParaRPr lang="en-ZA" dirty="0"/>
              </a:p>
              <a:p>
                <a:pPr marL="0" indent="0">
                  <a:lnSpc>
                    <a:spcPct val="150000"/>
                  </a:lnSpc>
                  <a:buNone/>
                </a:pPr>
                <a:r>
                  <a:rPr lang="en-ZA" dirty="0"/>
                  <a:t>     </a:t>
                </a:r>
                <a14:m>
                  <m:oMath xmlns:m="http://schemas.openxmlformats.org/officeDocument/2006/math">
                    <m:r>
                      <a:rPr lang="en-ZA" i="1" smtClean="0">
                        <a:latin typeface="Cambria Math" panose="02040503050406030204" pitchFamily="18" charset="0"/>
                      </a:rPr>
                      <m:t>=</m:t>
                    </m:r>
                    <m:d>
                      <m:dPr>
                        <m:ctrlPr>
                          <a:rPr lang="en-ZA" b="0" i="1" smtClean="0">
                            <a:solidFill>
                              <a:srgbClr val="0000FF"/>
                            </a:solidFill>
                            <a:latin typeface="Cambria Math" panose="02040503050406030204" pitchFamily="18" charset="0"/>
                          </a:rPr>
                        </m:ctrlPr>
                      </m:dPr>
                      <m:e>
                        <m:r>
                          <a:rPr lang="en-ZA" b="0" i="1" smtClean="0">
                            <a:solidFill>
                              <a:srgbClr val="0000FF"/>
                            </a:solidFill>
                            <a:latin typeface="Cambria Math" panose="02040503050406030204" pitchFamily="18" charset="0"/>
                          </a:rPr>
                          <m:t>1</m:t>
                        </m:r>
                        <m:r>
                          <a:rPr lang="en-ZA" i="1">
                            <a:solidFill>
                              <a:srgbClr val="0000FF"/>
                            </a:solidFill>
                            <a:latin typeface="Cambria Math" panose="02040503050406030204" pitchFamily="18" charset="0"/>
                          </a:rPr>
                          <m:t>+</m:t>
                        </m:r>
                        <m:sSub>
                          <m:sSubPr>
                            <m:ctrlPr>
                              <a:rPr lang="en-ZA" i="1">
                                <a:solidFill>
                                  <a:srgbClr val="0000FF"/>
                                </a:solidFill>
                                <a:latin typeface="Cambria Math" panose="02040503050406030204" pitchFamily="18" charset="0"/>
                              </a:rPr>
                            </m:ctrlPr>
                          </m:sSubPr>
                          <m:e>
                            <m:r>
                              <a:rPr lang="en-ZA" i="1">
                                <a:solidFill>
                                  <a:srgbClr val="0000FF"/>
                                </a:solidFill>
                                <a:latin typeface="Cambria Math" panose="02040503050406030204" pitchFamily="18" charset="0"/>
                              </a:rPr>
                              <m:t>𝑎</m:t>
                            </m:r>
                          </m:e>
                          <m:sub>
                            <m:r>
                              <a:rPr lang="en-ZA" i="1">
                                <a:solidFill>
                                  <a:srgbClr val="0000FF"/>
                                </a:solidFill>
                                <a:latin typeface="Cambria Math" panose="02040503050406030204" pitchFamily="18" charset="0"/>
                              </a:rPr>
                              <m:t>1</m:t>
                            </m:r>
                          </m:sub>
                        </m:sSub>
                        <m:r>
                          <a:rPr lang="en-ZA" i="1">
                            <a:solidFill>
                              <a:srgbClr val="0000FF"/>
                            </a:solidFill>
                            <a:latin typeface="Cambria Math" panose="02040503050406030204" pitchFamily="18" charset="0"/>
                          </a:rPr>
                          <m:t>+</m:t>
                        </m:r>
                        <m:sSubSup>
                          <m:sSubSupPr>
                            <m:ctrlPr>
                              <a:rPr lang="en-ZA" b="0" i="1" smtClean="0">
                                <a:solidFill>
                                  <a:srgbClr val="0000FF"/>
                                </a:solidFill>
                                <a:latin typeface="Cambria Math" panose="02040503050406030204" pitchFamily="18" charset="0"/>
                              </a:rPr>
                            </m:ctrlPr>
                          </m:sSubSupPr>
                          <m:e>
                            <m:r>
                              <a:rPr lang="en-ZA" i="1">
                                <a:solidFill>
                                  <a:srgbClr val="0000FF"/>
                                </a:solidFill>
                                <a:latin typeface="Cambria Math" panose="02040503050406030204" pitchFamily="18" charset="0"/>
                              </a:rPr>
                              <m:t>𝑎</m:t>
                            </m:r>
                          </m:e>
                          <m:sub>
                            <m:r>
                              <a:rPr lang="en-ZA" i="1">
                                <a:solidFill>
                                  <a:srgbClr val="0000FF"/>
                                </a:solidFill>
                                <a:latin typeface="Cambria Math" panose="02040503050406030204" pitchFamily="18" charset="0"/>
                              </a:rPr>
                              <m:t>1</m:t>
                            </m:r>
                          </m:sub>
                          <m:sup>
                            <m:r>
                              <a:rPr lang="en-ZA" b="0" i="1" smtClean="0">
                                <a:solidFill>
                                  <a:srgbClr val="0000FF"/>
                                </a:solidFill>
                                <a:latin typeface="Cambria Math" panose="02040503050406030204" pitchFamily="18" charset="0"/>
                              </a:rPr>
                              <m:t>2</m:t>
                            </m:r>
                          </m:sup>
                        </m:sSubSup>
                      </m:e>
                    </m:d>
                    <m:sSub>
                      <m:sSubPr>
                        <m:ctrlPr>
                          <a:rPr lang="en-ZA" i="1" smtClean="0">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a:latin typeface="Cambria Math" panose="02040503050406030204" pitchFamily="18" charset="0"/>
                      </a:rPr>
                      <m:t>+</m:t>
                    </m:r>
                    <m:r>
                      <a:rPr lang="en-ZA" b="0" i="1" smtClean="0">
                        <a:solidFill>
                          <a:srgbClr val="006600"/>
                        </a:solidFill>
                        <a:latin typeface="Cambria Math" panose="02040503050406030204" pitchFamily="18" charset="0"/>
                      </a:rPr>
                      <m:t>1</m:t>
                    </m:r>
                    <m:sSub>
                      <m:sSubPr>
                        <m:ctrlPr>
                          <a:rPr lang="en-ZA" i="1">
                            <a:solidFill>
                              <a:srgbClr val="006600"/>
                            </a:solidFill>
                            <a:latin typeface="Cambria Math" panose="02040503050406030204" pitchFamily="18" charset="0"/>
                          </a:rPr>
                        </m:ctrlPr>
                      </m:sSubPr>
                      <m:e>
                        <m:r>
                          <a:rPr lang="en-ZA" i="1">
                            <a:solidFill>
                              <a:srgbClr val="006600"/>
                            </a:solidFill>
                            <a:latin typeface="Cambria Math" panose="02040503050406030204" pitchFamily="18" charset="0"/>
                          </a:rPr>
                          <m:t>𝜀</m:t>
                        </m:r>
                      </m:e>
                      <m:sub>
                        <m:r>
                          <a:rPr lang="en-ZA" i="1">
                            <a:solidFill>
                              <a:srgbClr val="006600"/>
                            </a:solidFill>
                            <a:latin typeface="Cambria Math" panose="02040503050406030204" pitchFamily="18" charset="0"/>
                          </a:rPr>
                          <m:t>𝑡</m:t>
                        </m:r>
                      </m:sub>
                    </m:sSub>
                    <m:r>
                      <a:rPr lang="en-ZA" smtClean="0">
                        <a:solidFill>
                          <a:srgbClr val="006600"/>
                        </a:solidFill>
                        <a:latin typeface="Cambria Math" panose="02040503050406030204" pitchFamily="18" charset="0"/>
                      </a:rPr>
                      <m:t>+</m:t>
                    </m:r>
                    <m:sSub>
                      <m:sSubPr>
                        <m:ctrlPr>
                          <a:rPr lang="en-ZA" i="1" smtClean="0">
                            <a:solidFill>
                              <a:srgbClr val="006600"/>
                            </a:solidFill>
                            <a:latin typeface="Cambria Math" panose="02040503050406030204" pitchFamily="18" charset="0"/>
                          </a:rPr>
                        </m:ctrlPr>
                      </m:sSubPr>
                      <m:e>
                        <m:r>
                          <a:rPr lang="en-ZA" i="1">
                            <a:solidFill>
                              <a:srgbClr val="006600"/>
                            </a:solidFill>
                            <a:latin typeface="Cambria Math" panose="02040503050406030204" pitchFamily="18" charset="0"/>
                          </a:rPr>
                          <m:t>𝑎</m:t>
                        </m:r>
                      </m:e>
                      <m:sub>
                        <m:r>
                          <a:rPr lang="en-ZA" i="1">
                            <a:solidFill>
                              <a:srgbClr val="006600"/>
                            </a:solidFill>
                            <a:latin typeface="Cambria Math" panose="02040503050406030204" pitchFamily="18" charset="0"/>
                          </a:rPr>
                          <m:t>1</m:t>
                        </m:r>
                      </m:sub>
                    </m:sSub>
                    <m:sSub>
                      <m:sSubPr>
                        <m:ctrlPr>
                          <a:rPr lang="en-ZA" i="1">
                            <a:solidFill>
                              <a:srgbClr val="006600"/>
                            </a:solidFill>
                            <a:latin typeface="Cambria Math" panose="02040503050406030204" pitchFamily="18" charset="0"/>
                          </a:rPr>
                        </m:ctrlPr>
                      </m:sSubPr>
                      <m:e>
                        <m:r>
                          <a:rPr lang="en-ZA" i="1">
                            <a:solidFill>
                              <a:srgbClr val="006600"/>
                            </a:solidFill>
                            <a:latin typeface="Cambria Math" panose="02040503050406030204" pitchFamily="18" charset="0"/>
                          </a:rPr>
                          <m:t>𝜀</m:t>
                        </m:r>
                      </m:e>
                      <m:sub>
                        <m:r>
                          <a:rPr lang="en-ZA" i="1">
                            <a:solidFill>
                              <a:srgbClr val="006600"/>
                            </a:solidFill>
                            <a:latin typeface="Cambria Math" panose="02040503050406030204" pitchFamily="18" charset="0"/>
                          </a:rPr>
                          <m:t>𝑡</m:t>
                        </m:r>
                        <m:r>
                          <a:rPr lang="en-ZA" b="0" i="1" smtClean="0">
                            <a:solidFill>
                              <a:srgbClr val="006600"/>
                            </a:solidFill>
                            <a:latin typeface="Cambria Math" panose="02040503050406030204" pitchFamily="18" charset="0"/>
                          </a:rPr>
                          <m:t>−1</m:t>
                        </m:r>
                      </m:sub>
                    </m:sSub>
                    <m:r>
                      <a:rPr lang="en-ZA" smtClean="0">
                        <a:solidFill>
                          <a:srgbClr val="006600"/>
                        </a:solidFill>
                        <a:latin typeface="Cambria Math" panose="02040503050406030204" pitchFamily="18" charset="0"/>
                      </a:rPr>
                      <m:t>+</m:t>
                    </m:r>
                    <m:sSubSup>
                      <m:sSubSupPr>
                        <m:ctrlPr>
                          <a:rPr lang="en-ZA" b="0" i="1" smtClean="0">
                            <a:solidFill>
                              <a:srgbClr val="006600"/>
                            </a:solidFill>
                            <a:latin typeface="Cambria Math" panose="02040503050406030204" pitchFamily="18" charset="0"/>
                          </a:rPr>
                        </m:ctrlPr>
                      </m:sSubSupPr>
                      <m:e>
                        <m:r>
                          <a:rPr lang="en-ZA" i="1">
                            <a:solidFill>
                              <a:srgbClr val="006600"/>
                            </a:solidFill>
                            <a:latin typeface="Cambria Math" panose="02040503050406030204" pitchFamily="18" charset="0"/>
                          </a:rPr>
                          <m:t>𝑎</m:t>
                        </m:r>
                      </m:e>
                      <m:sub>
                        <m:r>
                          <a:rPr lang="en-ZA" i="1">
                            <a:solidFill>
                              <a:srgbClr val="006600"/>
                            </a:solidFill>
                            <a:latin typeface="Cambria Math" panose="02040503050406030204" pitchFamily="18" charset="0"/>
                          </a:rPr>
                          <m:t>1</m:t>
                        </m:r>
                      </m:sub>
                      <m:sup>
                        <m:r>
                          <a:rPr lang="en-ZA" b="0" i="1" smtClean="0">
                            <a:solidFill>
                              <a:srgbClr val="006600"/>
                            </a:solidFill>
                            <a:latin typeface="Cambria Math" panose="02040503050406030204" pitchFamily="18" charset="0"/>
                          </a:rPr>
                          <m:t>2</m:t>
                        </m:r>
                      </m:sup>
                    </m:sSubSup>
                    <m:sSub>
                      <m:sSubPr>
                        <m:ctrlPr>
                          <a:rPr lang="en-ZA" i="1">
                            <a:solidFill>
                              <a:srgbClr val="006600"/>
                            </a:solidFill>
                            <a:latin typeface="Cambria Math" panose="02040503050406030204" pitchFamily="18" charset="0"/>
                          </a:rPr>
                        </m:ctrlPr>
                      </m:sSubPr>
                      <m:e>
                        <m:r>
                          <a:rPr lang="en-ZA" i="1">
                            <a:solidFill>
                              <a:srgbClr val="006600"/>
                            </a:solidFill>
                            <a:latin typeface="Cambria Math" panose="02040503050406030204" pitchFamily="18" charset="0"/>
                          </a:rPr>
                          <m:t>𝜀</m:t>
                        </m:r>
                      </m:e>
                      <m:sub>
                        <m:r>
                          <a:rPr lang="en-ZA" i="1">
                            <a:solidFill>
                              <a:srgbClr val="006600"/>
                            </a:solidFill>
                            <a:latin typeface="Cambria Math" panose="02040503050406030204" pitchFamily="18" charset="0"/>
                          </a:rPr>
                          <m:t>𝑡</m:t>
                        </m:r>
                        <m:r>
                          <a:rPr lang="en-ZA" b="0" i="1" smtClean="0">
                            <a:solidFill>
                              <a:srgbClr val="006600"/>
                            </a:solidFill>
                            <a:latin typeface="Cambria Math" panose="02040503050406030204" pitchFamily="18" charset="0"/>
                          </a:rPr>
                          <m:t>−2</m:t>
                        </m:r>
                      </m:sub>
                    </m:sSub>
                    <m:r>
                      <a:rPr lang="en-ZA" i="1" smtClean="0">
                        <a:latin typeface="Cambria Math" panose="02040503050406030204" pitchFamily="18" charset="0"/>
                      </a:rPr>
                      <m:t>+</m:t>
                    </m:r>
                    <m:sSubSup>
                      <m:sSubSupPr>
                        <m:ctrlPr>
                          <a:rPr lang="en-ZA" b="0" i="1" smtClean="0">
                            <a:latin typeface="Cambria Math" panose="02040503050406030204" pitchFamily="18" charset="0"/>
                          </a:rPr>
                        </m:ctrlPr>
                      </m:sSubSupPr>
                      <m:e>
                        <m:r>
                          <a:rPr lang="en-ZA" i="1">
                            <a:latin typeface="Cambria Math" panose="02040503050406030204" pitchFamily="18" charset="0"/>
                          </a:rPr>
                          <m:t>𝑎</m:t>
                        </m:r>
                      </m:e>
                      <m:sub>
                        <m:r>
                          <a:rPr lang="en-ZA" i="1">
                            <a:latin typeface="Cambria Math" panose="02040503050406030204" pitchFamily="18" charset="0"/>
                          </a:rPr>
                          <m:t>1</m:t>
                        </m:r>
                      </m:sub>
                      <m:sup>
                        <m:r>
                          <a:rPr lang="en-ZA" b="0" i="1" smtClean="0">
                            <a:latin typeface="Cambria Math" panose="02040503050406030204" pitchFamily="18" charset="0"/>
                          </a:rPr>
                          <m:t>3</m:t>
                        </m:r>
                      </m:sup>
                    </m:sSub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−3</m:t>
                        </m:r>
                      </m:sub>
                    </m:sSub>
                  </m:oMath>
                </a14:m>
                <a:endParaRPr lang="en-ZA" dirty="0"/>
              </a:p>
              <a:p>
                <a:pPr marL="0" indent="0">
                  <a:lnSpc>
                    <a:spcPct val="150000"/>
                  </a:lnSpc>
                  <a:buNone/>
                </a:pPr>
                <a14:m>
                  <m:oMathPara xmlns:m="http://schemas.openxmlformats.org/officeDocument/2006/math">
                    <m:oMathParaPr>
                      <m:jc m:val="centerGroup"/>
                    </m:oMathParaPr>
                    <m:oMath xmlns:m="http://schemas.openxmlformats.org/officeDocument/2006/math">
                      <m:r>
                        <a:rPr lang="en-ZA" i="1" smtClean="0">
                          <a:latin typeface="Cambria Math" panose="02040503050406030204" pitchFamily="18" charset="0"/>
                        </a:rPr>
                        <m:t>=</m:t>
                      </m:r>
                      <m:sSub>
                        <m:sSubPr>
                          <m:ctrlPr>
                            <a:rPr lang="en-ZA" i="1" smtClean="0">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nary>
                        <m:naryPr>
                          <m:chr m:val="∑"/>
                          <m:ctrlPr>
                            <a:rPr lang="en-ZA" i="1" smtClean="0">
                              <a:solidFill>
                                <a:srgbClr val="0000FF"/>
                              </a:solidFill>
                              <a:latin typeface="Cambria Math" panose="02040503050406030204" pitchFamily="18" charset="0"/>
                            </a:rPr>
                          </m:ctrlPr>
                        </m:naryPr>
                        <m:sub>
                          <m:r>
                            <m:rPr>
                              <m:brk m:alnAt="23"/>
                            </m:rPr>
                            <a:rPr lang="en-ZA" b="0" i="1" smtClean="0">
                              <a:solidFill>
                                <a:srgbClr val="0000FF"/>
                              </a:solidFill>
                              <a:latin typeface="Cambria Math" panose="02040503050406030204" pitchFamily="18" charset="0"/>
                            </a:rPr>
                            <m:t>𝑖</m:t>
                          </m:r>
                          <m:r>
                            <a:rPr lang="en-ZA" b="0" i="1" smtClean="0">
                              <a:solidFill>
                                <a:srgbClr val="0000FF"/>
                              </a:solidFill>
                              <a:latin typeface="Cambria Math" panose="02040503050406030204" pitchFamily="18" charset="0"/>
                            </a:rPr>
                            <m:t>=0</m:t>
                          </m:r>
                        </m:sub>
                        <m:sup>
                          <m:r>
                            <a:rPr lang="en-ZA" b="0" i="1" smtClean="0">
                              <a:solidFill>
                                <a:srgbClr val="0000FF"/>
                              </a:solidFill>
                              <a:latin typeface="Cambria Math" panose="02040503050406030204" pitchFamily="18" charset="0"/>
                            </a:rPr>
                            <m:t>2</m:t>
                          </m:r>
                        </m:sup>
                        <m:e>
                          <m:sSubSup>
                            <m:sSubSupPr>
                              <m:ctrlPr>
                                <a:rPr lang="en-ZA" b="0" i="1" smtClean="0">
                                  <a:solidFill>
                                    <a:srgbClr val="0000FF"/>
                                  </a:solidFill>
                                  <a:latin typeface="Cambria Math" panose="02040503050406030204" pitchFamily="18" charset="0"/>
                                </a:rPr>
                              </m:ctrlPr>
                            </m:sSubSupPr>
                            <m:e>
                              <m:r>
                                <a:rPr lang="en-ZA" i="1">
                                  <a:solidFill>
                                    <a:srgbClr val="0000FF"/>
                                  </a:solidFill>
                                  <a:latin typeface="Cambria Math" panose="02040503050406030204" pitchFamily="18" charset="0"/>
                                </a:rPr>
                                <m:t>𝑎</m:t>
                              </m:r>
                            </m:e>
                            <m:sub>
                              <m:r>
                                <a:rPr lang="en-ZA" i="1">
                                  <a:solidFill>
                                    <a:srgbClr val="0000FF"/>
                                  </a:solidFill>
                                  <a:latin typeface="Cambria Math" panose="02040503050406030204" pitchFamily="18" charset="0"/>
                                </a:rPr>
                                <m:t>1</m:t>
                              </m:r>
                            </m:sub>
                            <m:sup>
                              <m:r>
                                <a:rPr lang="en-ZA" b="0" i="1" smtClean="0">
                                  <a:solidFill>
                                    <a:srgbClr val="0000FF"/>
                                  </a:solidFill>
                                  <a:latin typeface="Cambria Math" panose="02040503050406030204" pitchFamily="18" charset="0"/>
                                </a:rPr>
                                <m:t>𝑖</m:t>
                              </m:r>
                            </m:sup>
                          </m:sSubSup>
                        </m:e>
                      </m:nary>
                      <m:r>
                        <a:rPr lang="en-ZA">
                          <a:latin typeface="Cambria Math" panose="02040503050406030204" pitchFamily="18" charset="0"/>
                        </a:rPr>
                        <m:t>+</m:t>
                      </m:r>
                      <m:nary>
                        <m:naryPr>
                          <m:chr m:val="∑"/>
                          <m:ctrlPr>
                            <a:rPr lang="en-ZA" i="1" smtClean="0">
                              <a:solidFill>
                                <a:srgbClr val="006600"/>
                              </a:solidFill>
                              <a:latin typeface="Cambria Math" panose="02040503050406030204" pitchFamily="18" charset="0"/>
                            </a:rPr>
                          </m:ctrlPr>
                        </m:naryPr>
                        <m:sub>
                          <m:r>
                            <m:rPr>
                              <m:brk m:alnAt="23"/>
                            </m:rPr>
                            <a:rPr lang="en-ZA" b="0" i="1" smtClean="0">
                              <a:solidFill>
                                <a:srgbClr val="006600"/>
                              </a:solidFill>
                              <a:latin typeface="Cambria Math" panose="02040503050406030204" pitchFamily="18" charset="0"/>
                            </a:rPr>
                            <m:t>𝑖</m:t>
                          </m:r>
                          <m:r>
                            <a:rPr lang="en-ZA" b="0" i="1" smtClean="0">
                              <a:solidFill>
                                <a:srgbClr val="006600"/>
                              </a:solidFill>
                              <a:latin typeface="Cambria Math" panose="02040503050406030204" pitchFamily="18" charset="0"/>
                            </a:rPr>
                            <m:t>=0</m:t>
                          </m:r>
                        </m:sub>
                        <m:sup>
                          <m:r>
                            <a:rPr lang="en-ZA" b="0" i="1" smtClean="0">
                              <a:solidFill>
                                <a:srgbClr val="006600"/>
                              </a:solidFill>
                              <a:latin typeface="Cambria Math" panose="02040503050406030204" pitchFamily="18" charset="0"/>
                            </a:rPr>
                            <m:t>2</m:t>
                          </m:r>
                        </m:sup>
                        <m:e>
                          <m:sSubSup>
                            <m:sSubSupPr>
                              <m:ctrlPr>
                                <a:rPr lang="en-ZA" b="0" i="1" smtClean="0">
                                  <a:solidFill>
                                    <a:srgbClr val="006600"/>
                                  </a:solidFill>
                                  <a:latin typeface="Cambria Math" panose="02040503050406030204" pitchFamily="18" charset="0"/>
                                </a:rPr>
                              </m:ctrlPr>
                            </m:sSubSupPr>
                            <m:e>
                              <m:r>
                                <a:rPr lang="en-ZA" i="1">
                                  <a:solidFill>
                                    <a:srgbClr val="006600"/>
                                  </a:solidFill>
                                  <a:latin typeface="Cambria Math" panose="02040503050406030204" pitchFamily="18" charset="0"/>
                                </a:rPr>
                                <m:t>𝑎</m:t>
                              </m:r>
                            </m:e>
                            <m:sub>
                              <m:r>
                                <a:rPr lang="en-ZA" i="1">
                                  <a:solidFill>
                                    <a:srgbClr val="006600"/>
                                  </a:solidFill>
                                  <a:latin typeface="Cambria Math" panose="02040503050406030204" pitchFamily="18" charset="0"/>
                                </a:rPr>
                                <m:t>1</m:t>
                              </m:r>
                            </m:sub>
                            <m:sup>
                              <m:r>
                                <a:rPr lang="en-ZA" b="0" i="1" smtClean="0">
                                  <a:solidFill>
                                    <a:srgbClr val="006600"/>
                                  </a:solidFill>
                                  <a:latin typeface="Cambria Math" panose="02040503050406030204" pitchFamily="18" charset="0"/>
                                </a:rPr>
                                <m:t>𝑖</m:t>
                              </m:r>
                            </m:sup>
                          </m:sSubSup>
                        </m:e>
                      </m:nary>
                      <m:sSub>
                        <m:sSubPr>
                          <m:ctrlPr>
                            <a:rPr lang="en-ZA" i="1" smtClean="0">
                              <a:solidFill>
                                <a:srgbClr val="006600"/>
                              </a:solidFill>
                              <a:latin typeface="Cambria Math" panose="02040503050406030204" pitchFamily="18" charset="0"/>
                            </a:rPr>
                          </m:ctrlPr>
                        </m:sSubPr>
                        <m:e>
                          <m:r>
                            <a:rPr lang="en-ZA" i="1">
                              <a:solidFill>
                                <a:srgbClr val="006600"/>
                              </a:solidFill>
                              <a:latin typeface="Cambria Math" panose="02040503050406030204" pitchFamily="18" charset="0"/>
                            </a:rPr>
                            <m:t>𝜀</m:t>
                          </m:r>
                        </m:e>
                        <m:sub>
                          <m:r>
                            <a:rPr lang="en-ZA" i="1">
                              <a:solidFill>
                                <a:srgbClr val="006600"/>
                              </a:solidFill>
                              <a:latin typeface="Cambria Math" panose="02040503050406030204" pitchFamily="18" charset="0"/>
                            </a:rPr>
                            <m:t>𝑡</m:t>
                          </m:r>
                          <m:r>
                            <a:rPr lang="en-ZA" b="0" i="1" smtClean="0">
                              <a:solidFill>
                                <a:srgbClr val="006600"/>
                              </a:solidFill>
                              <a:latin typeface="Cambria Math" panose="02040503050406030204" pitchFamily="18" charset="0"/>
                            </a:rPr>
                            <m:t>−</m:t>
                          </m:r>
                          <m:r>
                            <a:rPr lang="en-ZA" b="0" i="1" smtClean="0">
                              <a:solidFill>
                                <a:srgbClr val="006600"/>
                              </a:solidFill>
                              <a:latin typeface="Cambria Math" panose="02040503050406030204" pitchFamily="18" charset="0"/>
                            </a:rPr>
                            <m:t>𝑖</m:t>
                          </m:r>
                        </m:sub>
                      </m:sSub>
                      <m:r>
                        <a:rPr lang="en-ZA" i="1" smtClean="0">
                          <a:latin typeface="Cambria Math" panose="02040503050406030204" pitchFamily="18" charset="0"/>
                        </a:rPr>
                        <m:t>+</m:t>
                      </m:r>
                      <m:sSubSup>
                        <m:sSubSupPr>
                          <m:ctrlPr>
                            <a:rPr lang="en-ZA" b="0" i="1" smtClean="0">
                              <a:latin typeface="Cambria Math" panose="02040503050406030204" pitchFamily="18" charset="0"/>
                            </a:rPr>
                          </m:ctrlPr>
                        </m:sSubSupPr>
                        <m:e>
                          <m:r>
                            <a:rPr lang="en-ZA" i="1">
                              <a:latin typeface="Cambria Math" panose="02040503050406030204" pitchFamily="18" charset="0"/>
                            </a:rPr>
                            <m:t>𝑎</m:t>
                          </m:r>
                        </m:e>
                        <m:sub>
                          <m:r>
                            <a:rPr lang="en-ZA" i="1">
                              <a:latin typeface="Cambria Math" panose="02040503050406030204" pitchFamily="18" charset="0"/>
                            </a:rPr>
                            <m:t>1</m:t>
                          </m:r>
                        </m:sub>
                        <m:sup>
                          <m:r>
                            <a:rPr lang="en-ZA" b="0" i="1" smtClean="0">
                              <a:latin typeface="Cambria Math" panose="02040503050406030204" pitchFamily="18" charset="0"/>
                            </a:rPr>
                            <m:t>3</m:t>
                          </m:r>
                        </m:sup>
                      </m:sSub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−3</m:t>
                          </m:r>
                        </m:sub>
                      </m:sSub>
                    </m:oMath>
                  </m:oMathPara>
                </a14:m>
                <a:endParaRPr lang="en-ZA" dirty="0"/>
              </a:p>
              <a:p>
                <a:pPr marL="0" indent="0">
                  <a:lnSpc>
                    <a:spcPct val="150000"/>
                  </a:lnSpc>
                  <a:buNone/>
                </a:pPr>
                <a:endParaRPr lang="en-ZA" dirty="0"/>
              </a:p>
              <a:p>
                <a:pPr marL="0" indent="0">
                  <a:buNone/>
                </a:pPr>
                <a:endParaRPr lang="en-ZA" dirty="0"/>
              </a:p>
              <a:p>
                <a:pPr marL="0" indent="0">
                  <a:buNone/>
                </a:pPr>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89" t="-1752"/>
                </a:stretch>
              </a:blipFill>
            </p:spPr>
            <p:txBody>
              <a:bodyPr/>
              <a:lstStyle/>
              <a:p>
                <a:r>
                  <a:rPr lang="en-ZA">
                    <a:noFill/>
                  </a:rPr>
                  <a:t> </a:t>
                </a:r>
              </a:p>
            </p:txBody>
          </p:sp>
        </mc:Fallback>
      </mc:AlternateContent>
    </p:spTree>
    <p:extLst>
      <p:ext uri="{BB962C8B-B14F-4D97-AF65-F5344CB8AC3E}">
        <p14:creationId xmlns:p14="http://schemas.microsoft.com/office/powerpoint/2010/main" val="41710127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567"/>
            <a:ext cx="10972800" cy="778098"/>
          </a:xfrm>
        </p:spPr>
        <p:txBody>
          <a:bodyPr/>
          <a:lstStyle/>
          <a:p>
            <a:r>
              <a:rPr lang="en-ZA" dirty="0"/>
              <a:t>Solution by backwards iteration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908721"/>
                <a:ext cx="10972800" cy="5932712"/>
              </a:xfrm>
            </p:spPr>
            <p:txBody>
              <a:bodyPr>
                <a:normAutofit/>
              </a:bodyPr>
              <a:lstStyle/>
              <a:p>
                <a:pPr marL="0" indent="0">
                  <a:lnSpc>
                    <a:spcPct val="150000"/>
                  </a:lnSpc>
                  <a:buNone/>
                </a:pPr>
                <a:r>
                  <a:rPr lang="en-ZA" sz="2800" b="1" dirty="0"/>
                  <a:t>Initial conditions</a:t>
                </a:r>
              </a:p>
              <a:p>
                <a:pPr>
                  <a:lnSpc>
                    <a:spcPct val="150000"/>
                  </a:lnSpc>
                </a:pPr>
                <a:r>
                  <a:rPr lang="en-ZA" sz="2800" dirty="0"/>
                  <a:t>suppose we know the world started at </a:t>
                </a:r>
                <a14:m>
                  <m:oMath xmlns:m="http://schemas.openxmlformats.org/officeDocument/2006/math">
                    <m:r>
                      <a:rPr lang="en-ZA" sz="2800" i="1" smtClean="0">
                        <a:latin typeface="Cambria Math" panose="02040503050406030204" pitchFamily="18" charset="0"/>
                      </a:rPr>
                      <m:t>𝑡</m:t>
                    </m:r>
                    <m:r>
                      <a:rPr lang="en-ZA" sz="2800" b="0" i="0" smtClean="0">
                        <a:latin typeface="Cambria Math" panose="02040503050406030204" pitchFamily="18" charset="0"/>
                      </a:rPr>
                      <m:t>=0</m:t>
                    </m:r>
                  </m:oMath>
                </a14:m>
                <a:r>
                  <a:rPr lang="en-ZA" sz="2800" dirty="0"/>
                  <a:t> at some exogenously given </a:t>
                </a:r>
                <a14:m>
                  <m:oMath xmlns:m="http://schemas.openxmlformats.org/officeDocument/2006/math">
                    <m:sSub>
                      <m:sSubPr>
                        <m:ctrlPr>
                          <a:rPr lang="en-ZA" sz="2800" i="1" smtClean="0">
                            <a:latin typeface="Cambria Math" panose="02040503050406030204" pitchFamily="18" charset="0"/>
                          </a:rPr>
                        </m:ctrlPr>
                      </m:sSubPr>
                      <m:e>
                        <m:r>
                          <a:rPr lang="en-ZA" sz="2800" i="1">
                            <a:latin typeface="Cambria Math" panose="02040503050406030204" pitchFamily="18" charset="0"/>
                          </a:rPr>
                          <m:t>𝑦</m:t>
                        </m:r>
                      </m:e>
                      <m:sub>
                        <m:r>
                          <a:rPr lang="en-ZA" sz="2800" i="1" smtClean="0">
                            <a:latin typeface="Cambria Math" panose="02040503050406030204" pitchFamily="18" charset="0"/>
                          </a:rPr>
                          <m:t>0</m:t>
                        </m:r>
                      </m:sub>
                    </m:sSub>
                  </m:oMath>
                </a14:m>
                <a:r>
                  <a:rPr lang="en-ZA" sz="2800" dirty="0"/>
                  <a:t>, then we can continue with the backwards iteration until we get to the initial period:</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0</m:t>
                          </m:r>
                        </m:sub>
                      </m:sSub>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−1</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r>
                        <a:rPr lang="en-ZA">
                          <a:solidFill>
                            <a:schemeClr val="tx1"/>
                          </a:solidFill>
                          <a:latin typeface="Cambria Math" panose="02040503050406030204" pitchFamily="18" charset="0"/>
                        </a:rPr>
                        <m:t>+</m:t>
                      </m:r>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−1</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𝜀</m:t>
                          </m:r>
                        </m:e>
                        <m:sub>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𝑖</m:t>
                          </m:r>
                        </m:sub>
                      </m:sSub>
                      <m:r>
                        <a:rPr lang="en-ZA" i="1" smtClean="0">
                          <a:solidFill>
                            <a:schemeClr val="tx1"/>
                          </a:solidFill>
                          <a:latin typeface="Cambria Math" panose="02040503050406030204" pitchFamily="18" charset="0"/>
                        </a:rPr>
                        <m:t>+</m:t>
                      </m:r>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𝑡</m:t>
                          </m:r>
                        </m:sup>
                      </m:sSubSup>
                      <m:sSub>
                        <m:sSubPr>
                          <m:ctrlPr>
                            <a:rPr lang="en-ZA" i="1">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𝑦</m:t>
                          </m:r>
                        </m:e>
                        <m:sub>
                          <m:r>
                            <a:rPr lang="en-ZA" i="1" smtClean="0">
                              <a:solidFill>
                                <a:schemeClr val="tx1"/>
                              </a:solidFill>
                              <a:latin typeface="Cambria Math" panose="02040503050406030204" pitchFamily="18" charset="0"/>
                            </a:rPr>
                            <m:t>0</m:t>
                          </m:r>
                        </m:sub>
                      </m:sSub>
                    </m:oMath>
                  </m:oMathPara>
                </a14:m>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908721"/>
                <a:ext cx="10972800" cy="5932712"/>
              </a:xfrm>
              <a:blipFill>
                <a:blip r:embed="rId2"/>
                <a:stretch>
                  <a:fillRect l="-1111" r="-1111"/>
                </a:stretch>
              </a:blipFill>
            </p:spPr>
            <p:txBody>
              <a:bodyPr/>
              <a:lstStyle/>
              <a:p>
                <a:r>
                  <a:rPr lang="en-ZA">
                    <a:noFill/>
                  </a:rPr>
                  <a:t> </a:t>
                </a:r>
              </a:p>
            </p:txBody>
          </p:sp>
        </mc:Fallback>
      </mc:AlternateContent>
    </p:spTree>
    <p:extLst>
      <p:ext uri="{BB962C8B-B14F-4D97-AF65-F5344CB8AC3E}">
        <p14:creationId xmlns:p14="http://schemas.microsoft.com/office/powerpoint/2010/main" val="30580613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567"/>
            <a:ext cx="10972800" cy="778098"/>
          </a:xfrm>
        </p:spPr>
        <p:txBody>
          <a:bodyPr/>
          <a:lstStyle/>
          <a:p>
            <a:r>
              <a:rPr lang="en-ZA" dirty="0"/>
              <a:t>Solution by backwards iteration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908721"/>
                <a:ext cx="10972800" cy="5932712"/>
              </a:xfrm>
            </p:spPr>
            <p:txBody>
              <a:bodyPr>
                <a:normAutofit fontScale="77500" lnSpcReduction="20000"/>
              </a:bodyPr>
              <a:lstStyle/>
              <a:p>
                <a:pPr marL="0" indent="0">
                  <a:lnSpc>
                    <a:spcPct val="150000"/>
                  </a:lnSpc>
                  <a:buNone/>
                </a:pPr>
                <a14:m>
                  <m:oMathPara xmlns:m="http://schemas.openxmlformats.org/officeDocument/2006/math">
                    <m:oMathParaPr>
                      <m:jc m:val="left"/>
                    </m:oMathParaPr>
                    <m:oMath xmlns:m="http://schemas.openxmlformats.org/officeDocument/2006/math">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0</m:t>
                          </m:r>
                        </m:sub>
                      </m:sSub>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−1</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r>
                        <a:rPr lang="en-ZA">
                          <a:solidFill>
                            <a:schemeClr val="tx1"/>
                          </a:solidFill>
                          <a:latin typeface="Cambria Math" panose="02040503050406030204" pitchFamily="18" charset="0"/>
                        </a:rPr>
                        <m:t>+</m:t>
                      </m:r>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−1</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𝜀</m:t>
                          </m:r>
                        </m:e>
                        <m:sub>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𝑖</m:t>
                          </m:r>
                        </m:sub>
                      </m:sSub>
                      <m:r>
                        <a:rPr lang="en-ZA" i="1" smtClean="0">
                          <a:solidFill>
                            <a:schemeClr val="tx1"/>
                          </a:solidFill>
                          <a:latin typeface="Cambria Math" panose="02040503050406030204" pitchFamily="18" charset="0"/>
                        </a:rPr>
                        <m:t>+</m:t>
                      </m:r>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𝑡</m:t>
                          </m:r>
                        </m:sup>
                      </m:sSubSup>
                      <m:sSub>
                        <m:sSubPr>
                          <m:ctrlPr>
                            <a:rPr lang="en-ZA" i="1">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𝑦</m:t>
                          </m:r>
                        </m:e>
                        <m:sub>
                          <m:r>
                            <a:rPr lang="en-ZA" i="1" smtClean="0">
                              <a:solidFill>
                                <a:schemeClr val="tx1"/>
                              </a:solidFill>
                              <a:latin typeface="Cambria Math" panose="02040503050406030204" pitchFamily="18" charset="0"/>
                            </a:rPr>
                            <m:t>0</m:t>
                          </m:r>
                        </m:sub>
                      </m:sSub>
                    </m:oMath>
                  </m:oMathPara>
                </a14:m>
                <a:endParaRPr lang="en-ZA" b="0" dirty="0"/>
              </a:p>
              <a:p>
                <a:pPr marL="0" indent="0">
                  <a:lnSpc>
                    <a:spcPct val="150000"/>
                  </a:lnSpc>
                  <a:buNone/>
                </a:pPr>
                <a:endParaRPr lang="en-ZA" dirty="0"/>
              </a:p>
              <a:p>
                <a:pPr marL="0" indent="0">
                  <a:lnSpc>
                    <a:spcPct val="150000"/>
                  </a:lnSpc>
                  <a:buNone/>
                </a:pPr>
                <a:r>
                  <a:rPr lang="en-ZA" dirty="0"/>
                  <a:t>Convince yourself that this is a valid solution: </a:t>
                </a:r>
              </a:p>
              <a:p>
                <a:pPr>
                  <a:lnSpc>
                    <a:spcPct val="150000"/>
                  </a:lnSpc>
                </a:pPr>
                <a:r>
                  <a:rPr lang="en-ZA" dirty="0"/>
                  <a:t>the RHS is only a function of exogenous variables</a:t>
                </a:r>
              </a:p>
              <a:p>
                <a:pPr>
                  <a:lnSpc>
                    <a:spcPct val="150000"/>
                  </a:lnSpc>
                </a:pPr>
                <a:r>
                  <a:rPr lang="en-ZA" dirty="0"/>
                  <a:t>is finite for all finite parameters/conditions. </a:t>
                </a:r>
              </a:p>
              <a:p>
                <a:pPr>
                  <a:lnSpc>
                    <a:spcPct val="150000"/>
                  </a:lnSpc>
                </a:pPr>
                <a:r>
                  <a:rPr lang="en-ZA" b="1" dirty="0"/>
                  <a:t>Homework</a:t>
                </a:r>
                <a:r>
                  <a:rPr lang="en-ZA" dirty="0"/>
                  <a:t>: go test that it satisfies the original difference equation </a:t>
                </a:r>
              </a:p>
              <a:p>
                <a:pPr marL="0" indent="0">
                  <a:lnSpc>
                    <a:spcPct val="150000"/>
                  </a:lnSpc>
                  <a:buNone/>
                </a:pPr>
                <a:r>
                  <a:rPr lang="en-ZA" dirty="0"/>
                  <a:t>We can compute the value of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b="0" i="1" smtClean="0">
                            <a:latin typeface="Cambria Math" panose="02040503050406030204" pitchFamily="18" charset="0"/>
                          </a:rPr>
                          <m:t>𝑠</m:t>
                        </m:r>
                      </m:sub>
                    </m:sSub>
                  </m:oMath>
                </a14:m>
                <a:r>
                  <a:rPr lang="en-ZA" dirty="0"/>
                  <a:t> at any point in time for a given sequence of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a14:m>
                <a:r>
                  <a:rPr lang="en-ZA" dirty="0"/>
                  <a:t> . </a:t>
                </a:r>
              </a:p>
              <a:p>
                <a:pPr marL="0" indent="0">
                  <a:lnSpc>
                    <a:spcPct val="150000"/>
                  </a:lnSpc>
                  <a:buNone/>
                </a:pPr>
                <a:endParaRPr lang="en-ZA" dirty="0"/>
              </a:p>
              <a:p>
                <a:pPr marL="0" indent="0">
                  <a:buNone/>
                </a:pPr>
                <a:endParaRPr lang="en-ZA" dirty="0"/>
              </a:p>
              <a:p>
                <a:pPr marL="0" indent="0">
                  <a:buNone/>
                </a:pPr>
                <a:endParaRPr lang="en-Z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908721"/>
                <a:ext cx="10972800" cy="5932712"/>
              </a:xfrm>
              <a:blipFill>
                <a:blip r:embed="rId2"/>
                <a:stretch>
                  <a:fillRect l="-889"/>
                </a:stretch>
              </a:blipFill>
            </p:spPr>
            <p:txBody>
              <a:bodyPr/>
              <a:lstStyle/>
              <a:p>
                <a:r>
                  <a:rPr lang="en-ZA">
                    <a:noFill/>
                  </a:rPr>
                  <a:t> </a:t>
                </a:r>
              </a:p>
            </p:txBody>
          </p:sp>
        </mc:Fallback>
      </mc:AlternateContent>
    </p:spTree>
    <p:extLst>
      <p:ext uri="{BB962C8B-B14F-4D97-AF65-F5344CB8AC3E}">
        <p14:creationId xmlns:p14="http://schemas.microsoft.com/office/powerpoint/2010/main" val="41745059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Solution by backwards iteration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600201"/>
                <a:ext cx="10972800" cy="4983161"/>
              </a:xfrm>
            </p:spPr>
            <p:txBody>
              <a:bodyPr>
                <a:normAutofit fontScale="775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0</m:t>
                          </m:r>
                        </m:sub>
                      </m:sSub>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−1</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r>
                        <a:rPr lang="en-ZA">
                          <a:solidFill>
                            <a:schemeClr val="tx1"/>
                          </a:solidFill>
                          <a:latin typeface="Cambria Math" panose="02040503050406030204" pitchFamily="18" charset="0"/>
                        </a:rPr>
                        <m:t>+</m:t>
                      </m:r>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−1</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𝜀</m:t>
                          </m:r>
                        </m:e>
                        <m:sub>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𝑖</m:t>
                          </m:r>
                        </m:sub>
                      </m:sSub>
                      <m:r>
                        <a:rPr lang="en-ZA" i="1" smtClean="0">
                          <a:solidFill>
                            <a:schemeClr val="tx1"/>
                          </a:solidFill>
                          <a:latin typeface="Cambria Math" panose="02040503050406030204" pitchFamily="18" charset="0"/>
                        </a:rPr>
                        <m:t>+</m:t>
                      </m:r>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𝑡</m:t>
                          </m:r>
                        </m:sup>
                      </m:sSubSup>
                      <m:sSub>
                        <m:sSubPr>
                          <m:ctrlPr>
                            <a:rPr lang="en-ZA" i="1">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𝑦</m:t>
                          </m:r>
                        </m:e>
                        <m:sub>
                          <m:r>
                            <a:rPr lang="en-ZA" i="1" smtClean="0">
                              <a:solidFill>
                                <a:schemeClr val="tx1"/>
                              </a:solidFill>
                              <a:latin typeface="Cambria Math" panose="02040503050406030204" pitchFamily="18" charset="0"/>
                            </a:rPr>
                            <m:t>0</m:t>
                          </m:r>
                        </m:sub>
                      </m:sSub>
                    </m:oMath>
                  </m:oMathPara>
                </a14:m>
                <a:endParaRPr lang="en-ZA" dirty="0"/>
              </a:p>
              <a:p>
                <a:pPr marL="0" indent="0">
                  <a:lnSpc>
                    <a:spcPct val="150000"/>
                  </a:lnSpc>
                  <a:buNone/>
                </a:pPr>
                <a:r>
                  <a:rPr lang="en-ZA" dirty="0"/>
                  <a:t>Go one further period into the past: </a:t>
                </a:r>
                <a:endParaRPr lang="en-ZA" i="1" dirty="0">
                  <a:latin typeface="Cambria Math" panose="02040503050406030204" pitchFamily="18" charset="0"/>
                </a:endParaRPr>
              </a:p>
              <a:p>
                <a:pPr marL="0" indent="0">
                  <a:lnSpc>
                    <a:spcPct val="120000"/>
                  </a:lnSpc>
                  <a:buNone/>
                </a:pPr>
                <a14:m>
                  <m:oMathPara xmlns:m="http://schemas.openxmlformats.org/officeDocument/2006/math">
                    <m:oMathParaPr>
                      <m:jc m:val="center"/>
                    </m:oMathParaPr>
                    <m:oMath xmlns:m="http://schemas.openxmlformats.org/officeDocument/2006/math">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0</m:t>
                          </m:r>
                        </m:sub>
                      </m:sSub>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𝑡</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r>
                        <a:rPr lang="en-ZA">
                          <a:solidFill>
                            <a:schemeClr val="tx1"/>
                          </a:solidFill>
                          <a:latin typeface="Cambria Math" panose="02040503050406030204" pitchFamily="18" charset="0"/>
                        </a:rPr>
                        <m:t>+</m:t>
                      </m:r>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𝑡</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𝜀</m:t>
                          </m:r>
                        </m:e>
                        <m:sub>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𝑖</m:t>
                          </m:r>
                        </m:sub>
                      </m:sSub>
                      <m:r>
                        <a:rPr lang="en-ZA" i="1" smtClean="0">
                          <a:solidFill>
                            <a:schemeClr val="tx1"/>
                          </a:solidFill>
                          <a:latin typeface="Cambria Math" panose="02040503050406030204" pitchFamily="18" charset="0"/>
                        </a:rPr>
                        <m:t>+</m:t>
                      </m:r>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+1</m:t>
                          </m:r>
                        </m:sup>
                      </m:sSubSup>
                      <m:sSub>
                        <m:sSubPr>
                          <m:ctrlPr>
                            <a:rPr lang="en-ZA" i="1">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𝑦</m:t>
                          </m:r>
                        </m:e>
                        <m:sub>
                          <m:r>
                            <a:rPr lang="en-ZA" b="0" i="1" smtClean="0">
                              <a:solidFill>
                                <a:schemeClr val="tx1"/>
                              </a:solidFill>
                              <a:latin typeface="Cambria Math" panose="02040503050406030204" pitchFamily="18" charset="0"/>
                            </a:rPr>
                            <m:t>−1</m:t>
                          </m:r>
                        </m:sub>
                      </m:sSub>
                    </m:oMath>
                  </m:oMathPara>
                </a14:m>
                <a:endParaRPr lang="en-ZA" dirty="0"/>
              </a:p>
              <a:p>
                <a:pPr marL="0" indent="0">
                  <a:lnSpc>
                    <a:spcPct val="150000"/>
                  </a:lnSpc>
                  <a:buNone/>
                </a:pPr>
                <a:r>
                  <a:rPr lang="en-ZA" dirty="0"/>
                  <a:t>And then m more periods: </a:t>
                </a:r>
                <a:endParaRPr lang="en-ZA" i="1" dirty="0">
                  <a:latin typeface="Cambria Math" panose="02040503050406030204" pitchFamily="18" charset="0"/>
                </a:endParaRPr>
              </a:p>
              <a:p>
                <a:pPr marL="0" indent="0">
                  <a:lnSpc>
                    <a:spcPct val="120000"/>
                  </a:lnSpc>
                  <a:buNone/>
                </a:pPr>
                <a14:m>
                  <m:oMathPara xmlns:m="http://schemas.openxmlformats.org/officeDocument/2006/math">
                    <m:oMathParaPr>
                      <m:jc m:val="center"/>
                    </m:oMathParaPr>
                    <m:oMath xmlns:m="http://schemas.openxmlformats.org/officeDocument/2006/math">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0</m:t>
                          </m:r>
                        </m:sub>
                      </m:sSub>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r>
                        <a:rPr lang="en-ZA">
                          <a:solidFill>
                            <a:schemeClr val="tx1"/>
                          </a:solidFill>
                          <a:latin typeface="Cambria Math" panose="02040503050406030204" pitchFamily="18" charset="0"/>
                        </a:rPr>
                        <m:t>+</m:t>
                      </m:r>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𝜀</m:t>
                          </m:r>
                        </m:e>
                        <m:sub>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𝑖</m:t>
                          </m:r>
                        </m:sub>
                      </m:sSub>
                      <m:r>
                        <a:rPr lang="en-ZA" i="1" smtClean="0">
                          <a:solidFill>
                            <a:schemeClr val="tx1"/>
                          </a:solidFill>
                          <a:latin typeface="Cambria Math" panose="02040503050406030204" pitchFamily="18" charset="0"/>
                        </a:rPr>
                        <m:t>+</m:t>
                      </m:r>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r>
                            <a:rPr lang="en-ZA" b="0" i="1" smtClean="0">
                              <a:solidFill>
                                <a:schemeClr val="tx1"/>
                              </a:solidFill>
                              <a:latin typeface="Cambria Math" panose="02040503050406030204" pitchFamily="18" charset="0"/>
                            </a:rPr>
                            <m:t>+1</m:t>
                          </m:r>
                        </m:sup>
                      </m:sSubSup>
                      <m:sSub>
                        <m:sSubPr>
                          <m:ctrlPr>
                            <a:rPr lang="en-ZA" i="1">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𝑦</m:t>
                          </m:r>
                        </m:e>
                        <m:sub>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r>
                            <a:rPr lang="en-ZA" b="0" i="1" smtClean="0">
                              <a:solidFill>
                                <a:schemeClr val="tx1"/>
                              </a:solidFill>
                              <a:latin typeface="Cambria Math" panose="02040503050406030204" pitchFamily="18" charset="0"/>
                            </a:rPr>
                            <m:t>−1</m:t>
                          </m:r>
                        </m:sub>
                      </m:sSub>
                    </m:oMath>
                  </m:oMathPara>
                </a14:m>
                <a:endParaRPr lang="en-ZA" dirty="0"/>
              </a:p>
              <a:p>
                <a:pPr marL="0" indent="0">
                  <a:lnSpc>
                    <a:spcPct val="150000"/>
                  </a:lnSpc>
                  <a:buNone/>
                </a:pPr>
                <a:endParaRPr lang="en-ZA" dirty="0"/>
              </a:p>
              <a:p>
                <a:pPr marL="0" indent="0">
                  <a:lnSpc>
                    <a:spcPct val="150000"/>
                  </a:lnSpc>
                  <a:buNone/>
                </a:pPr>
                <a:endParaRPr lang="en-ZA" dirty="0"/>
              </a:p>
              <a:p>
                <a:pPr marL="0" indent="0">
                  <a:lnSpc>
                    <a:spcPct val="150000"/>
                  </a:lnSpc>
                  <a:buNone/>
                </a:pPr>
                <a:endParaRPr lang="en-ZA" dirty="0"/>
              </a:p>
              <a:p>
                <a:pPr marL="0" indent="0">
                  <a:lnSpc>
                    <a:spcPct val="150000"/>
                  </a:lnSpc>
                  <a:buNone/>
                </a:pPr>
                <a:endParaRPr lang="en-ZA" dirty="0"/>
              </a:p>
              <a:p>
                <a:pPr marL="0" indent="0">
                  <a:buNone/>
                </a:pPr>
                <a:endParaRPr lang="en-ZA" dirty="0"/>
              </a:p>
              <a:p>
                <a:pPr marL="0" indent="0">
                  <a:buNone/>
                </a:pPr>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600201"/>
                <a:ext cx="10972800" cy="4983161"/>
              </a:xfrm>
              <a:blipFill>
                <a:blip r:embed="rId2"/>
                <a:stretch>
                  <a:fillRect l="-889"/>
                </a:stretch>
              </a:blipFill>
            </p:spPr>
            <p:txBody>
              <a:bodyPr/>
              <a:lstStyle/>
              <a:p>
                <a:r>
                  <a:rPr lang="en-ZA">
                    <a:noFill/>
                  </a:rPr>
                  <a:t> </a:t>
                </a:r>
              </a:p>
            </p:txBody>
          </p:sp>
        </mc:Fallback>
      </mc:AlternateContent>
    </p:spTree>
    <p:extLst>
      <p:ext uri="{BB962C8B-B14F-4D97-AF65-F5344CB8AC3E}">
        <p14:creationId xmlns:p14="http://schemas.microsoft.com/office/powerpoint/2010/main" val="4093790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normAutofit fontScale="90000"/>
          </a:bodyPr>
          <a:lstStyle/>
          <a:p>
            <a:r>
              <a:rPr lang="en-ZA" dirty="0"/>
              <a:t>Solution by backwards iteration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600201"/>
                <a:ext cx="10972800" cy="5141167"/>
              </a:xfrm>
            </p:spPr>
            <p:txBody>
              <a:bodyPr>
                <a:normAutofit/>
              </a:bodyPr>
              <a:lstStyle/>
              <a:p>
                <a:pPr marL="0" indent="0">
                  <a:buNone/>
                </a:pPr>
                <a14:m>
                  <m:oMathPara xmlns:m="http://schemas.openxmlformats.org/officeDocument/2006/math">
                    <m:oMathParaPr>
                      <m:jc m:val="center"/>
                    </m:oMathParaPr>
                    <m:oMath xmlns:m="http://schemas.openxmlformats.org/officeDocument/2006/math">
                      <m:sSub>
                        <m:sSubPr>
                          <m:ctrlPr>
                            <a:rPr lang="en-ZA" sz="2800" i="1" smtClean="0">
                              <a:latin typeface="Cambria Math" panose="02040503050406030204" pitchFamily="18" charset="0"/>
                            </a:rPr>
                          </m:ctrlPr>
                        </m:sSubPr>
                        <m:e>
                          <m:r>
                            <a:rPr lang="en-ZA" sz="2800" i="1">
                              <a:latin typeface="Cambria Math" panose="02040503050406030204" pitchFamily="18" charset="0"/>
                            </a:rPr>
                            <m:t>𝑦</m:t>
                          </m:r>
                        </m:e>
                        <m:sub>
                          <m:r>
                            <a:rPr lang="en-ZA" sz="2800" i="1">
                              <a:latin typeface="Cambria Math" panose="02040503050406030204" pitchFamily="18" charset="0"/>
                            </a:rPr>
                            <m:t>𝑡</m:t>
                          </m:r>
                        </m:sub>
                      </m:sSub>
                      <m:r>
                        <a:rPr lang="en-ZA" sz="2800" i="1">
                          <a:latin typeface="Cambria Math" panose="02040503050406030204" pitchFamily="18" charset="0"/>
                        </a:rPr>
                        <m:t>=</m:t>
                      </m:r>
                      <m:sSub>
                        <m:sSubPr>
                          <m:ctrlPr>
                            <a:rPr lang="en-ZA" sz="2800" i="1" smtClean="0">
                              <a:solidFill>
                                <a:schemeClr val="tx1"/>
                              </a:solidFill>
                              <a:latin typeface="Cambria Math" panose="02040503050406030204" pitchFamily="18" charset="0"/>
                            </a:rPr>
                          </m:ctrlPr>
                        </m:sSubPr>
                        <m:e>
                          <m:r>
                            <a:rPr lang="en-ZA" sz="2800" i="1">
                              <a:solidFill>
                                <a:schemeClr val="tx1"/>
                              </a:solidFill>
                              <a:latin typeface="Cambria Math" panose="02040503050406030204" pitchFamily="18" charset="0"/>
                            </a:rPr>
                            <m:t>𝑎</m:t>
                          </m:r>
                        </m:e>
                        <m:sub>
                          <m:r>
                            <a:rPr lang="en-ZA" sz="2800" i="1">
                              <a:solidFill>
                                <a:schemeClr val="tx1"/>
                              </a:solidFill>
                              <a:latin typeface="Cambria Math" panose="02040503050406030204" pitchFamily="18" charset="0"/>
                            </a:rPr>
                            <m:t>0</m:t>
                          </m:r>
                        </m:sub>
                      </m:sSub>
                      <m:nary>
                        <m:naryPr>
                          <m:chr m:val="∑"/>
                          <m:ctrlPr>
                            <a:rPr lang="en-ZA" sz="2800" i="1" smtClean="0">
                              <a:solidFill>
                                <a:schemeClr val="tx1"/>
                              </a:solidFill>
                              <a:latin typeface="Cambria Math" panose="02040503050406030204" pitchFamily="18" charset="0"/>
                            </a:rPr>
                          </m:ctrlPr>
                        </m:naryPr>
                        <m:sub>
                          <m:r>
                            <m:rPr>
                              <m:brk m:alnAt="23"/>
                            </m:rPr>
                            <a:rPr lang="en-ZA" sz="2800" b="0" i="1" smtClean="0">
                              <a:solidFill>
                                <a:schemeClr val="tx1"/>
                              </a:solidFill>
                              <a:latin typeface="Cambria Math" panose="02040503050406030204" pitchFamily="18" charset="0"/>
                            </a:rPr>
                            <m:t>𝑖</m:t>
                          </m:r>
                          <m:r>
                            <a:rPr lang="en-ZA" sz="2800" b="0" i="1" smtClean="0">
                              <a:solidFill>
                                <a:schemeClr val="tx1"/>
                              </a:solidFill>
                              <a:latin typeface="Cambria Math" panose="02040503050406030204" pitchFamily="18" charset="0"/>
                            </a:rPr>
                            <m:t>=0</m:t>
                          </m:r>
                        </m:sub>
                        <m:sup>
                          <m:r>
                            <a:rPr lang="en-ZA" sz="2800" b="0" i="1" smtClean="0">
                              <a:solidFill>
                                <a:schemeClr val="tx1"/>
                              </a:solidFill>
                              <a:latin typeface="Cambria Math" panose="02040503050406030204" pitchFamily="18" charset="0"/>
                            </a:rPr>
                            <m:t>𝑡</m:t>
                          </m:r>
                          <m:r>
                            <a:rPr lang="en-ZA" sz="2800" b="0" i="1" smtClean="0">
                              <a:solidFill>
                                <a:schemeClr val="tx1"/>
                              </a:solidFill>
                              <a:latin typeface="Cambria Math" panose="02040503050406030204" pitchFamily="18" charset="0"/>
                            </a:rPr>
                            <m:t>+</m:t>
                          </m:r>
                          <m:r>
                            <a:rPr lang="en-ZA" sz="2800" b="0" i="1" smtClean="0">
                              <a:solidFill>
                                <a:schemeClr val="tx1"/>
                              </a:solidFill>
                              <a:latin typeface="Cambria Math" panose="02040503050406030204" pitchFamily="18" charset="0"/>
                            </a:rPr>
                            <m:t>𝑚</m:t>
                          </m:r>
                        </m:sup>
                        <m:e>
                          <m:sSubSup>
                            <m:sSubSupPr>
                              <m:ctrlPr>
                                <a:rPr lang="en-ZA" sz="2800" b="0" i="1" smtClean="0">
                                  <a:solidFill>
                                    <a:schemeClr val="tx1"/>
                                  </a:solidFill>
                                  <a:latin typeface="Cambria Math" panose="02040503050406030204" pitchFamily="18" charset="0"/>
                                </a:rPr>
                              </m:ctrlPr>
                            </m:sSubSupPr>
                            <m:e>
                              <m:r>
                                <a:rPr lang="en-ZA" sz="2800" i="1">
                                  <a:solidFill>
                                    <a:schemeClr val="tx1"/>
                                  </a:solidFill>
                                  <a:latin typeface="Cambria Math" panose="02040503050406030204" pitchFamily="18" charset="0"/>
                                </a:rPr>
                                <m:t>𝑎</m:t>
                              </m:r>
                            </m:e>
                            <m:sub>
                              <m:r>
                                <a:rPr lang="en-ZA" sz="2800" i="1">
                                  <a:solidFill>
                                    <a:schemeClr val="tx1"/>
                                  </a:solidFill>
                                  <a:latin typeface="Cambria Math" panose="02040503050406030204" pitchFamily="18" charset="0"/>
                                </a:rPr>
                                <m:t>1</m:t>
                              </m:r>
                            </m:sub>
                            <m:sup>
                              <m:r>
                                <a:rPr lang="en-ZA" sz="2800" b="0" i="1" smtClean="0">
                                  <a:solidFill>
                                    <a:schemeClr val="tx1"/>
                                  </a:solidFill>
                                  <a:latin typeface="Cambria Math" panose="02040503050406030204" pitchFamily="18" charset="0"/>
                                </a:rPr>
                                <m:t>𝑖</m:t>
                              </m:r>
                            </m:sup>
                          </m:sSubSup>
                        </m:e>
                      </m:nary>
                      <m:r>
                        <a:rPr lang="en-ZA" sz="2800">
                          <a:solidFill>
                            <a:schemeClr val="tx1"/>
                          </a:solidFill>
                          <a:latin typeface="Cambria Math" panose="02040503050406030204" pitchFamily="18" charset="0"/>
                        </a:rPr>
                        <m:t>+</m:t>
                      </m:r>
                      <m:nary>
                        <m:naryPr>
                          <m:chr m:val="∑"/>
                          <m:ctrlPr>
                            <a:rPr lang="en-ZA" sz="2800" i="1" smtClean="0">
                              <a:solidFill>
                                <a:schemeClr val="tx1"/>
                              </a:solidFill>
                              <a:latin typeface="Cambria Math" panose="02040503050406030204" pitchFamily="18" charset="0"/>
                            </a:rPr>
                          </m:ctrlPr>
                        </m:naryPr>
                        <m:sub>
                          <m:r>
                            <m:rPr>
                              <m:brk m:alnAt="23"/>
                            </m:rPr>
                            <a:rPr lang="en-ZA" sz="2800" b="0" i="1" smtClean="0">
                              <a:solidFill>
                                <a:schemeClr val="tx1"/>
                              </a:solidFill>
                              <a:latin typeface="Cambria Math" panose="02040503050406030204" pitchFamily="18" charset="0"/>
                            </a:rPr>
                            <m:t>𝑖</m:t>
                          </m:r>
                          <m:r>
                            <a:rPr lang="en-ZA" sz="2800" b="0" i="1" smtClean="0">
                              <a:solidFill>
                                <a:schemeClr val="tx1"/>
                              </a:solidFill>
                              <a:latin typeface="Cambria Math" panose="02040503050406030204" pitchFamily="18" charset="0"/>
                            </a:rPr>
                            <m:t>=0</m:t>
                          </m:r>
                        </m:sub>
                        <m:sup>
                          <m:r>
                            <a:rPr lang="en-ZA" sz="2800" b="0" i="1" smtClean="0">
                              <a:solidFill>
                                <a:schemeClr val="tx1"/>
                              </a:solidFill>
                              <a:latin typeface="Cambria Math" panose="02040503050406030204" pitchFamily="18" charset="0"/>
                            </a:rPr>
                            <m:t>𝑡</m:t>
                          </m:r>
                          <m:r>
                            <a:rPr lang="en-ZA" sz="2800" b="0" i="1" smtClean="0">
                              <a:solidFill>
                                <a:schemeClr val="tx1"/>
                              </a:solidFill>
                              <a:latin typeface="Cambria Math" panose="02040503050406030204" pitchFamily="18" charset="0"/>
                            </a:rPr>
                            <m:t>+</m:t>
                          </m:r>
                          <m:r>
                            <a:rPr lang="en-ZA" sz="2800" b="0" i="1" smtClean="0">
                              <a:solidFill>
                                <a:schemeClr val="tx1"/>
                              </a:solidFill>
                              <a:latin typeface="Cambria Math" panose="02040503050406030204" pitchFamily="18" charset="0"/>
                            </a:rPr>
                            <m:t>𝑚</m:t>
                          </m:r>
                        </m:sup>
                        <m:e>
                          <m:sSubSup>
                            <m:sSubSupPr>
                              <m:ctrlPr>
                                <a:rPr lang="en-ZA" sz="2800" b="0" i="1" smtClean="0">
                                  <a:solidFill>
                                    <a:schemeClr val="tx1"/>
                                  </a:solidFill>
                                  <a:latin typeface="Cambria Math" panose="02040503050406030204" pitchFamily="18" charset="0"/>
                                </a:rPr>
                              </m:ctrlPr>
                            </m:sSubSupPr>
                            <m:e>
                              <m:r>
                                <a:rPr lang="en-ZA" sz="2800" i="1">
                                  <a:solidFill>
                                    <a:schemeClr val="tx1"/>
                                  </a:solidFill>
                                  <a:latin typeface="Cambria Math" panose="02040503050406030204" pitchFamily="18" charset="0"/>
                                </a:rPr>
                                <m:t>𝑎</m:t>
                              </m:r>
                            </m:e>
                            <m:sub>
                              <m:r>
                                <a:rPr lang="en-ZA" sz="2800" i="1">
                                  <a:solidFill>
                                    <a:schemeClr val="tx1"/>
                                  </a:solidFill>
                                  <a:latin typeface="Cambria Math" panose="02040503050406030204" pitchFamily="18" charset="0"/>
                                </a:rPr>
                                <m:t>1</m:t>
                              </m:r>
                            </m:sub>
                            <m:sup>
                              <m:r>
                                <a:rPr lang="en-ZA" sz="2800" b="0" i="1" smtClean="0">
                                  <a:solidFill>
                                    <a:schemeClr val="tx1"/>
                                  </a:solidFill>
                                  <a:latin typeface="Cambria Math" panose="02040503050406030204" pitchFamily="18" charset="0"/>
                                </a:rPr>
                                <m:t>𝑖</m:t>
                              </m:r>
                            </m:sup>
                          </m:sSubSup>
                        </m:e>
                      </m:nary>
                      <m:sSub>
                        <m:sSubPr>
                          <m:ctrlPr>
                            <a:rPr lang="en-ZA" sz="2800" i="1" smtClean="0">
                              <a:solidFill>
                                <a:schemeClr val="tx1"/>
                              </a:solidFill>
                              <a:latin typeface="Cambria Math" panose="02040503050406030204" pitchFamily="18" charset="0"/>
                            </a:rPr>
                          </m:ctrlPr>
                        </m:sSubPr>
                        <m:e>
                          <m:r>
                            <a:rPr lang="en-ZA" sz="2800" i="1">
                              <a:solidFill>
                                <a:schemeClr val="tx1"/>
                              </a:solidFill>
                              <a:latin typeface="Cambria Math" panose="02040503050406030204" pitchFamily="18" charset="0"/>
                            </a:rPr>
                            <m:t>𝜀</m:t>
                          </m:r>
                        </m:e>
                        <m:sub>
                          <m:r>
                            <a:rPr lang="en-ZA" sz="2800" b="0" i="1" smtClean="0">
                              <a:solidFill>
                                <a:schemeClr val="tx1"/>
                              </a:solidFill>
                              <a:latin typeface="Cambria Math" panose="02040503050406030204" pitchFamily="18" charset="0"/>
                            </a:rPr>
                            <m:t>𝑡</m:t>
                          </m:r>
                          <m:r>
                            <a:rPr lang="en-ZA" sz="2800" b="0" i="1" smtClean="0">
                              <a:solidFill>
                                <a:schemeClr val="tx1"/>
                              </a:solidFill>
                              <a:latin typeface="Cambria Math" panose="02040503050406030204" pitchFamily="18" charset="0"/>
                            </a:rPr>
                            <m:t>−</m:t>
                          </m:r>
                          <m:r>
                            <a:rPr lang="en-ZA" sz="2800" b="0" i="1" smtClean="0">
                              <a:solidFill>
                                <a:schemeClr val="tx1"/>
                              </a:solidFill>
                              <a:latin typeface="Cambria Math" panose="02040503050406030204" pitchFamily="18" charset="0"/>
                            </a:rPr>
                            <m:t>𝑖</m:t>
                          </m:r>
                        </m:sub>
                      </m:sSub>
                      <m:r>
                        <a:rPr lang="en-ZA" sz="2800" i="1" smtClean="0">
                          <a:solidFill>
                            <a:schemeClr val="tx1"/>
                          </a:solidFill>
                          <a:latin typeface="Cambria Math" panose="02040503050406030204" pitchFamily="18" charset="0"/>
                        </a:rPr>
                        <m:t>+</m:t>
                      </m:r>
                      <m:sSubSup>
                        <m:sSubSupPr>
                          <m:ctrlPr>
                            <a:rPr lang="en-ZA" sz="2800" b="0" i="1" smtClean="0">
                              <a:solidFill>
                                <a:schemeClr val="tx1"/>
                              </a:solidFill>
                              <a:latin typeface="Cambria Math" panose="02040503050406030204" pitchFamily="18" charset="0"/>
                            </a:rPr>
                          </m:ctrlPr>
                        </m:sSubSupPr>
                        <m:e>
                          <m:r>
                            <a:rPr lang="en-ZA" sz="2800" i="1">
                              <a:solidFill>
                                <a:schemeClr val="tx1"/>
                              </a:solidFill>
                              <a:latin typeface="Cambria Math" panose="02040503050406030204" pitchFamily="18" charset="0"/>
                            </a:rPr>
                            <m:t>𝑎</m:t>
                          </m:r>
                        </m:e>
                        <m:sub>
                          <m:r>
                            <a:rPr lang="en-ZA" sz="2800" i="1">
                              <a:solidFill>
                                <a:schemeClr val="tx1"/>
                              </a:solidFill>
                              <a:latin typeface="Cambria Math" panose="02040503050406030204" pitchFamily="18" charset="0"/>
                            </a:rPr>
                            <m:t>1</m:t>
                          </m:r>
                        </m:sub>
                        <m:sup>
                          <m:r>
                            <a:rPr lang="en-ZA" sz="2800" b="0" i="1" smtClean="0">
                              <a:solidFill>
                                <a:schemeClr val="tx1"/>
                              </a:solidFill>
                              <a:latin typeface="Cambria Math" panose="02040503050406030204" pitchFamily="18" charset="0"/>
                            </a:rPr>
                            <m:t>𝑡</m:t>
                          </m:r>
                          <m:r>
                            <a:rPr lang="en-ZA" sz="2800" b="0" i="1" smtClean="0">
                              <a:solidFill>
                                <a:schemeClr val="tx1"/>
                              </a:solidFill>
                              <a:latin typeface="Cambria Math" panose="02040503050406030204" pitchFamily="18" charset="0"/>
                            </a:rPr>
                            <m:t>+</m:t>
                          </m:r>
                          <m:r>
                            <a:rPr lang="en-ZA" sz="2800" b="0" i="1" smtClean="0">
                              <a:solidFill>
                                <a:schemeClr val="tx1"/>
                              </a:solidFill>
                              <a:latin typeface="Cambria Math" panose="02040503050406030204" pitchFamily="18" charset="0"/>
                            </a:rPr>
                            <m:t>𝑚</m:t>
                          </m:r>
                          <m:r>
                            <a:rPr lang="en-ZA" sz="2800" b="0" i="1" smtClean="0">
                              <a:solidFill>
                                <a:schemeClr val="tx1"/>
                              </a:solidFill>
                              <a:latin typeface="Cambria Math" panose="02040503050406030204" pitchFamily="18" charset="0"/>
                            </a:rPr>
                            <m:t>+1</m:t>
                          </m:r>
                        </m:sup>
                      </m:sSubSup>
                      <m:sSub>
                        <m:sSubPr>
                          <m:ctrlPr>
                            <a:rPr lang="en-ZA" sz="2800" i="1">
                              <a:solidFill>
                                <a:schemeClr val="tx1"/>
                              </a:solidFill>
                              <a:latin typeface="Cambria Math" panose="02040503050406030204" pitchFamily="18" charset="0"/>
                            </a:rPr>
                          </m:ctrlPr>
                        </m:sSubPr>
                        <m:e>
                          <m:r>
                            <a:rPr lang="en-ZA" sz="2800" i="1">
                              <a:solidFill>
                                <a:schemeClr val="tx1"/>
                              </a:solidFill>
                              <a:latin typeface="Cambria Math" panose="02040503050406030204" pitchFamily="18" charset="0"/>
                            </a:rPr>
                            <m:t>𝑦</m:t>
                          </m:r>
                        </m:e>
                        <m:sub>
                          <m:r>
                            <a:rPr lang="en-ZA" sz="2800" b="0" i="1" smtClean="0">
                              <a:solidFill>
                                <a:schemeClr val="tx1"/>
                              </a:solidFill>
                              <a:latin typeface="Cambria Math" panose="02040503050406030204" pitchFamily="18" charset="0"/>
                            </a:rPr>
                            <m:t>−</m:t>
                          </m:r>
                          <m:r>
                            <a:rPr lang="en-ZA" sz="2800" b="0" i="1" smtClean="0">
                              <a:solidFill>
                                <a:schemeClr val="tx1"/>
                              </a:solidFill>
                              <a:latin typeface="Cambria Math" panose="02040503050406030204" pitchFamily="18" charset="0"/>
                            </a:rPr>
                            <m:t>𝑚</m:t>
                          </m:r>
                          <m:r>
                            <a:rPr lang="en-ZA" sz="2800" b="0" i="1" smtClean="0">
                              <a:solidFill>
                                <a:schemeClr val="tx1"/>
                              </a:solidFill>
                              <a:latin typeface="Cambria Math" panose="02040503050406030204" pitchFamily="18" charset="0"/>
                            </a:rPr>
                            <m:t>−1</m:t>
                          </m:r>
                        </m:sub>
                      </m:sSub>
                    </m:oMath>
                  </m:oMathPara>
                </a14:m>
                <a:endParaRPr lang="en-ZA" sz="2800" dirty="0"/>
              </a:p>
              <a:p>
                <a:pPr marL="0" indent="0">
                  <a:buNone/>
                </a:pPr>
                <a:endParaRPr lang="en-ZA" sz="2800" dirty="0"/>
              </a:p>
              <a:p>
                <a:pPr marL="0" indent="0">
                  <a:buNone/>
                </a:pPr>
                <a:r>
                  <a:rPr lang="en-ZA" sz="2800" dirty="0"/>
                  <a:t>Now consider the situation as </a:t>
                </a:r>
                <a14:m>
                  <m:oMath xmlns:m="http://schemas.openxmlformats.org/officeDocument/2006/math">
                    <m:r>
                      <a:rPr lang="en-ZA" sz="2800" b="0" i="1" smtClean="0">
                        <a:latin typeface="Cambria Math" panose="02040503050406030204" pitchFamily="18" charset="0"/>
                      </a:rPr>
                      <m:t>𝑚</m:t>
                    </m:r>
                    <m:r>
                      <a:rPr lang="en-ZA" sz="2800" b="0" i="1" smtClean="0">
                        <a:latin typeface="Cambria Math" panose="02040503050406030204" pitchFamily="18" charset="0"/>
                      </a:rPr>
                      <m:t>→∞</m:t>
                    </m:r>
                  </m:oMath>
                </a14:m>
                <a:r>
                  <a:rPr lang="en-ZA" sz="2800" dirty="0"/>
                  <a:t>. </a:t>
                </a:r>
                <a:br>
                  <a:rPr lang="en-ZA" sz="2800" dirty="0"/>
                </a:br>
                <a:r>
                  <a:rPr lang="en-ZA" sz="2800" dirty="0"/>
                  <a:t>When will the above equation be </a:t>
                </a:r>
                <a:r>
                  <a:rPr lang="en-ZA" sz="2800" b="1" dirty="0"/>
                  <a:t>defined</a:t>
                </a:r>
                <a:r>
                  <a:rPr lang="en-ZA" sz="2800" dirty="0"/>
                  <a:t>? (i.e. give a </a:t>
                </a:r>
                <a:r>
                  <a:rPr lang="en-ZA" sz="2800" b="1" dirty="0"/>
                  <a:t>finite</a:t>
                </a:r>
                <a:r>
                  <a:rPr lang="en-ZA" sz="2800" dirty="0"/>
                  <a:t> answer)</a:t>
                </a:r>
              </a:p>
              <a:p>
                <a:pPr>
                  <a:lnSpc>
                    <a:spcPct val="100000"/>
                  </a:lnSpc>
                </a:pPr>
                <a:r>
                  <a:rPr lang="en-ZA" sz="2800" dirty="0"/>
                  <a:t>We always assume </a:t>
                </a:r>
                <a14:m>
                  <m:oMath xmlns:m="http://schemas.openxmlformats.org/officeDocument/2006/math">
                    <m:d>
                      <m:dPr>
                        <m:begChr m:val="|"/>
                        <m:endChr m:val="|"/>
                        <m:ctrlPr>
                          <a:rPr lang="en-ZA" sz="2800" b="0" i="1" smtClean="0">
                            <a:solidFill>
                              <a:schemeClr val="tx1"/>
                            </a:solidFill>
                            <a:latin typeface="Cambria Math" panose="02040503050406030204" pitchFamily="18" charset="0"/>
                          </a:rPr>
                        </m:ctrlPr>
                      </m:dPr>
                      <m:e>
                        <m:sSub>
                          <m:sSubPr>
                            <m:ctrlPr>
                              <a:rPr lang="en-ZA" sz="2800" i="1" smtClean="0">
                                <a:solidFill>
                                  <a:schemeClr val="tx1"/>
                                </a:solidFill>
                                <a:latin typeface="Cambria Math" panose="02040503050406030204" pitchFamily="18" charset="0"/>
                              </a:rPr>
                            </m:ctrlPr>
                          </m:sSubPr>
                          <m:e>
                            <m:r>
                              <a:rPr lang="en-ZA" sz="2800" i="1">
                                <a:solidFill>
                                  <a:schemeClr val="tx1"/>
                                </a:solidFill>
                                <a:latin typeface="Cambria Math" panose="02040503050406030204" pitchFamily="18" charset="0"/>
                              </a:rPr>
                              <m:t>𝜀</m:t>
                            </m:r>
                          </m:e>
                          <m:sub>
                            <m:r>
                              <a:rPr lang="en-ZA" sz="2800" b="0" i="1" smtClean="0">
                                <a:solidFill>
                                  <a:schemeClr val="tx1"/>
                                </a:solidFill>
                                <a:latin typeface="Cambria Math" panose="02040503050406030204" pitchFamily="18" charset="0"/>
                              </a:rPr>
                              <m:t>𝑡</m:t>
                            </m:r>
                          </m:sub>
                        </m:sSub>
                      </m:e>
                    </m:d>
                    <m:r>
                      <a:rPr lang="en-ZA" sz="2800" b="0" i="1" smtClean="0">
                        <a:solidFill>
                          <a:schemeClr val="tx1"/>
                        </a:solidFill>
                        <a:latin typeface="Cambria Math" panose="02040503050406030204" pitchFamily="18" charset="0"/>
                      </a:rPr>
                      <m:t>&lt;∞</m:t>
                    </m:r>
                  </m:oMath>
                </a14:m>
                <a:r>
                  <a:rPr lang="en-ZA" sz="2800" dirty="0"/>
                  <a:t>, and </a:t>
                </a:r>
                <a14:m>
                  <m:oMath xmlns:m="http://schemas.openxmlformats.org/officeDocument/2006/math">
                    <m:d>
                      <m:dPr>
                        <m:begChr m:val="|"/>
                        <m:endChr m:val="|"/>
                        <m:ctrlPr>
                          <a:rPr lang="en-ZA" sz="2800" b="0" i="1" smtClean="0">
                            <a:solidFill>
                              <a:schemeClr val="tx1"/>
                            </a:solidFill>
                            <a:latin typeface="Cambria Math" panose="02040503050406030204" pitchFamily="18" charset="0"/>
                          </a:rPr>
                        </m:ctrlPr>
                      </m:dPr>
                      <m:e>
                        <m:limLow>
                          <m:limLowPr>
                            <m:ctrlPr>
                              <a:rPr lang="en-ZA" sz="2800" b="0" i="1" smtClean="0">
                                <a:latin typeface="Cambria Math" panose="02040503050406030204" pitchFamily="18" charset="0"/>
                              </a:rPr>
                            </m:ctrlPr>
                          </m:limLowPr>
                          <m:e>
                            <m:r>
                              <m:rPr>
                                <m:sty m:val="p"/>
                              </m:rPr>
                              <a:rPr lang="en-ZA" sz="2800">
                                <a:latin typeface="Cambria Math" panose="02040503050406030204" pitchFamily="18" charset="0"/>
                              </a:rPr>
                              <m:t>l</m:t>
                            </m:r>
                            <m:r>
                              <m:rPr>
                                <m:sty m:val="p"/>
                              </m:rPr>
                              <a:rPr lang="en-ZA" sz="2800" b="0" i="0" smtClean="0">
                                <a:latin typeface="Cambria Math" panose="02040503050406030204" pitchFamily="18" charset="0"/>
                              </a:rPr>
                              <m:t>im</m:t>
                            </m:r>
                          </m:e>
                          <m:lim>
                            <m:r>
                              <a:rPr lang="en-ZA" sz="2800" b="0" i="1" smtClean="0">
                                <a:latin typeface="Cambria Math" panose="02040503050406030204" pitchFamily="18" charset="0"/>
                              </a:rPr>
                              <m:t>𝑚</m:t>
                            </m:r>
                            <m:r>
                              <a:rPr lang="en-ZA" sz="2800" b="0" i="1" smtClean="0">
                                <a:latin typeface="Cambria Math" panose="02040503050406030204" pitchFamily="18" charset="0"/>
                              </a:rPr>
                              <m:t>→∞</m:t>
                            </m:r>
                          </m:lim>
                        </m:limLow>
                        <m:sSub>
                          <m:sSubPr>
                            <m:ctrlPr>
                              <a:rPr lang="en-ZA" sz="2800" i="1" smtClean="0">
                                <a:solidFill>
                                  <a:schemeClr val="tx1"/>
                                </a:solidFill>
                                <a:latin typeface="Cambria Math" panose="02040503050406030204" pitchFamily="18" charset="0"/>
                              </a:rPr>
                            </m:ctrlPr>
                          </m:sSubPr>
                          <m:e>
                            <m:r>
                              <a:rPr lang="en-ZA" sz="2800" i="1">
                                <a:solidFill>
                                  <a:schemeClr val="tx1"/>
                                </a:solidFill>
                                <a:latin typeface="Cambria Math" panose="02040503050406030204" pitchFamily="18" charset="0"/>
                              </a:rPr>
                              <m:t>𝑦</m:t>
                            </m:r>
                          </m:e>
                          <m:sub>
                            <m:r>
                              <a:rPr lang="en-ZA" sz="2800" b="0" i="1" smtClean="0">
                                <a:solidFill>
                                  <a:schemeClr val="tx1"/>
                                </a:solidFill>
                                <a:latin typeface="Cambria Math" panose="02040503050406030204" pitchFamily="18" charset="0"/>
                              </a:rPr>
                              <m:t>−</m:t>
                            </m:r>
                            <m:r>
                              <a:rPr lang="en-ZA" sz="2800" b="0" i="1" smtClean="0">
                                <a:solidFill>
                                  <a:schemeClr val="tx1"/>
                                </a:solidFill>
                                <a:latin typeface="Cambria Math" panose="02040503050406030204" pitchFamily="18" charset="0"/>
                              </a:rPr>
                              <m:t>𝑚</m:t>
                            </m:r>
                            <m:r>
                              <a:rPr lang="en-ZA" sz="2800" b="0" i="1" smtClean="0">
                                <a:solidFill>
                                  <a:schemeClr val="tx1"/>
                                </a:solidFill>
                                <a:latin typeface="Cambria Math" panose="02040503050406030204" pitchFamily="18" charset="0"/>
                              </a:rPr>
                              <m:t>−1</m:t>
                            </m:r>
                          </m:sub>
                        </m:sSub>
                      </m:e>
                    </m:d>
                    <m:r>
                      <a:rPr lang="en-ZA" sz="2800" b="0" i="0" smtClean="0">
                        <a:solidFill>
                          <a:schemeClr val="tx1"/>
                        </a:solidFill>
                        <a:latin typeface="Cambria Math" panose="02040503050406030204" pitchFamily="18" charset="0"/>
                      </a:rPr>
                      <m:t>&lt;</m:t>
                    </m:r>
                    <m:r>
                      <a:rPr lang="en-ZA" sz="2800" b="0" i="1" smtClean="0">
                        <a:solidFill>
                          <a:schemeClr val="tx1"/>
                        </a:solidFill>
                        <a:latin typeface="Cambria Math" panose="02040503050406030204" pitchFamily="18" charset="0"/>
                      </a:rPr>
                      <m:t>∞</m:t>
                    </m:r>
                  </m:oMath>
                </a14:m>
                <a:r>
                  <a:rPr lang="en-ZA" sz="2800" dirty="0"/>
                  <a:t>. (why?) </a:t>
                </a:r>
                <a:endParaRPr lang="en-ZA" sz="2800" i="1" dirty="0">
                  <a:solidFill>
                    <a:schemeClr val="tx1"/>
                  </a:solidFill>
                  <a:latin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600201"/>
                <a:ext cx="10972800" cy="5141167"/>
              </a:xfrm>
              <a:blipFill>
                <a:blip r:embed="rId3"/>
                <a:stretch>
                  <a:fillRect l="-1111"/>
                </a:stretch>
              </a:blipFill>
            </p:spPr>
            <p:txBody>
              <a:bodyPr/>
              <a:lstStyle/>
              <a:p>
                <a:r>
                  <a:rPr lang="en-ZA">
                    <a:noFill/>
                  </a:rPr>
                  <a:t> </a:t>
                </a:r>
              </a:p>
            </p:txBody>
          </p:sp>
        </mc:Fallback>
      </mc:AlternateContent>
    </p:spTree>
    <p:extLst>
      <p:ext uri="{BB962C8B-B14F-4D97-AF65-F5344CB8AC3E}">
        <p14:creationId xmlns:p14="http://schemas.microsoft.com/office/powerpoint/2010/main" val="2266617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Assessment details</a:t>
            </a:r>
          </a:p>
        </p:txBody>
      </p:sp>
      <p:sp>
        <p:nvSpPr>
          <p:cNvPr id="3" name="Content Placeholder 2"/>
          <p:cNvSpPr>
            <a:spLocks noGrp="1"/>
          </p:cNvSpPr>
          <p:nvPr>
            <p:ph idx="1"/>
          </p:nvPr>
        </p:nvSpPr>
        <p:spPr>
          <a:xfrm>
            <a:off x="609600" y="1600201"/>
            <a:ext cx="10972800" cy="5257799"/>
          </a:xfrm>
        </p:spPr>
        <p:txBody>
          <a:bodyPr>
            <a:normAutofit fontScale="70000" lnSpcReduction="20000"/>
          </a:bodyPr>
          <a:lstStyle/>
          <a:p>
            <a:pPr marL="0" indent="0">
              <a:spcBef>
                <a:spcPts val="600"/>
              </a:spcBef>
              <a:spcAft>
                <a:spcPts val="600"/>
              </a:spcAft>
              <a:buNone/>
            </a:pPr>
            <a:r>
              <a:rPr lang="en-ZA" b="1" dirty="0">
                <a:solidFill>
                  <a:srgbClr val="FF0000"/>
                </a:solidFill>
              </a:rPr>
              <a:t>Departmental rules</a:t>
            </a:r>
          </a:p>
          <a:p>
            <a:pPr marL="0" indent="0">
              <a:spcBef>
                <a:spcPts val="600"/>
              </a:spcBef>
              <a:spcAft>
                <a:spcPts val="600"/>
              </a:spcAft>
              <a:buNone/>
            </a:pPr>
            <a:r>
              <a:rPr lang="en-ZA" dirty="0"/>
              <a:t>Cross Section Assessment</a:t>
            </a:r>
          </a:p>
          <a:p>
            <a:pPr>
              <a:spcBef>
                <a:spcPts val="600"/>
              </a:spcBef>
              <a:spcAft>
                <a:spcPts val="600"/>
              </a:spcAft>
            </a:pPr>
            <a:r>
              <a:rPr lang="en-ZA" dirty="0"/>
              <a:t>The exam on Cross Section is compulsory</a:t>
            </a:r>
          </a:p>
          <a:p>
            <a:pPr lvl="1">
              <a:spcBef>
                <a:spcPts val="600"/>
              </a:spcBef>
              <a:spcAft>
                <a:spcPts val="600"/>
              </a:spcAft>
            </a:pPr>
            <a:r>
              <a:rPr lang="en-ZA" dirty="0"/>
              <a:t>Absence only excused with a </a:t>
            </a:r>
            <a:r>
              <a:rPr lang="en-ZA" b="1" i="1" dirty="0">
                <a:solidFill>
                  <a:srgbClr val="C00000"/>
                </a:solidFill>
              </a:rPr>
              <a:t>valid</a:t>
            </a:r>
            <a:r>
              <a:rPr lang="en-ZA" dirty="0"/>
              <a:t> medical certificate </a:t>
            </a:r>
          </a:p>
          <a:p>
            <a:pPr lvl="1">
              <a:spcBef>
                <a:spcPts val="600"/>
              </a:spcBef>
              <a:spcAft>
                <a:spcPts val="600"/>
              </a:spcAft>
            </a:pPr>
            <a:r>
              <a:rPr lang="en-ZA" dirty="0"/>
              <a:t>Submitted within 48 hours to </a:t>
            </a:r>
            <a:r>
              <a:rPr lang="en-ZA" b="1" dirty="0">
                <a:solidFill>
                  <a:srgbClr val="C00000"/>
                </a:solidFill>
              </a:rPr>
              <a:t>Carina</a:t>
            </a:r>
            <a:endParaRPr lang="en-ZA" dirty="0"/>
          </a:p>
          <a:p>
            <a:pPr>
              <a:spcBef>
                <a:spcPts val="600"/>
              </a:spcBef>
              <a:spcAft>
                <a:spcPts val="600"/>
              </a:spcAft>
            </a:pPr>
            <a:r>
              <a:rPr lang="en-ZA" dirty="0"/>
              <a:t>If you obtain &lt;40% in the Cross Section exam, you fail the course</a:t>
            </a:r>
          </a:p>
          <a:p>
            <a:pPr>
              <a:spcBef>
                <a:spcPts val="600"/>
              </a:spcBef>
              <a:spcAft>
                <a:spcPts val="600"/>
              </a:spcAft>
            </a:pPr>
            <a:r>
              <a:rPr lang="en-ZA" dirty="0"/>
              <a:t>If you obtain &gt;40% in the Cross Section exam, but your final course mark is &lt;50%</a:t>
            </a:r>
          </a:p>
          <a:p>
            <a:pPr lvl="1">
              <a:spcBef>
                <a:spcPts val="600"/>
              </a:spcBef>
              <a:spcAft>
                <a:spcPts val="600"/>
              </a:spcAft>
            </a:pPr>
            <a:r>
              <a:rPr lang="en-ZA" dirty="0"/>
              <a:t>You </a:t>
            </a:r>
            <a:r>
              <a:rPr lang="en-ZA" i="1" dirty="0"/>
              <a:t>must </a:t>
            </a:r>
            <a:r>
              <a:rPr lang="en-ZA" dirty="0"/>
              <a:t>write the supplementary exam and perform adequately to obtain a final mark of at least 50% to pass the course. Note that your final course mark will be capped at 50%. </a:t>
            </a:r>
            <a:endParaRPr lang="en-ZA" strike="sngStrike" dirty="0"/>
          </a:p>
          <a:p>
            <a:pPr>
              <a:spcBef>
                <a:spcPts val="600"/>
              </a:spcBef>
              <a:spcAft>
                <a:spcPts val="600"/>
              </a:spcAft>
            </a:pPr>
            <a:r>
              <a:rPr lang="en-ZA" dirty="0"/>
              <a:t>If medically excused from exam, </a:t>
            </a:r>
          </a:p>
          <a:p>
            <a:pPr lvl="1">
              <a:spcBef>
                <a:spcPts val="600"/>
              </a:spcBef>
              <a:spcAft>
                <a:spcPts val="600"/>
              </a:spcAft>
            </a:pPr>
            <a:r>
              <a:rPr lang="en-ZA" dirty="0"/>
              <a:t>there is no cap on sick exam</a:t>
            </a:r>
          </a:p>
          <a:p>
            <a:pPr>
              <a:spcBef>
                <a:spcPts val="600"/>
              </a:spcBef>
              <a:spcAft>
                <a:spcPts val="600"/>
              </a:spcAft>
            </a:pPr>
            <a:r>
              <a:rPr lang="en-ZA" dirty="0"/>
              <a:t>The sick exam is the </a:t>
            </a:r>
            <a:r>
              <a:rPr lang="en-ZA" b="1" i="1" dirty="0"/>
              <a:t>final</a:t>
            </a:r>
            <a:r>
              <a:rPr lang="en-ZA" b="1" dirty="0"/>
              <a:t> </a:t>
            </a:r>
            <a:r>
              <a:rPr lang="en-ZA" dirty="0"/>
              <a:t>opportunity to pass the Cross Section component of the course</a:t>
            </a:r>
          </a:p>
          <a:p>
            <a:pPr marL="914400" lvl="2" indent="0">
              <a:spcBef>
                <a:spcPts val="600"/>
              </a:spcBef>
              <a:spcAft>
                <a:spcPts val="600"/>
              </a:spcAft>
              <a:buNone/>
            </a:pPr>
            <a:endParaRPr lang="en-ZA" dirty="0"/>
          </a:p>
          <a:p>
            <a:pPr lvl="2">
              <a:spcBef>
                <a:spcPts val="600"/>
              </a:spcBef>
              <a:spcAft>
                <a:spcPts val="600"/>
              </a:spcAft>
            </a:pPr>
            <a:endParaRPr lang="en-ZA" dirty="0"/>
          </a:p>
          <a:p>
            <a:pPr lvl="1">
              <a:spcBef>
                <a:spcPts val="600"/>
              </a:spcBef>
              <a:spcAft>
                <a:spcPts val="600"/>
              </a:spcAft>
            </a:pPr>
            <a:endParaRPr lang="en-ZA" dirty="0"/>
          </a:p>
        </p:txBody>
      </p:sp>
    </p:spTree>
    <p:extLst>
      <p:ext uri="{BB962C8B-B14F-4D97-AF65-F5344CB8AC3E}">
        <p14:creationId xmlns:p14="http://schemas.microsoft.com/office/powerpoint/2010/main" val="1464359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normAutofit fontScale="90000"/>
          </a:bodyPr>
          <a:lstStyle/>
          <a:p>
            <a:r>
              <a:rPr lang="en-ZA" dirty="0"/>
              <a:t>Solution by backwards iteration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600201"/>
                <a:ext cx="10972800" cy="5141167"/>
              </a:xfrm>
            </p:spPr>
            <p:txBody>
              <a:bodyPr>
                <a:normAutofit fontScale="85000" lnSpcReduction="20000"/>
              </a:bodyPr>
              <a:lstStyle/>
              <a:p>
                <a:pPr marL="0" indent="0">
                  <a:buNone/>
                </a:pPr>
                <a14:m>
                  <m:oMathPara xmlns:m="http://schemas.openxmlformats.org/officeDocument/2006/math">
                    <m:oMathParaPr>
                      <m:jc m:val="center"/>
                    </m:oMathParaPr>
                    <m:oMath xmlns:m="http://schemas.openxmlformats.org/officeDocument/2006/math">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0</m:t>
                          </m:r>
                        </m:sub>
                      </m:sSub>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r>
                        <a:rPr lang="en-ZA">
                          <a:solidFill>
                            <a:schemeClr val="tx1"/>
                          </a:solidFill>
                          <a:latin typeface="Cambria Math" panose="02040503050406030204" pitchFamily="18" charset="0"/>
                        </a:rPr>
                        <m:t>+</m:t>
                      </m:r>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𝜀</m:t>
                          </m:r>
                        </m:e>
                        <m:sub>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𝑖</m:t>
                          </m:r>
                        </m:sub>
                      </m:sSub>
                      <m:r>
                        <a:rPr lang="en-ZA" i="1" smtClean="0">
                          <a:solidFill>
                            <a:schemeClr val="tx1"/>
                          </a:solidFill>
                          <a:latin typeface="Cambria Math" panose="02040503050406030204" pitchFamily="18" charset="0"/>
                        </a:rPr>
                        <m:t>+</m:t>
                      </m:r>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r>
                            <a:rPr lang="en-ZA" b="0" i="1" smtClean="0">
                              <a:solidFill>
                                <a:schemeClr val="tx1"/>
                              </a:solidFill>
                              <a:latin typeface="Cambria Math" panose="02040503050406030204" pitchFamily="18" charset="0"/>
                            </a:rPr>
                            <m:t>+1</m:t>
                          </m:r>
                        </m:sup>
                      </m:sSubSup>
                      <m:sSub>
                        <m:sSubPr>
                          <m:ctrlPr>
                            <a:rPr lang="en-ZA" i="1">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𝑦</m:t>
                          </m:r>
                        </m:e>
                        <m:sub>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r>
                            <a:rPr lang="en-ZA" b="0" i="1" smtClean="0">
                              <a:solidFill>
                                <a:schemeClr val="tx1"/>
                              </a:solidFill>
                              <a:latin typeface="Cambria Math" panose="02040503050406030204" pitchFamily="18" charset="0"/>
                            </a:rPr>
                            <m:t>−1</m:t>
                          </m:r>
                        </m:sub>
                      </m:sSub>
                    </m:oMath>
                  </m:oMathPara>
                </a14:m>
                <a:endParaRPr lang="en-ZA" dirty="0"/>
              </a:p>
              <a:p>
                <a:pPr marL="0" indent="0">
                  <a:buNone/>
                </a:pPr>
                <a:endParaRPr lang="en-ZA" dirty="0"/>
              </a:p>
              <a:p>
                <a:pPr marL="0" indent="0">
                  <a:buNone/>
                </a:pPr>
                <a:r>
                  <a:rPr lang="en-ZA" dirty="0"/>
                  <a:t>Now consider the situation as </a:t>
                </a:r>
                <a14:m>
                  <m:oMath xmlns:m="http://schemas.openxmlformats.org/officeDocument/2006/math">
                    <m:r>
                      <a:rPr lang="en-ZA" b="0" i="1" smtClean="0">
                        <a:latin typeface="Cambria Math" panose="02040503050406030204" pitchFamily="18" charset="0"/>
                      </a:rPr>
                      <m:t>𝑚</m:t>
                    </m:r>
                    <m:r>
                      <a:rPr lang="en-ZA" b="0" i="1" smtClean="0">
                        <a:latin typeface="Cambria Math" panose="02040503050406030204" pitchFamily="18" charset="0"/>
                      </a:rPr>
                      <m:t>→∞</m:t>
                    </m:r>
                  </m:oMath>
                </a14:m>
                <a:r>
                  <a:rPr lang="en-ZA" dirty="0"/>
                  <a:t>. </a:t>
                </a:r>
                <a:br>
                  <a:rPr lang="en-ZA" dirty="0"/>
                </a:br>
                <a:r>
                  <a:rPr lang="en-ZA" dirty="0"/>
                  <a:t>When will the above equation be defined? (i.e. give a finite answer)</a:t>
                </a:r>
              </a:p>
              <a:p>
                <a:pPr>
                  <a:lnSpc>
                    <a:spcPct val="100000"/>
                  </a:lnSpc>
                </a:pPr>
                <a:r>
                  <a:rPr lang="en-ZA" dirty="0"/>
                  <a:t>We always assume </a:t>
                </a:r>
                <a14:m>
                  <m:oMath xmlns:m="http://schemas.openxmlformats.org/officeDocument/2006/math">
                    <m:d>
                      <m:dPr>
                        <m:begChr m:val="|"/>
                        <m:endChr m:val="|"/>
                        <m:ctrlPr>
                          <a:rPr lang="en-ZA" b="0" i="1" smtClean="0">
                            <a:solidFill>
                              <a:schemeClr val="tx1"/>
                            </a:solidFill>
                            <a:latin typeface="Cambria Math" panose="02040503050406030204" pitchFamily="18" charset="0"/>
                          </a:rPr>
                        </m:ctrlPr>
                      </m:dPr>
                      <m:e>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𝜀</m:t>
                            </m:r>
                          </m:e>
                          <m:sub>
                            <m:r>
                              <a:rPr lang="en-ZA" b="0" i="1" smtClean="0">
                                <a:solidFill>
                                  <a:schemeClr val="tx1"/>
                                </a:solidFill>
                                <a:latin typeface="Cambria Math" panose="02040503050406030204" pitchFamily="18" charset="0"/>
                              </a:rPr>
                              <m:t>𝑡</m:t>
                            </m:r>
                          </m:sub>
                        </m:sSub>
                      </m:e>
                    </m:d>
                    <m:r>
                      <a:rPr lang="en-ZA" b="0" i="1" smtClean="0">
                        <a:solidFill>
                          <a:schemeClr val="tx1"/>
                        </a:solidFill>
                        <a:latin typeface="Cambria Math" panose="02040503050406030204" pitchFamily="18" charset="0"/>
                      </a:rPr>
                      <m:t>&lt;∞</m:t>
                    </m:r>
                  </m:oMath>
                </a14:m>
                <a:r>
                  <a:rPr lang="en-ZA" dirty="0"/>
                  <a:t>, and </a:t>
                </a:r>
                <a14:m>
                  <m:oMath xmlns:m="http://schemas.openxmlformats.org/officeDocument/2006/math">
                    <m:d>
                      <m:dPr>
                        <m:begChr m:val="|"/>
                        <m:endChr m:val="|"/>
                        <m:ctrlPr>
                          <a:rPr lang="en-ZA" b="0" i="1" smtClean="0">
                            <a:solidFill>
                              <a:schemeClr val="tx1"/>
                            </a:solidFill>
                            <a:latin typeface="Cambria Math" panose="02040503050406030204" pitchFamily="18" charset="0"/>
                          </a:rPr>
                        </m:ctrlPr>
                      </m:dPr>
                      <m:e>
                        <m:limLow>
                          <m:limLowPr>
                            <m:ctrlPr>
                              <a:rPr lang="en-ZA" b="0" i="1" smtClean="0">
                                <a:latin typeface="Cambria Math" panose="02040503050406030204" pitchFamily="18" charset="0"/>
                              </a:rPr>
                            </m:ctrlPr>
                          </m:limLowPr>
                          <m:e>
                            <m:r>
                              <m:rPr>
                                <m:sty m:val="p"/>
                              </m:rPr>
                              <a:rPr lang="en-ZA">
                                <a:latin typeface="Cambria Math" panose="02040503050406030204" pitchFamily="18" charset="0"/>
                              </a:rPr>
                              <m:t>l</m:t>
                            </m:r>
                            <m:r>
                              <m:rPr>
                                <m:sty m:val="p"/>
                              </m:rPr>
                              <a:rPr lang="en-ZA" b="0" i="0" smtClean="0">
                                <a:latin typeface="Cambria Math" panose="02040503050406030204" pitchFamily="18" charset="0"/>
                              </a:rPr>
                              <m:t>im</m:t>
                            </m:r>
                          </m:e>
                          <m:lim>
                            <m:r>
                              <a:rPr lang="en-ZA" b="0" i="1" smtClean="0">
                                <a:latin typeface="Cambria Math" panose="02040503050406030204" pitchFamily="18" charset="0"/>
                              </a:rPr>
                              <m:t>𝑚</m:t>
                            </m:r>
                            <m:r>
                              <a:rPr lang="en-ZA" b="0" i="1" smtClean="0">
                                <a:latin typeface="Cambria Math" panose="02040503050406030204" pitchFamily="18" charset="0"/>
                              </a:rPr>
                              <m:t>→∞</m:t>
                            </m:r>
                          </m:lim>
                        </m:limLow>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𝑦</m:t>
                            </m:r>
                          </m:e>
                          <m:sub>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r>
                              <a:rPr lang="en-ZA" b="0" i="1" smtClean="0">
                                <a:solidFill>
                                  <a:schemeClr val="tx1"/>
                                </a:solidFill>
                                <a:latin typeface="Cambria Math" panose="02040503050406030204" pitchFamily="18" charset="0"/>
                              </a:rPr>
                              <m:t>−1</m:t>
                            </m:r>
                          </m:sub>
                        </m:sSub>
                      </m:e>
                    </m:d>
                    <m:r>
                      <a:rPr lang="en-ZA" b="0" i="0" smtClean="0">
                        <a:solidFill>
                          <a:schemeClr val="tx1"/>
                        </a:solidFill>
                        <a:latin typeface="Cambria Math" panose="02040503050406030204" pitchFamily="18" charset="0"/>
                      </a:rPr>
                      <m:t>&lt;</m:t>
                    </m:r>
                    <m:r>
                      <a:rPr lang="en-ZA" b="0" i="1" smtClean="0">
                        <a:solidFill>
                          <a:schemeClr val="tx1"/>
                        </a:solidFill>
                        <a:latin typeface="Cambria Math" panose="02040503050406030204" pitchFamily="18" charset="0"/>
                      </a:rPr>
                      <m:t>∞</m:t>
                    </m:r>
                  </m:oMath>
                </a14:m>
                <a:r>
                  <a:rPr lang="en-ZA" dirty="0"/>
                  <a:t>. (why?) </a:t>
                </a:r>
                <a:endParaRPr lang="en-ZA" i="1" dirty="0">
                  <a:solidFill>
                    <a:schemeClr val="tx1"/>
                  </a:solidFill>
                  <a:latin typeface="Cambria Math" panose="02040503050406030204" pitchFamily="18" charset="0"/>
                </a:endParaRPr>
              </a:p>
              <a:p>
                <a:pPr>
                  <a:lnSpc>
                    <a:spcPct val="100000"/>
                  </a:lnSpc>
                  <a:spcBef>
                    <a:spcPts val="600"/>
                  </a:spcBef>
                  <a:spcAft>
                    <a:spcPts val="600"/>
                  </a:spcAft>
                </a:pPr>
                <a14:m>
                  <m:oMath xmlns:m="http://schemas.openxmlformats.org/officeDocument/2006/math">
                    <m:d>
                      <m:dPr>
                        <m:begChr m:val="|"/>
                        <m:endChr m:val="|"/>
                        <m:ctrlPr>
                          <a:rPr lang="en-ZA" b="0" i="1" smtClean="0">
                            <a:solidFill>
                              <a:schemeClr val="tx1"/>
                            </a:solidFill>
                            <a:latin typeface="Cambria Math" panose="02040503050406030204" pitchFamily="18" charset="0"/>
                          </a:rPr>
                        </m:ctrlPr>
                      </m:dPr>
                      <m:e>
                        <m:limLow>
                          <m:limLowPr>
                            <m:ctrlPr>
                              <a:rPr lang="en-ZA" b="0" i="1" smtClean="0">
                                <a:latin typeface="Cambria Math" panose="02040503050406030204" pitchFamily="18" charset="0"/>
                              </a:rPr>
                            </m:ctrlPr>
                          </m:limLowPr>
                          <m:e>
                            <m:r>
                              <m:rPr>
                                <m:sty m:val="p"/>
                              </m:rPr>
                              <a:rPr lang="en-ZA">
                                <a:latin typeface="Cambria Math" panose="02040503050406030204" pitchFamily="18" charset="0"/>
                              </a:rPr>
                              <m:t>l</m:t>
                            </m:r>
                            <m:r>
                              <m:rPr>
                                <m:sty m:val="p"/>
                              </m:rPr>
                              <a:rPr lang="en-ZA" b="0" i="0" smtClean="0">
                                <a:latin typeface="Cambria Math" panose="02040503050406030204" pitchFamily="18" charset="0"/>
                              </a:rPr>
                              <m:t>im</m:t>
                            </m:r>
                          </m:e>
                          <m:lim>
                            <m:r>
                              <a:rPr lang="en-ZA" b="0" i="1" smtClean="0">
                                <a:latin typeface="Cambria Math" panose="02040503050406030204" pitchFamily="18" charset="0"/>
                              </a:rPr>
                              <m:t>𝑚</m:t>
                            </m:r>
                            <m:r>
                              <a:rPr lang="en-ZA" b="0" i="1" smtClean="0">
                                <a:latin typeface="Cambria Math" panose="02040503050406030204" pitchFamily="18" charset="0"/>
                              </a:rPr>
                              <m:t>→∞</m:t>
                            </m:r>
                          </m:lim>
                        </m:limLow>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0</m:t>
                            </m:r>
                          </m:sub>
                        </m:sSub>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e>
                    </m:d>
                    <m:r>
                      <a:rPr lang="en-ZA" b="0" i="1" smtClean="0">
                        <a:solidFill>
                          <a:schemeClr val="tx1"/>
                        </a:solidFill>
                        <a:latin typeface="Cambria Math" panose="02040503050406030204" pitchFamily="18" charset="0"/>
                      </a:rPr>
                      <m:t>&lt;∞</m:t>
                    </m:r>
                  </m:oMath>
                </a14:m>
                <a:r>
                  <a:rPr lang="en-ZA" dirty="0"/>
                  <a:t> requires? </a:t>
                </a:r>
              </a:p>
              <a:p>
                <a:pPr>
                  <a:lnSpc>
                    <a:spcPct val="100000"/>
                  </a:lnSpc>
                  <a:spcBef>
                    <a:spcPts val="600"/>
                  </a:spcBef>
                  <a:spcAft>
                    <a:spcPts val="600"/>
                  </a:spcAft>
                </a:pPr>
                <a14:m>
                  <m:oMath xmlns:m="http://schemas.openxmlformats.org/officeDocument/2006/math">
                    <m:d>
                      <m:dPr>
                        <m:begChr m:val="|"/>
                        <m:endChr m:val="|"/>
                        <m:ctrlPr>
                          <a:rPr lang="en-ZA" b="0" i="1" smtClean="0">
                            <a:solidFill>
                              <a:schemeClr val="tx1"/>
                            </a:solidFill>
                            <a:latin typeface="Cambria Math" panose="02040503050406030204" pitchFamily="18" charset="0"/>
                          </a:rPr>
                        </m:ctrlPr>
                      </m:dPr>
                      <m:e>
                        <m:limLow>
                          <m:limLowPr>
                            <m:ctrlPr>
                              <a:rPr lang="en-ZA" b="0" i="1" smtClean="0">
                                <a:latin typeface="Cambria Math" panose="02040503050406030204" pitchFamily="18" charset="0"/>
                              </a:rPr>
                            </m:ctrlPr>
                          </m:limLowPr>
                          <m:e>
                            <m:r>
                              <m:rPr>
                                <m:sty m:val="p"/>
                              </m:rPr>
                              <a:rPr lang="en-ZA">
                                <a:latin typeface="Cambria Math" panose="02040503050406030204" pitchFamily="18" charset="0"/>
                              </a:rPr>
                              <m:t>l</m:t>
                            </m:r>
                            <m:r>
                              <m:rPr>
                                <m:sty m:val="p"/>
                              </m:rPr>
                              <a:rPr lang="en-ZA" b="0" i="0" smtClean="0">
                                <a:latin typeface="Cambria Math" panose="02040503050406030204" pitchFamily="18" charset="0"/>
                              </a:rPr>
                              <m:t>im</m:t>
                            </m:r>
                          </m:e>
                          <m:lim>
                            <m:r>
                              <a:rPr lang="en-ZA" b="0" i="1" smtClean="0">
                                <a:latin typeface="Cambria Math" panose="02040503050406030204" pitchFamily="18" charset="0"/>
                              </a:rPr>
                              <m:t>𝑚</m:t>
                            </m:r>
                            <m:r>
                              <a:rPr lang="en-ZA" b="0" i="1" smtClean="0">
                                <a:latin typeface="Cambria Math" panose="02040503050406030204" pitchFamily="18" charset="0"/>
                              </a:rPr>
                              <m:t>→∞</m:t>
                            </m:r>
                          </m:lim>
                        </m:limLow>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𝜀</m:t>
                            </m:r>
                          </m:e>
                          <m:sub>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𝑖</m:t>
                            </m:r>
                          </m:sub>
                        </m:sSub>
                      </m:e>
                    </m:d>
                    <m:r>
                      <a:rPr lang="en-ZA" b="0" i="1" smtClean="0">
                        <a:solidFill>
                          <a:schemeClr val="tx1"/>
                        </a:solidFill>
                        <a:latin typeface="Cambria Math" panose="02040503050406030204" pitchFamily="18" charset="0"/>
                      </a:rPr>
                      <m:t>&lt;∞</m:t>
                    </m:r>
                  </m:oMath>
                </a14:m>
                <a:r>
                  <a:rPr lang="en-ZA" dirty="0"/>
                  <a:t> requires? </a:t>
                </a:r>
              </a:p>
              <a:p>
                <a:pPr>
                  <a:spcBef>
                    <a:spcPts val="600"/>
                  </a:spcBef>
                  <a:spcAft>
                    <a:spcPts val="600"/>
                  </a:spcAft>
                </a:pPr>
                <a14:m>
                  <m:oMath xmlns:m="http://schemas.openxmlformats.org/officeDocument/2006/math">
                    <m:d>
                      <m:dPr>
                        <m:begChr m:val="|"/>
                        <m:endChr m:val="|"/>
                        <m:ctrlPr>
                          <a:rPr lang="en-ZA" b="0" i="1" smtClean="0">
                            <a:solidFill>
                              <a:schemeClr val="tx1"/>
                            </a:solidFill>
                            <a:latin typeface="Cambria Math" panose="02040503050406030204" pitchFamily="18" charset="0"/>
                          </a:rPr>
                        </m:ctrlPr>
                      </m:dPr>
                      <m:e>
                        <m:limLow>
                          <m:limLowPr>
                            <m:ctrlPr>
                              <a:rPr lang="en-ZA" b="0" i="1" smtClean="0">
                                <a:latin typeface="Cambria Math" panose="02040503050406030204" pitchFamily="18" charset="0"/>
                              </a:rPr>
                            </m:ctrlPr>
                          </m:limLowPr>
                          <m:e>
                            <m:r>
                              <m:rPr>
                                <m:sty m:val="p"/>
                              </m:rPr>
                              <a:rPr lang="en-ZA">
                                <a:latin typeface="Cambria Math" panose="02040503050406030204" pitchFamily="18" charset="0"/>
                              </a:rPr>
                              <m:t>l</m:t>
                            </m:r>
                            <m:r>
                              <m:rPr>
                                <m:sty m:val="p"/>
                              </m:rPr>
                              <a:rPr lang="en-ZA" b="0" i="0" smtClean="0">
                                <a:latin typeface="Cambria Math" panose="02040503050406030204" pitchFamily="18" charset="0"/>
                              </a:rPr>
                              <m:t>im</m:t>
                            </m:r>
                          </m:e>
                          <m:lim>
                            <m:r>
                              <a:rPr lang="en-ZA" b="0" i="1" smtClean="0">
                                <a:latin typeface="Cambria Math" panose="02040503050406030204" pitchFamily="18" charset="0"/>
                              </a:rPr>
                              <m:t>𝑚</m:t>
                            </m:r>
                            <m:r>
                              <a:rPr lang="en-ZA" b="0" i="1" smtClean="0">
                                <a:latin typeface="Cambria Math" panose="02040503050406030204" pitchFamily="18" charset="0"/>
                              </a:rPr>
                              <m:t>→∞</m:t>
                            </m:r>
                          </m:lim>
                        </m:limLow>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r>
                              <a:rPr lang="en-ZA" b="0" i="1" smtClean="0">
                                <a:solidFill>
                                  <a:schemeClr val="tx1"/>
                                </a:solidFill>
                                <a:latin typeface="Cambria Math" panose="02040503050406030204" pitchFamily="18" charset="0"/>
                              </a:rPr>
                              <m:t>+1</m:t>
                            </m:r>
                          </m:sup>
                        </m:sSubSup>
                        <m:sSub>
                          <m:sSubPr>
                            <m:ctrlPr>
                              <a:rPr lang="en-ZA" i="1">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𝑦</m:t>
                            </m:r>
                          </m:e>
                          <m:sub>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r>
                              <a:rPr lang="en-ZA" b="0" i="1" smtClean="0">
                                <a:solidFill>
                                  <a:schemeClr val="tx1"/>
                                </a:solidFill>
                                <a:latin typeface="Cambria Math" panose="02040503050406030204" pitchFamily="18" charset="0"/>
                              </a:rPr>
                              <m:t>−1</m:t>
                            </m:r>
                          </m:sub>
                        </m:sSub>
                      </m:e>
                    </m:d>
                    <m:r>
                      <a:rPr lang="en-ZA" b="0" i="1" smtClean="0">
                        <a:solidFill>
                          <a:schemeClr val="tx1"/>
                        </a:solidFill>
                        <a:latin typeface="Cambria Math" panose="02040503050406030204" pitchFamily="18" charset="0"/>
                      </a:rPr>
                      <m:t>&lt;∞</m:t>
                    </m:r>
                  </m:oMath>
                </a14:m>
                <a:r>
                  <a:rPr lang="en-ZA" dirty="0"/>
                  <a:t> requires?</a:t>
                </a:r>
              </a:p>
              <a:p>
                <a:pPr>
                  <a:lnSpc>
                    <a:spcPct val="100000"/>
                  </a:lnSpc>
                </a:pPr>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600201"/>
                <a:ext cx="10972800" cy="5141167"/>
              </a:xfrm>
              <a:blipFill>
                <a:blip r:embed="rId3"/>
                <a:stretch>
                  <a:fillRect l="-1056"/>
                </a:stretch>
              </a:blipFill>
            </p:spPr>
            <p:txBody>
              <a:bodyPr/>
              <a:lstStyle/>
              <a:p>
                <a:r>
                  <a:rPr lang="en-ZA">
                    <a:noFill/>
                  </a:rPr>
                  <a:t> </a:t>
                </a:r>
              </a:p>
            </p:txBody>
          </p:sp>
        </mc:Fallback>
      </mc:AlternateContent>
    </p:spTree>
    <p:extLst>
      <p:ext uri="{BB962C8B-B14F-4D97-AF65-F5344CB8AC3E}">
        <p14:creationId xmlns:p14="http://schemas.microsoft.com/office/powerpoint/2010/main" val="39383618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6632"/>
            <a:ext cx="10972800" cy="1143000"/>
          </a:xfrm>
        </p:spPr>
        <p:txBody>
          <a:bodyPr>
            <a:normAutofit/>
          </a:bodyPr>
          <a:lstStyle/>
          <a:p>
            <a:r>
              <a:rPr lang="en-ZA" sz="4000" dirty="0"/>
              <a:t>Solution by backwards iteration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600201"/>
                <a:ext cx="10972800" cy="5257799"/>
              </a:xfrm>
            </p:spPr>
            <p:txBody>
              <a:bodyPr>
                <a:normAutofit fontScale="85000" lnSpcReduction="20000"/>
              </a:bodyPr>
              <a:lstStyle/>
              <a:p>
                <a:pPr marL="0" indent="0">
                  <a:buNone/>
                </a:pPr>
                <a14:m>
                  <m:oMathPara xmlns:m="http://schemas.openxmlformats.org/officeDocument/2006/math">
                    <m:oMathParaPr>
                      <m:jc m:val="center"/>
                    </m:oMathParaPr>
                    <m:oMath xmlns:m="http://schemas.openxmlformats.org/officeDocument/2006/math">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0</m:t>
                          </m:r>
                        </m:sub>
                      </m:sSub>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r>
                        <a:rPr lang="en-ZA">
                          <a:solidFill>
                            <a:schemeClr val="tx1"/>
                          </a:solidFill>
                          <a:latin typeface="Cambria Math" panose="02040503050406030204" pitchFamily="18" charset="0"/>
                        </a:rPr>
                        <m:t>+</m:t>
                      </m:r>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𝜀</m:t>
                          </m:r>
                        </m:e>
                        <m:sub>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𝑖</m:t>
                          </m:r>
                        </m:sub>
                      </m:sSub>
                      <m:r>
                        <a:rPr lang="en-ZA" i="1" smtClean="0">
                          <a:solidFill>
                            <a:schemeClr val="tx1"/>
                          </a:solidFill>
                          <a:latin typeface="Cambria Math" panose="02040503050406030204" pitchFamily="18" charset="0"/>
                        </a:rPr>
                        <m:t>+</m:t>
                      </m:r>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r>
                            <a:rPr lang="en-ZA" b="0" i="1" smtClean="0">
                              <a:solidFill>
                                <a:schemeClr val="tx1"/>
                              </a:solidFill>
                              <a:latin typeface="Cambria Math" panose="02040503050406030204" pitchFamily="18" charset="0"/>
                            </a:rPr>
                            <m:t>+1</m:t>
                          </m:r>
                        </m:sup>
                      </m:sSubSup>
                      <m:sSub>
                        <m:sSubPr>
                          <m:ctrlPr>
                            <a:rPr lang="en-ZA" i="1">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𝑦</m:t>
                          </m:r>
                        </m:e>
                        <m:sub>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r>
                            <a:rPr lang="en-ZA" b="0" i="1" smtClean="0">
                              <a:solidFill>
                                <a:schemeClr val="tx1"/>
                              </a:solidFill>
                              <a:latin typeface="Cambria Math" panose="02040503050406030204" pitchFamily="18" charset="0"/>
                            </a:rPr>
                            <m:t>−1</m:t>
                          </m:r>
                        </m:sub>
                      </m:sSub>
                    </m:oMath>
                  </m:oMathPara>
                </a14:m>
                <a:endParaRPr lang="en-ZA" dirty="0"/>
              </a:p>
              <a:p>
                <a:pPr marL="0" indent="0">
                  <a:buNone/>
                </a:pPr>
                <a:endParaRPr lang="en-ZA" dirty="0"/>
              </a:p>
              <a:p>
                <a:pPr marL="0" indent="0">
                  <a:buNone/>
                </a:pPr>
                <a:r>
                  <a:rPr lang="en-ZA" dirty="0"/>
                  <a:t>Now consider the situation as </a:t>
                </a:r>
                <a14:m>
                  <m:oMath xmlns:m="http://schemas.openxmlformats.org/officeDocument/2006/math">
                    <m:r>
                      <a:rPr lang="en-ZA" b="0" i="1" smtClean="0">
                        <a:latin typeface="Cambria Math" panose="02040503050406030204" pitchFamily="18" charset="0"/>
                      </a:rPr>
                      <m:t>𝑚</m:t>
                    </m:r>
                    <m:r>
                      <a:rPr lang="en-ZA" b="0" i="1" smtClean="0">
                        <a:latin typeface="Cambria Math" panose="02040503050406030204" pitchFamily="18" charset="0"/>
                      </a:rPr>
                      <m:t>→∞</m:t>
                    </m:r>
                  </m:oMath>
                </a14:m>
                <a:r>
                  <a:rPr lang="en-ZA" dirty="0"/>
                  <a:t>. </a:t>
                </a:r>
                <a:br>
                  <a:rPr lang="en-ZA" dirty="0"/>
                </a:br>
                <a:r>
                  <a:rPr lang="en-ZA" dirty="0"/>
                  <a:t>When will the above equation be defined? (i.e. give a finite answer)</a:t>
                </a:r>
              </a:p>
              <a:p>
                <a:pPr>
                  <a:lnSpc>
                    <a:spcPct val="100000"/>
                  </a:lnSpc>
                </a:pPr>
                <a:r>
                  <a:rPr lang="en-ZA" dirty="0"/>
                  <a:t>We always assume </a:t>
                </a:r>
                <a14:m>
                  <m:oMath xmlns:m="http://schemas.openxmlformats.org/officeDocument/2006/math">
                    <m:d>
                      <m:dPr>
                        <m:begChr m:val="|"/>
                        <m:endChr m:val="|"/>
                        <m:ctrlPr>
                          <a:rPr lang="en-ZA" b="0" i="1" smtClean="0">
                            <a:solidFill>
                              <a:schemeClr val="tx1"/>
                            </a:solidFill>
                            <a:latin typeface="Cambria Math" panose="02040503050406030204" pitchFamily="18" charset="0"/>
                          </a:rPr>
                        </m:ctrlPr>
                      </m:dPr>
                      <m:e>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𝜀</m:t>
                            </m:r>
                          </m:e>
                          <m:sub>
                            <m:r>
                              <a:rPr lang="en-ZA" b="0" i="1" smtClean="0">
                                <a:solidFill>
                                  <a:schemeClr val="tx1"/>
                                </a:solidFill>
                                <a:latin typeface="Cambria Math" panose="02040503050406030204" pitchFamily="18" charset="0"/>
                              </a:rPr>
                              <m:t>𝑡</m:t>
                            </m:r>
                          </m:sub>
                        </m:sSub>
                      </m:e>
                    </m:d>
                    <m:r>
                      <a:rPr lang="en-ZA" b="0" i="1" smtClean="0">
                        <a:solidFill>
                          <a:schemeClr val="tx1"/>
                        </a:solidFill>
                        <a:latin typeface="Cambria Math" panose="02040503050406030204" pitchFamily="18" charset="0"/>
                      </a:rPr>
                      <m:t>&lt;∞</m:t>
                    </m:r>
                  </m:oMath>
                </a14:m>
                <a:r>
                  <a:rPr lang="en-ZA" dirty="0"/>
                  <a:t>, and </a:t>
                </a:r>
                <a14:m>
                  <m:oMath xmlns:m="http://schemas.openxmlformats.org/officeDocument/2006/math">
                    <m:d>
                      <m:dPr>
                        <m:begChr m:val="|"/>
                        <m:endChr m:val="|"/>
                        <m:ctrlPr>
                          <a:rPr lang="en-ZA" b="0" i="1" smtClean="0">
                            <a:solidFill>
                              <a:schemeClr val="tx1"/>
                            </a:solidFill>
                            <a:latin typeface="Cambria Math" panose="02040503050406030204" pitchFamily="18" charset="0"/>
                          </a:rPr>
                        </m:ctrlPr>
                      </m:dPr>
                      <m:e>
                        <m:limLow>
                          <m:limLowPr>
                            <m:ctrlPr>
                              <a:rPr lang="en-ZA" b="0" i="1" smtClean="0">
                                <a:latin typeface="Cambria Math" panose="02040503050406030204" pitchFamily="18" charset="0"/>
                              </a:rPr>
                            </m:ctrlPr>
                          </m:limLowPr>
                          <m:e>
                            <m:r>
                              <m:rPr>
                                <m:sty m:val="p"/>
                              </m:rPr>
                              <a:rPr lang="en-ZA">
                                <a:latin typeface="Cambria Math" panose="02040503050406030204" pitchFamily="18" charset="0"/>
                              </a:rPr>
                              <m:t>l</m:t>
                            </m:r>
                            <m:r>
                              <m:rPr>
                                <m:sty m:val="p"/>
                              </m:rPr>
                              <a:rPr lang="en-ZA" b="0" i="0" smtClean="0">
                                <a:latin typeface="Cambria Math" panose="02040503050406030204" pitchFamily="18" charset="0"/>
                              </a:rPr>
                              <m:t>im</m:t>
                            </m:r>
                          </m:e>
                          <m:lim>
                            <m:r>
                              <a:rPr lang="en-ZA" b="0" i="1" smtClean="0">
                                <a:latin typeface="Cambria Math" panose="02040503050406030204" pitchFamily="18" charset="0"/>
                              </a:rPr>
                              <m:t>𝑚</m:t>
                            </m:r>
                            <m:r>
                              <a:rPr lang="en-ZA" b="0" i="1" smtClean="0">
                                <a:latin typeface="Cambria Math" panose="02040503050406030204" pitchFamily="18" charset="0"/>
                              </a:rPr>
                              <m:t>→∞</m:t>
                            </m:r>
                          </m:lim>
                        </m:limLow>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𝑦</m:t>
                            </m:r>
                          </m:e>
                          <m:sub>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r>
                              <a:rPr lang="en-ZA" b="0" i="1" smtClean="0">
                                <a:solidFill>
                                  <a:schemeClr val="tx1"/>
                                </a:solidFill>
                                <a:latin typeface="Cambria Math" panose="02040503050406030204" pitchFamily="18" charset="0"/>
                              </a:rPr>
                              <m:t>−1</m:t>
                            </m:r>
                          </m:sub>
                        </m:sSub>
                      </m:e>
                    </m:d>
                    <m:r>
                      <a:rPr lang="en-ZA" b="0" i="0" smtClean="0">
                        <a:solidFill>
                          <a:schemeClr val="tx1"/>
                        </a:solidFill>
                        <a:latin typeface="Cambria Math" panose="02040503050406030204" pitchFamily="18" charset="0"/>
                      </a:rPr>
                      <m:t>&lt;</m:t>
                    </m:r>
                    <m:r>
                      <a:rPr lang="en-ZA" b="0" i="1" smtClean="0">
                        <a:solidFill>
                          <a:schemeClr val="tx1"/>
                        </a:solidFill>
                        <a:latin typeface="Cambria Math" panose="02040503050406030204" pitchFamily="18" charset="0"/>
                      </a:rPr>
                      <m:t>∞</m:t>
                    </m:r>
                  </m:oMath>
                </a14:m>
                <a:r>
                  <a:rPr lang="en-ZA" dirty="0"/>
                  <a:t>. (why?) </a:t>
                </a:r>
                <a:endParaRPr lang="en-ZA" i="1" dirty="0">
                  <a:solidFill>
                    <a:schemeClr val="tx1"/>
                  </a:solidFill>
                  <a:latin typeface="Cambria Math" panose="02040503050406030204" pitchFamily="18" charset="0"/>
                </a:endParaRPr>
              </a:p>
              <a:p>
                <a:pPr>
                  <a:lnSpc>
                    <a:spcPct val="100000"/>
                  </a:lnSpc>
                </a:pPr>
                <a14:m>
                  <m:oMath xmlns:m="http://schemas.openxmlformats.org/officeDocument/2006/math">
                    <m:d>
                      <m:dPr>
                        <m:begChr m:val="|"/>
                        <m:endChr m:val="|"/>
                        <m:ctrlPr>
                          <a:rPr lang="en-ZA" b="0" i="1" smtClean="0">
                            <a:solidFill>
                              <a:schemeClr val="tx1"/>
                            </a:solidFill>
                            <a:latin typeface="Cambria Math" panose="02040503050406030204" pitchFamily="18" charset="0"/>
                          </a:rPr>
                        </m:ctrlPr>
                      </m:dPr>
                      <m:e>
                        <m:limLow>
                          <m:limLowPr>
                            <m:ctrlPr>
                              <a:rPr lang="en-ZA" b="0" i="1" smtClean="0">
                                <a:latin typeface="Cambria Math" panose="02040503050406030204" pitchFamily="18" charset="0"/>
                              </a:rPr>
                            </m:ctrlPr>
                          </m:limLowPr>
                          <m:e>
                            <m:r>
                              <m:rPr>
                                <m:sty m:val="p"/>
                              </m:rPr>
                              <a:rPr lang="en-ZA">
                                <a:latin typeface="Cambria Math" panose="02040503050406030204" pitchFamily="18" charset="0"/>
                              </a:rPr>
                              <m:t>l</m:t>
                            </m:r>
                            <m:r>
                              <m:rPr>
                                <m:sty m:val="p"/>
                              </m:rPr>
                              <a:rPr lang="en-ZA" b="0" i="0" smtClean="0">
                                <a:latin typeface="Cambria Math" panose="02040503050406030204" pitchFamily="18" charset="0"/>
                              </a:rPr>
                              <m:t>im</m:t>
                            </m:r>
                          </m:e>
                          <m:lim>
                            <m:r>
                              <a:rPr lang="en-ZA" b="0" i="1" smtClean="0">
                                <a:latin typeface="Cambria Math" panose="02040503050406030204" pitchFamily="18" charset="0"/>
                              </a:rPr>
                              <m:t>𝑚</m:t>
                            </m:r>
                            <m:r>
                              <a:rPr lang="en-ZA" b="0" i="1" smtClean="0">
                                <a:latin typeface="Cambria Math" panose="02040503050406030204" pitchFamily="18" charset="0"/>
                              </a:rPr>
                              <m:t>→∞</m:t>
                            </m:r>
                          </m:lim>
                        </m:limLow>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0</m:t>
                            </m:r>
                          </m:sub>
                        </m:sSub>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e>
                    </m:d>
                    <m:r>
                      <a:rPr lang="en-ZA" b="0" i="1" smtClean="0">
                        <a:solidFill>
                          <a:schemeClr val="tx1"/>
                        </a:solidFill>
                        <a:latin typeface="Cambria Math" panose="02040503050406030204" pitchFamily="18" charset="0"/>
                      </a:rPr>
                      <m:t>&lt;∞</m:t>
                    </m:r>
                  </m:oMath>
                </a14:m>
                <a:r>
                  <a:rPr lang="en-ZA" dirty="0"/>
                  <a:t> requires? </a:t>
                </a:r>
                <a14:m>
                  <m:oMath xmlns:m="http://schemas.openxmlformats.org/officeDocument/2006/math">
                    <m:d>
                      <m:dPr>
                        <m:begChr m:val="|"/>
                        <m:endChr m:val="|"/>
                        <m:ctrlPr>
                          <a:rPr lang="en-ZA" b="0" i="1" smtClean="0">
                            <a:solidFill>
                              <a:schemeClr val="tx1"/>
                            </a:solidFill>
                            <a:latin typeface="Cambria Math" panose="02040503050406030204" pitchFamily="18" charset="0"/>
                          </a:rPr>
                        </m:ctrlPr>
                      </m:dPr>
                      <m:e>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1</m:t>
                            </m:r>
                          </m:sub>
                        </m:sSub>
                      </m:e>
                    </m:d>
                    <m:r>
                      <a:rPr lang="en-ZA" b="0" i="1" smtClean="0">
                        <a:solidFill>
                          <a:schemeClr val="tx1"/>
                        </a:solidFill>
                        <a:latin typeface="Cambria Math" panose="02040503050406030204" pitchFamily="18" charset="0"/>
                      </a:rPr>
                      <m:t>&lt;1</m:t>
                    </m:r>
                  </m:oMath>
                </a14:m>
                <a:endParaRPr lang="en-ZA" dirty="0"/>
              </a:p>
              <a:p>
                <a:pPr>
                  <a:lnSpc>
                    <a:spcPct val="100000"/>
                  </a:lnSpc>
                </a:pPr>
                <a14:m>
                  <m:oMath xmlns:m="http://schemas.openxmlformats.org/officeDocument/2006/math">
                    <m:d>
                      <m:dPr>
                        <m:begChr m:val="|"/>
                        <m:endChr m:val="|"/>
                        <m:ctrlPr>
                          <a:rPr lang="en-ZA" b="0" i="1" smtClean="0">
                            <a:solidFill>
                              <a:schemeClr val="tx1"/>
                            </a:solidFill>
                            <a:latin typeface="Cambria Math" panose="02040503050406030204" pitchFamily="18" charset="0"/>
                          </a:rPr>
                        </m:ctrlPr>
                      </m:dPr>
                      <m:e>
                        <m:limLow>
                          <m:limLowPr>
                            <m:ctrlPr>
                              <a:rPr lang="en-ZA" b="0" i="1" smtClean="0">
                                <a:latin typeface="Cambria Math" panose="02040503050406030204" pitchFamily="18" charset="0"/>
                              </a:rPr>
                            </m:ctrlPr>
                          </m:limLowPr>
                          <m:e>
                            <m:r>
                              <m:rPr>
                                <m:sty m:val="p"/>
                              </m:rPr>
                              <a:rPr lang="en-ZA">
                                <a:latin typeface="Cambria Math" panose="02040503050406030204" pitchFamily="18" charset="0"/>
                              </a:rPr>
                              <m:t>l</m:t>
                            </m:r>
                            <m:r>
                              <m:rPr>
                                <m:sty m:val="p"/>
                              </m:rPr>
                              <a:rPr lang="en-ZA" b="0" i="0" smtClean="0">
                                <a:latin typeface="Cambria Math" panose="02040503050406030204" pitchFamily="18" charset="0"/>
                              </a:rPr>
                              <m:t>im</m:t>
                            </m:r>
                          </m:e>
                          <m:lim>
                            <m:r>
                              <a:rPr lang="en-ZA" b="0" i="1" smtClean="0">
                                <a:latin typeface="Cambria Math" panose="02040503050406030204" pitchFamily="18" charset="0"/>
                              </a:rPr>
                              <m:t>𝑚</m:t>
                            </m:r>
                            <m:r>
                              <a:rPr lang="en-ZA" b="0" i="1" smtClean="0">
                                <a:latin typeface="Cambria Math" panose="02040503050406030204" pitchFamily="18" charset="0"/>
                              </a:rPr>
                              <m:t>→∞</m:t>
                            </m:r>
                          </m:lim>
                        </m:limLow>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𝜀</m:t>
                            </m:r>
                          </m:e>
                          <m:sub>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𝑖</m:t>
                            </m:r>
                          </m:sub>
                        </m:sSub>
                      </m:e>
                    </m:d>
                    <m:r>
                      <a:rPr lang="en-ZA" b="0" i="1" smtClean="0">
                        <a:solidFill>
                          <a:schemeClr val="tx1"/>
                        </a:solidFill>
                        <a:latin typeface="Cambria Math" panose="02040503050406030204" pitchFamily="18" charset="0"/>
                      </a:rPr>
                      <m:t>&lt;∞</m:t>
                    </m:r>
                  </m:oMath>
                </a14:m>
                <a:r>
                  <a:rPr lang="en-ZA" dirty="0"/>
                  <a:t> requires? </a:t>
                </a:r>
                <a14:m>
                  <m:oMath xmlns:m="http://schemas.openxmlformats.org/officeDocument/2006/math">
                    <m:d>
                      <m:dPr>
                        <m:begChr m:val="|"/>
                        <m:endChr m:val="|"/>
                        <m:ctrlPr>
                          <a:rPr lang="en-ZA" b="0" i="1" smtClean="0">
                            <a:solidFill>
                              <a:schemeClr val="tx1"/>
                            </a:solidFill>
                            <a:latin typeface="Cambria Math" panose="02040503050406030204" pitchFamily="18" charset="0"/>
                          </a:rPr>
                        </m:ctrlPr>
                      </m:dPr>
                      <m:e>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1</m:t>
                            </m:r>
                          </m:sub>
                        </m:sSub>
                      </m:e>
                    </m:d>
                    <m:r>
                      <a:rPr lang="en-ZA" b="0" i="1" smtClean="0">
                        <a:solidFill>
                          <a:schemeClr val="tx1"/>
                        </a:solidFill>
                        <a:latin typeface="Cambria Math" panose="02040503050406030204" pitchFamily="18" charset="0"/>
                      </a:rPr>
                      <m:t>&lt;1</m:t>
                    </m:r>
                  </m:oMath>
                </a14:m>
                <a:endParaRPr lang="en-ZA" dirty="0"/>
              </a:p>
              <a:p>
                <a14:m>
                  <m:oMath xmlns:m="http://schemas.openxmlformats.org/officeDocument/2006/math">
                    <m:d>
                      <m:dPr>
                        <m:begChr m:val="|"/>
                        <m:endChr m:val="|"/>
                        <m:ctrlPr>
                          <a:rPr lang="en-ZA" b="0" i="1" smtClean="0">
                            <a:solidFill>
                              <a:schemeClr val="tx1"/>
                            </a:solidFill>
                            <a:latin typeface="Cambria Math" panose="02040503050406030204" pitchFamily="18" charset="0"/>
                          </a:rPr>
                        </m:ctrlPr>
                      </m:dPr>
                      <m:e>
                        <m:limLow>
                          <m:limLowPr>
                            <m:ctrlPr>
                              <a:rPr lang="en-ZA" b="0" i="1" smtClean="0">
                                <a:latin typeface="Cambria Math" panose="02040503050406030204" pitchFamily="18" charset="0"/>
                              </a:rPr>
                            </m:ctrlPr>
                          </m:limLowPr>
                          <m:e>
                            <m:r>
                              <m:rPr>
                                <m:sty m:val="p"/>
                              </m:rPr>
                              <a:rPr lang="en-ZA">
                                <a:latin typeface="Cambria Math" panose="02040503050406030204" pitchFamily="18" charset="0"/>
                              </a:rPr>
                              <m:t>l</m:t>
                            </m:r>
                            <m:r>
                              <m:rPr>
                                <m:sty m:val="p"/>
                              </m:rPr>
                              <a:rPr lang="en-ZA" b="0" i="0" smtClean="0">
                                <a:latin typeface="Cambria Math" panose="02040503050406030204" pitchFamily="18" charset="0"/>
                              </a:rPr>
                              <m:t>im</m:t>
                            </m:r>
                          </m:e>
                          <m:lim>
                            <m:r>
                              <a:rPr lang="en-ZA" b="0" i="1" smtClean="0">
                                <a:latin typeface="Cambria Math" panose="02040503050406030204" pitchFamily="18" charset="0"/>
                              </a:rPr>
                              <m:t>𝑚</m:t>
                            </m:r>
                            <m:r>
                              <a:rPr lang="en-ZA" b="0" i="1" smtClean="0">
                                <a:latin typeface="Cambria Math" panose="02040503050406030204" pitchFamily="18" charset="0"/>
                              </a:rPr>
                              <m:t>→∞</m:t>
                            </m:r>
                          </m:lim>
                        </m:limLow>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r>
                              <a:rPr lang="en-ZA" b="0" i="1" smtClean="0">
                                <a:solidFill>
                                  <a:schemeClr val="tx1"/>
                                </a:solidFill>
                                <a:latin typeface="Cambria Math" panose="02040503050406030204" pitchFamily="18" charset="0"/>
                              </a:rPr>
                              <m:t>+1</m:t>
                            </m:r>
                          </m:sup>
                        </m:sSubSup>
                        <m:sSub>
                          <m:sSubPr>
                            <m:ctrlPr>
                              <a:rPr lang="en-ZA" i="1">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𝑦</m:t>
                            </m:r>
                          </m:e>
                          <m:sub>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r>
                              <a:rPr lang="en-ZA" b="0" i="1" smtClean="0">
                                <a:solidFill>
                                  <a:schemeClr val="tx1"/>
                                </a:solidFill>
                                <a:latin typeface="Cambria Math" panose="02040503050406030204" pitchFamily="18" charset="0"/>
                              </a:rPr>
                              <m:t>−1</m:t>
                            </m:r>
                          </m:sub>
                        </m:sSub>
                      </m:e>
                    </m:d>
                    <m:r>
                      <a:rPr lang="en-ZA" b="0" i="1" smtClean="0">
                        <a:solidFill>
                          <a:schemeClr val="tx1"/>
                        </a:solidFill>
                        <a:latin typeface="Cambria Math" panose="02040503050406030204" pitchFamily="18" charset="0"/>
                      </a:rPr>
                      <m:t>&lt;∞</m:t>
                    </m:r>
                  </m:oMath>
                </a14:m>
                <a:r>
                  <a:rPr lang="en-ZA" dirty="0"/>
                  <a:t> requires? </a:t>
                </a:r>
                <a14:m>
                  <m:oMath xmlns:m="http://schemas.openxmlformats.org/officeDocument/2006/math">
                    <m:d>
                      <m:dPr>
                        <m:begChr m:val="|"/>
                        <m:endChr m:val="|"/>
                        <m:ctrlPr>
                          <a:rPr lang="en-ZA" b="0" i="1" smtClean="0">
                            <a:solidFill>
                              <a:schemeClr val="tx1"/>
                            </a:solidFill>
                            <a:latin typeface="Cambria Math" panose="02040503050406030204" pitchFamily="18" charset="0"/>
                          </a:rPr>
                        </m:ctrlPr>
                      </m:dPr>
                      <m:e>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1</m:t>
                            </m:r>
                          </m:sub>
                        </m:sSub>
                      </m:e>
                    </m:d>
                    <m:r>
                      <a:rPr lang="en-ZA" b="0" i="1" smtClean="0">
                        <a:solidFill>
                          <a:schemeClr val="tx1"/>
                        </a:solidFill>
                        <a:latin typeface="Cambria Math" panose="02040503050406030204" pitchFamily="18" charset="0"/>
                      </a:rPr>
                      <m:t>≤1</m:t>
                    </m:r>
                  </m:oMath>
                </a14:m>
                <a:endParaRPr lang="en-ZA" dirty="0"/>
              </a:p>
              <a:p>
                <a:pPr>
                  <a:lnSpc>
                    <a:spcPct val="100000"/>
                  </a:lnSpc>
                </a:pPr>
                <a:endParaRPr lang="en-ZA" dirty="0"/>
              </a:p>
              <a:p>
                <a:pPr>
                  <a:lnSpc>
                    <a:spcPct val="100000"/>
                  </a:lnSpc>
                </a:pPr>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600201"/>
                <a:ext cx="10972800" cy="5257799"/>
              </a:xfrm>
              <a:blipFill>
                <a:blip r:embed="rId2"/>
                <a:stretch>
                  <a:fillRect l="-1056"/>
                </a:stretch>
              </a:blipFill>
            </p:spPr>
            <p:txBody>
              <a:bodyPr/>
              <a:lstStyle/>
              <a:p>
                <a:r>
                  <a:rPr lang="en-ZA">
                    <a:noFill/>
                  </a:rPr>
                  <a:t> </a:t>
                </a:r>
              </a:p>
            </p:txBody>
          </p:sp>
        </mc:Fallback>
      </mc:AlternateContent>
    </p:spTree>
    <p:extLst>
      <p:ext uri="{BB962C8B-B14F-4D97-AF65-F5344CB8AC3E}">
        <p14:creationId xmlns:p14="http://schemas.microsoft.com/office/powerpoint/2010/main" val="19519377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F3DF8-1CA6-4DA2-9E92-D8E04B611B3D}"/>
              </a:ext>
            </a:extLst>
          </p:cNvPr>
          <p:cNvSpPr>
            <a:spLocks noGrp="1"/>
          </p:cNvSpPr>
          <p:nvPr>
            <p:ph type="title"/>
          </p:nvPr>
        </p:nvSpPr>
        <p:spPr>
          <a:xfrm>
            <a:off x="609600" y="1004"/>
            <a:ext cx="10972800" cy="907716"/>
          </a:xfrm>
        </p:spPr>
        <p:txBody>
          <a:bodyPr/>
          <a:lstStyle/>
          <a:p>
            <a:r>
              <a:rPr lang="en-ZA" dirty="0"/>
              <a:t>Convergent geometric series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181175-F709-466E-A3A4-3D218FAA6FEC}"/>
                  </a:ext>
                </a:extLst>
              </p:cNvPr>
              <p:cNvSpPr>
                <a:spLocks noGrp="1"/>
              </p:cNvSpPr>
              <p:nvPr>
                <p:ph idx="1"/>
              </p:nvPr>
            </p:nvSpPr>
            <p:spPr>
              <a:xfrm>
                <a:off x="609600" y="908720"/>
                <a:ext cx="10972800" cy="5760639"/>
              </a:xfrm>
            </p:spPr>
            <p:txBody>
              <a:bodyPr>
                <a:normAutofit fontScale="77500" lnSpcReduction="20000"/>
              </a:bodyPr>
              <a:lstStyle/>
              <a:p>
                <a:pPr>
                  <a:lnSpc>
                    <a:spcPct val="120000"/>
                  </a:lnSpc>
                </a:pPr>
                <a:r>
                  <a:rPr lang="en-ZA" b="0" dirty="0">
                    <a:solidFill>
                      <a:schemeClr val="tx1"/>
                    </a:solidFill>
                  </a:rPr>
                  <a:t>If </a:t>
                </a:r>
                <a14:m>
                  <m:oMath xmlns:m="http://schemas.openxmlformats.org/officeDocument/2006/math">
                    <m:d>
                      <m:dPr>
                        <m:begChr m:val="|"/>
                        <m:endChr m:val="|"/>
                        <m:ctrlPr>
                          <a:rPr lang="en-ZA" b="0" i="1" smtClean="0">
                            <a:solidFill>
                              <a:schemeClr val="tx1"/>
                            </a:solidFill>
                            <a:latin typeface="Cambria Math" panose="02040503050406030204" pitchFamily="18" charset="0"/>
                          </a:rPr>
                        </m:ctrlPr>
                      </m:dPr>
                      <m:e>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1</m:t>
                            </m:r>
                          </m:sub>
                        </m:sSub>
                      </m:e>
                    </m:d>
                    <m:r>
                      <a:rPr lang="en-ZA" b="0" i="1" smtClean="0">
                        <a:solidFill>
                          <a:schemeClr val="tx1"/>
                        </a:solidFill>
                        <a:latin typeface="Cambria Math" panose="02040503050406030204" pitchFamily="18" charset="0"/>
                      </a:rPr>
                      <m:t>&lt;1</m:t>
                    </m:r>
                  </m:oMath>
                </a14:m>
                <a:r>
                  <a:rPr lang="en-ZA" dirty="0"/>
                  <a:t> , the first term forms a </a:t>
                </a:r>
                <a:r>
                  <a:rPr lang="en-ZA" b="1" dirty="0"/>
                  <a:t>convergent geometric series</a:t>
                </a:r>
              </a:p>
              <a:p>
                <a:pPr marL="0" indent="0">
                  <a:lnSpc>
                    <a:spcPct val="120000"/>
                  </a:lnSpc>
                  <a:buNone/>
                </a:pPr>
                <a14:m>
                  <m:oMathPara xmlns:m="http://schemas.openxmlformats.org/officeDocument/2006/math">
                    <m:oMathParaPr>
                      <m:jc m:val="centerGroup"/>
                    </m:oMathParaPr>
                    <m:oMath xmlns:m="http://schemas.openxmlformats.org/officeDocument/2006/math">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𝑚</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r>
                        <a:rPr lang="en-ZA" b="0" i="1" smtClean="0">
                          <a:solidFill>
                            <a:schemeClr val="tx1"/>
                          </a:solidFill>
                          <a:latin typeface="Cambria Math" panose="02040503050406030204" pitchFamily="18" charset="0"/>
                        </a:rPr>
                        <m:t>=1+</m:t>
                      </m:r>
                      <m:sSub>
                        <m:sSubPr>
                          <m:ctrlPr>
                            <a:rPr lang="en-ZA" b="0" i="1" smtClean="0">
                              <a:solidFill>
                                <a:schemeClr val="tx1"/>
                              </a:solidFill>
                              <a:latin typeface="Cambria Math" panose="02040503050406030204" pitchFamily="18" charset="0"/>
                            </a:rPr>
                          </m:ctrlPr>
                        </m:sSubPr>
                        <m:e>
                          <m:r>
                            <a:rPr lang="en-ZA" b="0" i="1" smtClean="0">
                              <a:solidFill>
                                <a:schemeClr val="tx1"/>
                              </a:solidFill>
                              <a:latin typeface="Cambria Math" panose="02040503050406030204" pitchFamily="18" charset="0"/>
                            </a:rPr>
                            <m:t>𝑎</m:t>
                          </m:r>
                        </m:e>
                        <m:sub>
                          <m:r>
                            <a:rPr lang="en-ZA" b="0" i="1" smtClean="0">
                              <a:solidFill>
                                <a:schemeClr val="tx1"/>
                              </a:solidFill>
                              <a:latin typeface="Cambria Math" panose="02040503050406030204" pitchFamily="18" charset="0"/>
                            </a:rPr>
                            <m:t>1</m:t>
                          </m:r>
                        </m:sub>
                      </m:sSub>
                      <m:r>
                        <a:rPr lang="en-ZA" b="0" i="1" smtClean="0">
                          <a:solidFill>
                            <a:schemeClr val="tx1"/>
                          </a:solidFill>
                          <a:latin typeface="Cambria Math" panose="02040503050406030204" pitchFamily="18" charset="0"/>
                        </a:rPr>
                        <m:t>+</m:t>
                      </m:r>
                      <m:sSubSup>
                        <m:sSubSupPr>
                          <m:ctrlPr>
                            <a:rPr lang="en-ZA" b="0" i="1" smtClean="0">
                              <a:solidFill>
                                <a:schemeClr val="tx1"/>
                              </a:solidFill>
                              <a:latin typeface="Cambria Math" panose="02040503050406030204" pitchFamily="18" charset="0"/>
                            </a:rPr>
                          </m:ctrlPr>
                        </m:sSubSupPr>
                        <m:e>
                          <m:r>
                            <a:rPr lang="en-ZA" b="0" i="1" smtClean="0">
                              <a:solidFill>
                                <a:schemeClr val="tx1"/>
                              </a:solidFill>
                              <a:latin typeface="Cambria Math" panose="02040503050406030204" pitchFamily="18" charset="0"/>
                            </a:rPr>
                            <m:t>𝑎</m:t>
                          </m:r>
                        </m:e>
                        <m:sub>
                          <m:r>
                            <a:rPr lang="en-ZA" b="0" i="1" smtClean="0">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2</m:t>
                          </m:r>
                        </m:sup>
                      </m:sSubSup>
                      <m:r>
                        <a:rPr lang="en-ZA" b="0" i="1" smtClean="0">
                          <a:solidFill>
                            <a:schemeClr val="tx1"/>
                          </a:solidFill>
                          <a:latin typeface="Cambria Math" panose="02040503050406030204" pitchFamily="18" charset="0"/>
                        </a:rPr>
                        <m:t>+…+</m:t>
                      </m:r>
                      <m:sSubSup>
                        <m:sSubSupPr>
                          <m:ctrlPr>
                            <a:rPr lang="en-ZA" i="1">
                              <a:latin typeface="Cambria Math" panose="02040503050406030204" pitchFamily="18" charset="0"/>
                            </a:rPr>
                          </m:ctrlPr>
                        </m:sSubSupPr>
                        <m:e>
                          <m:r>
                            <a:rPr lang="en-ZA" i="1">
                              <a:latin typeface="Cambria Math" panose="02040503050406030204" pitchFamily="18" charset="0"/>
                            </a:rPr>
                            <m:t>𝑎</m:t>
                          </m:r>
                        </m:e>
                        <m:sub>
                          <m:r>
                            <a:rPr lang="en-ZA" i="1">
                              <a:latin typeface="Cambria Math" panose="02040503050406030204" pitchFamily="18" charset="0"/>
                            </a:rPr>
                            <m:t>1</m:t>
                          </m:r>
                        </m:sub>
                        <m:sup>
                          <m:r>
                            <a:rPr lang="en-ZA" b="0" i="1" smtClean="0">
                              <a:latin typeface="Cambria Math" panose="02040503050406030204" pitchFamily="18" charset="0"/>
                            </a:rPr>
                            <m:t>𝑚</m:t>
                          </m:r>
                        </m:sup>
                      </m:sSubSup>
                    </m:oMath>
                  </m:oMathPara>
                </a14:m>
                <a:endParaRPr lang="en-ZA" dirty="0"/>
              </a:p>
              <a:p>
                <a:pPr marL="0" indent="0">
                  <a:lnSpc>
                    <a:spcPct val="120000"/>
                  </a:lnSpc>
                  <a:buNone/>
                </a:pPr>
                <a14:m>
                  <m:oMathPara xmlns:m="http://schemas.openxmlformats.org/officeDocument/2006/math">
                    <m:oMathParaPr>
                      <m:jc m:val="centerGroup"/>
                    </m:oMathParaPr>
                    <m:oMath xmlns:m="http://schemas.openxmlformats.org/officeDocument/2006/math">
                      <m:limLow>
                        <m:limLowPr>
                          <m:ctrlPr>
                            <a:rPr lang="en-ZA" i="1" smtClean="0">
                              <a:latin typeface="Cambria Math" panose="02040503050406030204" pitchFamily="18" charset="0"/>
                            </a:rPr>
                          </m:ctrlPr>
                        </m:limLowPr>
                        <m:e>
                          <m:r>
                            <m:rPr>
                              <m:sty m:val="p"/>
                            </m:rPr>
                            <a:rPr lang="en-ZA">
                              <a:latin typeface="Cambria Math" panose="02040503050406030204" pitchFamily="18" charset="0"/>
                            </a:rPr>
                            <m:t>lim</m:t>
                          </m:r>
                        </m:e>
                        <m:lim>
                          <m:r>
                            <a:rPr lang="en-ZA" i="1">
                              <a:latin typeface="Cambria Math" panose="02040503050406030204" pitchFamily="18" charset="0"/>
                            </a:rPr>
                            <m:t>𝑚</m:t>
                          </m:r>
                          <m:r>
                            <a:rPr lang="en-ZA" i="1">
                              <a:latin typeface="Cambria Math" panose="02040503050406030204" pitchFamily="18" charset="0"/>
                            </a:rPr>
                            <m:t>→∞</m:t>
                          </m:r>
                        </m:lim>
                      </m:limLow>
                      <m:r>
                        <a:rPr lang="en-ZA" i="1">
                          <a:latin typeface="Cambria Math" panose="02040503050406030204" pitchFamily="18" charset="0"/>
                        </a:rPr>
                        <m:t> </m:t>
                      </m:r>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𝑚</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r>
                        <a:rPr lang="en-ZA" b="0" i="1" smtClean="0">
                          <a:solidFill>
                            <a:schemeClr val="tx1"/>
                          </a:solidFill>
                          <a:latin typeface="Cambria Math" panose="02040503050406030204" pitchFamily="18" charset="0"/>
                        </a:rPr>
                        <m:t>=1+</m:t>
                      </m:r>
                      <m:sSub>
                        <m:sSubPr>
                          <m:ctrlPr>
                            <a:rPr lang="en-ZA" b="0" i="1" smtClean="0">
                              <a:solidFill>
                                <a:schemeClr val="tx1"/>
                              </a:solidFill>
                              <a:latin typeface="Cambria Math" panose="02040503050406030204" pitchFamily="18" charset="0"/>
                            </a:rPr>
                          </m:ctrlPr>
                        </m:sSubPr>
                        <m:e>
                          <m:r>
                            <a:rPr lang="en-ZA" b="0" i="1" smtClean="0">
                              <a:solidFill>
                                <a:schemeClr val="tx1"/>
                              </a:solidFill>
                              <a:latin typeface="Cambria Math" panose="02040503050406030204" pitchFamily="18" charset="0"/>
                            </a:rPr>
                            <m:t>𝑎</m:t>
                          </m:r>
                        </m:e>
                        <m:sub>
                          <m:r>
                            <a:rPr lang="en-ZA" b="0" i="1" smtClean="0">
                              <a:solidFill>
                                <a:schemeClr val="tx1"/>
                              </a:solidFill>
                              <a:latin typeface="Cambria Math" panose="02040503050406030204" pitchFamily="18" charset="0"/>
                            </a:rPr>
                            <m:t>1</m:t>
                          </m:r>
                        </m:sub>
                      </m:sSub>
                      <m:r>
                        <a:rPr lang="en-ZA" b="0" i="1" smtClean="0">
                          <a:solidFill>
                            <a:schemeClr val="tx1"/>
                          </a:solidFill>
                          <a:latin typeface="Cambria Math" panose="02040503050406030204" pitchFamily="18" charset="0"/>
                        </a:rPr>
                        <m:t>+</m:t>
                      </m:r>
                      <m:sSubSup>
                        <m:sSubSupPr>
                          <m:ctrlPr>
                            <a:rPr lang="en-ZA" b="0" i="1" smtClean="0">
                              <a:solidFill>
                                <a:schemeClr val="tx1"/>
                              </a:solidFill>
                              <a:latin typeface="Cambria Math" panose="02040503050406030204" pitchFamily="18" charset="0"/>
                            </a:rPr>
                          </m:ctrlPr>
                        </m:sSubSupPr>
                        <m:e>
                          <m:r>
                            <a:rPr lang="en-ZA" b="0" i="1" smtClean="0">
                              <a:solidFill>
                                <a:schemeClr val="tx1"/>
                              </a:solidFill>
                              <a:latin typeface="Cambria Math" panose="02040503050406030204" pitchFamily="18" charset="0"/>
                            </a:rPr>
                            <m:t>𝑎</m:t>
                          </m:r>
                        </m:e>
                        <m:sub>
                          <m:r>
                            <a:rPr lang="en-ZA" b="0" i="1" smtClean="0">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2</m:t>
                          </m:r>
                        </m:sup>
                      </m:sSubSup>
                      <m:r>
                        <a:rPr lang="en-ZA" b="0" i="1" smtClean="0">
                          <a:solidFill>
                            <a:schemeClr val="tx1"/>
                          </a:solidFill>
                          <a:latin typeface="Cambria Math" panose="02040503050406030204" pitchFamily="18" charset="0"/>
                        </a:rPr>
                        <m:t>+…</m:t>
                      </m:r>
                    </m:oMath>
                  </m:oMathPara>
                </a14:m>
                <a:endParaRPr lang="en-ZA" b="0" dirty="0">
                  <a:solidFill>
                    <a:schemeClr val="tx1"/>
                  </a:solidFill>
                </a:endParaRPr>
              </a:p>
              <a:p>
                <a:pPr>
                  <a:lnSpc>
                    <a:spcPct val="120000"/>
                  </a:lnSpc>
                </a:pPr>
                <a:r>
                  <a:rPr lang="en-ZA" dirty="0"/>
                  <a:t>Suppose the limit </a:t>
                </a:r>
                <a14:m>
                  <m:oMath xmlns:m="http://schemas.openxmlformats.org/officeDocument/2006/math">
                    <m:r>
                      <a:rPr lang="en-ZA" b="0" i="1" smtClean="0">
                        <a:solidFill>
                          <a:schemeClr val="tx1"/>
                        </a:solidFill>
                        <a:latin typeface="Cambria Math" panose="02040503050406030204" pitchFamily="18" charset="0"/>
                      </a:rPr>
                      <m:t>𝑥</m:t>
                    </m:r>
                  </m:oMath>
                </a14:m>
                <a:r>
                  <a:rPr lang="en-ZA" dirty="0"/>
                  <a:t> exists:</a:t>
                </a:r>
              </a:p>
              <a:p>
                <a:pPr marL="0" indent="0">
                  <a:lnSpc>
                    <a:spcPct val="120000"/>
                  </a:lnSpc>
                  <a:buNone/>
                </a:pPr>
                <a14:m>
                  <m:oMathPara xmlns:m="http://schemas.openxmlformats.org/officeDocument/2006/math">
                    <m:oMathParaPr>
                      <m:jc m:val="centerGroup"/>
                    </m:oMathParaPr>
                    <m:oMath xmlns:m="http://schemas.openxmlformats.org/officeDocument/2006/math">
                      <m:r>
                        <a:rPr lang="en-ZA" b="0" i="1" smtClean="0">
                          <a:solidFill>
                            <a:schemeClr val="tx1"/>
                          </a:solidFill>
                          <a:latin typeface="Cambria Math" panose="02040503050406030204" pitchFamily="18" charset="0"/>
                        </a:rPr>
                        <m:t>𝑥</m:t>
                      </m:r>
                      <m:r>
                        <a:rPr lang="en-ZA" b="0" i="1" smtClean="0">
                          <a:solidFill>
                            <a:schemeClr val="tx1"/>
                          </a:solidFill>
                          <a:latin typeface="Cambria Math" panose="02040503050406030204" pitchFamily="18" charset="0"/>
                        </a:rPr>
                        <m:t>=1+</m:t>
                      </m:r>
                      <m:sSub>
                        <m:sSubPr>
                          <m:ctrlPr>
                            <a:rPr lang="en-ZA" b="0" i="1" smtClean="0">
                              <a:solidFill>
                                <a:schemeClr val="tx1"/>
                              </a:solidFill>
                              <a:latin typeface="Cambria Math" panose="02040503050406030204" pitchFamily="18" charset="0"/>
                            </a:rPr>
                          </m:ctrlPr>
                        </m:sSubPr>
                        <m:e>
                          <m:r>
                            <a:rPr lang="en-ZA" b="0" i="1" smtClean="0">
                              <a:solidFill>
                                <a:schemeClr val="tx1"/>
                              </a:solidFill>
                              <a:latin typeface="Cambria Math" panose="02040503050406030204" pitchFamily="18" charset="0"/>
                            </a:rPr>
                            <m:t>𝑎</m:t>
                          </m:r>
                        </m:e>
                        <m:sub>
                          <m:r>
                            <a:rPr lang="en-ZA" b="0" i="1" smtClean="0">
                              <a:solidFill>
                                <a:schemeClr val="tx1"/>
                              </a:solidFill>
                              <a:latin typeface="Cambria Math" panose="02040503050406030204" pitchFamily="18" charset="0"/>
                            </a:rPr>
                            <m:t>1</m:t>
                          </m:r>
                        </m:sub>
                      </m:sSub>
                      <m:r>
                        <a:rPr lang="en-ZA" b="0" i="1" smtClean="0">
                          <a:solidFill>
                            <a:schemeClr val="tx1"/>
                          </a:solidFill>
                          <a:latin typeface="Cambria Math" panose="02040503050406030204" pitchFamily="18" charset="0"/>
                        </a:rPr>
                        <m:t>+</m:t>
                      </m:r>
                      <m:sSubSup>
                        <m:sSubSupPr>
                          <m:ctrlPr>
                            <a:rPr lang="en-ZA" b="0" i="1" smtClean="0">
                              <a:solidFill>
                                <a:schemeClr val="tx1"/>
                              </a:solidFill>
                              <a:latin typeface="Cambria Math" panose="02040503050406030204" pitchFamily="18" charset="0"/>
                            </a:rPr>
                          </m:ctrlPr>
                        </m:sSubSupPr>
                        <m:e>
                          <m:r>
                            <a:rPr lang="en-ZA" b="0" i="1" smtClean="0">
                              <a:solidFill>
                                <a:schemeClr val="tx1"/>
                              </a:solidFill>
                              <a:latin typeface="Cambria Math" panose="02040503050406030204" pitchFamily="18" charset="0"/>
                            </a:rPr>
                            <m:t>𝑎</m:t>
                          </m:r>
                        </m:e>
                        <m:sub>
                          <m:r>
                            <a:rPr lang="en-ZA" b="0" i="1" smtClean="0">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2</m:t>
                          </m:r>
                        </m:sup>
                      </m:sSubSup>
                      <m:r>
                        <a:rPr lang="en-ZA" b="0" i="1" smtClean="0">
                          <a:solidFill>
                            <a:schemeClr val="tx1"/>
                          </a:solidFill>
                          <a:latin typeface="Cambria Math" panose="02040503050406030204" pitchFamily="18" charset="0"/>
                        </a:rPr>
                        <m:t>+…</m:t>
                      </m:r>
                    </m:oMath>
                  </m:oMathPara>
                </a14:m>
                <a:endParaRPr lang="en-ZA"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b="0" i="1" smtClean="0">
                          <a:solidFill>
                            <a:schemeClr val="tx1"/>
                          </a:solidFill>
                          <a:latin typeface="Cambria Math" panose="02040503050406030204" pitchFamily="18" charset="0"/>
                        </a:rPr>
                        <m:t>𝑥</m:t>
                      </m:r>
                      <m:r>
                        <a:rPr lang="en-ZA" b="0" i="1" smtClean="0">
                          <a:solidFill>
                            <a:schemeClr val="tx1"/>
                          </a:solidFill>
                          <a:latin typeface="Cambria Math" panose="02040503050406030204" pitchFamily="18" charset="0"/>
                        </a:rPr>
                        <m:t>=    </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m:t>
                      </m:r>
                      <m:sSubSup>
                        <m:sSubSupPr>
                          <m:ctrlPr>
                            <a:rPr lang="en-ZA" i="1">
                              <a:latin typeface="Cambria Math" panose="02040503050406030204" pitchFamily="18" charset="0"/>
                            </a:rPr>
                          </m:ctrlPr>
                        </m:sSubSupPr>
                        <m:e>
                          <m:r>
                            <a:rPr lang="en-ZA" i="1">
                              <a:latin typeface="Cambria Math" panose="02040503050406030204" pitchFamily="18" charset="0"/>
                            </a:rPr>
                            <m:t>𝑎</m:t>
                          </m:r>
                        </m:e>
                        <m:sub>
                          <m:r>
                            <a:rPr lang="en-ZA" i="1">
                              <a:latin typeface="Cambria Math" panose="02040503050406030204" pitchFamily="18" charset="0"/>
                            </a:rPr>
                            <m:t>1</m:t>
                          </m:r>
                        </m:sub>
                        <m:sup>
                          <m:r>
                            <a:rPr lang="en-ZA" i="1">
                              <a:latin typeface="Cambria Math" panose="02040503050406030204" pitchFamily="18" charset="0"/>
                            </a:rPr>
                            <m:t>2</m:t>
                          </m:r>
                        </m:sup>
                      </m:sSubSup>
                      <m:r>
                        <a:rPr lang="en-ZA" i="1">
                          <a:latin typeface="Cambria Math" panose="02040503050406030204" pitchFamily="18" charset="0"/>
                        </a:rPr>
                        <m:t>+…</m:t>
                      </m:r>
                    </m:oMath>
                  </m:oMathPara>
                </a14:m>
                <a:endParaRPr lang="en-ZA" dirty="0"/>
              </a:p>
              <a:p>
                <a:pPr marL="0" indent="0">
                  <a:lnSpc>
                    <a:spcPct val="120000"/>
                  </a:lnSpc>
                  <a:buNone/>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𝑥</m:t>
                      </m:r>
                      <m:r>
                        <a:rPr lang="en-ZA" i="1">
                          <a:latin typeface="Cambria Math" panose="02040503050406030204" pitchFamily="18" charset="0"/>
                        </a:rPr>
                        <m:t> −</m:t>
                      </m:r>
                      <m:sSub>
                        <m:sSubPr>
                          <m:ctrlPr>
                            <a:rPr lang="en-ZA" i="1" smtClean="0">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b="0" i="1" smtClean="0">
                          <a:solidFill>
                            <a:schemeClr val="tx1"/>
                          </a:solidFill>
                          <a:latin typeface="Cambria Math" panose="02040503050406030204" pitchFamily="18" charset="0"/>
                        </a:rPr>
                        <m:t>𝑥</m:t>
                      </m:r>
                      <m:r>
                        <a:rPr lang="en-ZA" b="0" i="1" smtClean="0">
                          <a:solidFill>
                            <a:schemeClr val="tx1"/>
                          </a:solidFill>
                          <a:latin typeface="Cambria Math" panose="02040503050406030204" pitchFamily="18" charset="0"/>
                        </a:rPr>
                        <m:t>=1</m:t>
                      </m:r>
                    </m:oMath>
                  </m:oMathPara>
                </a14:m>
                <a:endParaRPr lang="en-ZA" b="0" dirty="0">
                  <a:solidFill>
                    <a:schemeClr val="tx1"/>
                  </a:solidFill>
                </a:endParaRPr>
              </a:p>
              <a:p>
                <a:pPr marL="0" indent="0">
                  <a:lnSpc>
                    <a:spcPct val="120000"/>
                  </a:lnSpc>
                  <a:buNone/>
                </a:pPr>
                <a14:m>
                  <m:oMathPara xmlns:m="http://schemas.openxmlformats.org/officeDocument/2006/math">
                    <m:oMathParaPr>
                      <m:jc m:val="centerGroup"/>
                    </m:oMathParaPr>
                    <m:oMath xmlns:m="http://schemas.openxmlformats.org/officeDocument/2006/math">
                      <m:r>
                        <a:rPr lang="en-ZA" b="0" i="1" smtClean="0">
                          <a:solidFill>
                            <a:schemeClr val="tx1"/>
                          </a:solidFill>
                          <a:latin typeface="Cambria Math" panose="02040503050406030204" pitchFamily="18" charset="0"/>
                        </a:rPr>
                        <m:t>𝑥</m:t>
                      </m:r>
                      <m:r>
                        <a:rPr lang="en-ZA" b="0" i="1" smtClean="0">
                          <a:solidFill>
                            <a:schemeClr val="tx1"/>
                          </a:solidFill>
                          <a:latin typeface="Cambria Math" panose="02040503050406030204" pitchFamily="18" charset="0"/>
                        </a:rPr>
                        <m:t>=</m:t>
                      </m:r>
                      <m:f>
                        <m:fPr>
                          <m:ctrlPr>
                            <a:rPr lang="en-ZA" b="0" i="1" smtClean="0">
                              <a:solidFill>
                                <a:schemeClr val="tx1"/>
                              </a:solidFill>
                              <a:latin typeface="Cambria Math" panose="02040503050406030204" pitchFamily="18" charset="0"/>
                            </a:rPr>
                          </m:ctrlPr>
                        </m:fPr>
                        <m:num>
                          <m:r>
                            <a:rPr lang="en-ZA" b="0" i="1" smtClean="0">
                              <a:solidFill>
                                <a:schemeClr val="tx1"/>
                              </a:solidFill>
                              <a:latin typeface="Cambria Math" panose="02040503050406030204" pitchFamily="18" charset="0"/>
                            </a:rPr>
                            <m:t>1</m:t>
                          </m:r>
                        </m:num>
                        <m:den>
                          <m:r>
                            <a:rPr lang="en-ZA" b="0" i="1" smtClean="0">
                              <a:solidFill>
                                <a:schemeClr val="tx1"/>
                              </a:solidFill>
                              <a:latin typeface="Cambria Math" panose="02040503050406030204" pitchFamily="18" charset="0"/>
                            </a:rPr>
                            <m:t>1−</m:t>
                          </m:r>
                          <m:sSub>
                            <m:sSubPr>
                              <m:ctrlPr>
                                <a:rPr lang="en-ZA" b="0" i="1" smtClean="0">
                                  <a:solidFill>
                                    <a:schemeClr val="tx1"/>
                                  </a:solidFill>
                                  <a:latin typeface="Cambria Math" panose="02040503050406030204" pitchFamily="18" charset="0"/>
                                </a:rPr>
                              </m:ctrlPr>
                            </m:sSubPr>
                            <m:e>
                              <m:r>
                                <a:rPr lang="en-ZA" b="0" i="1" smtClean="0">
                                  <a:solidFill>
                                    <a:schemeClr val="tx1"/>
                                  </a:solidFill>
                                  <a:latin typeface="Cambria Math" panose="02040503050406030204" pitchFamily="18" charset="0"/>
                                </a:rPr>
                                <m:t>𝑎</m:t>
                              </m:r>
                            </m:e>
                            <m:sub>
                              <m:r>
                                <a:rPr lang="en-ZA" b="0" i="1" smtClean="0">
                                  <a:solidFill>
                                    <a:schemeClr val="tx1"/>
                                  </a:solidFill>
                                  <a:latin typeface="Cambria Math" panose="02040503050406030204" pitchFamily="18" charset="0"/>
                                </a:rPr>
                                <m:t>1</m:t>
                              </m:r>
                            </m:sub>
                          </m:sSub>
                        </m:den>
                      </m:f>
                    </m:oMath>
                  </m:oMathPara>
                </a14:m>
                <a:endParaRPr lang="en-ZA" dirty="0"/>
              </a:p>
              <a:p>
                <a:pPr marL="0" indent="0">
                  <a:lnSpc>
                    <a:spcPct val="120000"/>
                  </a:lnSpc>
                  <a:buNone/>
                </a:pPr>
                <a:endParaRPr lang="en-ZA" dirty="0"/>
              </a:p>
              <a:p>
                <a:pPr marL="0" indent="0">
                  <a:lnSpc>
                    <a:spcPct val="120000"/>
                  </a:lnSpc>
                  <a:buNone/>
                </a:pPr>
                <a:endParaRPr lang="en-ZA" dirty="0"/>
              </a:p>
            </p:txBody>
          </p:sp>
        </mc:Choice>
        <mc:Fallback xmlns="">
          <p:sp>
            <p:nvSpPr>
              <p:cNvPr id="3" name="Content Placeholder 2">
                <a:extLst>
                  <a:ext uri="{FF2B5EF4-FFF2-40B4-BE49-F238E27FC236}">
                    <a16:creationId xmlns:a16="http://schemas.microsoft.com/office/drawing/2014/main" id="{26181175-F709-466E-A3A4-3D218FAA6FEC}"/>
                  </a:ext>
                </a:extLst>
              </p:cNvPr>
              <p:cNvSpPr>
                <a:spLocks noGrp="1" noRot="1" noChangeAspect="1" noMove="1" noResize="1" noEditPoints="1" noAdjustHandles="1" noChangeArrowheads="1" noChangeShapeType="1" noTextEdit="1"/>
              </p:cNvSpPr>
              <p:nvPr>
                <p:ph idx="1"/>
              </p:nvPr>
            </p:nvSpPr>
            <p:spPr>
              <a:xfrm>
                <a:off x="609600" y="908720"/>
                <a:ext cx="10972800" cy="5760639"/>
              </a:xfrm>
              <a:blipFill>
                <a:blip r:embed="rId2"/>
                <a:stretch>
                  <a:fillRect l="-778" t="-741"/>
                </a:stretch>
              </a:blipFill>
            </p:spPr>
            <p:txBody>
              <a:bodyPr/>
              <a:lstStyle/>
              <a:p>
                <a:r>
                  <a:rPr lang="en-ZA">
                    <a:noFill/>
                  </a:rPr>
                  <a:t> </a:t>
                </a:r>
              </a:p>
            </p:txBody>
          </p:sp>
        </mc:Fallback>
      </mc:AlternateContent>
    </p:spTree>
    <p:extLst>
      <p:ext uri="{BB962C8B-B14F-4D97-AF65-F5344CB8AC3E}">
        <p14:creationId xmlns:p14="http://schemas.microsoft.com/office/powerpoint/2010/main" val="23029272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6632"/>
            <a:ext cx="10972800" cy="1143000"/>
          </a:xfrm>
        </p:spPr>
        <p:txBody>
          <a:bodyPr>
            <a:normAutofit/>
          </a:bodyPr>
          <a:lstStyle/>
          <a:p>
            <a:r>
              <a:rPr lang="en-ZA" sz="4000" dirty="0"/>
              <a:t>Solution by backwards iteration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600201"/>
                <a:ext cx="10972800" cy="5257799"/>
              </a:xfrm>
            </p:spPr>
            <p:txBody>
              <a:bodyPr>
                <a:normAutofit fontScale="70000" lnSpcReduction="20000"/>
              </a:bodyPr>
              <a:lstStyle/>
              <a:p>
                <a:pPr marL="0" indent="0">
                  <a:buNone/>
                </a:pPr>
                <a14:m>
                  <m:oMathPara xmlns:m="http://schemas.openxmlformats.org/officeDocument/2006/math">
                    <m:oMathParaPr>
                      <m:jc m:val="center"/>
                    </m:oMathParaPr>
                    <m:oMath xmlns:m="http://schemas.openxmlformats.org/officeDocument/2006/math">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0</m:t>
                          </m:r>
                        </m:sub>
                      </m:sSub>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r>
                        <a:rPr lang="en-ZA">
                          <a:solidFill>
                            <a:schemeClr val="tx1"/>
                          </a:solidFill>
                          <a:latin typeface="Cambria Math" panose="02040503050406030204" pitchFamily="18" charset="0"/>
                        </a:rPr>
                        <m:t>+</m:t>
                      </m:r>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𝜀</m:t>
                          </m:r>
                        </m:e>
                        <m:sub>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𝑖</m:t>
                          </m:r>
                        </m:sub>
                      </m:sSub>
                      <m:r>
                        <a:rPr lang="en-ZA" i="1" smtClean="0">
                          <a:solidFill>
                            <a:schemeClr val="tx1"/>
                          </a:solidFill>
                          <a:latin typeface="Cambria Math" panose="02040503050406030204" pitchFamily="18" charset="0"/>
                        </a:rPr>
                        <m:t>+</m:t>
                      </m:r>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r>
                            <a:rPr lang="en-ZA" b="0" i="1" smtClean="0">
                              <a:solidFill>
                                <a:schemeClr val="tx1"/>
                              </a:solidFill>
                              <a:latin typeface="Cambria Math" panose="02040503050406030204" pitchFamily="18" charset="0"/>
                            </a:rPr>
                            <m:t>+1</m:t>
                          </m:r>
                        </m:sup>
                      </m:sSubSup>
                      <m:sSub>
                        <m:sSubPr>
                          <m:ctrlPr>
                            <a:rPr lang="en-ZA" i="1">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𝑦</m:t>
                          </m:r>
                        </m:e>
                        <m:sub>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r>
                            <a:rPr lang="en-ZA" b="0" i="1" smtClean="0">
                              <a:solidFill>
                                <a:schemeClr val="tx1"/>
                              </a:solidFill>
                              <a:latin typeface="Cambria Math" panose="02040503050406030204" pitchFamily="18" charset="0"/>
                            </a:rPr>
                            <m:t>−1</m:t>
                          </m:r>
                        </m:sub>
                      </m:sSub>
                    </m:oMath>
                  </m:oMathPara>
                </a14:m>
                <a:endParaRPr lang="en-ZA" dirty="0"/>
              </a:p>
              <a:p>
                <a:pPr marL="0" indent="0">
                  <a:buNone/>
                </a:pPr>
                <a:endParaRPr lang="en-ZA" dirty="0"/>
              </a:p>
              <a:p>
                <a:pPr marL="0" indent="0">
                  <a:buNone/>
                </a:pPr>
                <a:r>
                  <a:rPr lang="en-ZA" dirty="0"/>
                  <a:t>If </a:t>
                </a:r>
                <a14:m>
                  <m:oMath xmlns:m="http://schemas.openxmlformats.org/officeDocument/2006/math">
                    <m:d>
                      <m:dPr>
                        <m:begChr m:val="|"/>
                        <m:endChr m:val="|"/>
                        <m:ctrlPr>
                          <a:rPr lang="en-ZA" b="0" i="1" smtClean="0">
                            <a:solidFill>
                              <a:schemeClr val="tx1"/>
                            </a:solidFill>
                            <a:latin typeface="Cambria Math" panose="02040503050406030204" pitchFamily="18" charset="0"/>
                          </a:rPr>
                        </m:ctrlPr>
                      </m:dPr>
                      <m:e>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1</m:t>
                            </m:r>
                          </m:sub>
                        </m:sSub>
                      </m:e>
                    </m:d>
                    <m:r>
                      <a:rPr lang="en-ZA" b="0" i="1" smtClean="0">
                        <a:solidFill>
                          <a:schemeClr val="tx1"/>
                        </a:solidFill>
                        <a:latin typeface="Cambria Math" panose="02040503050406030204" pitchFamily="18" charset="0"/>
                      </a:rPr>
                      <m:t>&lt;1</m:t>
                    </m:r>
                  </m:oMath>
                </a14:m>
                <a:endParaRPr lang="en-ZA" dirty="0"/>
              </a:p>
              <a:p>
                <a:pPr marL="0" indent="0">
                  <a:buNone/>
                </a:pPr>
                <a14:m>
                  <m:oMathPara xmlns:m="http://schemas.openxmlformats.org/officeDocument/2006/math">
                    <m:oMathParaPr>
                      <m:jc m:val="centerGroup"/>
                    </m:oMathParaPr>
                    <m:oMath xmlns:m="http://schemas.openxmlformats.org/officeDocument/2006/math">
                      <m:limLow>
                        <m:limLowPr>
                          <m:ctrlPr>
                            <a:rPr lang="en-ZA" i="1">
                              <a:latin typeface="Cambria Math" panose="02040503050406030204" pitchFamily="18" charset="0"/>
                            </a:rPr>
                          </m:ctrlPr>
                        </m:limLowPr>
                        <m:e>
                          <m:r>
                            <m:rPr>
                              <m:sty m:val="p"/>
                            </m:rPr>
                            <a:rPr lang="en-ZA">
                              <a:latin typeface="Cambria Math" panose="02040503050406030204" pitchFamily="18" charset="0"/>
                            </a:rPr>
                            <m:t>lim</m:t>
                          </m:r>
                        </m:e>
                        <m:lim>
                          <m:r>
                            <a:rPr lang="en-ZA" i="1">
                              <a:latin typeface="Cambria Math" panose="02040503050406030204" pitchFamily="18" charset="0"/>
                            </a:rPr>
                            <m:t>𝑚</m:t>
                          </m:r>
                          <m:r>
                            <a:rPr lang="en-ZA" i="1">
                              <a:latin typeface="Cambria Math" panose="02040503050406030204" pitchFamily="18" charset="0"/>
                            </a:rPr>
                            <m:t>→∞</m:t>
                          </m:r>
                        </m:lim>
                      </m:limLow>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nary>
                        <m:naryPr>
                          <m:chr m:val="∑"/>
                          <m:ctrlPr>
                            <a:rPr lang="en-ZA" i="1">
                              <a:latin typeface="Cambria Math" panose="02040503050406030204" pitchFamily="18" charset="0"/>
                            </a:rPr>
                          </m:ctrlPr>
                        </m:naryPr>
                        <m:sub>
                          <m:r>
                            <m:rPr>
                              <m:brk m:alnAt="23"/>
                            </m:rPr>
                            <a:rPr lang="en-ZA" i="1">
                              <a:latin typeface="Cambria Math" panose="02040503050406030204" pitchFamily="18" charset="0"/>
                            </a:rPr>
                            <m:t>𝑖</m:t>
                          </m:r>
                          <m:r>
                            <a:rPr lang="en-ZA" i="1">
                              <a:latin typeface="Cambria Math" panose="02040503050406030204" pitchFamily="18" charset="0"/>
                            </a:rPr>
                            <m:t>=0</m:t>
                          </m:r>
                        </m:sub>
                        <m:sup>
                          <m:r>
                            <a:rPr lang="en-ZA" i="1">
                              <a:latin typeface="Cambria Math" panose="02040503050406030204" pitchFamily="18" charset="0"/>
                            </a:rPr>
                            <m:t>𝑡</m:t>
                          </m:r>
                          <m:r>
                            <a:rPr lang="en-ZA" i="1">
                              <a:latin typeface="Cambria Math" panose="02040503050406030204" pitchFamily="18" charset="0"/>
                            </a:rPr>
                            <m:t>+</m:t>
                          </m:r>
                          <m:r>
                            <a:rPr lang="en-ZA" i="1">
                              <a:latin typeface="Cambria Math" panose="02040503050406030204" pitchFamily="18" charset="0"/>
                            </a:rPr>
                            <m:t>𝑚</m:t>
                          </m:r>
                        </m:sup>
                        <m:e>
                          <m:sSubSup>
                            <m:sSubSupPr>
                              <m:ctrlPr>
                                <a:rPr lang="en-ZA" i="1">
                                  <a:latin typeface="Cambria Math" panose="02040503050406030204" pitchFamily="18" charset="0"/>
                                </a:rPr>
                              </m:ctrlPr>
                            </m:sSubSupPr>
                            <m:e>
                              <m:r>
                                <a:rPr lang="en-ZA" i="1">
                                  <a:latin typeface="Cambria Math" panose="02040503050406030204" pitchFamily="18" charset="0"/>
                                </a:rPr>
                                <m:t>𝑎</m:t>
                              </m:r>
                            </m:e>
                            <m:sub>
                              <m:r>
                                <a:rPr lang="en-ZA" i="1">
                                  <a:latin typeface="Cambria Math" panose="02040503050406030204" pitchFamily="18" charset="0"/>
                                </a:rPr>
                                <m:t>1</m:t>
                              </m:r>
                            </m:sub>
                            <m:sup>
                              <m:r>
                                <a:rPr lang="en-ZA" i="1">
                                  <a:latin typeface="Cambria Math" panose="02040503050406030204" pitchFamily="18" charset="0"/>
                                </a:rPr>
                                <m:t>𝑖</m:t>
                              </m:r>
                            </m:sup>
                          </m:sSubSup>
                        </m:e>
                      </m:nary>
                      <m:r>
                        <a:rPr lang="en-ZA" b="0" i="1" smtClean="0">
                          <a:latin typeface="Cambria Math" panose="02040503050406030204" pitchFamily="18" charset="0"/>
                        </a:rPr>
                        <m:t>=</m:t>
                      </m:r>
                      <m:f>
                        <m:fPr>
                          <m:ctrlPr>
                            <a:rPr lang="en-ZA" b="0" i="1" smtClean="0">
                              <a:latin typeface="Cambria Math" panose="02040503050406030204" pitchFamily="18" charset="0"/>
                            </a:rPr>
                          </m:ctrlPr>
                        </m:fPr>
                        <m:num>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0</m:t>
                              </m:r>
                            </m:sub>
                          </m:sSub>
                        </m:num>
                        <m:den>
                          <m:r>
                            <a:rPr lang="en-ZA" b="0" i="1" smtClean="0">
                              <a:latin typeface="Cambria Math" panose="02040503050406030204" pitchFamily="18" charset="0"/>
                            </a:rPr>
                            <m:t>1−</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1</m:t>
                              </m:r>
                            </m:sub>
                          </m:sSub>
                        </m:den>
                      </m:f>
                    </m:oMath>
                  </m:oMathPara>
                </a14:m>
                <a:endParaRPr lang="en-ZA" dirty="0"/>
              </a:p>
              <a:p>
                <a:pPr marL="0" indent="0">
                  <a:buNone/>
                </a:pPr>
                <a:endParaRPr lang="en-ZA" dirty="0"/>
              </a:p>
              <a:p>
                <a:pPr marL="0" indent="0">
                  <a:buNone/>
                </a:pPr>
                <a14:m>
                  <m:oMathPara xmlns:m="http://schemas.openxmlformats.org/officeDocument/2006/math">
                    <m:oMathParaPr>
                      <m:jc m:val="centerGroup"/>
                    </m:oMathParaPr>
                    <m:oMath xmlns:m="http://schemas.openxmlformats.org/officeDocument/2006/math">
                      <m:limLow>
                        <m:limLowPr>
                          <m:ctrlPr>
                            <a:rPr lang="en-ZA" b="0" i="1" smtClean="0">
                              <a:latin typeface="Cambria Math" panose="02040503050406030204" pitchFamily="18" charset="0"/>
                            </a:rPr>
                          </m:ctrlPr>
                        </m:limLowPr>
                        <m:e>
                          <m:r>
                            <m:rPr>
                              <m:sty m:val="p"/>
                            </m:rPr>
                            <a:rPr lang="en-ZA">
                              <a:latin typeface="Cambria Math" panose="02040503050406030204" pitchFamily="18" charset="0"/>
                            </a:rPr>
                            <m:t>l</m:t>
                          </m:r>
                          <m:r>
                            <m:rPr>
                              <m:sty m:val="p"/>
                            </m:rPr>
                            <a:rPr lang="en-ZA" b="0" i="0" smtClean="0">
                              <a:latin typeface="Cambria Math" panose="02040503050406030204" pitchFamily="18" charset="0"/>
                            </a:rPr>
                            <m:t>im</m:t>
                          </m:r>
                        </m:e>
                        <m:lim>
                          <m:r>
                            <a:rPr lang="en-ZA" b="0" i="1" smtClean="0">
                              <a:latin typeface="Cambria Math" panose="02040503050406030204" pitchFamily="18" charset="0"/>
                            </a:rPr>
                            <m:t>𝑚</m:t>
                          </m:r>
                          <m:r>
                            <a:rPr lang="en-ZA" b="0" i="1" smtClean="0">
                              <a:latin typeface="Cambria Math" panose="02040503050406030204" pitchFamily="18" charset="0"/>
                            </a:rPr>
                            <m:t>→∞</m:t>
                          </m:r>
                        </m:lim>
                      </m:limLow>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𝜀</m:t>
                          </m:r>
                        </m:e>
                        <m:sub>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𝑖</m:t>
                          </m:r>
                        </m:sub>
                      </m:sSub>
                      <m:r>
                        <a:rPr lang="en-ZA" b="0" i="0" smtClean="0">
                          <a:solidFill>
                            <a:schemeClr val="tx1"/>
                          </a:solidFill>
                          <a:latin typeface="Cambria Math" panose="02040503050406030204" pitchFamily="18" charset="0"/>
                        </a:rPr>
                        <m:t>=</m:t>
                      </m:r>
                      <m:nary>
                        <m:naryPr>
                          <m:chr m:val="∑"/>
                          <m:ctrlPr>
                            <a:rPr lang="en-ZA" i="1">
                              <a:latin typeface="Cambria Math" panose="02040503050406030204" pitchFamily="18" charset="0"/>
                            </a:rPr>
                          </m:ctrlPr>
                        </m:naryPr>
                        <m:sub>
                          <m:r>
                            <m:rPr>
                              <m:brk m:alnAt="23"/>
                            </m:rPr>
                            <a:rPr lang="en-ZA" i="1">
                              <a:latin typeface="Cambria Math" panose="02040503050406030204" pitchFamily="18" charset="0"/>
                            </a:rPr>
                            <m:t>𝑖</m:t>
                          </m:r>
                          <m:r>
                            <a:rPr lang="en-ZA" i="1">
                              <a:latin typeface="Cambria Math" panose="02040503050406030204" pitchFamily="18" charset="0"/>
                            </a:rPr>
                            <m:t>=0</m:t>
                          </m:r>
                        </m:sub>
                        <m:sup>
                          <m:r>
                            <a:rPr lang="en-ZA" i="1">
                              <a:latin typeface="Cambria Math" panose="02040503050406030204" pitchFamily="18" charset="0"/>
                            </a:rPr>
                            <m:t>∞</m:t>
                          </m:r>
                        </m:sup>
                        <m:e>
                          <m:sSubSup>
                            <m:sSubSupPr>
                              <m:ctrlPr>
                                <a:rPr lang="en-ZA" i="1">
                                  <a:latin typeface="Cambria Math" panose="02040503050406030204" pitchFamily="18" charset="0"/>
                                </a:rPr>
                              </m:ctrlPr>
                            </m:sSubSupPr>
                            <m:e>
                              <m:r>
                                <a:rPr lang="en-ZA" i="1">
                                  <a:latin typeface="Cambria Math" panose="02040503050406030204" pitchFamily="18" charset="0"/>
                                </a:rPr>
                                <m:t>𝑎</m:t>
                              </m:r>
                            </m:e>
                            <m:sub>
                              <m:r>
                                <a:rPr lang="en-ZA" i="1">
                                  <a:latin typeface="Cambria Math" panose="02040503050406030204" pitchFamily="18" charset="0"/>
                                </a:rPr>
                                <m:t>1</m:t>
                              </m:r>
                            </m:sub>
                            <m:sup>
                              <m:r>
                                <a:rPr lang="en-ZA" i="1">
                                  <a:latin typeface="Cambria Math" panose="02040503050406030204" pitchFamily="18" charset="0"/>
                                </a:rPr>
                                <m:t>𝑖</m:t>
                              </m:r>
                            </m:sup>
                          </m:sSubSup>
                        </m:e>
                      </m:nary>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r>
                            <a:rPr lang="en-ZA" i="1">
                              <a:latin typeface="Cambria Math" panose="02040503050406030204" pitchFamily="18" charset="0"/>
                            </a:rPr>
                            <m:t>−</m:t>
                          </m:r>
                          <m:r>
                            <a:rPr lang="en-ZA" i="1">
                              <a:latin typeface="Cambria Math" panose="02040503050406030204" pitchFamily="18" charset="0"/>
                            </a:rPr>
                            <m:t>𝑖</m:t>
                          </m:r>
                        </m:sub>
                      </m:sSub>
                      <m:r>
                        <a:rPr lang="en-ZA" b="0" i="1" smtClean="0">
                          <a:latin typeface="Cambria Math" panose="02040503050406030204" pitchFamily="18" charset="0"/>
                        </a:rPr>
                        <m:t>&lt;∞</m:t>
                      </m:r>
                    </m:oMath>
                  </m:oMathPara>
                </a14:m>
                <a:endParaRPr lang="en-ZA" dirty="0"/>
              </a:p>
              <a:p>
                <a:pPr marL="0" indent="0">
                  <a:buNone/>
                </a:pPr>
                <a:endParaRPr lang="en-ZA" dirty="0"/>
              </a:p>
              <a:p>
                <a:pPr marL="0" indent="0">
                  <a:buNone/>
                </a:pPr>
                <a14:m>
                  <m:oMathPara xmlns:m="http://schemas.openxmlformats.org/officeDocument/2006/math">
                    <m:oMathParaPr>
                      <m:jc m:val="centerGroup"/>
                    </m:oMathParaPr>
                    <m:oMath xmlns:m="http://schemas.openxmlformats.org/officeDocument/2006/math">
                      <m:limLow>
                        <m:limLowPr>
                          <m:ctrlPr>
                            <a:rPr lang="en-ZA" b="0" i="1" smtClean="0">
                              <a:latin typeface="Cambria Math" panose="02040503050406030204" pitchFamily="18" charset="0"/>
                            </a:rPr>
                          </m:ctrlPr>
                        </m:limLowPr>
                        <m:e>
                          <m:r>
                            <m:rPr>
                              <m:sty m:val="p"/>
                            </m:rPr>
                            <a:rPr lang="en-ZA">
                              <a:latin typeface="Cambria Math" panose="02040503050406030204" pitchFamily="18" charset="0"/>
                            </a:rPr>
                            <m:t>l</m:t>
                          </m:r>
                          <m:r>
                            <m:rPr>
                              <m:sty m:val="p"/>
                            </m:rPr>
                            <a:rPr lang="en-ZA" b="0" i="0" smtClean="0">
                              <a:latin typeface="Cambria Math" panose="02040503050406030204" pitchFamily="18" charset="0"/>
                            </a:rPr>
                            <m:t>im</m:t>
                          </m:r>
                        </m:e>
                        <m:lim>
                          <m:r>
                            <a:rPr lang="en-ZA" b="0" i="1" smtClean="0">
                              <a:latin typeface="Cambria Math" panose="02040503050406030204" pitchFamily="18" charset="0"/>
                            </a:rPr>
                            <m:t>𝑚</m:t>
                          </m:r>
                          <m:r>
                            <a:rPr lang="en-ZA" b="0" i="1" smtClean="0">
                              <a:latin typeface="Cambria Math" panose="02040503050406030204" pitchFamily="18" charset="0"/>
                            </a:rPr>
                            <m:t>→∞</m:t>
                          </m:r>
                        </m:lim>
                      </m:limLow>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r>
                            <a:rPr lang="en-ZA" b="0" i="1" smtClean="0">
                              <a:solidFill>
                                <a:schemeClr val="tx1"/>
                              </a:solidFill>
                              <a:latin typeface="Cambria Math" panose="02040503050406030204" pitchFamily="18" charset="0"/>
                            </a:rPr>
                            <m:t>+1</m:t>
                          </m:r>
                        </m:sup>
                      </m:sSubSup>
                      <m:sSub>
                        <m:sSubPr>
                          <m:ctrlPr>
                            <a:rPr lang="en-ZA" i="1">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𝑦</m:t>
                          </m:r>
                        </m:e>
                        <m:sub>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r>
                            <a:rPr lang="en-ZA" b="0" i="1" smtClean="0">
                              <a:solidFill>
                                <a:schemeClr val="tx1"/>
                              </a:solidFill>
                              <a:latin typeface="Cambria Math" panose="02040503050406030204" pitchFamily="18" charset="0"/>
                            </a:rPr>
                            <m:t>−1</m:t>
                          </m:r>
                        </m:sub>
                      </m:sSub>
                      <m:r>
                        <a:rPr lang="en-ZA" b="0" i="0" smtClean="0">
                          <a:solidFill>
                            <a:schemeClr val="tx1"/>
                          </a:solidFill>
                          <a:latin typeface="Cambria Math" panose="02040503050406030204" pitchFamily="18" charset="0"/>
                        </a:rPr>
                        <m:t>=0</m:t>
                      </m:r>
                    </m:oMath>
                  </m:oMathPara>
                </a14:m>
                <a:endParaRPr lang="en-ZA" dirty="0"/>
              </a:p>
              <a:p>
                <a:pPr>
                  <a:lnSpc>
                    <a:spcPct val="100000"/>
                  </a:lnSpc>
                </a:pPr>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600201"/>
                <a:ext cx="10972800" cy="5257799"/>
              </a:xfrm>
              <a:blipFill>
                <a:blip r:embed="rId2"/>
                <a:stretch>
                  <a:fillRect l="-722"/>
                </a:stretch>
              </a:blipFill>
            </p:spPr>
            <p:txBody>
              <a:bodyPr/>
              <a:lstStyle/>
              <a:p>
                <a:r>
                  <a:rPr lang="en-ZA">
                    <a:noFill/>
                  </a:rPr>
                  <a:t> </a:t>
                </a:r>
              </a:p>
            </p:txBody>
          </p:sp>
        </mc:Fallback>
      </mc:AlternateContent>
    </p:spTree>
    <p:extLst>
      <p:ext uri="{BB962C8B-B14F-4D97-AF65-F5344CB8AC3E}">
        <p14:creationId xmlns:p14="http://schemas.microsoft.com/office/powerpoint/2010/main" val="12776459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778098"/>
          </a:xfrm>
        </p:spPr>
        <p:txBody>
          <a:bodyPr/>
          <a:lstStyle/>
          <a:p>
            <a:r>
              <a:rPr lang="en-ZA" dirty="0"/>
              <a:t>Solution by backwards iteration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24833" y="778098"/>
                <a:ext cx="10972800" cy="6079903"/>
              </a:xfrm>
            </p:spPr>
            <p:txBody>
              <a:bodyPr>
                <a:normAutofit fontScale="77500" lnSpcReduction="20000"/>
              </a:bodyPr>
              <a:lstStyle/>
              <a:p>
                <a:pPr marL="0" indent="0">
                  <a:buNone/>
                </a:pPr>
                <a:r>
                  <a:rPr lang="en-ZA" dirty="0"/>
                  <a:t>We conclude that, if and only if (</a:t>
                </a:r>
                <a:r>
                  <a:rPr lang="en-ZA" dirty="0" err="1"/>
                  <a:t>iff</a:t>
                </a:r>
                <a:r>
                  <a:rPr lang="en-ZA" dirty="0"/>
                  <a:t>) </a:t>
                </a:r>
                <a14:m>
                  <m:oMath xmlns:m="http://schemas.openxmlformats.org/officeDocument/2006/math">
                    <m:d>
                      <m:dPr>
                        <m:begChr m:val="|"/>
                        <m:endChr m:val="|"/>
                        <m:ctrlPr>
                          <a:rPr lang="en-ZA" b="0" i="1" smtClean="0">
                            <a:solidFill>
                              <a:schemeClr val="tx1"/>
                            </a:solidFill>
                            <a:latin typeface="Cambria Math" panose="02040503050406030204" pitchFamily="18" charset="0"/>
                          </a:rPr>
                        </m:ctrlPr>
                      </m:dPr>
                      <m:e>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1</m:t>
                            </m:r>
                          </m:sub>
                        </m:sSub>
                      </m:e>
                    </m:d>
                    <m:r>
                      <a:rPr lang="en-ZA" b="0" i="1" smtClean="0">
                        <a:solidFill>
                          <a:schemeClr val="tx1"/>
                        </a:solidFill>
                        <a:latin typeface="Cambria Math" panose="02040503050406030204" pitchFamily="18" charset="0"/>
                      </a:rPr>
                      <m:t>&lt;1</m:t>
                    </m:r>
                    <m:r>
                      <a:rPr lang="en-ZA" b="0" i="0" smtClean="0">
                        <a:solidFill>
                          <a:schemeClr val="tx1"/>
                        </a:solidFill>
                        <a:latin typeface="Cambria Math" panose="02040503050406030204" pitchFamily="18" charset="0"/>
                      </a:rPr>
                      <m:t>, </m:t>
                    </m:r>
                  </m:oMath>
                </a14:m>
                <a:r>
                  <a:rPr lang="en-ZA" dirty="0"/>
                  <a:t>the following is a solution to the difference equation:</a:t>
                </a:r>
              </a:p>
              <a:p>
                <a:pPr marL="0" indent="0">
                  <a:buNone/>
                </a:pPr>
                <a:endParaRPr lang="en-ZA" i="1" dirty="0">
                  <a:latin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f>
                        <m:fPr>
                          <m:ctrlPr>
                            <a:rPr lang="en-ZA" b="0" i="1" smtClean="0">
                              <a:solidFill>
                                <a:schemeClr val="tx1"/>
                              </a:solidFill>
                              <a:latin typeface="Cambria Math" panose="02040503050406030204" pitchFamily="18" charset="0"/>
                            </a:rPr>
                          </m:ctrlPr>
                        </m:fPr>
                        <m:num>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0</m:t>
                              </m:r>
                            </m:sub>
                          </m:sSub>
                        </m:num>
                        <m:den>
                          <m:r>
                            <a:rPr lang="en-ZA" b="0" i="1" smtClean="0">
                              <a:solidFill>
                                <a:schemeClr val="tx1"/>
                              </a:solidFill>
                              <a:latin typeface="Cambria Math" panose="02040503050406030204" pitchFamily="18" charset="0"/>
                            </a:rPr>
                            <m:t>1−</m:t>
                          </m:r>
                          <m:sSub>
                            <m:sSubPr>
                              <m:ctrlPr>
                                <a:rPr lang="en-ZA" b="0" i="1" smtClean="0">
                                  <a:solidFill>
                                    <a:schemeClr val="tx1"/>
                                  </a:solidFill>
                                  <a:latin typeface="Cambria Math" panose="02040503050406030204" pitchFamily="18" charset="0"/>
                                </a:rPr>
                              </m:ctrlPr>
                            </m:sSubPr>
                            <m:e>
                              <m:r>
                                <a:rPr lang="en-ZA" b="0" i="1" smtClean="0">
                                  <a:solidFill>
                                    <a:schemeClr val="tx1"/>
                                  </a:solidFill>
                                  <a:latin typeface="Cambria Math" panose="02040503050406030204" pitchFamily="18" charset="0"/>
                                </a:rPr>
                                <m:t>𝑎</m:t>
                              </m:r>
                            </m:e>
                            <m:sub>
                              <m:r>
                                <a:rPr lang="en-ZA" b="0" i="1" smtClean="0">
                                  <a:solidFill>
                                    <a:schemeClr val="tx1"/>
                                  </a:solidFill>
                                  <a:latin typeface="Cambria Math" panose="02040503050406030204" pitchFamily="18" charset="0"/>
                                </a:rPr>
                                <m:t>1</m:t>
                              </m:r>
                            </m:sub>
                          </m:sSub>
                        </m:den>
                      </m:f>
                      <m:r>
                        <a:rPr lang="en-ZA" b="0" i="1" smtClean="0">
                          <a:solidFill>
                            <a:schemeClr val="tx1"/>
                          </a:solidFill>
                          <a:latin typeface="Cambria Math" panose="02040503050406030204" pitchFamily="18" charset="0"/>
                        </a:rPr>
                        <m:t>+</m:t>
                      </m:r>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𝜀</m:t>
                          </m:r>
                        </m:e>
                        <m:sub>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𝑖</m:t>
                          </m:r>
                        </m:sub>
                      </m:sSub>
                    </m:oMath>
                  </m:oMathPara>
                </a14:m>
                <a:endParaRPr lang="en-ZA" dirty="0"/>
              </a:p>
              <a:p>
                <a:pPr marL="0" indent="0">
                  <a:buNone/>
                </a:pPr>
                <a:endParaRPr lang="en-ZA" dirty="0"/>
              </a:p>
              <a:p>
                <a:pPr marL="0" indent="0">
                  <a:buNone/>
                </a:pPr>
                <a:r>
                  <a:rPr lang="en-ZA" dirty="0"/>
                  <a:t>Final proof: show that this solution satisfies the original difference equation. (</a:t>
                </a:r>
                <a:r>
                  <a:rPr lang="en-ZA" b="1" dirty="0"/>
                  <a:t>homework</a:t>
                </a:r>
                <a:r>
                  <a:rPr lang="en-ZA" dirty="0"/>
                  <a:t>)</a:t>
                </a:r>
              </a:p>
              <a:p>
                <a:pPr marL="0" indent="0">
                  <a:buNone/>
                </a:pPr>
                <a:endParaRPr lang="en-ZA" dirty="0"/>
              </a:p>
              <a:p>
                <a:pPr marL="0" indent="0">
                  <a:buNone/>
                </a:pPr>
                <a:r>
                  <a:rPr lang="en-ZA" dirty="0"/>
                  <a:t>Note: this is </a:t>
                </a:r>
                <a:r>
                  <a:rPr lang="en-ZA" i="1" dirty="0"/>
                  <a:t>a</a:t>
                </a:r>
                <a:r>
                  <a:rPr lang="en-ZA" dirty="0"/>
                  <a:t> solution, but it is not unique:</a:t>
                </a:r>
              </a:p>
              <a:p>
                <a:pPr marL="0" indent="0">
                  <a:buNone/>
                </a:pPr>
                <a14:m>
                  <m:oMathPara xmlns:m="http://schemas.openxmlformats.org/officeDocument/2006/math">
                    <m:oMathParaPr>
                      <m:jc m:val="center"/>
                    </m:oMathParaPr>
                    <m:oMath xmlns:m="http://schemas.openxmlformats.org/officeDocument/2006/math">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r>
                        <a:rPr lang="en-ZA" b="0" i="1" smtClean="0">
                          <a:latin typeface="Cambria Math" panose="02040503050406030204" pitchFamily="18" charset="0"/>
                        </a:rPr>
                        <m:t>𝐴</m:t>
                      </m:r>
                      <m:sSubSup>
                        <m:sSubSupPr>
                          <m:ctrlPr>
                            <a:rPr lang="en-ZA" b="0" i="1" smtClean="0">
                              <a:latin typeface="Cambria Math" panose="02040503050406030204" pitchFamily="18" charset="0"/>
                            </a:rPr>
                          </m:ctrlPr>
                        </m:sSubSupPr>
                        <m:e>
                          <m:r>
                            <a:rPr lang="en-ZA" b="0" i="1" smtClean="0">
                              <a:latin typeface="Cambria Math" panose="02040503050406030204" pitchFamily="18" charset="0"/>
                            </a:rPr>
                            <m:t>𝑎</m:t>
                          </m:r>
                        </m:e>
                        <m:sub>
                          <m:r>
                            <a:rPr lang="en-ZA" b="0" i="1" smtClean="0">
                              <a:latin typeface="Cambria Math" panose="02040503050406030204" pitchFamily="18" charset="0"/>
                            </a:rPr>
                            <m:t>1</m:t>
                          </m:r>
                        </m:sub>
                        <m:sup>
                          <m:r>
                            <a:rPr lang="en-ZA" b="0" i="1" smtClean="0">
                              <a:latin typeface="Cambria Math" panose="02040503050406030204" pitchFamily="18" charset="0"/>
                            </a:rPr>
                            <m:t>𝑡</m:t>
                          </m:r>
                        </m:sup>
                      </m:sSubSup>
                      <m:r>
                        <a:rPr lang="en-ZA" b="0" i="1" smtClean="0">
                          <a:latin typeface="Cambria Math" panose="02040503050406030204" pitchFamily="18" charset="0"/>
                        </a:rPr>
                        <m:t>+</m:t>
                      </m:r>
                      <m:f>
                        <m:fPr>
                          <m:ctrlPr>
                            <a:rPr lang="en-ZA" b="0" i="1" smtClean="0">
                              <a:solidFill>
                                <a:schemeClr val="tx1"/>
                              </a:solidFill>
                              <a:latin typeface="Cambria Math" panose="02040503050406030204" pitchFamily="18" charset="0"/>
                            </a:rPr>
                          </m:ctrlPr>
                        </m:fPr>
                        <m:num>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0</m:t>
                              </m:r>
                            </m:sub>
                          </m:sSub>
                        </m:num>
                        <m:den>
                          <m:r>
                            <a:rPr lang="en-ZA" b="0" i="1" smtClean="0">
                              <a:solidFill>
                                <a:schemeClr val="tx1"/>
                              </a:solidFill>
                              <a:latin typeface="Cambria Math" panose="02040503050406030204" pitchFamily="18" charset="0"/>
                            </a:rPr>
                            <m:t>1−</m:t>
                          </m:r>
                          <m:sSub>
                            <m:sSubPr>
                              <m:ctrlPr>
                                <a:rPr lang="en-ZA" b="0" i="1" smtClean="0">
                                  <a:solidFill>
                                    <a:schemeClr val="tx1"/>
                                  </a:solidFill>
                                  <a:latin typeface="Cambria Math" panose="02040503050406030204" pitchFamily="18" charset="0"/>
                                </a:rPr>
                              </m:ctrlPr>
                            </m:sSubPr>
                            <m:e>
                              <m:r>
                                <a:rPr lang="en-ZA" b="0" i="1" smtClean="0">
                                  <a:solidFill>
                                    <a:schemeClr val="tx1"/>
                                  </a:solidFill>
                                  <a:latin typeface="Cambria Math" panose="02040503050406030204" pitchFamily="18" charset="0"/>
                                </a:rPr>
                                <m:t>𝑎</m:t>
                              </m:r>
                            </m:e>
                            <m:sub>
                              <m:r>
                                <a:rPr lang="en-ZA" b="0" i="1" smtClean="0">
                                  <a:solidFill>
                                    <a:schemeClr val="tx1"/>
                                  </a:solidFill>
                                  <a:latin typeface="Cambria Math" panose="02040503050406030204" pitchFamily="18" charset="0"/>
                                </a:rPr>
                                <m:t>1</m:t>
                              </m:r>
                            </m:sub>
                          </m:sSub>
                        </m:den>
                      </m:f>
                      <m:r>
                        <a:rPr lang="en-ZA" b="0" i="1" smtClean="0">
                          <a:solidFill>
                            <a:schemeClr val="tx1"/>
                          </a:solidFill>
                          <a:latin typeface="Cambria Math" panose="02040503050406030204" pitchFamily="18" charset="0"/>
                        </a:rPr>
                        <m:t>+</m:t>
                      </m:r>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𝜀</m:t>
                          </m:r>
                        </m:e>
                        <m:sub>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𝑖</m:t>
                          </m:r>
                        </m:sub>
                      </m:sSub>
                    </m:oMath>
                  </m:oMathPara>
                </a14:m>
                <a:endParaRPr lang="en-ZA" dirty="0"/>
              </a:p>
              <a:p>
                <a:pPr marL="0" indent="0">
                  <a:buNone/>
                </a:pPr>
                <a:r>
                  <a:rPr lang="en-ZA" dirty="0"/>
                  <a:t>Is also a solution for </a:t>
                </a:r>
                <a:r>
                  <a:rPr lang="en-ZA" i="1" dirty="0"/>
                  <a:t>any</a:t>
                </a:r>
                <a:r>
                  <a:rPr lang="en-ZA" dirty="0"/>
                  <a:t> constant </a:t>
                </a:r>
                <a14:m>
                  <m:oMath xmlns:m="http://schemas.openxmlformats.org/officeDocument/2006/math">
                    <m:r>
                      <a:rPr lang="en-ZA" b="0" i="1" smtClean="0">
                        <a:latin typeface="Cambria Math" panose="02040503050406030204" pitchFamily="18" charset="0"/>
                      </a:rPr>
                      <m:t>𝐴</m:t>
                    </m:r>
                  </m:oMath>
                </a14:m>
                <a:r>
                  <a:rPr lang="en-ZA" dirty="0"/>
                  <a:t>. To pin down a unique solution we need either an initial or terminal condition, also called a </a:t>
                </a:r>
                <a:r>
                  <a:rPr lang="en-ZA" i="1" dirty="0"/>
                  <a:t>transversality </a:t>
                </a:r>
                <a:r>
                  <a:rPr lang="en-ZA" dirty="0"/>
                  <a:t>condition. This forms a key component of infinite horizon models. </a:t>
                </a:r>
              </a:p>
              <a:p>
                <a:pPr>
                  <a:lnSpc>
                    <a:spcPct val="100000"/>
                  </a:lnSpc>
                </a:pPr>
                <a:endParaRPr lang="en-ZA" dirty="0"/>
              </a:p>
              <a:p>
                <a:pPr>
                  <a:lnSpc>
                    <a:spcPct val="100000"/>
                  </a:lnSpc>
                </a:pPr>
                <a:endParaRPr lang="en-Z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4833" y="778098"/>
                <a:ext cx="10972800" cy="6079903"/>
              </a:xfrm>
              <a:blipFill>
                <a:blip r:embed="rId2"/>
                <a:stretch>
                  <a:fillRect l="-889" t="-1906" b="-903"/>
                </a:stretch>
              </a:blipFill>
            </p:spPr>
            <p:txBody>
              <a:bodyPr/>
              <a:lstStyle/>
              <a:p>
                <a:r>
                  <a:rPr lang="en-ZA">
                    <a:noFill/>
                  </a:rPr>
                  <a:t> </a:t>
                </a:r>
              </a:p>
            </p:txBody>
          </p:sp>
        </mc:Fallback>
      </mc:AlternateContent>
    </p:spTree>
    <p:extLst>
      <p:ext uri="{BB962C8B-B14F-4D97-AF65-F5344CB8AC3E}">
        <p14:creationId xmlns:p14="http://schemas.microsoft.com/office/powerpoint/2010/main" val="40318499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Methods</a:t>
            </a:r>
            <a:endParaRPr lang="en-ZA" dirty="0"/>
          </a:p>
        </p:txBody>
      </p:sp>
      <p:sp>
        <p:nvSpPr>
          <p:cNvPr id="4" name="Content Placeholder 3"/>
          <p:cNvSpPr>
            <a:spLocks noGrp="1"/>
          </p:cNvSpPr>
          <p:nvPr>
            <p:ph idx="1"/>
          </p:nvPr>
        </p:nvSpPr>
        <p:spPr/>
        <p:txBody>
          <a:bodyPr>
            <a:normAutofit/>
          </a:bodyPr>
          <a:lstStyle/>
          <a:p>
            <a:pPr>
              <a:buNone/>
            </a:pPr>
            <a:r>
              <a:rPr lang="en-US" dirty="0"/>
              <a:t>Option 1: Iterative</a:t>
            </a:r>
          </a:p>
          <a:p>
            <a:pPr>
              <a:buNone/>
            </a:pPr>
            <a:r>
              <a:rPr lang="en-US" dirty="0"/>
              <a:t>Option 2: </a:t>
            </a:r>
            <a:r>
              <a:rPr lang="en-US" b="1" dirty="0"/>
              <a:t>General Solution Method</a:t>
            </a:r>
          </a:p>
          <a:p>
            <a:pPr lvl="1"/>
            <a:r>
              <a:rPr lang="en-US" dirty="0"/>
              <a:t>Algorithm </a:t>
            </a:r>
          </a:p>
          <a:p>
            <a:pPr lvl="2"/>
            <a:r>
              <a:rPr lang="en-US" dirty="0"/>
              <a:t>not easily teachable but learnable (and lookup-able)</a:t>
            </a:r>
          </a:p>
          <a:p>
            <a:pPr lvl="1"/>
            <a:r>
              <a:rPr lang="en-US" dirty="0"/>
              <a:t>Method of undetermined coefficients</a:t>
            </a:r>
          </a:p>
          <a:p>
            <a:pPr lvl="1"/>
            <a:endParaRPr lang="en-US" dirty="0"/>
          </a:p>
          <a:p>
            <a:pPr lvl="2"/>
            <a:endParaRPr lang="en-ZA" dirty="0"/>
          </a:p>
        </p:txBody>
      </p:sp>
      <p:sp>
        <p:nvSpPr>
          <p:cNvPr id="3" name="Slide Number Placeholder 2"/>
          <p:cNvSpPr>
            <a:spLocks noGrp="1"/>
          </p:cNvSpPr>
          <p:nvPr>
            <p:ph type="sldNum" sz="quarter" idx="12"/>
          </p:nvPr>
        </p:nvSpPr>
        <p:spPr/>
        <p:txBody>
          <a:bodyPr/>
          <a:lstStyle/>
          <a:p>
            <a:fld id="{149562EA-CCAA-4EEE-8542-407D4C158CA4}" type="slidenum">
              <a:rPr lang="en-ZA" smtClean="0"/>
              <a:pPr/>
              <a:t>75</a:t>
            </a:fld>
            <a:endParaRPr lang="en-ZA"/>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Methods</a:t>
            </a:r>
            <a:endParaRPr lang="en-ZA" dirty="0"/>
          </a:p>
        </p:txBody>
      </p:sp>
      <p:sp>
        <p:nvSpPr>
          <p:cNvPr id="4" name="Content Placeholder 3"/>
          <p:cNvSpPr>
            <a:spLocks noGrp="1"/>
          </p:cNvSpPr>
          <p:nvPr>
            <p:ph idx="1"/>
          </p:nvPr>
        </p:nvSpPr>
        <p:spPr/>
        <p:txBody>
          <a:bodyPr>
            <a:normAutofit/>
          </a:bodyPr>
          <a:lstStyle/>
          <a:p>
            <a:pPr>
              <a:buNone/>
            </a:pPr>
            <a:r>
              <a:rPr lang="en-US" dirty="0"/>
              <a:t>Option 1: Iterative</a:t>
            </a:r>
          </a:p>
          <a:p>
            <a:pPr>
              <a:buNone/>
            </a:pPr>
            <a:r>
              <a:rPr lang="en-US" dirty="0"/>
              <a:t>Option 2: </a:t>
            </a:r>
            <a:r>
              <a:rPr lang="en-US" b="1" dirty="0"/>
              <a:t>General Solution Method</a:t>
            </a:r>
          </a:p>
          <a:p>
            <a:pPr lvl="1"/>
            <a:r>
              <a:rPr lang="en-US" dirty="0"/>
              <a:t>Algorithm not easily teachable but learnable (and lookup-able)</a:t>
            </a:r>
          </a:p>
          <a:p>
            <a:pPr lvl="1"/>
            <a:r>
              <a:rPr lang="en-US" dirty="0"/>
              <a:t>Applicable to linear difference equation of any order</a:t>
            </a:r>
          </a:p>
          <a:p>
            <a:pPr lvl="2"/>
            <a:r>
              <a:rPr lang="en-US" dirty="0"/>
              <a:t>Iterative version quickly becomes too messy</a:t>
            </a:r>
          </a:p>
          <a:p>
            <a:pPr marL="914400" lvl="2" indent="0">
              <a:buNone/>
            </a:pPr>
            <a:endParaRPr lang="en-US" dirty="0"/>
          </a:p>
          <a:p>
            <a:pPr lvl="2"/>
            <a:endParaRPr lang="en-ZA" dirty="0"/>
          </a:p>
        </p:txBody>
      </p:sp>
      <p:sp>
        <p:nvSpPr>
          <p:cNvPr id="3" name="Slide Number Placeholder 2"/>
          <p:cNvSpPr>
            <a:spLocks noGrp="1"/>
          </p:cNvSpPr>
          <p:nvPr>
            <p:ph type="sldNum" sz="quarter" idx="12"/>
          </p:nvPr>
        </p:nvSpPr>
        <p:spPr/>
        <p:txBody>
          <a:bodyPr/>
          <a:lstStyle/>
          <a:p>
            <a:fld id="{149562EA-CCAA-4EEE-8542-407D4C158CA4}" type="slidenum">
              <a:rPr lang="en-ZA" smtClean="0"/>
              <a:pPr/>
              <a:t>76</a:t>
            </a:fld>
            <a:endParaRPr lang="en-ZA"/>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Why do we want to solve them?</a:t>
            </a:r>
          </a:p>
        </p:txBody>
      </p:sp>
      <p:sp>
        <p:nvSpPr>
          <p:cNvPr id="3" name="Content Placeholder 2"/>
          <p:cNvSpPr>
            <a:spLocks noGrp="1"/>
          </p:cNvSpPr>
          <p:nvPr>
            <p:ph idx="1"/>
          </p:nvPr>
        </p:nvSpPr>
        <p:spPr/>
        <p:txBody>
          <a:bodyPr>
            <a:normAutofit fontScale="77500" lnSpcReduction="20000"/>
          </a:bodyPr>
          <a:lstStyle/>
          <a:p>
            <a:pPr>
              <a:lnSpc>
                <a:spcPct val="120000"/>
              </a:lnSpc>
            </a:pPr>
            <a:r>
              <a:rPr lang="en-ZA" dirty="0"/>
              <a:t>Different time series behaviour is generated by different difference equations.</a:t>
            </a:r>
          </a:p>
          <a:p>
            <a:pPr>
              <a:lnSpc>
                <a:spcPct val="120000"/>
              </a:lnSpc>
            </a:pPr>
            <a:r>
              <a:rPr lang="en-ZA" dirty="0"/>
              <a:t>One part of estimating a model is to “know” what type of behaviour is typically observed from each type of difference equation (different coefficient values, different orders, different forcing processes) so that we can use the correct model in the estimation</a:t>
            </a:r>
          </a:p>
          <a:p>
            <a:pPr>
              <a:lnSpc>
                <a:spcPct val="120000"/>
              </a:lnSpc>
            </a:pPr>
            <a:r>
              <a:rPr lang="en-ZA" dirty="0"/>
              <a:t>The solutions tell us exactly how the variable will evolve from any starting point</a:t>
            </a:r>
          </a:p>
          <a:p>
            <a:pPr lvl="1">
              <a:lnSpc>
                <a:spcPct val="120000"/>
              </a:lnSpc>
            </a:pPr>
            <a:r>
              <a:rPr lang="en-ZA" dirty="0"/>
              <a:t>Will the process return to its mean or wander about or explode?</a:t>
            </a:r>
          </a:p>
          <a:p>
            <a:pPr lvl="1">
              <a:lnSpc>
                <a:spcPct val="120000"/>
              </a:lnSpc>
            </a:pPr>
            <a:r>
              <a:rPr lang="en-ZA" dirty="0"/>
              <a:t>If it is mean reverting, does it do so directly or in an oscillatory pattern? </a:t>
            </a:r>
          </a:p>
          <a:p>
            <a:pPr>
              <a:lnSpc>
                <a:spcPct val="120000"/>
              </a:lnSpc>
            </a:pPr>
            <a:r>
              <a:rPr lang="en-ZA" dirty="0"/>
              <a:t>Determines the distribution of estimators of coefficients</a:t>
            </a:r>
          </a:p>
          <a:p>
            <a:pPr lvl="1">
              <a:lnSpc>
                <a:spcPct val="120000"/>
              </a:lnSpc>
            </a:pPr>
            <a:endParaRPr lang="en-ZA" dirty="0"/>
          </a:p>
        </p:txBody>
      </p:sp>
    </p:spTree>
    <p:extLst>
      <p:ext uri="{BB962C8B-B14F-4D97-AF65-F5344CB8AC3E}">
        <p14:creationId xmlns:p14="http://schemas.microsoft.com/office/powerpoint/2010/main" val="20781104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Lag operator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ZA" dirty="0"/>
                  <a:t>Process for finding General Solutions</a:t>
                </a:r>
              </a:p>
              <a:p>
                <a:pPr lvl="1"/>
                <a:r>
                  <a:rPr lang="en-ZA" dirty="0"/>
                  <a:t>cumbersome, </a:t>
                </a:r>
              </a:p>
              <a:p>
                <a:pPr lvl="1"/>
                <a:r>
                  <a:rPr lang="en-ZA" dirty="0"/>
                  <a:t>requires experience for different forcing processes</a:t>
                </a:r>
              </a:p>
              <a:p>
                <a:r>
                  <a:rPr lang="en-ZA" dirty="0"/>
                  <a:t>Stability properties (our key interest)</a:t>
                </a:r>
              </a:p>
              <a:p>
                <a:pPr lvl="1"/>
                <a:r>
                  <a:rPr lang="en-ZA" dirty="0"/>
                  <a:t>Usually only a function of homogenous part (the parts with </a:t>
                </a:r>
                <a14:m>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oMath>
                </a14:m>
                <a:r>
                  <a:rPr lang="en-ZA" dirty="0"/>
                  <a:t>)</a:t>
                </a:r>
              </a:p>
              <a:p>
                <a:r>
                  <a:rPr lang="en-ZA" dirty="0"/>
                  <a:t>Lag operator allows a much simpler way to find a general rule for determining the stability properties of a process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78" t="-1752"/>
                </a:stretch>
              </a:blipFill>
            </p:spPr>
            <p:txBody>
              <a:bodyPr/>
              <a:lstStyle/>
              <a:p>
                <a:r>
                  <a:rPr lang="en-ZA">
                    <a:noFill/>
                  </a:rPr>
                  <a:t> </a:t>
                </a:r>
              </a:p>
            </p:txBody>
          </p:sp>
        </mc:Fallback>
      </mc:AlternateContent>
    </p:spTree>
    <p:extLst>
      <p:ext uri="{BB962C8B-B14F-4D97-AF65-F5344CB8AC3E}">
        <p14:creationId xmlns:p14="http://schemas.microsoft.com/office/powerpoint/2010/main" val="13945641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Lag operator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ZA" dirty="0"/>
                  <a:t>Definition:</a:t>
                </a:r>
              </a:p>
              <a:p>
                <a:r>
                  <a:rPr lang="en-ZA" dirty="0"/>
                  <a:t>Let the lag operator be denoted </a:t>
                </a:r>
                <a14:m>
                  <m:oMath xmlns:m="http://schemas.openxmlformats.org/officeDocument/2006/math">
                    <m:r>
                      <a:rPr lang="en-ZA" b="0" i="1" smtClean="0">
                        <a:latin typeface="Cambria Math" panose="02040503050406030204" pitchFamily="18" charset="0"/>
                      </a:rPr>
                      <m:t>𝐿</m:t>
                    </m:r>
                  </m:oMath>
                </a14:m>
                <a:endParaRPr lang="en-ZA" dirty="0"/>
              </a:p>
              <a:p>
                <a:r>
                  <a:rPr lang="en-ZA" dirty="0"/>
                  <a:t>The definition of the lag operator is simple:</a:t>
                </a:r>
              </a:p>
              <a:p>
                <a:pPr marL="0" indent="0">
                  <a:buNone/>
                </a:pPr>
                <a:endParaRPr lang="en-ZA" dirty="0"/>
              </a:p>
              <a:p>
                <a:pPr marL="0" indent="0">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rPr>
                        <m:t>𝐿</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−1</m:t>
                          </m:r>
                        </m:sub>
                      </m:sSub>
                    </m:oMath>
                  </m:oMathPara>
                </a14:m>
                <a:endParaRPr lang="en-ZA" b="0" dirty="0"/>
              </a:p>
              <a:p>
                <a:pPr marL="0" indent="0">
                  <a:buNone/>
                </a:pPr>
                <a:r>
                  <a:rPr lang="en-ZA" dirty="0"/>
                  <a:t>So:</a:t>
                </a:r>
              </a:p>
              <a:p>
                <a:pPr marL="0" indent="0">
                  <a:buNone/>
                </a:pPr>
                <a:r>
                  <a:rPr lang="en-ZA" b="0" dirty="0"/>
                  <a:t>			</a:t>
                </a:r>
                <a14:m>
                  <m:oMath xmlns:m="http://schemas.openxmlformats.org/officeDocument/2006/math">
                    <m:r>
                      <a:rPr lang="en-ZA" b="0" i="1" smtClean="0">
                        <a:latin typeface="Cambria Math" panose="02040503050406030204" pitchFamily="18" charset="0"/>
                      </a:rPr>
                      <m:t>𝐿</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−1</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−2</m:t>
                        </m:r>
                      </m:sub>
                    </m:sSub>
                  </m:oMath>
                </a14:m>
                <a:br>
                  <a:rPr lang="en-ZA" b="0" dirty="0"/>
                </a:br>
                <a:r>
                  <a:rPr lang="en-ZA" b="0" dirty="0"/>
                  <a:t>			</a:t>
                </a:r>
                <a14:m>
                  <m:oMath xmlns:m="http://schemas.openxmlformats.org/officeDocument/2006/math">
                    <m:r>
                      <a:rPr lang="en-ZA" i="1">
                        <a:latin typeface="Cambria Math" panose="02040503050406030204" pitchFamily="18" charset="0"/>
                      </a:rPr>
                      <m:t>𝐿</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−1</m:t>
                        </m:r>
                      </m:sub>
                    </m:sSub>
                    <m:r>
                      <a:rPr lang="en-ZA" b="0" i="1" smtClean="0">
                        <a:latin typeface="Cambria Math" panose="02040503050406030204" pitchFamily="18" charset="0"/>
                      </a:rPr>
                      <m:t>=</m:t>
                    </m:r>
                    <m:r>
                      <a:rPr lang="en-ZA" b="0" i="1" smtClean="0">
                        <a:latin typeface="Cambria Math" panose="02040503050406030204" pitchFamily="18" charset="0"/>
                      </a:rPr>
                      <m:t>𝐿</m:t>
                    </m:r>
                    <m:d>
                      <m:dPr>
                        <m:ctrlPr>
                          <a:rPr lang="en-ZA" b="0" i="1" smtClean="0">
                            <a:latin typeface="Cambria Math" panose="02040503050406030204" pitchFamily="18" charset="0"/>
                          </a:rPr>
                        </m:ctrlPr>
                      </m:dPr>
                      <m:e>
                        <m:r>
                          <a:rPr lang="en-ZA" b="0" i="1" smtClean="0">
                            <a:latin typeface="Cambria Math" panose="02040503050406030204" pitchFamily="18" charset="0"/>
                          </a:rPr>
                          <m:t>𝐿</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e>
                    </m:d>
                    <m:r>
                      <a:rPr lang="en-ZA" b="0" i="1" smtClean="0">
                        <a:latin typeface="Cambria Math" panose="02040503050406030204" pitchFamily="18" charset="0"/>
                      </a:rPr>
                      <m:t>=</m:t>
                    </m:r>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2</m:t>
                        </m:r>
                      </m:sup>
                    </m:sSup>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oMath>
                </a14:m>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852" t="-1752"/>
                </a:stretch>
              </a:blipFill>
            </p:spPr>
            <p:txBody>
              <a:bodyPr/>
              <a:lstStyle/>
              <a:p>
                <a:r>
                  <a:rPr lang="en-ZA">
                    <a:noFill/>
                  </a:rPr>
                  <a:t> </a:t>
                </a:r>
              </a:p>
            </p:txBody>
          </p:sp>
        </mc:Fallback>
      </mc:AlternateContent>
    </p:spTree>
    <p:extLst>
      <p:ext uri="{BB962C8B-B14F-4D97-AF65-F5344CB8AC3E}">
        <p14:creationId xmlns:p14="http://schemas.microsoft.com/office/powerpoint/2010/main" val="3008048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Assessment details</a:t>
            </a:r>
          </a:p>
        </p:txBody>
      </p:sp>
      <p:sp>
        <p:nvSpPr>
          <p:cNvPr id="3" name="Content Placeholder 2"/>
          <p:cNvSpPr>
            <a:spLocks noGrp="1"/>
          </p:cNvSpPr>
          <p:nvPr>
            <p:ph idx="1"/>
          </p:nvPr>
        </p:nvSpPr>
        <p:spPr>
          <a:xfrm>
            <a:off x="1981200" y="1600200"/>
            <a:ext cx="8229600" cy="4997152"/>
          </a:xfrm>
        </p:spPr>
        <p:txBody>
          <a:bodyPr>
            <a:normAutofit fontScale="85000" lnSpcReduction="20000"/>
          </a:bodyPr>
          <a:lstStyle/>
          <a:p>
            <a:pPr marL="0" indent="0">
              <a:spcBef>
                <a:spcPts val="600"/>
              </a:spcBef>
              <a:spcAft>
                <a:spcPts val="600"/>
              </a:spcAft>
              <a:buNone/>
            </a:pPr>
            <a:r>
              <a:rPr lang="en-ZA" sz="3300" b="1" dirty="0">
                <a:solidFill>
                  <a:srgbClr val="FF0000"/>
                </a:solidFill>
              </a:rPr>
              <a:t>Rules on medical excuses from assessment</a:t>
            </a:r>
          </a:p>
          <a:p>
            <a:pPr>
              <a:spcBef>
                <a:spcPts val="600"/>
              </a:spcBef>
              <a:spcAft>
                <a:spcPts val="600"/>
              </a:spcAft>
            </a:pPr>
            <a:r>
              <a:rPr lang="en-ZA" dirty="0"/>
              <a:t>If you submit a valid medical certificate that excuses you from assessment on a given day, you cannot write </a:t>
            </a:r>
            <a:r>
              <a:rPr lang="en-ZA" b="1" i="1" dirty="0"/>
              <a:t>any </a:t>
            </a:r>
            <a:r>
              <a:rPr lang="en-ZA" dirty="0"/>
              <a:t>assessment on that </a:t>
            </a:r>
            <a:r>
              <a:rPr lang="en-ZA" b="1" dirty="0"/>
              <a:t>day</a:t>
            </a:r>
            <a:br>
              <a:rPr lang="en-ZA" dirty="0"/>
            </a:br>
            <a:endParaRPr lang="en-ZA" dirty="0"/>
          </a:p>
          <a:p>
            <a:pPr>
              <a:spcBef>
                <a:spcPts val="600"/>
              </a:spcBef>
              <a:spcAft>
                <a:spcPts val="600"/>
              </a:spcAft>
            </a:pPr>
            <a:r>
              <a:rPr lang="en-ZA" dirty="0"/>
              <a:t>For this course this implies the following: </a:t>
            </a:r>
            <a:br>
              <a:rPr lang="en-ZA" dirty="0"/>
            </a:br>
            <a:br>
              <a:rPr lang="en-ZA" dirty="0"/>
            </a:br>
            <a:r>
              <a:rPr lang="en-ZA" dirty="0"/>
              <a:t>If you are medically excused or obtain less than 40% on the Time Series test, </a:t>
            </a:r>
          </a:p>
          <a:p>
            <a:pPr lvl="1">
              <a:spcBef>
                <a:spcPts val="600"/>
              </a:spcBef>
              <a:spcAft>
                <a:spcPts val="600"/>
              </a:spcAft>
            </a:pPr>
            <a:r>
              <a:rPr lang="en-ZA" dirty="0"/>
              <a:t>you </a:t>
            </a:r>
            <a:r>
              <a:rPr lang="en-ZA" i="1" dirty="0"/>
              <a:t>must </a:t>
            </a:r>
            <a:r>
              <a:rPr lang="en-ZA" dirty="0"/>
              <a:t>write the sick test </a:t>
            </a:r>
            <a:r>
              <a:rPr lang="en-ZA" i="1" dirty="0"/>
              <a:t>and</a:t>
            </a:r>
            <a:r>
              <a:rPr lang="en-ZA" dirty="0"/>
              <a:t> the exam on the same day to be eligible to pass the course</a:t>
            </a:r>
          </a:p>
          <a:p>
            <a:pPr lvl="1">
              <a:spcBef>
                <a:spcPts val="600"/>
              </a:spcBef>
              <a:spcAft>
                <a:spcPts val="600"/>
              </a:spcAft>
            </a:pPr>
            <a:r>
              <a:rPr lang="en-ZA" dirty="0"/>
              <a:t>A(</a:t>
            </a:r>
            <a:r>
              <a:rPr lang="en-ZA" dirty="0" err="1"/>
              <a:t>nother</a:t>
            </a:r>
            <a:r>
              <a:rPr lang="en-ZA" dirty="0"/>
              <a:t>) medical excuse for the exam and sick test will imply an immediate incomplete on the course</a:t>
            </a:r>
          </a:p>
          <a:p>
            <a:pPr lvl="2">
              <a:spcBef>
                <a:spcPts val="600"/>
              </a:spcBef>
              <a:spcAft>
                <a:spcPts val="600"/>
              </a:spcAft>
            </a:pPr>
            <a:endParaRPr lang="en-ZA" dirty="0"/>
          </a:p>
          <a:p>
            <a:pPr lvl="1">
              <a:spcBef>
                <a:spcPts val="600"/>
              </a:spcBef>
              <a:spcAft>
                <a:spcPts val="600"/>
              </a:spcAft>
            </a:pPr>
            <a:endParaRPr lang="en-ZA" dirty="0"/>
          </a:p>
        </p:txBody>
      </p:sp>
    </p:spTree>
    <p:extLst>
      <p:ext uri="{BB962C8B-B14F-4D97-AF65-F5344CB8AC3E}">
        <p14:creationId xmlns:p14="http://schemas.microsoft.com/office/powerpoint/2010/main" val="37678503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Lag operator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a:lnSpc>
                    <a:spcPct val="120000"/>
                  </a:lnSpc>
                </a:pPr>
                <a:r>
                  <a:rPr lang="en-ZA" dirty="0"/>
                  <a:t>Properties:</a:t>
                </a:r>
              </a:p>
              <a:p>
                <a:pPr lvl="1">
                  <a:lnSpc>
                    <a:spcPct val="120000"/>
                  </a:lnSpc>
                </a:pPr>
                <a:r>
                  <a:rPr lang="en-ZA" dirty="0"/>
                  <a:t>Lag of a constant</a:t>
                </a:r>
              </a:p>
              <a:p>
                <a:pPr marL="457200" lvl="1" indent="0">
                  <a:lnSpc>
                    <a:spcPct val="120000"/>
                  </a:lnSpc>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rPr>
                        <m:t>𝐿𝑐</m:t>
                      </m:r>
                      <m:r>
                        <a:rPr lang="en-ZA" b="0" i="1" smtClean="0">
                          <a:latin typeface="Cambria Math" panose="02040503050406030204" pitchFamily="18" charset="0"/>
                        </a:rPr>
                        <m:t>=</m:t>
                      </m:r>
                      <m:r>
                        <a:rPr lang="en-ZA" b="0" i="1" smtClean="0">
                          <a:latin typeface="Cambria Math" panose="02040503050406030204" pitchFamily="18" charset="0"/>
                        </a:rPr>
                        <m:t>𝑐</m:t>
                      </m:r>
                    </m:oMath>
                  </m:oMathPara>
                </a14:m>
                <a:endParaRPr lang="en-ZA" dirty="0"/>
              </a:p>
              <a:p>
                <a:pPr lvl="1">
                  <a:lnSpc>
                    <a:spcPct val="120000"/>
                  </a:lnSpc>
                </a:pPr>
                <a:r>
                  <a:rPr lang="en-ZA" dirty="0"/>
                  <a:t>Associative – higher order lags</a:t>
                </a:r>
              </a:p>
              <a:p>
                <a:pPr marL="457200" lvl="1" indent="0">
                  <a:lnSpc>
                    <a:spcPct val="120000"/>
                  </a:lnSpc>
                  <a:buNone/>
                </a:pPr>
                <a14:m>
                  <m:oMathPara xmlns:m="http://schemas.openxmlformats.org/officeDocument/2006/math">
                    <m:oMathParaPr>
                      <m:jc m:val="centerGroup"/>
                    </m:oMathParaPr>
                    <m:oMath xmlns:m="http://schemas.openxmlformats.org/officeDocument/2006/math">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𝑖</m:t>
                          </m:r>
                        </m:sup>
                      </m:sSup>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𝑗</m:t>
                          </m:r>
                        </m:sup>
                      </m:sSup>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r>
                        <a:rPr lang="en-ZA" b="0" i="1" smtClean="0">
                          <a:latin typeface="Cambria Math" panose="02040503050406030204" pitchFamily="18" charset="0"/>
                        </a:rPr>
                        <m:t> </m:t>
                      </m:r>
                      <m:d>
                        <m:dPr>
                          <m:ctrlPr>
                            <a:rPr lang="en-ZA" b="0" i="1" smtClean="0">
                              <a:latin typeface="Cambria Math" panose="02040503050406030204" pitchFamily="18" charset="0"/>
                            </a:rPr>
                          </m:ctrlPr>
                        </m:dPr>
                        <m:e>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𝑗</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e>
                      </m:d>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i="1">
                              <a:latin typeface="Cambria Math" panose="02040503050406030204" pitchFamily="18" charset="0"/>
                            </a:rPr>
                            <m:t>𝑗</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i="1">
                              <a:latin typeface="Cambria Math" panose="02040503050406030204" pitchFamily="18" charset="0"/>
                            </a:rPr>
                            <m:t>𝑗</m:t>
                          </m:r>
                          <m:r>
                            <a:rPr lang="en-ZA" b="0" i="1" smtClean="0">
                              <a:latin typeface="Cambria Math" panose="02040503050406030204" pitchFamily="18" charset="0"/>
                            </a:rPr>
                            <m:t>−</m:t>
                          </m:r>
                          <m:r>
                            <a:rPr lang="en-ZA" b="0" i="1" smtClean="0">
                              <a:latin typeface="Cambria Math" panose="02040503050406030204" pitchFamily="18" charset="0"/>
                            </a:rPr>
                            <m:t>𝑖</m:t>
                          </m:r>
                        </m:sub>
                      </m:sSub>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r>
                            <a:rPr lang="en-ZA" b="0" i="1" smtClean="0">
                              <a:latin typeface="Cambria Math" panose="02040503050406030204" pitchFamily="18" charset="0"/>
                            </a:rPr>
                            <m:t>+</m:t>
                          </m:r>
                          <m:r>
                            <a:rPr lang="en-ZA" b="0" i="1" smtClean="0">
                              <a:latin typeface="Cambria Math" panose="02040503050406030204" pitchFamily="18" charset="0"/>
                            </a:rPr>
                            <m:t>𝑗</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i="1">
                              <a:latin typeface="Cambria Math" panose="02040503050406030204" pitchFamily="18" charset="0"/>
                            </a:rPr>
                            <m:t>𝑗</m:t>
                          </m:r>
                        </m:sub>
                      </m:sSub>
                    </m:oMath>
                  </m:oMathPara>
                </a14:m>
                <a:endParaRPr lang="en-ZA" dirty="0"/>
              </a:p>
              <a:p>
                <a:pPr lvl="1">
                  <a:lnSpc>
                    <a:spcPct val="120000"/>
                  </a:lnSpc>
                </a:pPr>
                <a:r>
                  <a:rPr lang="en-ZA" dirty="0"/>
                  <a:t>Distributive</a:t>
                </a:r>
              </a:p>
              <a:p>
                <a:pPr marL="457200" lvl="1" indent="0">
                  <a:lnSpc>
                    <a:spcPct val="120000"/>
                  </a:lnSpc>
                  <a:buNone/>
                </a:pPr>
                <a14:m>
                  <m:oMathPara xmlns:m="http://schemas.openxmlformats.org/officeDocument/2006/math">
                    <m:oMathParaPr>
                      <m:jc m:val="centerGroup"/>
                    </m:oMathParaPr>
                    <m:oMath xmlns:m="http://schemas.openxmlformats.org/officeDocument/2006/math">
                      <m:d>
                        <m:dPr>
                          <m:ctrlPr>
                            <a:rPr lang="en-ZA" b="0" i="1" smtClean="0">
                              <a:latin typeface="Cambria Math" panose="02040503050406030204" pitchFamily="18" charset="0"/>
                            </a:rPr>
                          </m:ctrlPr>
                        </m:dPr>
                        <m:e>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r>
                            <a:rPr lang="en-ZA" i="1">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𝑗</m:t>
                              </m:r>
                            </m:sup>
                          </m:sSup>
                        </m:e>
                      </m:d>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𝑗</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b="0" i="1" smtClean="0">
                              <a:latin typeface="Cambria Math" panose="02040503050406030204" pitchFamily="18" charset="0"/>
                            </a:rPr>
                            <m:t>−</m:t>
                          </m:r>
                          <m:r>
                            <a:rPr lang="en-ZA" b="0" i="1" smtClean="0">
                              <a:latin typeface="Cambria Math" panose="02040503050406030204" pitchFamily="18" charset="0"/>
                            </a:rPr>
                            <m:t>𝑖</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b="0" i="1" smtClean="0">
                              <a:latin typeface="Cambria Math" panose="02040503050406030204" pitchFamily="18" charset="0"/>
                            </a:rPr>
                            <m:t>𝑗</m:t>
                          </m:r>
                        </m:sub>
                      </m:sSub>
                    </m:oMath>
                  </m:oMathPara>
                </a14:m>
                <a:endParaRPr lang="en-ZA" dirty="0"/>
              </a:p>
              <a:p>
                <a:pPr lvl="1">
                  <a:lnSpc>
                    <a:spcPct val="120000"/>
                  </a:lnSpc>
                </a:pPr>
                <a:r>
                  <a:rPr lang="en-ZA" dirty="0"/>
                  <a:t>Negative power</a:t>
                </a:r>
              </a:p>
              <a:p>
                <a:pPr marL="457200" lvl="1" indent="0">
                  <a:lnSpc>
                    <a:spcPct val="120000"/>
                  </a:lnSpc>
                  <a:buNone/>
                </a:pPr>
                <a14:m>
                  <m:oMathPara xmlns:m="http://schemas.openxmlformats.org/officeDocument/2006/math">
                    <m:oMathParaPr>
                      <m:jc m:val="centerGroup"/>
                    </m:oMathParaPr>
                    <m:oMath xmlns:m="http://schemas.openxmlformats.org/officeDocument/2006/math">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m:t>
                          </m:r>
                          <m:r>
                            <a:rPr lang="en-ZA" b="0" i="1" smtClean="0">
                              <a:latin typeface="Cambria Math" panose="02040503050406030204" pitchFamily="18" charset="0"/>
                            </a:rPr>
                            <m:t>𝑗</m:t>
                          </m:r>
                        </m:sup>
                      </m:sSup>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m:t>
                          </m:r>
                          <m:d>
                            <m:dPr>
                              <m:ctrlPr>
                                <a:rPr lang="en-ZA" b="0" i="1" smtClean="0">
                                  <a:latin typeface="Cambria Math" panose="02040503050406030204" pitchFamily="18" charset="0"/>
                                </a:rPr>
                              </m:ctrlPr>
                            </m:dPr>
                            <m:e>
                              <m:r>
                                <a:rPr lang="en-ZA" b="0" i="1" smtClean="0">
                                  <a:latin typeface="Cambria Math" panose="02040503050406030204" pitchFamily="18" charset="0"/>
                                </a:rPr>
                                <m:t>−</m:t>
                              </m:r>
                              <m:r>
                                <a:rPr lang="en-ZA" b="0" i="1" smtClean="0">
                                  <a:latin typeface="Cambria Math" panose="02040503050406030204" pitchFamily="18" charset="0"/>
                                </a:rPr>
                                <m:t>𝑗</m:t>
                              </m:r>
                            </m:e>
                          </m:d>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b="0" i="1" smtClean="0">
                              <a:latin typeface="Cambria Math" panose="02040503050406030204" pitchFamily="18" charset="0"/>
                            </a:rPr>
                            <m:t>+</m:t>
                          </m:r>
                          <m:r>
                            <a:rPr lang="en-ZA" b="0" i="1" smtClean="0">
                              <a:latin typeface="Cambria Math" panose="02040503050406030204" pitchFamily="18" charset="0"/>
                            </a:rPr>
                            <m:t>𝑗</m:t>
                          </m:r>
                        </m:sub>
                      </m:sSub>
                    </m:oMath>
                  </m:oMathPara>
                </a14:m>
                <a:endParaRPr lang="en-ZA" dirty="0"/>
              </a:p>
              <a:p>
                <a:pPr lvl="1">
                  <a:lnSpc>
                    <a:spcPct val="120000"/>
                  </a:lnSpc>
                </a:pPr>
                <a:r>
                  <a:rPr lang="en-ZA" dirty="0"/>
                  <a:t>Zero power</a:t>
                </a:r>
              </a:p>
              <a:p>
                <a:pPr marL="457200" lvl="1" indent="0">
                  <a:lnSpc>
                    <a:spcPct val="120000"/>
                  </a:lnSpc>
                  <a:buNone/>
                </a:pPr>
                <a14:m>
                  <m:oMathPara xmlns:m="http://schemas.openxmlformats.org/officeDocument/2006/math">
                    <m:oMathParaPr>
                      <m:jc m:val="centerGroup"/>
                    </m:oMathParaPr>
                    <m:oMath xmlns:m="http://schemas.openxmlformats.org/officeDocument/2006/math">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0</m:t>
                          </m:r>
                        </m:sup>
                      </m:sSup>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oMath>
                  </m:oMathPara>
                </a14:m>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15" t="-943"/>
                </a:stretch>
              </a:blipFill>
            </p:spPr>
            <p:txBody>
              <a:bodyPr/>
              <a:lstStyle/>
              <a:p>
                <a:r>
                  <a:rPr lang="en-ZA">
                    <a:noFill/>
                  </a:rPr>
                  <a:t> </a:t>
                </a:r>
              </a:p>
            </p:txBody>
          </p:sp>
        </mc:Fallback>
      </mc:AlternateContent>
      <p:sp>
        <p:nvSpPr>
          <p:cNvPr id="4" name="Rectangle 3"/>
          <p:cNvSpPr/>
          <p:nvPr/>
        </p:nvSpPr>
        <p:spPr>
          <a:xfrm>
            <a:off x="4943872" y="2348880"/>
            <a:ext cx="1800200"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Rectangle 4"/>
          <p:cNvSpPr/>
          <p:nvPr/>
        </p:nvSpPr>
        <p:spPr>
          <a:xfrm>
            <a:off x="3172332" y="3097560"/>
            <a:ext cx="5443948" cy="475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Rectangle 5"/>
          <p:cNvSpPr/>
          <p:nvPr/>
        </p:nvSpPr>
        <p:spPr>
          <a:xfrm>
            <a:off x="3374026" y="3861048"/>
            <a:ext cx="5443948" cy="475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6"/>
          <p:cNvSpPr/>
          <p:nvPr/>
        </p:nvSpPr>
        <p:spPr>
          <a:xfrm>
            <a:off x="3532372" y="4653136"/>
            <a:ext cx="5443948" cy="475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p:cNvSpPr/>
          <p:nvPr/>
        </p:nvSpPr>
        <p:spPr>
          <a:xfrm>
            <a:off x="3719736" y="5445498"/>
            <a:ext cx="5443948" cy="475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8462536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Lag operator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a:lnSpc>
                    <a:spcPct val="120000"/>
                  </a:lnSpc>
                </a:pPr>
                <a:r>
                  <a:rPr lang="en-ZA" dirty="0"/>
                  <a:t>Properties:</a:t>
                </a:r>
              </a:p>
              <a:p>
                <a:pPr lvl="1">
                  <a:lnSpc>
                    <a:spcPct val="120000"/>
                  </a:lnSpc>
                </a:pPr>
                <a:r>
                  <a:rPr lang="en-ZA" dirty="0"/>
                  <a:t>Lag of a constant</a:t>
                </a:r>
              </a:p>
              <a:p>
                <a:pPr marL="457200" lvl="1" indent="0">
                  <a:lnSpc>
                    <a:spcPct val="120000"/>
                  </a:lnSpc>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rPr>
                        <m:t>𝐿𝑐</m:t>
                      </m:r>
                      <m:r>
                        <a:rPr lang="en-ZA" b="0" i="1" smtClean="0">
                          <a:latin typeface="Cambria Math" panose="02040503050406030204" pitchFamily="18" charset="0"/>
                        </a:rPr>
                        <m:t>=</m:t>
                      </m:r>
                      <m:r>
                        <a:rPr lang="en-ZA" b="0" i="1" smtClean="0">
                          <a:latin typeface="Cambria Math" panose="02040503050406030204" pitchFamily="18" charset="0"/>
                        </a:rPr>
                        <m:t>𝑐</m:t>
                      </m:r>
                    </m:oMath>
                  </m:oMathPara>
                </a14:m>
                <a:endParaRPr lang="en-ZA" dirty="0"/>
              </a:p>
              <a:p>
                <a:pPr lvl="1">
                  <a:lnSpc>
                    <a:spcPct val="120000"/>
                  </a:lnSpc>
                </a:pPr>
                <a:r>
                  <a:rPr lang="en-ZA" dirty="0"/>
                  <a:t>Associative – higher order lags</a:t>
                </a:r>
              </a:p>
              <a:p>
                <a:pPr marL="457200" lvl="1" indent="0">
                  <a:lnSpc>
                    <a:spcPct val="120000"/>
                  </a:lnSpc>
                  <a:buNone/>
                </a:pPr>
                <a14:m>
                  <m:oMathPara xmlns:m="http://schemas.openxmlformats.org/officeDocument/2006/math">
                    <m:oMathParaPr>
                      <m:jc m:val="centerGroup"/>
                    </m:oMathParaPr>
                    <m:oMath xmlns:m="http://schemas.openxmlformats.org/officeDocument/2006/math">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𝑖</m:t>
                          </m:r>
                        </m:sup>
                      </m:sSup>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𝑗</m:t>
                          </m:r>
                        </m:sup>
                      </m:sSup>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r>
                        <a:rPr lang="en-ZA" b="0" i="1" smtClean="0">
                          <a:latin typeface="Cambria Math" panose="02040503050406030204" pitchFamily="18" charset="0"/>
                        </a:rPr>
                        <m:t> </m:t>
                      </m:r>
                      <m:d>
                        <m:dPr>
                          <m:ctrlPr>
                            <a:rPr lang="en-ZA" b="0" i="1" smtClean="0">
                              <a:latin typeface="Cambria Math" panose="02040503050406030204" pitchFamily="18" charset="0"/>
                            </a:rPr>
                          </m:ctrlPr>
                        </m:dPr>
                        <m:e>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𝑗</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e>
                      </m:d>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i="1">
                              <a:latin typeface="Cambria Math" panose="02040503050406030204" pitchFamily="18" charset="0"/>
                            </a:rPr>
                            <m:t>𝑗</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i="1">
                              <a:latin typeface="Cambria Math" panose="02040503050406030204" pitchFamily="18" charset="0"/>
                            </a:rPr>
                            <m:t>𝑗</m:t>
                          </m:r>
                          <m:r>
                            <a:rPr lang="en-ZA" b="0" i="1" smtClean="0">
                              <a:latin typeface="Cambria Math" panose="02040503050406030204" pitchFamily="18" charset="0"/>
                            </a:rPr>
                            <m:t>−</m:t>
                          </m:r>
                          <m:r>
                            <a:rPr lang="en-ZA" b="0" i="1" smtClean="0">
                              <a:latin typeface="Cambria Math" panose="02040503050406030204" pitchFamily="18" charset="0"/>
                            </a:rPr>
                            <m:t>𝑖</m:t>
                          </m:r>
                        </m:sub>
                      </m:sSub>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r>
                            <a:rPr lang="en-ZA" b="0" i="1" smtClean="0">
                              <a:latin typeface="Cambria Math" panose="02040503050406030204" pitchFamily="18" charset="0"/>
                            </a:rPr>
                            <m:t>+</m:t>
                          </m:r>
                          <m:r>
                            <a:rPr lang="en-ZA" b="0" i="1" smtClean="0">
                              <a:latin typeface="Cambria Math" panose="02040503050406030204" pitchFamily="18" charset="0"/>
                            </a:rPr>
                            <m:t>𝑗</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i="1">
                              <a:latin typeface="Cambria Math" panose="02040503050406030204" pitchFamily="18" charset="0"/>
                            </a:rPr>
                            <m:t>𝑗</m:t>
                          </m:r>
                        </m:sub>
                      </m:sSub>
                    </m:oMath>
                  </m:oMathPara>
                </a14:m>
                <a:endParaRPr lang="en-ZA" dirty="0"/>
              </a:p>
              <a:p>
                <a:pPr lvl="1">
                  <a:lnSpc>
                    <a:spcPct val="120000"/>
                  </a:lnSpc>
                </a:pPr>
                <a:r>
                  <a:rPr lang="en-ZA" dirty="0"/>
                  <a:t>Distributive</a:t>
                </a:r>
              </a:p>
              <a:p>
                <a:pPr marL="457200" lvl="1" indent="0">
                  <a:lnSpc>
                    <a:spcPct val="120000"/>
                  </a:lnSpc>
                  <a:buNone/>
                </a:pPr>
                <a14:m>
                  <m:oMathPara xmlns:m="http://schemas.openxmlformats.org/officeDocument/2006/math">
                    <m:oMathParaPr>
                      <m:jc m:val="centerGroup"/>
                    </m:oMathParaPr>
                    <m:oMath xmlns:m="http://schemas.openxmlformats.org/officeDocument/2006/math">
                      <m:d>
                        <m:dPr>
                          <m:ctrlPr>
                            <a:rPr lang="en-ZA" b="0" i="1" smtClean="0">
                              <a:latin typeface="Cambria Math" panose="02040503050406030204" pitchFamily="18" charset="0"/>
                            </a:rPr>
                          </m:ctrlPr>
                        </m:dPr>
                        <m:e>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r>
                            <a:rPr lang="en-ZA" i="1">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𝑗</m:t>
                              </m:r>
                            </m:sup>
                          </m:sSup>
                        </m:e>
                      </m:d>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𝑗</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b="0" i="1" smtClean="0">
                              <a:latin typeface="Cambria Math" panose="02040503050406030204" pitchFamily="18" charset="0"/>
                            </a:rPr>
                            <m:t>−</m:t>
                          </m:r>
                          <m:r>
                            <a:rPr lang="en-ZA" b="0" i="1" smtClean="0">
                              <a:latin typeface="Cambria Math" panose="02040503050406030204" pitchFamily="18" charset="0"/>
                            </a:rPr>
                            <m:t>𝑖</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b="0" i="1" smtClean="0">
                              <a:latin typeface="Cambria Math" panose="02040503050406030204" pitchFamily="18" charset="0"/>
                            </a:rPr>
                            <m:t>𝑗</m:t>
                          </m:r>
                        </m:sub>
                      </m:sSub>
                    </m:oMath>
                  </m:oMathPara>
                </a14:m>
                <a:endParaRPr lang="en-ZA" dirty="0"/>
              </a:p>
              <a:p>
                <a:pPr lvl="1">
                  <a:lnSpc>
                    <a:spcPct val="120000"/>
                  </a:lnSpc>
                </a:pPr>
                <a:r>
                  <a:rPr lang="en-ZA" dirty="0"/>
                  <a:t>Negative power</a:t>
                </a:r>
              </a:p>
              <a:p>
                <a:pPr marL="457200" lvl="1" indent="0">
                  <a:lnSpc>
                    <a:spcPct val="120000"/>
                  </a:lnSpc>
                  <a:buNone/>
                </a:pPr>
                <a14:m>
                  <m:oMathPara xmlns:m="http://schemas.openxmlformats.org/officeDocument/2006/math">
                    <m:oMathParaPr>
                      <m:jc m:val="centerGroup"/>
                    </m:oMathParaPr>
                    <m:oMath xmlns:m="http://schemas.openxmlformats.org/officeDocument/2006/math">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m:t>
                          </m:r>
                          <m:r>
                            <a:rPr lang="en-ZA" b="0" i="1" smtClean="0">
                              <a:latin typeface="Cambria Math" panose="02040503050406030204" pitchFamily="18" charset="0"/>
                            </a:rPr>
                            <m:t>𝑗</m:t>
                          </m:r>
                        </m:sup>
                      </m:sSup>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m:t>
                          </m:r>
                          <m:d>
                            <m:dPr>
                              <m:ctrlPr>
                                <a:rPr lang="en-ZA" b="0" i="1" smtClean="0">
                                  <a:latin typeface="Cambria Math" panose="02040503050406030204" pitchFamily="18" charset="0"/>
                                </a:rPr>
                              </m:ctrlPr>
                            </m:dPr>
                            <m:e>
                              <m:r>
                                <a:rPr lang="en-ZA" b="0" i="1" smtClean="0">
                                  <a:latin typeface="Cambria Math" panose="02040503050406030204" pitchFamily="18" charset="0"/>
                                </a:rPr>
                                <m:t>−</m:t>
                              </m:r>
                              <m:r>
                                <a:rPr lang="en-ZA" b="0" i="1" smtClean="0">
                                  <a:latin typeface="Cambria Math" panose="02040503050406030204" pitchFamily="18" charset="0"/>
                                </a:rPr>
                                <m:t>𝑗</m:t>
                              </m:r>
                            </m:e>
                          </m:d>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b="0" i="1" smtClean="0">
                              <a:latin typeface="Cambria Math" panose="02040503050406030204" pitchFamily="18" charset="0"/>
                            </a:rPr>
                            <m:t>+</m:t>
                          </m:r>
                          <m:r>
                            <a:rPr lang="en-ZA" b="0" i="1" smtClean="0">
                              <a:latin typeface="Cambria Math" panose="02040503050406030204" pitchFamily="18" charset="0"/>
                            </a:rPr>
                            <m:t>𝑗</m:t>
                          </m:r>
                        </m:sub>
                      </m:sSub>
                    </m:oMath>
                  </m:oMathPara>
                </a14:m>
                <a:endParaRPr lang="en-ZA" dirty="0"/>
              </a:p>
              <a:p>
                <a:pPr lvl="1">
                  <a:lnSpc>
                    <a:spcPct val="120000"/>
                  </a:lnSpc>
                </a:pPr>
                <a:r>
                  <a:rPr lang="en-ZA" dirty="0"/>
                  <a:t>Zero power</a:t>
                </a:r>
              </a:p>
              <a:p>
                <a:pPr marL="457200" lvl="1" indent="0">
                  <a:lnSpc>
                    <a:spcPct val="120000"/>
                  </a:lnSpc>
                  <a:buNone/>
                </a:pPr>
                <a14:m>
                  <m:oMathPara xmlns:m="http://schemas.openxmlformats.org/officeDocument/2006/math">
                    <m:oMathParaPr>
                      <m:jc m:val="centerGroup"/>
                    </m:oMathParaPr>
                    <m:oMath xmlns:m="http://schemas.openxmlformats.org/officeDocument/2006/math">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0</m:t>
                          </m:r>
                        </m:sup>
                      </m:sSup>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oMath>
                  </m:oMathPara>
                </a14:m>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15" t="-943"/>
                </a:stretch>
              </a:blipFill>
            </p:spPr>
            <p:txBody>
              <a:bodyPr/>
              <a:lstStyle/>
              <a:p>
                <a:r>
                  <a:rPr lang="en-ZA">
                    <a:noFill/>
                  </a:rPr>
                  <a:t> </a:t>
                </a:r>
              </a:p>
            </p:txBody>
          </p:sp>
        </mc:Fallback>
      </mc:AlternateContent>
      <p:sp>
        <p:nvSpPr>
          <p:cNvPr id="5" name="Rectangle 4"/>
          <p:cNvSpPr/>
          <p:nvPr/>
        </p:nvSpPr>
        <p:spPr>
          <a:xfrm>
            <a:off x="3172332" y="3097560"/>
            <a:ext cx="5443948" cy="475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Rectangle 5"/>
          <p:cNvSpPr/>
          <p:nvPr/>
        </p:nvSpPr>
        <p:spPr>
          <a:xfrm>
            <a:off x="3374026" y="3861048"/>
            <a:ext cx="5443948" cy="475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6"/>
          <p:cNvSpPr/>
          <p:nvPr/>
        </p:nvSpPr>
        <p:spPr>
          <a:xfrm>
            <a:off x="3532372" y="4653136"/>
            <a:ext cx="5443948" cy="475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p:cNvSpPr/>
          <p:nvPr/>
        </p:nvSpPr>
        <p:spPr>
          <a:xfrm>
            <a:off x="3719736" y="5445498"/>
            <a:ext cx="5443948" cy="475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0072785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Lag operator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a:lnSpc>
                    <a:spcPct val="120000"/>
                  </a:lnSpc>
                </a:pPr>
                <a:r>
                  <a:rPr lang="en-ZA" dirty="0"/>
                  <a:t>Properties:</a:t>
                </a:r>
              </a:p>
              <a:p>
                <a:pPr lvl="1">
                  <a:lnSpc>
                    <a:spcPct val="120000"/>
                  </a:lnSpc>
                </a:pPr>
                <a:r>
                  <a:rPr lang="en-ZA" dirty="0"/>
                  <a:t>Lag of a constant</a:t>
                </a:r>
              </a:p>
              <a:p>
                <a:pPr marL="457200" lvl="1" indent="0">
                  <a:lnSpc>
                    <a:spcPct val="120000"/>
                  </a:lnSpc>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rPr>
                        <m:t>𝐿𝑐</m:t>
                      </m:r>
                      <m:r>
                        <a:rPr lang="en-ZA" b="0" i="1" smtClean="0">
                          <a:latin typeface="Cambria Math" panose="02040503050406030204" pitchFamily="18" charset="0"/>
                        </a:rPr>
                        <m:t>=</m:t>
                      </m:r>
                      <m:r>
                        <a:rPr lang="en-ZA" b="0" i="1" smtClean="0">
                          <a:latin typeface="Cambria Math" panose="02040503050406030204" pitchFamily="18" charset="0"/>
                        </a:rPr>
                        <m:t>𝑐</m:t>
                      </m:r>
                    </m:oMath>
                  </m:oMathPara>
                </a14:m>
                <a:endParaRPr lang="en-ZA" dirty="0"/>
              </a:p>
              <a:p>
                <a:pPr lvl="1">
                  <a:lnSpc>
                    <a:spcPct val="120000"/>
                  </a:lnSpc>
                </a:pPr>
                <a:r>
                  <a:rPr lang="en-ZA" dirty="0"/>
                  <a:t>Associative – higher order lags</a:t>
                </a:r>
              </a:p>
              <a:p>
                <a:pPr marL="457200" lvl="1" indent="0">
                  <a:lnSpc>
                    <a:spcPct val="120000"/>
                  </a:lnSpc>
                  <a:buNone/>
                </a:pPr>
                <a14:m>
                  <m:oMathPara xmlns:m="http://schemas.openxmlformats.org/officeDocument/2006/math">
                    <m:oMathParaPr>
                      <m:jc m:val="centerGroup"/>
                    </m:oMathParaPr>
                    <m:oMath xmlns:m="http://schemas.openxmlformats.org/officeDocument/2006/math">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𝑖</m:t>
                          </m:r>
                        </m:sup>
                      </m:sSup>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𝑗</m:t>
                          </m:r>
                        </m:sup>
                      </m:sSup>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r>
                        <a:rPr lang="en-ZA" b="0" i="1" smtClean="0">
                          <a:latin typeface="Cambria Math" panose="02040503050406030204" pitchFamily="18" charset="0"/>
                        </a:rPr>
                        <m:t> </m:t>
                      </m:r>
                      <m:d>
                        <m:dPr>
                          <m:ctrlPr>
                            <a:rPr lang="en-ZA" b="0" i="1" smtClean="0">
                              <a:latin typeface="Cambria Math" panose="02040503050406030204" pitchFamily="18" charset="0"/>
                            </a:rPr>
                          </m:ctrlPr>
                        </m:dPr>
                        <m:e>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𝑗</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e>
                      </m:d>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i="1">
                              <a:latin typeface="Cambria Math" panose="02040503050406030204" pitchFamily="18" charset="0"/>
                            </a:rPr>
                            <m:t>𝑗</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i="1">
                              <a:latin typeface="Cambria Math" panose="02040503050406030204" pitchFamily="18" charset="0"/>
                            </a:rPr>
                            <m:t>𝑗</m:t>
                          </m:r>
                          <m:r>
                            <a:rPr lang="en-ZA" b="0" i="1" smtClean="0">
                              <a:latin typeface="Cambria Math" panose="02040503050406030204" pitchFamily="18" charset="0"/>
                            </a:rPr>
                            <m:t>−</m:t>
                          </m:r>
                          <m:r>
                            <a:rPr lang="en-ZA" b="0" i="1" smtClean="0">
                              <a:latin typeface="Cambria Math" panose="02040503050406030204" pitchFamily="18" charset="0"/>
                            </a:rPr>
                            <m:t>𝑖</m:t>
                          </m:r>
                        </m:sub>
                      </m:sSub>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r>
                            <a:rPr lang="en-ZA" b="0" i="1" smtClean="0">
                              <a:latin typeface="Cambria Math" panose="02040503050406030204" pitchFamily="18" charset="0"/>
                            </a:rPr>
                            <m:t>+</m:t>
                          </m:r>
                          <m:r>
                            <a:rPr lang="en-ZA" b="0" i="1" smtClean="0">
                              <a:latin typeface="Cambria Math" panose="02040503050406030204" pitchFamily="18" charset="0"/>
                            </a:rPr>
                            <m:t>𝑗</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oMath>
                  </m:oMathPara>
                </a14:m>
                <a:endParaRPr lang="en-ZA" dirty="0"/>
              </a:p>
              <a:p>
                <a:pPr lvl="1">
                  <a:lnSpc>
                    <a:spcPct val="120000"/>
                  </a:lnSpc>
                </a:pPr>
                <a:r>
                  <a:rPr lang="en-ZA" dirty="0"/>
                  <a:t>Distributive</a:t>
                </a:r>
              </a:p>
              <a:p>
                <a:pPr marL="457200" lvl="1" indent="0">
                  <a:lnSpc>
                    <a:spcPct val="120000"/>
                  </a:lnSpc>
                  <a:buNone/>
                </a:pPr>
                <a14:m>
                  <m:oMathPara xmlns:m="http://schemas.openxmlformats.org/officeDocument/2006/math">
                    <m:oMathParaPr>
                      <m:jc m:val="centerGroup"/>
                    </m:oMathParaPr>
                    <m:oMath xmlns:m="http://schemas.openxmlformats.org/officeDocument/2006/math">
                      <m:d>
                        <m:dPr>
                          <m:ctrlPr>
                            <a:rPr lang="en-ZA" b="0" i="1" smtClean="0">
                              <a:latin typeface="Cambria Math" panose="02040503050406030204" pitchFamily="18" charset="0"/>
                            </a:rPr>
                          </m:ctrlPr>
                        </m:dPr>
                        <m:e>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r>
                            <a:rPr lang="en-ZA" i="1">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𝑗</m:t>
                              </m:r>
                            </m:sup>
                          </m:sSup>
                        </m:e>
                      </m:d>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𝑗</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b="0" i="1" smtClean="0">
                              <a:latin typeface="Cambria Math" panose="02040503050406030204" pitchFamily="18" charset="0"/>
                            </a:rPr>
                            <m:t>−</m:t>
                          </m:r>
                          <m:r>
                            <a:rPr lang="en-ZA" b="0" i="1" smtClean="0">
                              <a:latin typeface="Cambria Math" panose="02040503050406030204" pitchFamily="18" charset="0"/>
                            </a:rPr>
                            <m:t>𝑖</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b="0" i="1" smtClean="0">
                              <a:latin typeface="Cambria Math" panose="02040503050406030204" pitchFamily="18" charset="0"/>
                            </a:rPr>
                            <m:t>𝑗</m:t>
                          </m:r>
                        </m:sub>
                      </m:sSub>
                    </m:oMath>
                  </m:oMathPara>
                </a14:m>
                <a:endParaRPr lang="en-ZA" dirty="0"/>
              </a:p>
              <a:p>
                <a:pPr lvl="1">
                  <a:lnSpc>
                    <a:spcPct val="120000"/>
                  </a:lnSpc>
                </a:pPr>
                <a:r>
                  <a:rPr lang="en-ZA" dirty="0"/>
                  <a:t>Negative power</a:t>
                </a:r>
              </a:p>
              <a:p>
                <a:pPr marL="457200" lvl="1" indent="0">
                  <a:lnSpc>
                    <a:spcPct val="120000"/>
                  </a:lnSpc>
                  <a:buNone/>
                </a:pPr>
                <a14:m>
                  <m:oMathPara xmlns:m="http://schemas.openxmlformats.org/officeDocument/2006/math">
                    <m:oMathParaPr>
                      <m:jc m:val="centerGroup"/>
                    </m:oMathParaPr>
                    <m:oMath xmlns:m="http://schemas.openxmlformats.org/officeDocument/2006/math">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m:t>
                          </m:r>
                          <m:r>
                            <a:rPr lang="en-ZA" b="0" i="1" smtClean="0">
                              <a:latin typeface="Cambria Math" panose="02040503050406030204" pitchFamily="18" charset="0"/>
                            </a:rPr>
                            <m:t>𝑗</m:t>
                          </m:r>
                        </m:sup>
                      </m:sSup>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m:t>
                          </m:r>
                          <m:d>
                            <m:dPr>
                              <m:ctrlPr>
                                <a:rPr lang="en-ZA" b="0" i="1" smtClean="0">
                                  <a:latin typeface="Cambria Math" panose="02040503050406030204" pitchFamily="18" charset="0"/>
                                </a:rPr>
                              </m:ctrlPr>
                            </m:dPr>
                            <m:e>
                              <m:r>
                                <a:rPr lang="en-ZA" b="0" i="1" smtClean="0">
                                  <a:latin typeface="Cambria Math" panose="02040503050406030204" pitchFamily="18" charset="0"/>
                                </a:rPr>
                                <m:t>−</m:t>
                              </m:r>
                              <m:r>
                                <a:rPr lang="en-ZA" b="0" i="1" smtClean="0">
                                  <a:latin typeface="Cambria Math" panose="02040503050406030204" pitchFamily="18" charset="0"/>
                                </a:rPr>
                                <m:t>𝑗</m:t>
                              </m:r>
                            </m:e>
                          </m:d>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b="0" i="1" smtClean="0">
                              <a:latin typeface="Cambria Math" panose="02040503050406030204" pitchFamily="18" charset="0"/>
                            </a:rPr>
                            <m:t>+</m:t>
                          </m:r>
                          <m:r>
                            <a:rPr lang="en-ZA" b="0" i="1" smtClean="0">
                              <a:latin typeface="Cambria Math" panose="02040503050406030204" pitchFamily="18" charset="0"/>
                            </a:rPr>
                            <m:t>𝑗</m:t>
                          </m:r>
                        </m:sub>
                      </m:sSub>
                    </m:oMath>
                  </m:oMathPara>
                </a14:m>
                <a:endParaRPr lang="en-ZA" dirty="0"/>
              </a:p>
              <a:p>
                <a:pPr lvl="1">
                  <a:lnSpc>
                    <a:spcPct val="120000"/>
                  </a:lnSpc>
                </a:pPr>
                <a:r>
                  <a:rPr lang="en-ZA" dirty="0"/>
                  <a:t>Zero power</a:t>
                </a:r>
              </a:p>
              <a:p>
                <a:pPr marL="457200" lvl="1" indent="0">
                  <a:lnSpc>
                    <a:spcPct val="120000"/>
                  </a:lnSpc>
                  <a:buNone/>
                </a:pPr>
                <a14:m>
                  <m:oMathPara xmlns:m="http://schemas.openxmlformats.org/officeDocument/2006/math">
                    <m:oMathParaPr>
                      <m:jc m:val="centerGroup"/>
                    </m:oMathParaPr>
                    <m:oMath xmlns:m="http://schemas.openxmlformats.org/officeDocument/2006/math">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0</m:t>
                          </m:r>
                        </m:sup>
                      </m:sSup>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oMath>
                  </m:oMathPara>
                </a14:m>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11" t="-943"/>
                </a:stretch>
              </a:blipFill>
            </p:spPr>
            <p:txBody>
              <a:bodyPr/>
              <a:lstStyle/>
              <a:p>
                <a:r>
                  <a:rPr lang="en-ZA">
                    <a:noFill/>
                  </a:rPr>
                  <a:t> </a:t>
                </a:r>
              </a:p>
            </p:txBody>
          </p:sp>
        </mc:Fallback>
      </mc:AlternateContent>
      <p:sp>
        <p:nvSpPr>
          <p:cNvPr id="6" name="Rectangle 5"/>
          <p:cNvSpPr/>
          <p:nvPr/>
        </p:nvSpPr>
        <p:spPr>
          <a:xfrm>
            <a:off x="3374026" y="3861048"/>
            <a:ext cx="5443948" cy="475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6"/>
          <p:cNvSpPr/>
          <p:nvPr/>
        </p:nvSpPr>
        <p:spPr>
          <a:xfrm>
            <a:off x="3532372" y="4653136"/>
            <a:ext cx="5443948" cy="475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p:cNvSpPr/>
          <p:nvPr/>
        </p:nvSpPr>
        <p:spPr>
          <a:xfrm>
            <a:off x="3719736" y="5445498"/>
            <a:ext cx="5443948" cy="475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08511336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Lag operator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a:lnSpc>
                    <a:spcPct val="120000"/>
                  </a:lnSpc>
                </a:pPr>
                <a:r>
                  <a:rPr lang="en-ZA" dirty="0"/>
                  <a:t>Properties:</a:t>
                </a:r>
              </a:p>
              <a:p>
                <a:pPr lvl="1">
                  <a:lnSpc>
                    <a:spcPct val="120000"/>
                  </a:lnSpc>
                </a:pPr>
                <a:r>
                  <a:rPr lang="en-ZA" dirty="0"/>
                  <a:t>Lag of a constant</a:t>
                </a:r>
              </a:p>
              <a:p>
                <a:pPr marL="457200" lvl="1" indent="0">
                  <a:lnSpc>
                    <a:spcPct val="120000"/>
                  </a:lnSpc>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rPr>
                        <m:t>𝐿𝑐</m:t>
                      </m:r>
                      <m:r>
                        <a:rPr lang="en-ZA" b="0" i="1" smtClean="0">
                          <a:latin typeface="Cambria Math" panose="02040503050406030204" pitchFamily="18" charset="0"/>
                        </a:rPr>
                        <m:t>=</m:t>
                      </m:r>
                      <m:r>
                        <a:rPr lang="en-ZA" b="0" i="1" smtClean="0">
                          <a:latin typeface="Cambria Math" panose="02040503050406030204" pitchFamily="18" charset="0"/>
                        </a:rPr>
                        <m:t>𝑐</m:t>
                      </m:r>
                    </m:oMath>
                  </m:oMathPara>
                </a14:m>
                <a:endParaRPr lang="en-ZA" dirty="0"/>
              </a:p>
              <a:p>
                <a:pPr lvl="1">
                  <a:lnSpc>
                    <a:spcPct val="120000"/>
                  </a:lnSpc>
                </a:pPr>
                <a:r>
                  <a:rPr lang="en-ZA" dirty="0"/>
                  <a:t>Associative – higher order lags</a:t>
                </a:r>
              </a:p>
              <a:p>
                <a:pPr marL="457200" lvl="1" indent="0">
                  <a:lnSpc>
                    <a:spcPct val="120000"/>
                  </a:lnSpc>
                  <a:buNone/>
                </a:pPr>
                <a14:m>
                  <m:oMathPara xmlns:m="http://schemas.openxmlformats.org/officeDocument/2006/math">
                    <m:oMathParaPr>
                      <m:jc m:val="centerGroup"/>
                    </m:oMathParaPr>
                    <m:oMath xmlns:m="http://schemas.openxmlformats.org/officeDocument/2006/math">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𝑖</m:t>
                          </m:r>
                        </m:sup>
                      </m:sSup>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𝑗</m:t>
                          </m:r>
                        </m:sup>
                      </m:sSup>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r>
                        <a:rPr lang="en-ZA" b="0" i="1" smtClean="0">
                          <a:latin typeface="Cambria Math" panose="02040503050406030204" pitchFamily="18" charset="0"/>
                        </a:rPr>
                        <m:t> </m:t>
                      </m:r>
                      <m:d>
                        <m:dPr>
                          <m:ctrlPr>
                            <a:rPr lang="en-ZA" b="0" i="1" smtClean="0">
                              <a:latin typeface="Cambria Math" panose="02040503050406030204" pitchFamily="18" charset="0"/>
                            </a:rPr>
                          </m:ctrlPr>
                        </m:dPr>
                        <m:e>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𝑗</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e>
                      </m:d>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i="1">
                              <a:latin typeface="Cambria Math" panose="02040503050406030204" pitchFamily="18" charset="0"/>
                            </a:rPr>
                            <m:t>𝑗</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i="1">
                              <a:latin typeface="Cambria Math" panose="02040503050406030204" pitchFamily="18" charset="0"/>
                            </a:rPr>
                            <m:t>𝑗</m:t>
                          </m:r>
                          <m:r>
                            <a:rPr lang="en-ZA" b="0" i="1" smtClean="0">
                              <a:latin typeface="Cambria Math" panose="02040503050406030204" pitchFamily="18" charset="0"/>
                            </a:rPr>
                            <m:t>−</m:t>
                          </m:r>
                          <m:r>
                            <a:rPr lang="en-ZA" b="0" i="1" smtClean="0">
                              <a:latin typeface="Cambria Math" panose="02040503050406030204" pitchFamily="18" charset="0"/>
                            </a:rPr>
                            <m:t>𝑖</m:t>
                          </m:r>
                        </m:sub>
                      </m:sSub>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r>
                            <a:rPr lang="en-ZA" b="0" i="1" smtClean="0">
                              <a:latin typeface="Cambria Math" panose="02040503050406030204" pitchFamily="18" charset="0"/>
                            </a:rPr>
                            <m:t>+</m:t>
                          </m:r>
                          <m:r>
                            <a:rPr lang="en-ZA" b="0" i="1" smtClean="0">
                              <a:latin typeface="Cambria Math" panose="02040503050406030204" pitchFamily="18" charset="0"/>
                            </a:rPr>
                            <m:t>𝑗</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oMath>
                  </m:oMathPara>
                </a14:m>
                <a:endParaRPr lang="en-ZA" dirty="0"/>
              </a:p>
              <a:p>
                <a:pPr lvl="1">
                  <a:lnSpc>
                    <a:spcPct val="120000"/>
                  </a:lnSpc>
                </a:pPr>
                <a:r>
                  <a:rPr lang="en-ZA" dirty="0"/>
                  <a:t>Distributive</a:t>
                </a:r>
              </a:p>
              <a:p>
                <a:pPr marL="457200" lvl="1" indent="0">
                  <a:lnSpc>
                    <a:spcPct val="120000"/>
                  </a:lnSpc>
                  <a:buNone/>
                </a:pPr>
                <a14:m>
                  <m:oMathPara xmlns:m="http://schemas.openxmlformats.org/officeDocument/2006/math">
                    <m:oMathParaPr>
                      <m:jc m:val="centerGroup"/>
                    </m:oMathParaPr>
                    <m:oMath xmlns:m="http://schemas.openxmlformats.org/officeDocument/2006/math">
                      <m:d>
                        <m:dPr>
                          <m:ctrlPr>
                            <a:rPr lang="en-ZA" b="0" i="1" smtClean="0">
                              <a:latin typeface="Cambria Math" panose="02040503050406030204" pitchFamily="18" charset="0"/>
                            </a:rPr>
                          </m:ctrlPr>
                        </m:dPr>
                        <m:e>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r>
                            <a:rPr lang="en-ZA" i="1">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𝑗</m:t>
                              </m:r>
                            </m:sup>
                          </m:sSup>
                        </m:e>
                      </m:d>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𝑗</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b="0" i="1" smtClean="0">
                              <a:latin typeface="Cambria Math" panose="02040503050406030204" pitchFamily="18" charset="0"/>
                            </a:rPr>
                            <m:t>−</m:t>
                          </m:r>
                          <m:r>
                            <a:rPr lang="en-ZA" b="0" i="1" smtClean="0">
                              <a:latin typeface="Cambria Math" panose="02040503050406030204" pitchFamily="18" charset="0"/>
                            </a:rPr>
                            <m:t>𝑖</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b="0" i="1" smtClean="0">
                              <a:latin typeface="Cambria Math" panose="02040503050406030204" pitchFamily="18" charset="0"/>
                            </a:rPr>
                            <m:t>𝑗</m:t>
                          </m:r>
                        </m:sub>
                      </m:sSub>
                    </m:oMath>
                  </m:oMathPara>
                </a14:m>
                <a:endParaRPr lang="en-ZA" dirty="0"/>
              </a:p>
              <a:p>
                <a:pPr lvl="1">
                  <a:lnSpc>
                    <a:spcPct val="120000"/>
                  </a:lnSpc>
                </a:pPr>
                <a:r>
                  <a:rPr lang="en-ZA" dirty="0"/>
                  <a:t>Negative power</a:t>
                </a:r>
              </a:p>
              <a:p>
                <a:pPr marL="457200" lvl="1" indent="0">
                  <a:lnSpc>
                    <a:spcPct val="120000"/>
                  </a:lnSpc>
                  <a:buNone/>
                </a:pPr>
                <a14:m>
                  <m:oMathPara xmlns:m="http://schemas.openxmlformats.org/officeDocument/2006/math">
                    <m:oMathParaPr>
                      <m:jc m:val="centerGroup"/>
                    </m:oMathParaPr>
                    <m:oMath xmlns:m="http://schemas.openxmlformats.org/officeDocument/2006/math">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m:t>
                          </m:r>
                          <m:r>
                            <a:rPr lang="en-ZA" b="0" i="1" smtClean="0">
                              <a:latin typeface="Cambria Math" panose="02040503050406030204" pitchFamily="18" charset="0"/>
                            </a:rPr>
                            <m:t>𝑗</m:t>
                          </m:r>
                        </m:sup>
                      </m:sSup>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m:t>
                          </m:r>
                          <m:d>
                            <m:dPr>
                              <m:ctrlPr>
                                <a:rPr lang="en-ZA" b="0" i="1" smtClean="0">
                                  <a:latin typeface="Cambria Math" panose="02040503050406030204" pitchFamily="18" charset="0"/>
                                </a:rPr>
                              </m:ctrlPr>
                            </m:dPr>
                            <m:e>
                              <m:r>
                                <a:rPr lang="en-ZA" b="0" i="1" smtClean="0">
                                  <a:latin typeface="Cambria Math" panose="02040503050406030204" pitchFamily="18" charset="0"/>
                                </a:rPr>
                                <m:t>−</m:t>
                              </m:r>
                              <m:r>
                                <a:rPr lang="en-ZA" b="0" i="1" smtClean="0">
                                  <a:latin typeface="Cambria Math" panose="02040503050406030204" pitchFamily="18" charset="0"/>
                                </a:rPr>
                                <m:t>𝑗</m:t>
                              </m:r>
                            </m:e>
                          </m:d>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b="0" i="1" smtClean="0">
                              <a:latin typeface="Cambria Math" panose="02040503050406030204" pitchFamily="18" charset="0"/>
                            </a:rPr>
                            <m:t>+</m:t>
                          </m:r>
                          <m:r>
                            <a:rPr lang="en-ZA" b="0" i="1" smtClean="0">
                              <a:latin typeface="Cambria Math" panose="02040503050406030204" pitchFamily="18" charset="0"/>
                            </a:rPr>
                            <m:t>𝑗</m:t>
                          </m:r>
                        </m:sub>
                      </m:sSub>
                    </m:oMath>
                  </m:oMathPara>
                </a14:m>
                <a:endParaRPr lang="en-ZA" dirty="0"/>
              </a:p>
              <a:p>
                <a:pPr lvl="1">
                  <a:lnSpc>
                    <a:spcPct val="120000"/>
                  </a:lnSpc>
                </a:pPr>
                <a:r>
                  <a:rPr lang="en-ZA" dirty="0"/>
                  <a:t>Zero power</a:t>
                </a:r>
              </a:p>
              <a:p>
                <a:pPr marL="457200" lvl="1" indent="0">
                  <a:lnSpc>
                    <a:spcPct val="120000"/>
                  </a:lnSpc>
                  <a:buNone/>
                </a:pPr>
                <a14:m>
                  <m:oMathPara xmlns:m="http://schemas.openxmlformats.org/officeDocument/2006/math">
                    <m:oMathParaPr>
                      <m:jc m:val="centerGroup"/>
                    </m:oMathParaPr>
                    <m:oMath xmlns:m="http://schemas.openxmlformats.org/officeDocument/2006/math">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0</m:t>
                          </m:r>
                        </m:sup>
                      </m:sSup>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oMath>
                  </m:oMathPara>
                </a14:m>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11" t="-943"/>
                </a:stretch>
              </a:blipFill>
            </p:spPr>
            <p:txBody>
              <a:bodyPr/>
              <a:lstStyle/>
              <a:p>
                <a:r>
                  <a:rPr lang="en-ZA">
                    <a:noFill/>
                  </a:rPr>
                  <a:t> </a:t>
                </a:r>
              </a:p>
            </p:txBody>
          </p:sp>
        </mc:Fallback>
      </mc:AlternateContent>
      <p:sp>
        <p:nvSpPr>
          <p:cNvPr id="7" name="Rectangle 6"/>
          <p:cNvSpPr/>
          <p:nvPr/>
        </p:nvSpPr>
        <p:spPr>
          <a:xfrm>
            <a:off x="3532372" y="4653136"/>
            <a:ext cx="5443948" cy="475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p:cNvSpPr/>
          <p:nvPr/>
        </p:nvSpPr>
        <p:spPr>
          <a:xfrm>
            <a:off x="3719736" y="5445498"/>
            <a:ext cx="5443948" cy="475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6216303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Lag operator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a:lnSpc>
                    <a:spcPct val="120000"/>
                  </a:lnSpc>
                </a:pPr>
                <a:r>
                  <a:rPr lang="en-ZA" dirty="0"/>
                  <a:t>Properties:</a:t>
                </a:r>
              </a:p>
              <a:p>
                <a:pPr lvl="1">
                  <a:lnSpc>
                    <a:spcPct val="120000"/>
                  </a:lnSpc>
                </a:pPr>
                <a:r>
                  <a:rPr lang="en-ZA" dirty="0"/>
                  <a:t>Lag of a constant</a:t>
                </a:r>
              </a:p>
              <a:p>
                <a:pPr marL="457200" lvl="1" indent="0">
                  <a:lnSpc>
                    <a:spcPct val="120000"/>
                  </a:lnSpc>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rPr>
                        <m:t>𝐿𝑐</m:t>
                      </m:r>
                      <m:r>
                        <a:rPr lang="en-ZA" b="0" i="1" smtClean="0">
                          <a:latin typeface="Cambria Math" panose="02040503050406030204" pitchFamily="18" charset="0"/>
                        </a:rPr>
                        <m:t>=</m:t>
                      </m:r>
                      <m:r>
                        <a:rPr lang="en-ZA" b="0" i="1" smtClean="0">
                          <a:latin typeface="Cambria Math" panose="02040503050406030204" pitchFamily="18" charset="0"/>
                        </a:rPr>
                        <m:t>𝑐</m:t>
                      </m:r>
                    </m:oMath>
                  </m:oMathPara>
                </a14:m>
                <a:endParaRPr lang="en-ZA" dirty="0"/>
              </a:p>
              <a:p>
                <a:pPr lvl="1">
                  <a:lnSpc>
                    <a:spcPct val="120000"/>
                  </a:lnSpc>
                </a:pPr>
                <a:r>
                  <a:rPr lang="en-ZA" dirty="0"/>
                  <a:t>Associative – higher order lags</a:t>
                </a:r>
              </a:p>
              <a:p>
                <a:pPr marL="457200" lvl="1" indent="0">
                  <a:lnSpc>
                    <a:spcPct val="120000"/>
                  </a:lnSpc>
                  <a:buNone/>
                </a:pPr>
                <a14:m>
                  <m:oMathPara xmlns:m="http://schemas.openxmlformats.org/officeDocument/2006/math">
                    <m:oMathParaPr>
                      <m:jc m:val="centerGroup"/>
                    </m:oMathParaPr>
                    <m:oMath xmlns:m="http://schemas.openxmlformats.org/officeDocument/2006/math">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𝑖</m:t>
                          </m:r>
                        </m:sup>
                      </m:sSup>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𝑗</m:t>
                          </m:r>
                        </m:sup>
                      </m:sSup>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r>
                        <a:rPr lang="en-ZA" b="0" i="1" smtClean="0">
                          <a:latin typeface="Cambria Math" panose="02040503050406030204" pitchFamily="18" charset="0"/>
                        </a:rPr>
                        <m:t> </m:t>
                      </m:r>
                      <m:d>
                        <m:dPr>
                          <m:ctrlPr>
                            <a:rPr lang="en-ZA" b="0" i="1" smtClean="0">
                              <a:latin typeface="Cambria Math" panose="02040503050406030204" pitchFamily="18" charset="0"/>
                            </a:rPr>
                          </m:ctrlPr>
                        </m:dPr>
                        <m:e>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𝑗</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e>
                      </m:d>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i="1">
                              <a:latin typeface="Cambria Math" panose="02040503050406030204" pitchFamily="18" charset="0"/>
                            </a:rPr>
                            <m:t>𝑗</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i="1">
                              <a:latin typeface="Cambria Math" panose="02040503050406030204" pitchFamily="18" charset="0"/>
                            </a:rPr>
                            <m:t>𝑗</m:t>
                          </m:r>
                          <m:r>
                            <a:rPr lang="en-ZA" b="0" i="1" smtClean="0">
                              <a:latin typeface="Cambria Math" panose="02040503050406030204" pitchFamily="18" charset="0"/>
                            </a:rPr>
                            <m:t>−</m:t>
                          </m:r>
                          <m:r>
                            <a:rPr lang="en-ZA" b="0" i="1" smtClean="0">
                              <a:latin typeface="Cambria Math" panose="02040503050406030204" pitchFamily="18" charset="0"/>
                            </a:rPr>
                            <m:t>𝑖</m:t>
                          </m:r>
                        </m:sub>
                      </m:sSub>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r>
                            <a:rPr lang="en-ZA" b="0" i="1" smtClean="0">
                              <a:latin typeface="Cambria Math" panose="02040503050406030204" pitchFamily="18" charset="0"/>
                            </a:rPr>
                            <m:t>+</m:t>
                          </m:r>
                          <m:r>
                            <a:rPr lang="en-ZA" b="0" i="1" smtClean="0">
                              <a:latin typeface="Cambria Math" panose="02040503050406030204" pitchFamily="18" charset="0"/>
                            </a:rPr>
                            <m:t>𝑗</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oMath>
                  </m:oMathPara>
                </a14:m>
                <a:endParaRPr lang="en-ZA" dirty="0"/>
              </a:p>
              <a:p>
                <a:pPr lvl="1">
                  <a:lnSpc>
                    <a:spcPct val="120000"/>
                  </a:lnSpc>
                </a:pPr>
                <a:r>
                  <a:rPr lang="en-ZA" dirty="0"/>
                  <a:t>Distributive</a:t>
                </a:r>
              </a:p>
              <a:p>
                <a:pPr marL="457200" lvl="1" indent="0">
                  <a:lnSpc>
                    <a:spcPct val="120000"/>
                  </a:lnSpc>
                  <a:buNone/>
                </a:pPr>
                <a14:m>
                  <m:oMathPara xmlns:m="http://schemas.openxmlformats.org/officeDocument/2006/math">
                    <m:oMathParaPr>
                      <m:jc m:val="centerGroup"/>
                    </m:oMathParaPr>
                    <m:oMath xmlns:m="http://schemas.openxmlformats.org/officeDocument/2006/math">
                      <m:d>
                        <m:dPr>
                          <m:ctrlPr>
                            <a:rPr lang="en-ZA" b="0" i="1" smtClean="0">
                              <a:latin typeface="Cambria Math" panose="02040503050406030204" pitchFamily="18" charset="0"/>
                            </a:rPr>
                          </m:ctrlPr>
                        </m:dPr>
                        <m:e>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r>
                            <a:rPr lang="en-ZA" i="1">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𝑗</m:t>
                              </m:r>
                            </m:sup>
                          </m:sSup>
                        </m:e>
                      </m:d>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𝑗</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b="0" i="1" smtClean="0">
                              <a:latin typeface="Cambria Math" panose="02040503050406030204" pitchFamily="18" charset="0"/>
                            </a:rPr>
                            <m:t>−</m:t>
                          </m:r>
                          <m:r>
                            <a:rPr lang="en-ZA" b="0" i="1" smtClean="0">
                              <a:latin typeface="Cambria Math" panose="02040503050406030204" pitchFamily="18" charset="0"/>
                            </a:rPr>
                            <m:t>𝑖</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b="0" i="1" smtClean="0">
                              <a:latin typeface="Cambria Math" panose="02040503050406030204" pitchFamily="18" charset="0"/>
                            </a:rPr>
                            <m:t>𝑗</m:t>
                          </m:r>
                        </m:sub>
                      </m:sSub>
                    </m:oMath>
                  </m:oMathPara>
                </a14:m>
                <a:endParaRPr lang="en-ZA" dirty="0"/>
              </a:p>
              <a:p>
                <a:pPr lvl="1">
                  <a:lnSpc>
                    <a:spcPct val="120000"/>
                  </a:lnSpc>
                </a:pPr>
                <a:r>
                  <a:rPr lang="en-ZA" dirty="0"/>
                  <a:t>Negative power</a:t>
                </a:r>
              </a:p>
              <a:p>
                <a:pPr marL="457200" lvl="1" indent="0">
                  <a:lnSpc>
                    <a:spcPct val="120000"/>
                  </a:lnSpc>
                  <a:buNone/>
                </a:pPr>
                <a14:m>
                  <m:oMathPara xmlns:m="http://schemas.openxmlformats.org/officeDocument/2006/math">
                    <m:oMathParaPr>
                      <m:jc m:val="centerGroup"/>
                    </m:oMathParaPr>
                    <m:oMath xmlns:m="http://schemas.openxmlformats.org/officeDocument/2006/math">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m:t>
                          </m:r>
                          <m:r>
                            <a:rPr lang="en-ZA" b="0" i="1" smtClean="0">
                              <a:latin typeface="Cambria Math" panose="02040503050406030204" pitchFamily="18" charset="0"/>
                            </a:rPr>
                            <m:t>𝑗</m:t>
                          </m:r>
                        </m:sup>
                      </m:sSup>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m:t>
                          </m:r>
                          <m:d>
                            <m:dPr>
                              <m:ctrlPr>
                                <a:rPr lang="en-ZA" b="0" i="1" smtClean="0">
                                  <a:latin typeface="Cambria Math" panose="02040503050406030204" pitchFamily="18" charset="0"/>
                                </a:rPr>
                              </m:ctrlPr>
                            </m:dPr>
                            <m:e>
                              <m:r>
                                <a:rPr lang="en-ZA" b="0" i="1" smtClean="0">
                                  <a:latin typeface="Cambria Math" panose="02040503050406030204" pitchFamily="18" charset="0"/>
                                </a:rPr>
                                <m:t>−</m:t>
                              </m:r>
                              <m:r>
                                <a:rPr lang="en-ZA" b="0" i="1" smtClean="0">
                                  <a:latin typeface="Cambria Math" panose="02040503050406030204" pitchFamily="18" charset="0"/>
                                </a:rPr>
                                <m:t>𝑗</m:t>
                              </m:r>
                            </m:e>
                          </m:d>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b="0" i="1" smtClean="0">
                              <a:latin typeface="Cambria Math" panose="02040503050406030204" pitchFamily="18" charset="0"/>
                            </a:rPr>
                            <m:t>+</m:t>
                          </m:r>
                          <m:r>
                            <a:rPr lang="en-ZA" b="0" i="1" smtClean="0">
                              <a:latin typeface="Cambria Math" panose="02040503050406030204" pitchFamily="18" charset="0"/>
                            </a:rPr>
                            <m:t>𝑗</m:t>
                          </m:r>
                        </m:sub>
                      </m:sSub>
                    </m:oMath>
                  </m:oMathPara>
                </a14:m>
                <a:endParaRPr lang="en-ZA" dirty="0"/>
              </a:p>
              <a:p>
                <a:pPr lvl="1">
                  <a:lnSpc>
                    <a:spcPct val="120000"/>
                  </a:lnSpc>
                </a:pPr>
                <a:r>
                  <a:rPr lang="en-ZA" dirty="0"/>
                  <a:t>Zero power</a:t>
                </a:r>
              </a:p>
              <a:p>
                <a:pPr marL="457200" lvl="1" indent="0">
                  <a:lnSpc>
                    <a:spcPct val="120000"/>
                  </a:lnSpc>
                  <a:buNone/>
                </a:pPr>
                <a14:m>
                  <m:oMathPara xmlns:m="http://schemas.openxmlformats.org/officeDocument/2006/math">
                    <m:oMathParaPr>
                      <m:jc m:val="centerGroup"/>
                    </m:oMathParaPr>
                    <m:oMath xmlns:m="http://schemas.openxmlformats.org/officeDocument/2006/math">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0</m:t>
                          </m:r>
                        </m:sup>
                      </m:sSup>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oMath>
                  </m:oMathPara>
                </a14:m>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11" t="-943"/>
                </a:stretch>
              </a:blipFill>
            </p:spPr>
            <p:txBody>
              <a:bodyPr/>
              <a:lstStyle/>
              <a:p>
                <a:r>
                  <a:rPr lang="en-ZA">
                    <a:noFill/>
                  </a:rPr>
                  <a:t> </a:t>
                </a:r>
              </a:p>
            </p:txBody>
          </p:sp>
        </mc:Fallback>
      </mc:AlternateContent>
      <p:sp>
        <p:nvSpPr>
          <p:cNvPr id="8" name="Rectangle 7"/>
          <p:cNvSpPr/>
          <p:nvPr/>
        </p:nvSpPr>
        <p:spPr>
          <a:xfrm>
            <a:off x="3719736" y="5445498"/>
            <a:ext cx="5443948" cy="475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8688840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616"/>
            <a:ext cx="10972800" cy="706090"/>
          </a:xfrm>
        </p:spPr>
        <p:txBody>
          <a:bodyPr>
            <a:normAutofit fontScale="90000"/>
          </a:bodyPr>
          <a:lstStyle/>
          <a:p>
            <a:r>
              <a:rPr lang="en-ZA" dirty="0"/>
              <a:t>Lag operator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908720"/>
                <a:ext cx="10972800" cy="5544615"/>
              </a:xfrm>
            </p:spPr>
            <p:txBody>
              <a:bodyPr>
                <a:normAutofit fontScale="92500" lnSpcReduction="20000"/>
              </a:bodyPr>
              <a:lstStyle/>
              <a:p>
                <a:pPr>
                  <a:lnSpc>
                    <a:spcPct val="120000"/>
                  </a:lnSpc>
                </a:pPr>
                <a:r>
                  <a:rPr lang="en-ZA" dirty="0"/>
                  <a:t>Properties:</a:t>
                </a:r>
              </a:p>
              <a:p>
                <a:pPr lvl="1">
                  <a:lnSpc>
                    <a:spcPct val="120000"/>
                  </a:lnSpc>
                </a:pPr>
                <a:r>
                  <a:rPr lang="en-ZA" dirty="0"/>
                  <a:t>Lag of a constant</a:t>
                </a:r>
              </a:p>
              <a:p>
                <a:pPr marL="457200" lvl="1" indent="0">
                  <a:lnSpc>
                    <a:spcPct val="120000"/>
                  </a:lnSpc>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rPr>
                        <m:t>𝐿𝑐</m:t>
                      </m:r>
                      <m:r>
                        <a:rPr lang="en-ZA" b="0" i="1" smtClean="0">
                          <a:latin typeface="Cambria Math" panose="02040503050406030204" pitchFamily="18" charset="0"/>
                        </a:rPr>
                        <m:t>=</m:t>
                      </m:r>
                      <m:r>
                        <a:rPr lang="en-ZA" b="0" i="1" smtClean="0">
                          <a:latin typeface="Cambria Math" panose="02040503050406030204" pitchFamily="18" charset="0"/>
                        </a:rPr>
                        <m:t>𝑐</m:t>
                      </m:r>
                    </m:oMath>
                  </m:oMathPara>
                </a14:m>
                <a:endParaRPr lang="en-ZA" dirty="0"/>
              </a:p>
              <a:p>
                <a:pPr lvl="1">
                  <a:lnSpc>
                    <a:spcPct val="120000"/>
                  </a:lnSpc>
                </a:pPr>
                <a:r>
                  <a:rPr lang="en-ZA" dirty="0"/>
                  <a:t>Associative – higher order lags</a:t>
                </a:r>
              </a:p>
              <a:p>
                <a:pPr marL="457200" lvl="1" indent="0">
                  <a:lnSpc>
                    <a:spcPct val="120000"/>
                  </a:lnSpc>
                  <a:buNone/>
                </a:pPr>
                <a14:m>
                  <m:oMathPara xmlns:m="http://schemas.openxmlformats.org/officeDocument/2006/math">
                    <m:oMathParaPr>
                      <m:jc m:val="centerGroup"/>
                    </m:oMathParaPr>
                    <m:oMath xmlns:m="http://schemas.openxmlformats.org/officeDocument/2006/math">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𝑖</m:t>
                          </m:r>
                        </m:sup>
                      </m:sSup>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𝑗</m:t>
                          </m:r>
                        </m:sup>
                      </m:sSup>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r>
                        <a:rPr lang="en-ZA" b="0" i="1" smtClean="0">
                          <a:latin typeface="Cambria Math" panose="02040503050406030204" pitchFamily="18" charset="0"/>
                        </a:rPr>
                        <m:t> </m:t>
                      </m:r>
                      <m:d>
                        <m:dPr>
                          <m:ctrlPr>
                            <a:rPr lang="en-ZA" b="0" i="1" smtClean="0">
                              <a:latin typeface="Cambria Math" panose="02040503050406030204" pitchFamily="18" charset="0"/>
                            </a:rPr>
                          </m:ctrlPr>
                        </m:dPr>
                        <m:e>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𝑗</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e>
                      </m:d>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i="1">
                              <a:latin typeface="Cambria Math" panose="02040503050406030204" pitchFamily="18" charset="0"/>
                            </a:rPr>
                            <m:t>𝑗</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i="1">
                              <a:latin typeface="Cambria Math" panose="02040503050406030204" pitchFamily="18" charset="0"/>
                            </a:rPr>
                            <m:t>𝑗</m:t>
                          </m:r>
                          <m:r>
                            <a:rPr lang="en-ZA" b="0" i="1" smtClean="0">
                              <a:latin typeface="Cambria Math" panose="02040503050406030204" pitchFamily="18" charset="0"/>
                            </a:rPr>
                            <m:t>−</m:t>
                          </m:r>
                          <m:r>
                            <a:rPr lang="en-ZA" b="0" i="1" smtClean="0">
                              <a:latin typeface="Cambria Math" panose="02040503050406030204" pitchFamily="18" charset="0"/>
                            </a:rPr>
                            <m:t>𝑖</m:t>
                          </m:r>
                        </m:sub>
                      </m:sSub>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r>
                            <a:rPr lang="en-ZA" b="0" i="1" smtClean="0">
                              <a:latin typeface="Cambria Math" panose="02040503050406030204" pitchFamily="18" charset="0"/>
                            </a:rPr>
                            <m:t>+</m:t>
                          </m:r>
                          <m:r>
                            <a:rPr lang="en-ZA" b="0" i="1" smtClean="0">
                              <a:latin typeface="Cambria Math" panose="02040503050406030204" pitchFamily="18" charset="0"/>
                            </a:rPr>
                            <m:t>𝑗</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oMath>
                  </m:oMathPara>
                </a14:m>
                <a:endParaRPr lang="en-ZA" dirty="0"/>
              </a:p>
              <a:p>
                <a:pPr lvl="1">
                  <a:lnSpc>
                    <a:spcPct val="120000"/>
                  </a:lnSpc>
                </a:pPr>
                <a:r>
                  <a:rPr lang="en-ZA" dirty="0"/>
                  <a:t>Distributive</a:t>
                </a:r>
              </a:p>
              <a:p>
                <a:pPr marL="457200" lvl="1" indent="0">
                  <a:lnSpc>
                    <a:spcPct val="120000"/>
                  </a:lnSpc>
                  <a:buNone/>
                </a:pPr>
                <a14:m>
                  <m:oMathPara xmlns:m="http://schemas.openxmlformats.org/officeDocument/2006/math">
                    <m:oMathParaPr>
                      <m:jc m:val="centerGroup"/>
                    </m:oMathParaPr>
                    <m:oMath xmlns:m="http://schemas.openxmlformats.org/officeDocument/2006/math">
                      <m:d>
                        <m:dPr>
                          <m:ctrlPr>
                            <a:rPr lang="en-ZA" b="0" i="1" smtClean="0">
                              <a:latin typeface="Cambria Math" panose="02040503050406030204" pitchFamily="18" charset="0"/>
                            </a:rPr>
                          </m:ctrlPr>
                        </m:dPr>
                        <m:e>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r>
                            <a:rPr lang="en-ZA" i="1">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𝑗</m:t>
                              </m:r>
                            </m:sup>
                          </m:sSup>
                        </m:e>
                      </m:d>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𝑗</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b="0" i="1" smtClean="0">
                              <a:latin typeface="Cambria Math" panose="02040503050406030204" pitchFamily="18" charset="0"/>
                            </a:rPr>
                            <m:t>−</m:t>
                          </m:r>
                          <m:r>
                            <a:rPr lang="en-ZA" b="0" i="1" smtClean="0">
                              <a:latin typeface="Cambria Math" panose="02040503050406030204" pitchFamily="18" charset="0"/>
                            </a:rPr>
                            <m:t>𝑖</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b="0" i="1" smtClean="0">
                              <a:latin typeface="Cambria Math" panose="02040503050406030204" pitchFamily="18" charset="0"/>
                            </a:rPr>
                            <m:t>𝑗</m:t>
                          </m:r>
                        </m:sub>
                      </m:sSub>
                    </m:oMath>
                  </m:oMathPara>
                </a14:m>
                <a:endParaRPr lang="en-ZA" dirty="0"/>
              </a:p>
              <a:p>
                <a:pPr lvl="1">
                  <a:lnSpc>
                    <a:spcPct val="120000"/>
                  </a:lnSpc>
                </a:pPr>
                <a:r>
                  <a:rPr lang="en-ZA" dirty="0"/>
                  <a:t>Negative power</a:t>
                </a:r>
              </a:p>
              <a:p>
                <a:pPr marL="457200" lvl="1" indent="0">
                  <a:lnSpc>
                    <a:spcPct val="120000"/>
                  </a:lnSpc>
                  <a:buNone/>
                </a:pPr>
                <a14:m>
                  <m:oMathPara xmlns:m="http://schemas.openxmlformats.org/officeDocument/2006/math">
                    <m:oMathParaPr>
                      <m:jc m:val="centerGroup"/>
                    </m:oMathParaPr>
                    <m:oMath xmlns:m="http://schemas.openxmlformats.org/officeDocument/2006/math">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m:t>
                          </m:r>
                          <m:r>
                            <a:rPr lang="en-ZA" b="0" i="1" smtClean="0">
                              <a:latin typeface="Cambria Math" panose="02040503050406030204" pitchFamily="18" charset="0"/>
                            </a:rPr>
                            <m:t>𝑗</m:t>
                          </m:r>
                        </m:sup>
                      </m:sSup>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m:t>
                          </m:r>
                          <m:d>
                            <m:dPr>
                              <m:ctrlPr>
                                <a:rPr lang="en-ZA" b="0" i="1" smtClean="0">
                                  <a:latin typeface="Cambria Math" panose="02040503050406030204" pitchFamily="18" charset="0"/>
                                </a:rPr>
                              </m:ctrlPr>
                            </m:dPr>
                            <m:e>
                              <m:r>
                                <a:rPr lang="en-ZA" b="0" i="1" smtClean="0">
                                  <a:latin typeface="Cambria Math" panose="02040503050406030204" pitchFamily="18" charset="0"/>
                                </a:rPr>
                                <m:t>−</m:t>
                              </m:r>
                              <m:r>
                                <a:rPr lang="en-ZA" b="0" i="1" smtClean="0">
                                  <a:latin typeface="Cambria Math" panose="02040503050406030204" pitchFamily="18" charset="0"/>
                                </a:rPr>
                                <m:t>𝑗</m:t>
                              </m:r>
                            </m:e>
                          </m:d>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b="0" i="1" smtClean="0">
                              <a:latin typeface="Cambria Math" panose="02040503050406030204" pitchFamily="18" charset="0"/>
                            </a:rPr>
                            <m:t>+</m:t>
                          </m:r>
                          <m:r>
                            <a:rPr lang="en-ZA" b="0" i="1" smtClean="0">
                              <a:latin typeface="Cambria Math" panose="02040503050406030204" pitchFamily="18" charset="0"/>
                            </a:rPr>
                            <m:t>𝑗</m:t>
                          </m:r>
                        </m:sub>
                      </m:sSub>
                    </m:oMath>
                  </m:oMathPara>
                </a14:m>
                <a:endParaRPr lang="en-ZA" dirty="0"/>
              </a:p>
              <a:p>
                <a:pPr lvl="1">
                  <a:lnSpc>
                    <a:spcPct val="120000"/>
                  </a:lnSpc>
                </a:pPr>
                <a:r>
                  <a:rPr lang="en-ZA" dirty="0"/>
                  <a:t>Zero power</a:t>
                </a:r>
              </a:p>
              <a:p>
                <a:pPr marL="457200" lvl="1" indent="0">
                  <a:lnSpc>
                    <a:spcPct val="120000"/>
                  </a:lnSpc>
                  <a:buNone/>
                </a:pPr>
                <a14:m>
                  <m:oMathPara xmlns:m="http://schemas.openxmlformats.org/officeDocument/2006/math">
                    <m:oMathParaPr>
                      <m:jc m:val="centerGroup"/>
                    </m:oMathParaPr>
                    <m:oMath xmlns:m="http://schemas.openxmlformats.org/officeDocument/2006/math">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0</m:t>
                          </m:r>
                        </m:sup>
                      </m:sSup>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oMath>
                  </m:oMathPara>
                </a14:m>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908720"/>
                <a:ext cx="10972800" cy="5544615"/>
              </a:xfrm>
              <a:blipFill>
                <a:blip r:embed="rId2"/>
                <a:stretch>
                  <a:fillRect l="-1111" t="-1319"/>
                </a:stretch>
              </a:blipFill>
            </p:spPr>
            <p:txBody>
              <a:bodyPr/>
              <a:lstStyle/>
              <a:p>
                <a:r>
                  <a:rPr lang="en-ZA">
                    <a:noFill/>
                  </a:rPr>
                  <a:t> </a:t>
                </a:r>
              </a:p>
            </p:txBody>
          </p:sp>
        </mc:Fallback>
      </mc:AlternateContent>
    </p:spTree>
    <p:extLst>
      <p:ext uri="{BB962C8B-B14F-4D97-AF65-F5344CB8AC3E}">
        <p14:creationId xmlns:p14="http://schemas.microsoft.com/office/powerpoint/2010/main" val="130433884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Using Lag Operator to rewrite</a:t>
            </a:r>
            <a:br>
              <a:rPr lang="en-US" sz="2800" b="1" dirty="0"/>
            </a:br>
            <a:r>
              <a:rPr lang="en-US" sz="2800" b="1" dirty="0"/>
              <a:t>n</a:t>
            </a:r>
            <a:r>
              <a:rPr lang="en-US" sz="2800" b="1" baseline="30000" dirty="0"/>
              <a:t>th</a:t>
            </a:r>
            <a:r>
              <a:rPr lang="en-US" sz="2800" b="1" dirty="0"/>
              <a:t> order Linear Difference Equation</a:t>
            </a:r>
            <a:endParaRPr lang="en-ZA" sz="28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pPr>
                  <a:lnSpc>
                    <a:spcPct val="150000"/>
                  </a:lnSpc>
                </a:pPr>
                <a:r>
                  <a:rPr lang="en-US" dirty="0"/>
                  <a:t>Consider a typical </a:t>
                </a:r>
                <a:r>
                  <a:rPr lang="en-US" i="1" dirty="0"/>
                  <a:t>n</a:t>
                </a:r>
                <a:r>
                  <a:rPr lang="en-US" i="1" baseline="30000" dirty="0"/>
                  <a:t>th</a:t>
                </a:r>
                <a:r>
                  <a:rPr lang="en-US" dirty="0"/>
                  <a:t> order Linear Difference Equation</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0</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1</m:t>
                          </m:r>
                        </m:sub>
                      </m:sSub>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−1</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b="0" i="1" smtClean="0">
                              <a:latin typeface="Cambria Math" panose="02040503050406030204" pitchFamily="18" charset="0"/>
                            </a:rPr>
                            <m:t>2</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−2</m:t>
                          </m:r>
                        </m:sub>
                      </m:sSub>
                      <m:r>
                        <a:rPr lang="en-ZA" b="0" i="1" smtClean="0">
                          <a:latin typeface="Cambria Math" panose="02040503050406030204" pitchFamily="18" charset="0"/>
                        </a:rPr>
                        <m:t>+…</m:t>
                      </m:r>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b="0" i="1" smtClean="0">
                              <a:latin typeface="Cambria Math" panose="02040503050406030204" pitchFamily="18" charset="0"/>
                            </a:rPr>
                            <m:t>𝑛</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b="0" i="1" smtClean="0">
                              <a:latin typeface="Cambria Math" panose="02040503050406030204" pitchFamily="18" charset="0"/>
                            </a:rPr>
                            <m:t>𝑛</m:t>
                          </m:r>
                        </m:sub>
                      </m:sSub>
                      <m:r>
                        <a:rPr lang="en-ZA" b="0" i="0"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𝜀</m:t>
                          </m:r>
                        </m:e>
                        <m:sub>
                          <m:r>
                            <a:rPr lang="en-ZA" b="0" i="1" smtClean="0">
                              <a:latin typeface="Cambria Math" panose="02040503050406030204" pitchFamily="18" charset="0"/>
                            </a:rPr>
                            <m:t>𝑡</m:t>
                          </m:r>
                        </m:sub>
                      </m:sSub>
                    </m:oMath>
                  </m:oMathPara>
                </a14:m>
                <a:endParaRPr lang="en-US" dirty="0"/>
              </a:p>
              <a:p>
                <a:pPr>
                  <a:lnSpc>
                    <a:spcPct val="150000"/>
                  </a:lnSpc>
                </a:pPr>
                <a:r>
                  <a:rPr lang="en-US" dirty="0"/>
                  <a:t>Using the properties of the lag operator:</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b="0" i="1" smtClean="0">
                          <a:latin typeface="Cambria Math" panose="02040503050406030204" pitchFamily="18" charset="0"/>
                        </a:rPr>
                        <m:t>𝐿</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2</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b="0" i="1" smtClean="0">
                              <a:latin typeface="Cambria Math" panose="02040503050406030204" pitchFamily="18" charset="0"/>
                            </a:rPr>
                            <m:t>𝑛</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d>
                        <m:dPr>
                          <m:ctrlPr>
                            <a:rPr lang="en-ZA" b="0" i="1" smtClean="0">
                              <a:latin typeface="Cambria Math" panose="02040503050406030204" pitchFamily="18" charset="0"/>
                            </a:rPr>
                          </m:ctrlPr>
                        </m:dPr>
                        <m:e>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2</m:t>
                              </m:r>
                            </m:sup>
                          </m:sSup>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𝑛</m:t>
                              </m:r>
                            </m:sup>
                          </m:sSup>
                        </m:e>
                      </m:d>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US" dirty="0"/>
              </a:p>
              <a:p>
                <a:pPr>
                  <a:lnSpc>
                    <a:spcPct val="150000"/>
                  </a:lnSpc>
                </a:pPr>
                <a:r>
                  <a:rPr lang="en-ZA" dirty="0"/>
                  <a:t>Since everything is now in terms of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oMath>
                </a14:m>
                <a:r>
                  <a:rPr lang="en-US" dirty="0"/>
                  <a:t>, we can collect terms on the LHS:</a:t>
                </a:r>
              </a:p>
              <a:p>
                <a:pPr marL="0" indent="0">
                  <a:lnSpc>
                    <a:spcPct val="150000"/>
                  </a:lnSpc>
                  <a:buNone/>
                </a:pPr>
                <a14:m>
                  <m:oMathPara xmlns:m="http://schemas.openxmlformats.org/officeDocument/2006/math">
                    <m:oMathParaPr>
                      <m:jc m:val="centerGroup"/>
                    </m:oMathParaPr>
                    <m:oMath xmlns:m="http://schemas.openxmlformats.org/officeDocument/2006/math">
                      <m:d>
                        <m:dPr>
                          <m:ctrlPr>
                            <a:rPr lang="en-ZA" i="1">
                              <a:latin typeface="Cambria Math" panose="02040503050406030204" pitchFamily="18" charset="0"/>
                            </a:rPr>
                          </m:ctrlPr>
                        </m:dPr>
                        <m:e>
                          <m:r>
                            <a:rPr lang="en-ZA" b="0" i="1" smtClean="0">
                              <a:latin typeface="Cambria Math" panose="02040503050406030204" pitchFamily="18" charset="0"/>
                            </a:rPr>
                            <m:t>1−</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2</m:t>
                              </m:r>
                            </m:sup>
                          </m:sSup>
                          <m:r>
                            <a:rPr lang="en-ZA" b="0" i="1" smtClean="0">
                              <a:latin typeface="Cambria Math" panose="02040503050406030204" pitchFamily="18" charset="0"/>
                            </a:rPr>
                            <m:t>−</m:t>
                          </m:r>
                          <m:r>
                            <a:rPr lang="en-ZA" i="1">
                              <a:latin typeface="Cambria Math" panose="02040503050406030204" pitchFamily="18" charset="0"/>
                            </a:rPr>
                            <m:t>…</m:t>
                          </m:r>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𝑛</m:t>
                              </m:r>
                            </m:sup>
                          </m:sSup>
                        </m:e>
                      </m:d>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US" dirty="0"/>
              </a:p>
              <a:p>
                <a:pPr>
                  <a:lnSpc>
                    <a:spcPct val="150000"/>
                  </a:lnSpc>
                </a:pPr>
                <a:endParaRPr lang="en-US" dirty="0"/>
              </a:p>
              <a:p>
                <a:pPr marL="0" indent="0">
                  <a:lnSpc>
                    <a:spcPct val="150000"/>
                  </a:lnSpc>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44"/>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86</a:t>
            </a:fld>
            <a:endParaRPr lang="en-ZA"/>
          </a:p>
        </p:txBody>
      </p:sp>
      <p:sp>
        <p:nvSpPr>
          <p:cNvPr id="5" name="Rectangle 4"/>
          <p:cNvSpPr/>
          <p:nvPr/>
        </p:nvSpPr>
        <p:spPr>
          <a:xfrm>
            <a:off x="2769917" y="3626538"/>
            <a:ext cx="6638451" cy="1075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Rectangle 5"/>
          <p:cNvSpPr/>
          <p:nvPr/>
        </p:nvSpPr>
        <p:spPr>
          <a:xfrm>
            <a:off x="479376" y="4930833"/>
            <a:ext cx="10585176" cy="13635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9951996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Using Lag Operator to rewrite</a:t>
            </a:r>
            <a:br>
              <a:rPr lang="en-US" sz="2800" b="1" dirty="0"/>
            </a:br>
            <a:r>
              <a:rPr lang="en-US" sz="2800" b="1" dirty="0"/>
              <a:t>n</a:t>
            </a:r>
            <a:r>
              <a:rPr lang="en-US" sz="2800" b="1" baseline="30000" dirty="0"/>
              <a:t>th</a:t>
            </a:r>
            <a:r>
              <a:rPr lang="en-US" sz="2800" b="1" dirty="0"/>
              <a:t> order Linear Difference Equation</a:t>
            </a:r>
            <a:endParaRPr lang="en-ZA" sz="28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pPr>
                  <a:lnSpc>
                    <a:spcPct val="150000"/>
                  </a:lnSpc>
                </a:pPr>
                <a:r>
                  <a:rPr lang="en-US" dirty="0"/>
                  <a:t>Consider a typical </a:t>
                </a:r>
                <a:r>
                  <a:rPr lang="en-US" i="1" dirty="0"/>
                  <a:t>n</a:t>
                </a:r>
                <a:r>
                  <a:rPr lang="en-US" i="1" baseline="30000" dirty="0"/>
                  <a:t>th</a:t>
                </a:r>
                <a:r>
                  <a:rPr lang="en-US" dirty="0"/>
                  <a:t> order Linear Difference Equation</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0</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1</m:t>
                          </m:r>
                        </m:sub>
                      </m:sSub>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−1</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b="0" i="1" smtClean="0">
                              <a:latin typeface="Cambria Math" panose="02040503050406030204" pitchFamily="18" charset="0"/>
                            </a:rPr>
                            <m:t>2</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−2</m:t>
                          </m:r>
                        </m:sub>
                      </m:sSub>
                      <m:r>
                        <a:rPr lang="en-ZA" b="0" i="1" smtClean="0">
                          <a:latin typeface="Cambria Math" panose="02040503050406030204" pitchFamily="18" charset="0"/>
                        </a:rPr>
                        <m:t>+…</m:t>
                      </m:r>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b="0" i="1" smtClean="0">
                              <a:latin typeface="Cambria Math" panose="02040503050406030204" pitchFamily="18" charset="0"/>
                            </a:rPr>
                            <m:t>𝑛</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b="0" i="1" smtClean="0">
                              <a:latin typeface="Cambria Math" panose="02040503050406030204" pitchFamily="18" charset="0"/>
                            </a:rPr>
                            <m:t>𝑛</m:t>
                          </m:r>
                        </m:sub>
                      </m:sSub>
                      <m:r>
                        <a:rPr lang="en-ZA" b="0" i="0"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𝜀</m:t>
                          </m:r>
                        </m:e>
                        <m:sub>
                          <m:r>
                            <a:rPr lang="en-ZA" b="0" i="1" smtClean="0">
                              <a:latin typeface="Cambria Math" panose="02040503050406030204" pitchFamily="18" charset="0"/>
                            </a:rPr>
                            <m:t>𝑡</m:t>
                          </m:r>
                        </m:sub>
                      </m:sSub>
                    </m:oMath>
                  </m:oMathPara>
                </a14:m>
                <a:endParaRPr lang="en-US" dirty="0"/>
              </a:p>
              <a:p>
                <a:pPr>
                  <a:lnSpc>
                    <a:spcPct val="150000"/>
                  </a:lnSpc>
                </a:pPr>
                <a:r>
                  <a:rPr lang="en-US" dirty="0"/>
                  <a:t>Using the properties of the lag operator:</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b="0" i="1" smtClean="0">
                          <a:latin typeface="Cambria Math" panose="02040503050406030204" pitchFamily="18" charset="0"/>
                        </a:rPr>
                        <m:t>𝐿</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2</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b="0" i="1" smtClean="0">
                              <a:latin typeface="Cambria Math" panose="02040503050406030204" pitchFamily="18" charset="0"/>
                            </a:rPr>
                            <m:t>𝑛</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d>
                        <m:dPr>
                          <m:ctrlPr>
                            <a:rPr lang="en-ZA" b="0" i="1" smtClean="0">
                              <a:latin typeface="Cambria Math" panose="02040503050406030204" pitchFamily="18" charset="0"/>
                            </a:rPr>
                          </m:ctrlPr>
                        </m:dPr>
                        <m:e>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2</m:t>
                              </m:r>
                            </m:sup>
                          </m:sSup>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𝑛</m:t>
                              </m:r>
                            </m:sup>
                          </m:sSup>
                        </m:e>
                      </m:d>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US" dirty="0"/>
              </a:p>
              <a:p>
                <a:pPr>
                  <a:lnSpc>
                    <a:spcPct val="150000"/>
                  </a:lnSpc>
                </a:pPr>
                <a:r>
                  <a:rPr lang="en-ZA" dirty="0"/>
                  <a:t>Since everything is now in terms of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oMath>
                </a14:m>
                <a:r>
                  <a:rPr lang="en-US" dirty="0"/>
                  <a:t>, we can collect terms on the LHS:</a:t>
                </a:r>
              </a:p>
              <a:p>
                <a:pPr marL="0" indent="0">
                  <a:lnSpc>
                    <a:spcPct val="150000"/>
                  </a:lnSpc>
                  <a:buNone/>
                </a:pPr>
                <a14:m>
                  <m:oMathPara xmlns:m="http://schemas.openxmlformats.org/officeDocument/2006/math">
                    <m:oMathParaPr>
                      <m:jc m:val="centerGroup"/>
                    </m:oMathParaPr>
                    <m:oMath xmlns:m="http://schemas.openxmlformats.org/officeDocument/2006/math">
                      <m:d>
                        <m:dPr>
                          <m:ctrlPr>
                            <a:rPr lang="en-ZA" i="1">
                              <a:latin typeface="Cambria Math" panose="02040503050406030204" pitchFamily="18" charset="0"/>
                            </a:rPr>
                          </m:ctrlPr>
                        </m:dPr>
                        <m:e>
                          <m:r>
                            <a:rPr lang="en-ZA" b="0" i="1" smtClean="0">
                              <a:latin typeface="Cambria Math" panose="02040503050406030204" pitchFamily="18" charset="0"/>
                            </a:rPr>
                            <m:t>1−</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2</m:t>
                              </m:r>
                            </m:sup>
                          </m:sSup>
                          <m:r>
                            <a:rPr lang="en-ZA" b="0" i="1" smtClean="0">
                              <a:latin typeface="Cambria Math" panose="02040503050406030204" pitchFamily="18" charset="0"/>
                            </a:rPr>
                            <m:t>−</m:t>
                          </m:r>
                          <m:r>
                            <a:rPr lang="en-ZA" i="1">
                              <a:latin typeface="Cambria Math" panose="02040503050406030204" pitchFamily="18" charset="0"/>
                            </a:rPr>
                            <m:t>…</m:t>
                          </m:r>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𝑛</m:t>
                              </m:r>
                            </m:sup>
                          </m:sSup>
                        </m:e>
                      </m:d>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US" dirty="0"/>
              </a:p>
              <a:p>
                <a:pPr>
                  <a:lnSpc>
                    <a:spcPct val="150000"/>
                  </a:lnSpc>
                </a:pPr>
                <a:endParaRPr lang="en-US" dirty="0"/>
              </a:p>
              <a:p>
                <a:pPr marL="0" indent="0">
                  <a:lnSpc>
                    <a:spcPct val="150000"/>
                  </a:lnSpc>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44"/>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87</a:t>
            </a:fld>
            <a:endParaRPr lang="en-ZA"/>
          </a:p>
        </p:txBody>
      </p:sp>
      <p:sp>
        <p:nvSpPr>
          <p:cNvPr id="5" name="Rectangle 4"/>
          <p:cNvSpPr/>
          <p:nvPr/>
        </p:nvSpPr>
        <p:spPr>
          <a:xfrm>
            <a:off x="3182346" y="4264173"/>
            <a:ext cx="5865982" cy="5760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Rectangle 5"/>
          <p:cNvSpPr/>
          <p:nvPr/>
        </p:nvSpPr>
        <p:spPr>
          <a:xfrm>
            <a:off x="609600" y="4840236"/>
            <a:ext cx="10349610" cy="13635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64792335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Using Lag Operator to rewrite</a:t>
            </a:r>
            <a:br>
              <a:rPr lang="en-US" sz="2800" b="1" dirty="0"/>
            </a:br>
            <a:r>
              <a:rPr lang="en-US" sz="2800" b="1" dirty="0"/>
              <a:t>n</a:t>
            </a:r>
            <a:r>
              <a:rPr lang="en-US" sz="2800" b="1" baseline="30000" dirty="0"/>
              <a:t>th</a:t>
            </a:r>
            <a:r>
              <a:rPr lang="en-US" sz="2800" b="1" dirty="0"/>
              <a:t> order Linear Difference Equation</a:t>
            </a:r>
            <a:endParaRPr lang="en-ZA" sz="28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pPr>
                  <a:lnSpc>
                    <a:spcPct val="150000"/>
                  </a:lnSpc>
                </a:pPr>
                <a:r>
                  <a:rPr lang="en-US" dirty="0"/>
                  <a:t>Consider a typical </a:t>
                </a:r>
                <a:r>
                  <a:rPr lang="en-US" i="1" dirty="0"/>
                  <a:t>n</a:t>
                </a:r>
                <a:r>
                  <a:rPr lang="en-US" i="1" baseline="30000" dirty="0"/>
                  <a:t>th</a:t>
                </a:r>
                <a:r>
                  <a:rPr lang="en-US" dirty="0"/>
                  <a:t> order Linear Difference Equation</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0</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1</m:t>
                          </m:r>
                        </m:sub>
                      </m:sSub>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−1</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b="0" i="1" smtClean="0">
                              <a:latin typeface="Cambria Math" panose="02040503050406030204" pitchFamily="18" charset="0"/>
                            </a:rPr>
                            <m:t>2</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−2</m:t>
                          </m:r>
                        </m:sub>
                      </m:sSub>
                      <m:r>
                        <a:rPr lang="en-ZA" b="0" i="1" smtClean="0">
                          <a:latin typeface="Cambria Math" panose="02040503050406030204" pitchFamily="18" charset="0"/>
                        </a:rPr>
                        <m:t>+…</m:t>
                      </m:r>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b="0" i="1" smtClean="0">
                              <a:latin typeface="Cambria Math" panose="02040503050406030204" pitchFamily="18" charset="0"/>
                            </a:rPr>
                            <m:t>𝑛</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b="0" i="1" smtClean="0">
                              <a:latin typeface="Cambria Math" panose="02040503050406030204" pitchFamily="18" charset="0"/>
                            </a:rPr>
                            <m:t>𝑛</m:t>
                          </m:r>
                        </m:sub>
                      </m:sSub>
                      <m:r>
                        <a:rPr lang="en-ZA" b="0" i="0"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𝜀</m:t>
                          </m:r>
                        </m:e>
                        <m:sub>
                          <m:r>
                            <a:rPr lang="en-ZA" b="0" i="1" smtClean="0">
                              <a:latin typeface="Cambria Math" panose="02040503050406030204" pitchFamily="18" charset="0"/>
                            </a:rPr>
                            <m:t>𝑡</m:t>
                          </m:r>
                        </m:sub>
                      </m:sSub>
                    </m:oMath>
                  </m:oMathPara>
                </a14:m>
                <a:endParaRPr lang="en-US" dirty="0"/>
              </a:p>
              <a:p>
                <a:pPr>
                  <a:lnSpc>
                    <a:spcPct val="150000"/>
                  </a:lnSpc>
                </a:pPr>
                <a:r>
                  <a:rPr lang="en-US" dirty="0"/>
                  <a:t>Using the properties of the lag operator:</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b="0" i="1" smtClean="0">
                          <a:latin typeface="Cambria Math" panose="02040503050406030204" pitchFamily="18" charset="0"/>
                        </a:rPr>
                        <m:t>𝐿</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2</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b="0" i="1" smtClean="0">
                              <a:latin typeface="Cambria Math" panose="02040503050406030204" pitchFamily="18" charset="0"/>
                            </a:rPr>
                            <m:t>𝑛</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d>
                        <m:dPr>
                          <m:ctrlPr>
                            <a:rPr lang="en-ZA" b="0" i="1" smtClean="0">
                              <a:latin typeface="Cambria Math" panose="02040503050406030204" pitchFamily="18" charset="0"/>
                            </a:rPr>
                          </m:ctrlPr>
                        </m:dPr>
                        <m:e>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2</m:t>
                              </m:r>
                            </m:sup>
                          </m:sSup>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𝑛</m:t>
                              </m:r>
                            </m:sup>
                          </m:sSup>
                        </m:e>
                      </m:d>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US" dirty="0"/>
              </a:p>
              <a:p>
                <a:pPr>
                  <a:lnSpc>
                    <a:spcPct val="150000"/>
                  </a:lnSpc>
                </a:pPr>
                <a:r>
                  <a:rPr lang="en-ZA" dirty="0"/>
                  <a:t>Since everything is now in terms of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oMath>
                </a14:m>
                <a:r>
                  <a:rPr lang="en-US" dirty="0"/>
                  <a:t>, we can collect terms on the LHS:</a:t>
                </a:r>
              </a:p>
              <a:p>
                <a:pPr marL="0" indent="0">
                  <a:lnSpc>
                    <a:spcPct val="150000"/>
                  </a:lnSpc>
                  <a:buNone/>
                </a:pPr>
                <a14:m>
                  <m:oMathPara xmlns:m="http://schemas.openxmlformats.org/officeDocument/2006/math">
                    <m:oMathParaPr>
                      <m:jc m:val="centerGroup"/>
                    </m:oMathParaPr>
                    <m:oMath xmlns:m="http://schemas.openxmlformats.org/officeDocument/2006/math">
                      <m:d>
                        <m:dPr>
                          <m:ctrlPr>
                            <a:rPr lang="en-ZA" i="1">
                              <a:latin typeface="Cambria Math" panose="02040503050406030204" pitchFamily="18" charset="0"/>
                            </a:rPr>
                          </m:ctrlPr>
                        </m:dPr>
                        <m:e>
                          <m:r>
                            <a:rPr lang="en-ZA" b="0" i="1" smtClean="0">
                              <a:latin typeface="Cambria Math" panose="02040503050406030204" pitchFamily="18" charset="0"/>
                            </a:rPr>
                            <m:t>1−</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2</m:t>
                              </m:r>
                            </m:sup>
                          </m:sSup>
                          <m:r>
                            <a:rPr lang="en-ZA" b="0" i="1" smtClean="0">
                              <a:latin typeface="Cambria Math" panose="02040503050406030204" pitchFamily="18" charset="0"/>
                            </a:rPr>
                            <m:t>−</m:t>
                          </m:r>
                          <m:r>
                            <a:rPr lang="en-ZA" i="1">
                              <a:latin typeface="Cambria Math" panose="02040503050406030204" pitchFamily="18" charset="0"/>
                            </a:rPr>
                            <m:t>…</m:t>
                          </m:r>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𝑛</m:t>
                              </m:r>
                            </m:sup>
                          </m:sSup>
                        </m:e>
                      </m:d>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US" dirty="0"/>
              </a:p>
              <a:p>
                <a:pPr>
                  <a:lnSpc>
                    <a:spcPct val="150000"/>
                  </a:lnSpc>
                </a:pPr>
                <a:endParaRPr lang="en-US" dirty="0"/>
              </a:p>
              <a:p>
                <a:pPr marL="0" indent="0">
                  <a:lnSpc>
                    <a:spcPct val="150000"/>
                  </a:lnSpc>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44"/>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88</a:t>
            </a:fld>
            <a:endParaRPr lang="en-ZA"/>
          </a:p>
        </p:txBody>
      </p:sp>
      <p:sp>
        <p:nvSpPr>
          <p:cNvPr id="6" name="Rectangle 5"/>
          <p:cNvSpPr/>
          <p:nvPr/>
        </p:nvSpPr>
        <p:spPr>
          <a:xfrm>
            <a:off x="609600" y="4762594"/>
            <a:ext cx="10454952" cy="13635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422983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Using Lag Operator to rewrite</a:t>
            </a:r>
            <a:br>
              <a:rPr lang="en-US" sz="2800" b="1" dirty="0"/>
            </a:br>
            <a:r>
              <a:rPr lang="en-US" sz="2800" b="1" dirty="0"/>
              <a:t>n</a:t>
            </a:r>
            <a:r>
              <a:rPr lang="en-US" sz="2800" b="1" baseline="30000" dirty="0"/>
              <a:t>th</a:t>
            </a:r>
            <a:r>
              <a:rPr lang="en-US" sz="2800" b="1" dirty="0"/>
              <a:t> order Linear Difference Equation</a:t>
            </a:r>
            <a:endParaRPr lang="en-ZA" sz="28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pPr>
                  <a:lnSpc>
                    <a:spcPct val="150000"/>
                  </a:lnSpc>
                </a:pPr>
                <a:r>
                  <a:rPr lang="en-US" dirty="0"/>
                  <a:t>Consider a typical </a:t>
                </a:r>
                <a:r>
                  <a:rPr lang="en-US" i="1" dirty="0"/>
                  <a:t>n</a:t>
                </a:r>
                <a:r>
                  <a:rPr lang="en-US" i="1" baseline="30000" dirty="0"/>
                  <a:t>th</a:t>
                </a:r>
                <a:r>
                  <a:rPr lang="en-US" dirty="0"/>
                  <a:t> order Linear Difference Equation</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0</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1</m:t>
                          </m:r>
                        </m:sub>
                      </m:sSub>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−1</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b="0" i="1" smtClean="0">
                              <a:latin typeface="Cambria Math" panose="02040503050406030204" pitchFamily="18" charset="0"/>
                            </a:rPr>
                            <m:t>2</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−2</m:t>
                          </m:r>
                        </m:sub>
                      </m:sSub>
                      <m:r>
                        <a:rPr lang="en-ZA" b="0" i="1" smtClean="0">
                          <a:latin typeface="Cambria Math" panose="02040503050406030204" pitchFamily="18" charset="0"/>
                        </a:rPr>
                        <m:t>+…</m:t>
                      </m:r>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b="0" i="1" smtClean="0">
                              <a:latin typeface="Cambria Math" panose="02040503050406030204" pitchFamily="18" charset="0"/>
                            </a:rPr>
                            <m:t>𝑛</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b="0" i="1" smtClean="0">
                              <a:latin typeface="Cambria Math" panose="02040503050406030204" pitchFamily="18" charset="0"/>
                            </a:rPr>
                            <m:t>𝑛</m:t>
                          </m:r>
                        </m:sub>
                      </m:sSub>
                      <m:r>
                        <a:rPr lang="en-ZA" b="0" i="0"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𝜀</m:t>
                          </m:r>
                        </m:e>
                        <m:sub>
                          <m:r>
                            <a:rPr lang="en-ZA" b="0" i="1" smtClean="0">
                              <a:latin typeface="Cambria Math" panose="02040503050406030204" pitchFamily="18" charset="0"/>
                            </a:rPr>
                            <m:t>𝑡</m:t>
                          </m:r>
                        </m:sub>
                      </m:sSub>
                    </m:oMath>
                  </m:oMathPara>
                </a14:m>
                <a:endParaRPr lang="en-US" dirty="0"/>
              </a:p>
              <a:p>
                <a:pPr>
                  <a:lnSpc>
                    <a:spcPct val="150000"/>
                  </a:lnSpc>
                </a:pPr>
                <a:r>
                  <a:rPr lang="en-US" dirty="0"/>
                  <a:t>Using the properties of the lag operator:</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b="0" i="1" smtClean="0">
                          <a:latin typeface="Cambria Math" panose="02040503050406030204" pitchFamily="18" charset="0"/>
                        </a:rPr>
                        <m:t>𝐿</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2</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b="0" i="1" smtClean="0">
                              <a:latin typeface="Cambria Math" panose="02040503050406030204" pitchFamily="18" charset="0"/>
                            </a:rPr>
                            <m:t>𝑛</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d>
                        <m:dPr>
                          <m:ctrlPr>
                            <a:rPr lang="en-ZA" b="0" i="1" smtClean="0">
                              <a:latin typeface="Cambria Math" panose="02040503050406030204" pitchFamily="18" charset="0"/>
                            </a:rPr>
                          </m:ctrlPr>
                        </m:dPr>
                        <m:e>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2</m:t>
                              </m:r>
                            </m:sup>
                          </m:sSup>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𝑛</m:t>
                              </m:r>
                            </m:sup>
                          </m:sSup>
                        </m:e>
                      </m:d>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US" dirty="0"/>
              </a:p>
              <a:p>
                <a:pPr>
                  <a:lnSpc>
                    <a:spcPct val="150000"/>
                  </a:lnSpc>
                </a:pPr>
                <a:r>
                  <a:rPr lang="en-ZA" dirty="0"/>
                  <a:t>Since everything is now in terms of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oMath>
                </a14:m>
                <a:r>
                  <a:rPr lang="en-US" dirty="0"/>
                  <a:t>, we can collect terms on the LHS:</a:t>
                </a:r>
              </a:p>
              <a:p>
                <a:pPr marL="0" indent="0">
                  <a:lnSpc>
                    <a:spcPct val="150000"/>
                  </a:lnSpc>
                  <a:buNone/>
                </a:pPr>
                <a14:m>
                  <m:oMathPara xmlns:m="http://schemas.openxmlformats.org/officeDocument/2006/math">
                    <m:oMathParaPr>
                      <m:jc m:val="centerGroup"/>
                    </m:oMathParaPr>
                    <m:oMath xmlns:m="http://schemas.openxmlformats.org/officeDocument/2006/math">
                      <m:d>
                        <m:dPr>
                          <m:ctrlPr>
                            <a:rPr lang="en-ZA" i="1">
                              <a:latin typeface="Cambria Math" panose="02040503050406030204" pitchFamily="18" charset="0"/>
                            </a:rPr>
                          </m:ctrlPr>
                        </m:dPr>
                        <m:e>
                          <m:r>
                            <a:rPr lang="en-ZA" b="0" i="1" smtClean="0">
                              <a:latin typeface="Cambria Math" panose="02040503050406030204" pitchFamily="18" charset="0"/>
                            </a:rPr>
                            <m:t>1−</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2</m:t>
                              </m:r>
                            </m:sup>
                          </m:sSup>
                          <m:r>
                            <a:rPr lang="en-ZA" b="0" i="1" smtClean="0">
                              <a:latin typeface="Cambria Math" panose="02040503050406030204" pitchFamily="18" charset="0"/>
                            </a:rPr>
                            <m:t>−</m:t>
                          </m:r>
                          <m:r>
                            <a:rPr lang="en-ZA" i="1">
                              <a:latin typeface="Cambria Math" panose="02040503050406030204" pitchFamily="18" charset="0"/>
                            </a:rPr>
                            <m:t>…</m:t>
                          </m:r>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𝑛</m:t>
                              </m:r>
                            </m:sup>
                          </m:sSup>
                        </m:e>
                      </m:d>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US" dirty="0"/>
              </a:p>
              <a:p>
                <a:pPr>
                  <a:lnSpc>
                    <a:spcPct val="150000"/>
                  </a:lnSpc>
                </a:pPr>
                <a:endParaRPr lang="en-US" dirty="0"/>
              </a:p>
              <a:p>
                <a:pPr marL="0" indent="0">
                  <a:lnSpc>
                    <a:spcPct val="150000"/>
                  </a:lnSpc>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44"/>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89</a:t>
            </a:fld>
            <a:endParaRPr lang="en-ZA"/>
          </a:p>
        </p:txBody>
      </p:sp>
      <p:sp>
        <p:nvSpPr>
          <p:cNvPr id="6" name="Rectangle 5"/>
          <p:cNvSpPr/>
          <p:nvPr/>
        </p:nvSpPr>
        <p:spPr>
          <a:xfrm>
            <a:off x="2351584" y="5517232"/>
            <a:ext cx="7776864" cy="513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7940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Time Series Research Project</a:t>
            </a:r>
          </a:p>
        </p:txBody>
      </p:sp>
      <p:sp>
        <p:nvSpPr>
          <p:cNvPr id="3" name="Content Placeholder 2"/>
          <p:cNvSpPr>
            <a:spLocks noGrp="1"/>
          </p:cNvSpPr>
          <p:nvPr>
            <p:ph idx="1"/>
          </p:nvPr>
        </p:nvSpPr>
        <p:spPr/>
        <p:txBody>
          <a:bodyPr>
            <a:normAutofit/>
          </a:bodyPr>
          <a:lstStyle/>
          <a:p>
            <a:r>
              <a:rPr lang="en-ZA" dirty="0"/>
              <a:t>Replication and sensitivity analysis of an extant time series study</a:t>
            </a:r>
          </a:p>
          <a:p>
            <a:pPr lvl="1"/>
            <a:r>
              <a:rPr lang="en-ZA" dirty="0"/>
              <a:t>Find a published time series study to replicate </a:t>
            </a:r>
          </a:p>
          <a:p>
            <a:pPr lvl="2"/>
            <a:r>
              <a:rPr lang="en-ZA" dirty="0"/>
              <a:t>From a top 500 journal on </a:t>
            </a:r>
            <a:r>
              <a:rPr lang="en-ZA" dirty="0">
                <a:hlinkClick r:id="rId2"/>
              </a:rPr>
              <a:t>https://ideas.repec.org/top/old/0702/top.journals.simple.html</a:t>
            </a:r>
            <a:endParaRPr lang="en-ZA" dirty="0"/>
          </a:p>
          <a:p>
            <a:pPr lvl="2"/>
            <a:r>
              <a:rPr lang="en-ZA" b="1" dirty="0"/>
              <a:t>You need to be able to find the same data used</a:t>
            </a:r>
          </a:p>
          <a:p>
            <a:pPr lvl="2"/>
            <a:r>
              <a:rPr lang="en-ZA" dirty="0"/>
              <a:t>Post a proposal on SUNLearn for my approval and assistance</a:t>
            </a:r>
          </a:p>
          <a:p>
            <a:pPr lvl="1"/>
            <a:r>
              <a:rPr lang="en-ZA" dirty="0"/>
              <a:t>The focus is on technique, understanding and exposition</a:t>
            </a:r>
          </a:p>
          <a:p>
            <a:pPr lvl="2"/>
            <a:r>
              <a:rPr lang="en-ZA" dirty="0"/>
              <a:t>Not a full, novel research proposition with extensive literature review </a:t>
            </a:r>
          </a:p>
        </p:txBody>
      </p:sp>
    </p:spTree>
    <p:extLst>
      <p:ext uri="{BB962C8B-B14F-4D97-AF65-F5344CB8AC3E}">
        <p14:creationId xmlns:p14="http://schemas.microsoft.com/office/powerpoint/2010/main" val="27143609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Using Lag Operator to rewrite</a:t>
            </a:r>
            <a:br>
              <a:rPr lang="en-US" sz="2800" b="1" dirty="0"/>
            </a:br>
            <a:r>
              <a:rPr lang="en-US" sz="2800" b="1" dirty="0"/>
              <a:t>n</a:t>
            </a:r>
            <a:r>
              <a:rPr lang="en-US" sz="2800" b="1" baseline="30000" dirty="0"/>
              <a:t>th</a:t>
            </a:r>
            <a:r>
              <a:rPr lang="en-US" sz="2800" b="1" dirty="0"/>
              <a:t> order Linear Difference Equation</a:t>
            </a:r>
            <a:endParaRPr lang="en-ZA" sz="28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pPr>
                  <a:lnSpc>
                    <a:spcPct val="150000"/>
                  </a:lnSpc>
                </a:pPr>
                <a:r>
                  <a:rPr lang="en-US" dirty="0"/>
                  <a:t>Consider a typical </a:t>
                </a:r>
                <a:r>
                  <a:rPr lang="en-US" i="1" dirty="0"/>
                  <a:t>n</a:t>
                </a:r>
                <a:r>
                  <a:rPr lang="en-US" i="1" baseline="30000" dirty="0"/>
                  <a:t>th</a:t>
                </a:r>
                <a:r>
                  <a:rPr lang="en-US" dirty="0"/>
                  <a:t> order Linear Difference Equation</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0</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1</m:t>
                          </m:r>
                        </m:sub>
                      </m:sSub>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−1</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b="0" i="1" smtClean="0">
                              <a:latin typeface="Cambria Math" panose="02040503050406030204" pitchFamily="18" charset="0"/>
                            </a:rPr>
                            <m:t>2</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−2</m:t>
                          </m:r>
                        </m:sub>
                      </m:sSub>
                      <m:r>
                        <a:rPr lang="en-ZA" b="0" i="1" smtClean="0">
                          <a:latin typeface="Cambria Math" panose="02040503050406030204" pitchFamily="18" charset="0"/>
                        </a:rPr>
                        <m:t>+…</m:t>
                      </m:r>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b="0" i="1" smtClean="0">
                              <a:latin typeface="Cambria Math" panose="02040503050406030204" pitchFamily="18" charset="0"/>
                            </a:rPr>
                            <m:t>𝑛</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b="0" i="1" smtClean="0">
                              <a:latin typeface="Cambria Math" panose="02040503050406030204" pitchFamily="18" charset="0"/>
                            </a:rPr>
                            <m:t>𝑛</m:t>
                          </m:r>
                        </m:sub>
                      </m:sSub>
                      <m:r>
                        <a:rPr lang="en-ZA" b="0" i="0"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𝜀</m:t>
                          </m:r>
                        </m:e>
                        <m:sub>
                          <m:r>
                            <a:rPr lang="en-ZA" b="0" i="1" smtClean="0">
                              <a:latin typeface="Cambria Math" panose="02040503050406030204" pitchFamily="18" charset="0"/>
                            </a:rPr>
                            <m:t>𝑡</m:t>
                          </m:r>
                        </m:sub>
                      </m:sSub>
                    </m:oMath>
                  </m:oMathPara>
                </a14:m>
                <a:endParaRPr lang="en-US" dirty="0"/>
              </a:p>
              <a:p>
                <a:pPr>
                  <a:lnSpc>
                    <a:spcPct val="150000"/>
                  </a:lnSpc>
                </a:pPr>
                <a:r>
                  <a:rPr lang="en-US" dirty="0"/>
                  <a:t>Using the properties of the lag operator:</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b="0" i="1" smtClean="0">
                          <a:latin typeface="Cambria Math" panose="02040503050406030204" pitchFamily="18" charset="0"/>
                        </a:rPr>
                        <m:t>𝐿</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2</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b="0" i="1" smtClean="0">
                              <a:latin typeface="Cambria Math" panose="02040503050406030204" pitchFamily="18" charset="0"/>
                            </a:rPr>
                            <m:t>𝑛</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d>
                        <m:dPr>
                          <m:ctrlPr>
                            <a:rPr lang="en-ZA" b="0" i="1" smtClean="0">
                              <a:latin typeface="Cambria Math" panose="02040503050406030204" pitchFamily="18" charset="0"/>
                            </a:rPr>
                          </m:ctrlPr>
                        </m:dPr>
                        <m:e>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2</m:t>
                              </m:r>
                            </m:sup>
                          </m:sSup>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𝑛</m:t>
                              </m:r>
                            </m:sup>
                          </m:sSup>
                        </m:e>
                      </m:d>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US" dirty="0"/>
              </a:p>
              <a:p>
                <a:pPr>
                  <a:lnSpc>
                    <a:spcPct val="150000"/>
                  </a:lnSpc>
                </a:pPr>
                <a:r>
                  <a:rPr lang="en-ZA" dirty="0"/>
                  <a:t>Since everything is now in terms of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oMath>
                </a14:m>
                <a:r>
                  <a:rPr lang="en-US" dirty="0"/>
                  <a:t>, we can collect terms on the LHS:</a:t>
                </a:r>
              </a:p>
              <a:p>
                <a:pPr marL="0" indent="0">
                  <a:lnSpc>
                    <a:spcPct val="150000"/>
                  </a:lnSpc>
                  <a:buNone/>
                </a:pPr>
                <a14:m>
                  <m:oMathPara xmlns:m="http://schemas.openxmlformats.org/officeDocument/2006/math">
                    <m:oMathParaPr>
                      <m:jc m:val="centerGroup"/>
                    </m:oMathParaPr>
                    <m:oMath xmlns:m="http://schemas.openxmlformats.org/officeDocument/2006/math">
                      <m:d>
                        <m:dPr>
                          <m:ctrlPr>
                            <a:rPr lang="en-ZA" i="1">
                              <a:latin typeface="Cambria Math" panose="02040503050406030204" pitchFamily="18" charset="0"/>
                            </a:rPr>
                          </m:ctrlPr>
                        </m:dPr>
                        <m:e>
                          <m:r>
                            <a:rPr lang="en-ZA" b="0" i="1" smtClean="0">
                              <a:latin typeface="Cambria Math" panose="02040503050406030204" pitchFamily="18" charset="0"/>
                            </a:rPr>
                            <m:t>1−</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2</m:t>
                              </m:r>
                            </m:sup>
                          </m:sSup>
                          <m:r>
                            <a:rPr lang="en-ZA" b="0" i="1" smtClean="0">
                              <a:latin typeface="Cambria Math" panose="02040503050406030204" pitchFamily="18" charset="0"/>
                            </a:rPr>
                            <m:t>−</m:t>
                          </m:r>
                          <m:r>
                            <a:rPr lang="en-ZA" i="1">
                              <a:latin typeface="Cambria Math" panose="02040503050406030204" pitchFamily="18" charset="0"/>
                            </a:rPr>
                            <m:t>…</m:t>
                          </m:r>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𝑛</m:t>
                              </m:r>
                            </m:sup>
                          </m:sSup>
                        </m:e>
                      </m:d>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US" dirty="0"/>
              </a:p>
              <a:p>
                <a:pPr>
                  <a:lnSpc>
                    <a:spcPct val="150000"/>
                  </a:lnSpc>
                </a:pPr>
                <a:endParaRPr lang="en-US" dirty="0"/>
              </a:p>
              <a:p>
                <a:pPr marL="0" indent="0">
                  <a:lnSpc>
                    <a:spcPct val="150000"/>
                  </a:lnSpc>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44"/>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90</a:t>
            </a:fld>
            <a:endParaRPr lang="en-ZA"/>
          </a:p>
        </p:txBody>
      </p:sp>
    </p:spTree>
    <p:extLst>
      <p:ext uri="{BB962C8B-B14F-4D97-AF65-F5344CB8AC3E}">
        <p14:creationId xmlns:p14="http://schemas.microsoft.com/office/powerpoint/2010/main" val="395050363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Using Lag Operator to rewrite</a:t>
            </a:r>
            <a:br>
              <a:rPr lang="en-US" sz="2800" b="1" dirty="0"/>
            </a:br>
            <a:r>
              <a:rPr lang="en-US" sz="2800" b="1" dirty="0"/>
              <a:t>n</a:t>
            </a:r>
            <a:r>
              <a:rPr lang="en-US" sz="2800" b="1" baseline="30000" dirty="0"/>
              <a:t>th</a:t>
            </a:r>
            <a:r>
              <a:rPr lang="en-US" sz="2800" b="1" dirty="0"/>
              <a:t> order Linear Difference Equation</a:t>
            </a:r>
            <a:endParaRPr lang="en-ZA" sz="28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600201"/>
                <a:ext cx="10972800" cy="4983161"/>
              </a:xfrm>
            </p:spPr>
            <p:txBody>
              <a:bodyPr>
                <a:normAutofit fontScale="70000" lnSpcReduction="20000"/>
              </a:bodyPr>
              <a:lstStyle/>
              <a:p>
                <a:pPr marL="0" indent="0">
                  <a:lnSpc>
                    <a:spcPct val="150000"/>
                  </a:lnSpc>
                  <a:buNone/>
                </a:pPr>
                <a14:m>
                  <m:oMathPara xmlns:m="http://schemas.openxmlformats.org/officeDocument/2006/math">
                    <m:oMathParaPr>
                      <m:jc m:val="centerGroup"/>
                    </m:oMathParaPr>
                    <m:oMath xmlns:m="http://schemas.openxmlformats.org/officeDocument/2006/math">
                      <m:d>
                        <m:dPr>
                          <m:ctrlPr>
                            <a:rPr lang="en-ZA" i="1" smtClean="0">
                              <a:latin typeface="Cambria Math" panose="02040503050406030204" pitchFamily="18" charset="0"/>
                            </a:rPr>
                          </m:ctrlPr>
                        </m:dPr>
                        <m:e>
                          <m:r>
                            <a:rPr lang="en-ZA" b="0" i="1" smtClean="0">
                              <a:latin typeface="Cambria Math" panose="02040503050406030204" pitchFamily="18" charset="0"/>
                            </a:rPr>
                            <m:t>1−</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2</m:t>
                              </m:r>
                            </m:sup>
                          </m:sSup>
                          <m:r>
                            <a:rPr lang="en-ZA" b="0" i="1" smtClean="0">
                              <a:latin typeface="Cambria Math" panose="02040503050406030204" pitchFamily="18" charset="0"/>
                            </a:rPr>
                            <m:t>−</m:t>
                          </m:r>
                          <m:r>
                            <a:rPr lang="en-ZA" i="1">
                              <a:latin typeface="Cambria Math" panose="02040503050406030204" pitchFamily="18" charset="0"/>
                            </a:rPr>
                            <m:t>…</m:t>
                          </m:r>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𝑛</m:t>
                              </m:r>
                            </m:sup>
                          </m:sSup>
                        </m:e>
                      </m:d>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ZA" dirty="0"/>
              </a:p>
              <a:p>
                <a:pPr marL="0" indent="0">
                  <a:lnSpc>
                    <a:spcPct val="140000"/>
                  </a:lnSpc>
                  <a:buNone/>
                </a:pPr>
                <a:r>
                  <a:rPr lang="en-US" dirty="0"/>
                  <a:t>Note: </a:t>
                </a:r>
              </a:p>
              <a:p>
                <a:pPr>
                  <a:lnSpc>
                    <a:spcPct val="140000"/>
                  </a:lnSpc>
                </a:pPr>
                <a:r>
                  <a:rPr lang="en-US" dirty="0"/>
                  <a:t>the RHS has only exogenous elements</a:t>
                </a:r>
              </a:p>
              <a:p>
                <a:pPr>
                  <a:lnSpc>
                    <a:spcPct val="140000"/>
                  </a:lnSpc>
                </a:pPr>
                <a:r>
                  <a:rPr lang="en-US" dirty="0"/>
                  <a:t>The LHS has only endogenous elements</a:t>
                </a:r>
              </a:p>
              <a:p>
                <a:pPr marL="0" indent="0">
                  <a:lnSpc>
                    <a:spcPct val="140000"/>
                  </a:lnSpc>
                  <a:buNone/>
                </a:pPr>
                <a:r>
                  <a:rPr lang="en-ZA" dirty="0"/>
                  <a:t>Consider </a:t>
                </a:r>
                <a14:m>
                  <m:oMath xmlns:m="http://schemas.openxmlformats.org/officeDocument/2006/math">
                    <m:d>
                      <m:dPr>
                        <m:ctrlPr>
                          <a:rPr lang="en-ZA" i="1">
                            <a:latin typeface="Cambria Math" panose="02040503050406030204" pitchFamily="18" charset="0"/>
                          </a:rPr>
                        </m:ctrlPr>
                      </m:dPr>
                      <m:e>
                        <m:r>
                          <a:rPr lang="en-ZA" i="1">
                            <a:latin typeface="Cambria Math" panose="02040503050406030204" pitchFamily="18" charset="0"/>
                          </a:rPr>
                          <m:t>1−</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2</m:t>
                            </m:r>
                          </m:sup>
                        </m:sSup>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𝑛</m:t>
                            </m:r>
                          </m:sup>
                        </m:sSup>
                      </m:e>
                    </m:d>
                  </m:oMath>
                </a14:m>
                <a:endParaRPr lang="en-US" dirty="0"/>
              </a:p>
              <a:p>
                <a:pPr>
                  <a:lnSpc>
                    <a:spcPct val="140000"/>
                  </a:lnSpc>
                </a:pPr>
                <a:r>
                  <a:rPr lang="en-US" dirty="0"/>
                  <a:t>This is an </a:t>
                </a:r>
                <a:r>
                  <a:rPr lang="en-US" i="1" dirty="0"/>
                  <a:t>n</a:t>
                </a:r>
                <a:r>
                  <a:rPr lang="en-US" i="1" baseline="30000" dirty="0"/>
                  <a:t>th</a:t>
                </a:r>
                <a:r>
                  <a:rPr lang="en-US" dirty="0"/>
                  <a:t> order polynomial in the Lag operator</a:t>
                </a:r>
              </a:p>
              <a:p>
                <a:pPr>
                  <a:lnSpc>
                    <a:spcPct val="140000"/>
                  </a:lnSpc>
                </a:pPr>
                <a:r>
                  <a:rPr lang="en-US" dirty="0"/>
                  <a:t>It is often called the </a:t>
                </a:r>
                <a:r>
                  <a:rPr lang="en-US" i="1" dirty="0"/>
                  <a:t>inverse characteristic polynomial </a:t>
                </a:r>
                <a:r>
                  <a:rPr lang="en-US" dirty="0"/>
                  <a:t>of the process</a:t>
                </a:r>
              </a:p>
              <a:p>
                <a:pPr>
                  <a:lnSpc>
                    <a:spcPct val="140000"/>
                  </a:lnSpc>
                </a:pPr>
                <a:r>
                  <a:rPr lang="en-US" dirty="0"/>
                  <a:t>The </a:t>
                </a:r>
                <a:r>
                  <a:rPr lang="en-US" i="1" dirty="0"/>
                  <a:t>inverse </a:t>
                </a:r>
                <a:r>
                  <a:rPr lang="en-US" dirty="0"/>
                  <a:t>part is one of those conventions to just accept, and also that not everyone is consistent in this. Once you get practice in this, it will become trivial, but initially it might be confusing </a:t>
                </a:r>
              </a:p>
              <a:p>
                <a:pPr marL="0" indent="0">
                  <a:lnSpc>
                    <a:spcPct val="150000"/>
                  </a:lnSpc>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600201"/>
                <a:ext cx="10972800" cy="4983161"/>
              </a:xfrm>
              <a:blipFill>
                <a:blip r:embed="rId3"/>
                <a:stretch>
                  <a:fillRect l="-722" r="-500"/>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91</a:t>
            </a:fld>
            <a:endParaRPr lang="en-ZA"/>
          </a:p>
        </p:txBody>
      </p:sp>
    </p:spTree>
    <p:extLst>
      <p:ext uri="{BB962C8B-B14F-4D97-AF65-F5344CB8AC3E}">
        <p14:creationId xmlns:p14="http://schemas.microsoft.com/office/powerpoint/2010/main" val="421200405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Using Lag Operator to rewrite</a:t>
            </a:r>
            <a:br>
              <a:rPr lang="en-US" sz="2800" b="1" dirty="0"/>
            </a:br>
            <a:r>
              <a:rPr lang="en-US" sz="2800" b="1" dirty="0"/>
              <a:t>n</a:t>
            </a:r>
            <a:r>
              <a:rPr lang="en-US" sz="2800" b="1" baseline="30000" dirty="0"/>
              <a:t>th</a:t>
            </a:r>
            <a:r>
              <a:rPr lang="en-US" sz="2800" b="1" dirty="0"/>
              <a:t> order Linear Difference Equation</a:t>
            </a:r>
            <a:endParaRPr lang="en-ZA" sz="2800"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600201"/>
                <a:ext cx="10972800" cy="5121275"/>
              </a:xfrm>
            </p:spPr>
            <p:txBody>
              <a:bodyPr>
                <a:normAutofit fontScale="85000" lnSpcReduction="20000"/>
              </a:bodyPr>
              <a:lstStyle/>
              <a:p>
                <a:pPr>
                  <a:lnSpc>
                    <a:spcPct val="110000"/>
                  </a:lnSpc>
                </a:pPr>
                <a:r>
                  <a:rPr lang="en-ZA" dirty="0"/>
                  <a:t>Recalling the definition of a solution of a difference equation, we would like to write this as: </a:t>
                </a:r>
              </a:p>
              <a:p>
                <a:pPr marL="0" indent="0">
                  <a:lnSpc>
                    <a:spcPct val="110000"/>
                  </a:lnSpc>
                  <a:buNone/>
                </a:pPr>
                <a:endParaRPr lang="en-ZA" sz="1400" i="1" dirty="0">
                  <a:latin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p>
                        <m:sSupPr>
                          <m:ctrlPr>
                            <a:rPr lang="en-ZA" b="0" i="1" smtClean="0">
                              <a:latin typeface="Cambria Math" panose="02040503050406030204" pitchFamily="18" charset="0"/>
                            </a:rPr>
                          </m:ctrlPr>
                        </m:sSupPr>
                        <m:e>
                          <m:d>
                            <m:dPr>
                              <m:ctrlPr>
                                <a:rPr lang="en-ZA" i="1">
                                  <a:latin typeface="Cambria Math" panose="02040503050406030204" pitchFamily="18" charset="0"/>
                                </a:rPr>
                              </m:ctrlPr>
                            </m:dPr>
                            <m:e>
                              <m:r>
                                <a:rPr lang="en-ZA" i="1">
                                  <a:latin typeface="Cambria Math" panose="02040503050406030204" pitchFamily="18" charset="0"/>
                                </a:rPr>
                                <m:t>1−</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2</m:t>
                                  </m:r>
                                </m:sup>
                              </m:sSup>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𝑛</m:t>
                                  </m:r>
                                </m:sup>
                              </m:sSup>
                            </m:e>
                          </m:d>
                        </m:e>
                        <m:sup>
                          <m:r>
                            <a:rPr lang="en-ZA" b="0" i="1" smtClean="0">
                              <a:latin typeface="Cambria Math" panose="02040503050406030204" pitchFamily="18" charset="0"/>
                            </a:rPr>
                            <m:t>−1</m:t>
                          </m:r>
                        </m:sup>
                      </m:sSup>
                      <m:d>
                        <m:dPr>
                          <m:ctrlPr>
                            <a:rPr lang="en-ZA" b="0" i="1" smtClean="0">
                              <a:latin typeface="Cambria Math" panose="02040503050406030204" pitchFamily="18" charset="0"/>
                            </a:rPr>
                          </m:ctrlPr>
                        </m:dPr>
                        <m:e>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e>
                      </m:d>
                    </m:oMath>
                  </m:oMathPara>
                </a14:m>
                <a:endParaRPr lang="en-ZA" b="0" dirty="0"/>
              </a:p>
              <a:p>
                <a:pPr marL="0" indent="0">
                  <a:lnSpc>
                    <a:spcPct val="110000"/>
                  </a:lnSpc>
                  <a:buNone/>
                </a:pPr>
                <a:endParaRPr lang="en-US" sz="1200" dirty="0"/>
              </a:p>
              <a:p>
                <a:pPr lvl="1">
                  <a:lnSpc>
                    <a:spcPct val="110000"/>
                  </a:lnSpc>
                  <a:spcBef>
                    <a:spcPts val="1200"/>
                  </a:spcBef>
                </a:pPr>
                <a:r>
                  <a:rPr lang="en-US" dirty="0"/>
                  <a:t>Since the RHS now only has parameters, constants and forcing processes as required of solution</a:t>
                </a:r>
              </a:p>
              <a:p>
                <a:pPr lvl="1">
                  <a:lnSpc>
                    <a:spcPct val="110000"/>
                  </a:lnSpc>
                  <a:spcBef>
                    <a:spcPts val="1200"/>
                  </a:spcBef>
                </a:pPr>
                <a:r>
                  <a:rPr lang="en-US" dirty="0"/>
                  <a:t>However, for this inverse to exist, there are some restrictions on the values of the set of coefficients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b="0" i="1" smtClean="0">
                            <a:latin typeface="Cambria Math" panose="02040503050406030204" pitchFamily="18" charset="0"/>
                          </a:rPr>
                          <m:t>𝑖</m:t>
                        </m:r>
                      </m:sub>
                    </m:sSub>
                  </m:oMath>
                </a14:m>
                <a:endParaRPr lang="en-US" dirty="0"/>
              </a:p>
              <a:p>
                <a:pPr lvl="1">
                  <a:lnSpc>
                    <a:spcPct val="110000"/>
                  </a:lnSpc>
                  <a:spcBef>
                    <a:spcPts val="1200"/>
                  </a:spcBef>
                </a:pPr>
                <a:r>
                  <a:rPr lang="en-US" dirty="0"/>
                  <a:t>The rule that implies that this inverse exists is what we are after:</a:t>
                </a:r>
                <a:br>
                  <a:rPr lang="en-US" dirty="0"/>
                </a:br>
                <a:endParaRPr lang="en-US" dirty="0"/>
              </a:p>
              <a:p>
                <a:pPr marL="457200" lvl="1" indent="0">
                  <a:lnSpc>
                    <a:spcPct val="110000"/>
                  </a:lnSpc>
                  <a:spcBef>
                    <a:spcPts val="1200"/>
                  </a:spcBef>
                  <a:buNone/>
                </a:pPr>
                <a14:m>
                  <m:oMathPara xmlns:m="http://schemas.openxmlformats.org/officeDocument/2006/math">
                    <m:oMathParaPr>
                      <m:jc m:val="centerGroup"/>
                    </m:oMathParaPr>
                    <m:oMath xmlns:m="http://schemas.openxmlformats.org/officeDocument/2006/math">
                      <m:sSup>
                        <m:sSupPr>
                          <m:ctrlPr>
                            <a:rPr lang="en-ZA" i="1">
                              <a:latin typeface="Cambria Math" panose="02040503050406030204" pitchFamily="18" charset="0"/>
                            </a:rPr>
                          </m:ctrlPr>
                        </m:sSupPr>
                        <m:e>
                          <m:d>
                            <m:dPr>
                              <m:ctrlPr>
                                <a:rPr lang="en-ZA" i="1">
                                  <a:latin typeface="Cambria Math" panose="02040503050406030204" pitchFamily="18" charset="0"/>
                                </a:rPr>
                              </m:ctrlPr>
                            </m:dPr>
                            <m:e>
                              <m:r>
                                <a:rPr lang="en-ZA" i="1">
                                  <a:latin typeface="Cambria Math" panose="02040503050406030204" pitchFamily="18" charset="0"/>
                                </a:rPr>
                                <m:t>1−</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𝑛</m:t>
                                  </m:r>
                                </m:sup>
                              </m:sSup>
                            </m:e>
                          </m:d>
                        </m:e>
                        <m:sup>
                          <m:r>
                            <a:rPr lang="en-ZA" i="1">
                              <a:latin typeface="Cambria Math" panose="02040503050406030204" pitchFamily="18" charset="0"/>
                            </a:rPr>
                            <m:t>−1</m:t>
                          </m:r>
                        </m:sup>
                      </m:sSup>
                      <m:r>
                        <a:rPr lang="en-ZA" b="0" i="1" smtClean="0">
                          <a:latin typeface="Cambria Math" panose="02040503050406030204" pitchFamily="18" charset="0"/>
                        </a:rPr>
                        <m:t>&lt;∞</m:t>
                      </m:r>
                      <m:r>
                        <a:rPr lang="en-ZA" i="1">
                          <a:latin typeface="Cambria Math" panose="02040503050406030204" pitchFamily="18" charset="0"/>
                          <a:ea typeface="Cambria Math" panose="02040503050406030204" pitchFamily="18" charset="0"/>
                        </a:rPr>
                        <m:t>⟺</m:t>
                      </m:r>
                      <m:d>
                        <m:dPr>
                          <m:begChr m:val="|"/>
                          <m:endChr m:val="|"/>
                          <m:ctrlPr>
                            <a:rPr lang="en-ZA" b="0" i="1" smtClean="0">
                              <a:latin typeface="Cambria Math" panose="02040503050406030204" pitchFamily="18" charset="0"/>
                              <a:ea typeface="Cambria Math" panose="02040503050406030204" pitchFamily="18" charset="0"/>
                            </a:rPr>
                          </m:ctrlPr>
                        </m:dPr>
                        <m:e>
                          <m:r>
                            <a:rPr lang="en-ZA" i="1">
                              <a:latin typeface="Cambria Math" panose="02040503050406030204" pitchFamily="18" charset="0"/>
                              <a:ea typeface="Cambria Math" panose="02040503050406030204" pitchFamily="18" charset="0"/>
                            </a:rPr>
                            <m:t>𝑟𝑜𝑜𝑡𝑠</m:t>
                          </m:r>
                          <m:d>
                            <m:dPr>
                              <m:ctrlPr>
                                <a:rPr lang="en-ZA" i="1">
                                  <a:latin typeface="Cambria Math" panose="02040503050406030204" pitchFamily="18" charset="0"/>
                                </a:rPr>
                              </m:ctrlPr>
                            </m:dPr>
                            <m:e>
                              <m:r>
                                <a:rPr lang="en-ZA" i="1">
                                  <a:latin typeface="Cambria Math" panose="02040503050406030204" pitchFamily="18" charset="0"/>
                                </a:rPr>
                                <m:t>1−</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𝑛</m:t>
                                  </m:r>
                                </m:sup>
                              </m:sSup>
                            </m:e>
                          </m:d>
                        </m:e>
                      </m:d>
                      <m:r>
                        <a:rPr lang="en-ZA" b="0" i="1" smtClean="0">
                          <a:latin typeface="Cambria Math" panose="02040503050406030204" pitchFamily="18" charset="0"/>
                          <a:ea typeface="Cambria Math" panose="02040503050406030204" pitchFamily="18" charset="0"/>
                        </a:rPr>
                        <m:t>&gt;1</m:t>
                      </m:r>
                    </m:oMath>
                  </m:oMathPara>
                </a14:m>
                <a:endParaRPr lang="en-US" dirty="0"/>
              </a:p>
              <a:p>
                <a:pPr lvl="1">
                  <a:lnSpc>
                    <a:spcPct val="110000"/>
                  </a:lnSpc>
                  <a:spcBef>
                    <a:spcPts val="1200"/>
                  </a:spcBef>
                </a:pPr>
                <a:r>
                  <a:rPr lang="en-US" dirty="0"/>
                  <a:t>We will return to the first order case that we solved iteratively to derive the rule</a:t>
                </a:r>
              </a:p>
              <a:p>
                <a:pPr marL="0" indent="0">
                  <a:lnSpc>
                    <a:spcPct val="150000"/>
                  </a:lnSpc>
                  <a:buNone/>
                </a:pPr>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600201"/>
                <a:ext cx="10972800" cy="5121275"/>
              </a:xfrm>
              <a:blipFill>
                <a:blip r:embed="rId3"/>
                <a:stretch>
                  <a:fillRect l="-944" t="-1905" r="-1278"/>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92</a:t>
            </a:fld>
            <a:endParaRPr lang="en-ZA"/>
          </a:p>
        </p:txBody>
      </p:sp>
    </p:spTree>
    <p:extLst>
      <p:ext uri="{BB962C8B-B14F-4D97-AF65-F5344CB8AC3E}">
        <p14:creationId xmlns:p14="http://schemas.microsoft.com/office/powerpoint/2010/main" val="46342601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3B68B-B97E-444F-9AA9-C9B3C569B2E7}"/>
              </a:ext>
            </a:extLst>
          </p:cNvPr>
          <p:cNvSpPr>
            <a:spLocks noGrp="1"/>
          </p:cNvSpPr>
          <p:nvPr>
            <p:ph type="title"/>
          </p:nvPr>
        </p:nvSpPr>
        <p:spPr/>
        <p:txBody>
          <a:bodyPr/>
          <a:lstStyle/>
          <a:p>
            <a:r>
              <a:rPr lang="en-ZA" dirty="0"/>
              <a:t>Review: roots of a polynomial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51C8B43-E13B-4A0C-8B3C-D69364E1BA54}"/>
                  </a:ext>
                </a:extLst>
              </p:cNvPr>
              <p:cNvSpPr>
                <a:spLocks noGrp="1"/>
              </p:cNvSpPr>
              <p:nvPr>
                <p:ph idx="1"/>
              </p:nvPr>
            </p:nvSpPr>
            <p:spPr/>
            <p:txBody>
              <a:bodyPr/>
              <a:lstStyle/>
              <a:p>
                <a:r>
                  <a:rPr lang="en-ZA" dirty="0"/>
                  <a:t>The roots of a function (in our case a polynomial) are those values of the </a:t>
                </a:r>
                <a:r>
                  <a:rPr lang="en-ZA" i="1" dirty="0"/>
                  <a:t>arguments</a:t>
                </a:r>
                <a:r>
                  <a:rPr lang="en-ZA" dirty="0"/>
                  <a:t> that yield a zero value:</a:t>
                </a:r>
              </a:p>
              <a:p>
                <a:pPr marL="0" indent="0">
                  <a:buNone/>
                </a:pPr>
                <a:endParaRPr lang="en-ZA" dirty="0"/>
              </a:p>
              <a:p>
                <a:r>
                  <a:rPr lang="en-ZA" dirty="0"/>
                  <a:t>If the function is: </a:t>
                </a:r>
                <a:endParaRPr lang="en-ZA"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rPr>
                        <m:t>𝑓</m:t>
                      </m:r>
                      <m:d>
                        <m:dPr>
                          <m:ctrlPr>
                            <a:rPr lang="en-ZA" b="0" i="1" smtClean="0">
                              <a:latin typeface="Cambria Math" panose="02040503050406030204" pitchFamily="18" charset="0"/>
                            </a:rPr>
                          </m:ctrlPr>
                        </m:dPr>
                        <m:e>
                          <m:r>
                            <a:rPr lang="en-ZA" i="1">
                              <a:latin typeface="Cambria Math" panose="02040503050406030204" pitchFamily="18" charset="0"/>
                            </a:rPr>
                            <m:t>𝑥</m:t>
                          </m:r>
                        </m:e>
                      </m:d>
                      <m:r>
                        <a:rPr lang="en-ZA" b="0" i="1" smtClean="0">
                          <a:latin typeface="Cambria Math" panose="02040503050406030204" pitchFamily="18" charset="0"/>
                        </a:rPr>
                        <m:t>=</m:t>
                      </m:r>
                      <m:sSup>
                        <m:sSupPr>
                          <m:ctrlPr>
                            <a:rPr lang="en-ZA" b="0" i="1" smtClean="0">
                              <a:latin typeface="Cambria Math" panose="02040503050406030204" pitchFamily="18" charset="0"/>
                            </a:rPr>
                          </m:ctrlPr>
                        </m:sSupPr>
                        <m:e>
                          <m:r>
                            <a:rPr lang="en-ZA" b="0" i="1" smtClean="0">
                              <a:latin typeface="Cambria Math" panose="02040503050406030204" pitchFamily="18" charset="0"/>
                            </a:rPr>
                            <m:t>𝑥</m:t>
                          </m:r>
                        </m:e>
                        <m:sup>
                          <m:r>
                            <a:rPr lang="en-ZA" b="0" i="1" smtClean="0">
                              <a:latin typeface="Cambria Math" panose="02040503050406030204" pitchFamily="18" charset="0"/>
                            </a:rPr>
                            <m:t>2</m:t>
                          </m:r>
                        </m:sup>
                      </m:sSup>
                      <m:r>
                        <a:rPr lang="en-ZA" b="0" i="1" smtClean="0">
                          <a:latin typeface="Cambria Math" panose="02040503050406030204" pitchFamily="18" charset="0"/>
                        </a:rPr>
                        <m:t>−2</m:t>
                      </m:r>
                      <m:r>
                        <a:rPr lang="en-ZA" b="0" i="1" smtClean="0">
                          <a:latin typeface="Cambria Math" panose="02040503050406030204" pitchFamily="18" charset="0"/>
                        </a:rPr>
                        <m:t>𝑥</m:t>
                      </m:r>
                      <m:r>
                        <a:rPr lang="en-ZA" b="0" i="1" smtClean="0">
                          <a:latin typeface="Cambria Math" panose="02040503050406030204" pitchFamily="18" charset="0"/>
                        </a:rPr>
                        <m:t>+4</m:t>
                      </m:r>
                    </m:oMath>
                  </m:oMathPara>
                </a14:m>
                <a:endParaRPr lang="en-ZA" b="0" dirty="0"/>
              </a:p>
              <a:p>
                <a:pPr marL="0" indent="0">
                  <a:buNone/>
                </a:pPr>
                <a:endParaRPr lang="en-ZA" b="0" dirty="0"/>
              </a:p>
              <a:p>
                <a:r>
                  <a:rPr lang="en-ZA" dirty="0"/>
                  <a:t>The roots of </a:t>
                </a:r>
                <a14:m>
                  <m:oMath xmlns:m="http://schemas.openxmlformats.org/officeDocument/2006/math">
                    <m:r>
                      <a:rPr lang="en-ZA" b="0" i="1" smtClean="0">
                        <a:latin typeface="Cambria Math" panose="02040503050406030204" pitchFamily="18" charset="0"/>
                      </a:rPr>
                      <m:t>𝑓</m:t>
                    </m:r>
                  </m:oMath>
                </a14:m>
                <a:r>
                  <a:rPr lang="en-ZA" dirty="0"/>
                  <a:t> are (all) values </a:t>
                </a:r>
                <a14:m>
                  <m:oMath xmlns:m="http://schemas.openxmlformats.org/officeDocument/2006/math">
                    <m:sSup>
                      <m:sSupPr>
                        <m:ctrlPr>
                          <a:rPr lang="en-ZA" b="0" i="1" smtClean="0">
                            <a:latin typeface="Cambria Math" panose="02040503050406030204" pitchFamily="18" charset="0"/>
                          </a:rPr>
                        </m:ctrlPr>
                      </m:sSupPr>
                      <m:e>
                        <m:r>
                          <a:rPr lang="en-ZA" i="1">
                            <a:latin typeface="Cambria Math" panose="02040503050406030204" pitchFamily="18" charset="0"/>
                          </a:rPr>
                          <m:t>𝑥</m:t>
                        </m:r>
                      </m:e>
                      <m:sup>
                        <m:r>
                          <a:rPr lang="en-ZA" b="0" i="1" smtClean="0">
                            <a:latin typeface="Cambria Math" panose="02040503050406030204" pitchFamily="18" charset="0"/>
                          </a:rPr>
                          <m:t>∗</m:t>
                        </m:r>
                      </m:sup>
                    </m:sSup>
                  </m:oMath>
                </a14:m>
                <a:r>
                  <a:rPr lang="en-ZA" dirty="0"/>
                  <a:t> such that </a:t>
                </a:r>
                <a14:m>
                  <m:oMath xmlns:m="http://schemas.openxmlformats.org/officeDocument/2006/math">
                    <m:r>
                      <a:rPr lang="en-ZA" i="1">
                        <a:latin typeface="Cambria Math" panose="02040503050406030204" pitchFamily="18" charset="0"/>
                      </a:rPr>
                      <m:t>𝑓</m:t>
                    </m:r>
                    <m:d>
                      <m:dPr>
                        <m:ctrlPr>
                          <a:rPr lang="en-ZA" i="1">
                            <a:latin typeface="Cambria Math" panose="02040503050406030204" pitchFamily="18" charset="0"/>
                          </a:rPr>
                        </m:ctrlPr>
                      </m:dPr>
                      <m:e>
                        <m:sSup>
                          <m:sSupPr>
                            <m:ctrlPr>
                              <a:rPr lang="en-ZA" b="0" i="1" smtClean="0">
                                <a:latin typeface="Cambria Math" panose="02040503050406030204" pitchFamily="18" charset="0"/>
                              </a:rPr>
                            </m:ctrlPr>
                          </m:sSupPr>
                          <m:e>
                            <m:r>
                              <a:rPr lang="en-ZA" i="1">
                                <a:latin typeface="Cambria Math" panose="02040503050406030204" pitchFamily="18" charset="0"/>
                              </a:rPr>
                              <m:t>𝑥</m:t>
                            </m:r>
                          </m:e>
                          <m:sup>
                            <m:r>
                              <a:rPr lang="en-ZA" b="0" i="1" smtClean="0">
                                <a:latin typeface="Cambria Math" panose="02040503050406030204" pitchFamily="18" charset="0"/>
                              </a:rPr>
                              <m:t>∗</m:t>
                            </m:r>
                          </m:sup>
                        </m:sSup>
                      </m:e>
                    </m:d>
                    <m:r>
                      <a:rPr lang="en-ZA" b="0" i="1" smtClean="0">
                        <a:latin typeface="Cambria Math" panose="02040503050406030204" pitchFamily="18" charset="0"/>
                      </a:rPr>
                      <m:t>=0</m:t>
                    </m:r>
                  </m:oMath>
                </a14:m>
                <a:endParaRPr lang="en-ZA" dirty="0"/>
              </a:p>
            </p:txBody>
          </p:sp>
        </mc:Choice>
        <mc:Fallback>
          <p:sp>
            <p:nvSpPr>
              <p:cNvPr id="3" name="Content Placeholder 2">
                <a:extLst>
                  <a:ext uri="{FF2B5EF4-FFF2-40B4-BE49-F238E27FC236}">
                    <a16:creationId xmlns:a16="http://schemas.microsoft.com/office/drawing/2014/main" id="{051C8B43-E13B-4A0C-8B3C-D69364E1BA54}"/>
                  </a:ext>
                </a:extLst>
              </p:cNvPr>
              <p:cNvSpPr>
                <a:spLocks noGrp="1" noRot="1" noChangeAspect="1" noMove="1" noResize="1" noEditPoints="1" noAdjustHandles="1" noChangeArrowheads="1" noChangeShapeType="1" noTextEdit="1"/>
              </p:cNvSpPr>
              <p:nvPr>
                <p:ph idx="1"/>
              </p:nvPr>
            </p:nvSpPr>
            <p:spPr>
              <a:blipFill>
                <a:blip r:embed="rId2"/>
                <a:stretch>
                  <a:fillRect l="-1278" t="-1752"/>
                </a:stretch>
              </a:blipFill>
            </p:spPr>
            <p:txBody>
              <a:bodyPr/>
              <a:lstStyle/>
              <a:p>
                <a:r>
                  <a:rPr lang="en-ZA">
                    <a:noFill/>
                  </a:rPr>
                  <a:t> </a:t>
                </a:r>
              </a:p>
            </p:txBody>
          </p:sp>
        </mc:Fallback>
      </mc:AlternateContent>
    </p:spTree>
    <p:extLst>
      <p:ext uri="{BB962C8B-B14F-4D97-AF65-F5344CB8AC3E}">
        <p14:creationId xmlns:p14="http://schemas.microsoft.com/office/powerpoint/2010/main" val="82598259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804" y="0"/>
            <a:ext cx="10972800" cy="922114"/>
          </a:xfrm>
        </p:spPr>
        <p:txBody>
          <a:bodyPr>
            <a:noAutofit/>
          </a:bodyPr>
          <a:lstStyle/>
          <a:p>
            <a:r>
              <a:rPr lang="en-US" sz="2800" b="1" dirty="0"/>
              <a:t>The solution of a 1</a:t>
            </a:r>
            <a:r>
              <a:rPr lang="en-US" sz="2800" b="1" baseline="30000" dirty="0"/>
              <a:t>st</a:t>
            </a:r>
            <a:r>
              <a:rPr lang="en-US" sz="2800" b="1" dirty="0"/>
              <a:t> order Linear Difference Equation</a:t>
            </a:r>
            <a:endParaRPr lang="en-ZA" sz="28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764704"/>
                <a:ext cx="10972800" cy="6093295"/>
              </a:xfrm>
            </p:spPr>
            <p:txBody>
              <a:bodyPr>
                <a:normAutofit fontScale="85000" lnSpcReduction="20000"/>
              </a:bodyPr>
              <a:lstStyle/>
              <a:p>
                <a:r>
                  <a:rPr lang="en-ZA" dirty="0"/>
                  <a:t>The first order difference equation was:</a:t>
                </a:r>
              </a:p>
              <a:p>
                <a:pPr marL="0" indent="0">
                  <a:buNone/>
                </a:pPr>
                <a:endParaRPr lang="en-ZA" sz="1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ZA" sz="3300" i="1">
                              <a:latin typeface="Cambria Math" panose="02040503050406030204" pitchFamily="18" charset="0"/>
                            </a:rPr>
                          </m:ctrlPr>
                        </m:sSubPr>
                        <m:e>
                          <m:r>
                            <a:rPr lang="en-ZA" sz="3300" i="1">
                              <a:latin typeface="Cambria Math" panose="02040503050406030204" pitchFamily="18" charset="0"/>
                            </a:rPr>
                            <m:t>𝑦</m:t>
                          </m:r>
                        </m:e>
                        <m:sub>
                          <m:r>
                            <a:rPr lang="en-ZA" sz="3300" i="1">
                              <a:latin typeface="Cambria Math" panose="02040503050406030204" pitchFamily="18" charset="0"/>
                            </a:rPr>
                            <m:t>𝑡</m:t>
                          </m:r>
                        </m:sub>
                      </m:sSub>
                      <m:r>
                        <a:rPr lang="en-ZA" sz="3300" i="1">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0</m:t>
                          </m:r>
                        </m:sub>
                      </m:sSub>
                      <m:r>
                        <a:rPr lang="en-ZA" sz="3300" i="1">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1</m:t>
                          </m:r>
                        </m:sub>
                      </m:sSub>
                      <m:sSub>
                        <m:sSubPr>
                          <m:ctrlPr>
                            <a:rPr lang="en-ZA" sz="3300" i="1">
                              <a:latin typeface="Cambria Math" panose="02040503050406030204" pitchFamily="18" charset="0"/>
                            </a:rPr>
                          </m:ctrlPr>
                        </m:sSubPr>
                        <m:e>
                          <m:r>
                            <a:rPr lang="en-ZA" sz="3300" i="1">
                              <a:latin typeface="Cambria Math" panose="02040503050406030204" pitchFamily="18" charset="0"/>
                            </a:rPr>
                            <m:t>𝑦</m:t>
                          </m:r>
                        </m:e>
                        <m:sub>
                          <m:r>
                            <a:rPr lang="en-ZA" sz="3300" i="1">
                              <a:latin typeface="Cambria Math" panose="02040503050406030204" pitchFamily="18" charset="0"/>
                            </a:rPr>
                            <m:t>𝑡</m:t>
                          </m:r>
                          <m:r>
                            <a:rPr lang="en-ZA" sz="3300" i="1">
                              <a:latin typeface="Cambria Math" panose="02040503050406030204" pitchFamily="18" charset="0"/>
                            </a:rPr>
                            <m:t>−1</m:t>
                          </m:r>
                        </m:sub>
                      </m:sSub>
                      <m:r>
                        <a:rPr lang="en-ZA" sz="3300">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𝜀</m:t>
                          </m:r>
                        </m:e>
                        <m:sub>
                          <m:r>
                            <a:rPr lang="en-ZA" sz="3300" i="1">
                              <a:latin typeface="Cambria Math" panose="02040503050406030204" pitchFamily="18" charset="0"/>
                            </a:rPr>
                            <m:t>𝑡</m:t>
                          </m:r>
                        </m:sub>
                      </m:sSub>
                    </m:oMath>
                  </m:oMathPara>
                </a14:m>
                <a:endParaRPr lang="en-ZA" sz="3300" dirty="0"/>
              </a:p>
              <a:p>
                <a:pPr marL="0" indent="0">
                  <a:buNone/>
                </a:pPr>
                <a:endParaRPr lang="en-ZA" sz="3300" dirty="0"/>
              </a:p>
              <a:p>
                <a:r>
                  <a:rPr lang="en-ZA" sz="3300" dirty="0"/>
                  <a:t>Using the lag operator:</a:t>
                </a:r>
                <a:br>
                  <a:rPr lang="en-ZA" sz="3300" dirty="0"/>
                </a:br>
                <a:endParaRPr lang="en-ZA" sz="3300" dirty="0"/>
              </a:p>
              <a:p>
                <a:pPr marL="0" indent="0">
                  <a:buNone/>
                </a:pPr>
                <a14:m>
                  <m:oMathPara xmlns:m="http://schemas.openxmlformats.org/officeDocument/2006/math">
                    <m:oMathParaPr>
                      <m:jc m:val="centerGroup"/>
                    </m:oMathParaPr>
                    <m:oMath xmlns:m="http://schemas.openxmlformats.org/officeDocument/2006/math">
                      <m:sSub>
                        <m:sSubPr>
                          <m:ctrlPr>
                            <a:rPr lang="en-ZA" sz="3300" i="1">
                              <a:latin typeface="Cambria Math" panose="02040503050406030204" pitchFamily="18" charset="0"/>
                            </a:rPr>
                          </m:ctrlPr>
                        </m:sSubPr>
                        <m:e>
                          <m:r>
                            <a:rPr lang="en-ZA" sz="3300" i="1">
                              <a:latin typeface="Cambria Math" panose="02040503050406030204" pitchFamily="18" charset="0"/>
                            </a:rPr>
                            <m:t>𝑦</m:t>
                          </m:r>
                        </m:e>
                        <m:sub>
                          <m:r>
                            <a:rPr lang="en-ZA" sz="3300" i="1">
                              <a:latin typeface="Cambria Math" panose="02040503050406030204" pitchFamily="18" charset="0"/>
                            </a:rPr>
                            <m:t>𝑡</m:t>
                          </m:r>
                        </m:sub>
                      </m:sSub>
                      <m:r>
                        <a:rPr lang="en-ZA" sz="3300" i="1">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0</m:t>
                          </m:r>
                        </m:sub>
                      </m:sSub>
                      <m:r>
                        <a:rPr lang="en-ZA" sz="3300" i="1">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1</m:t>
                          </m:r>
                        </m:sub>
                      </m:sSub>
                      <m:r>
                        <a:rPr lang="en-ZA" sz="3300" i="1">
                          <a:latin typeface="Cambria Math" panose="02040503050406030204" pitchFamily="18" charset="0"/>
                        </a:rPr>
                        <m:t>𝐿</m:t>
                      </m:r>
                      <m:sSub>
                        <m:sSubPr>
                          <m:ctrlPr>
                            <a:rPr lang="en-ZA" sz="3300" i="1">
                              <a:latin typeface="Cambria Math" panose="02040503050406030204" pitchFamily="18" charset="0"/>
                            </a:rPr>
                          </m:ctrlPr>
                        </m:sSubPr>
                        <m:e>
                          <m:r>
                            <a:rPr lang="en-ZA" sz="3300" i="1">
                              <a:latin typeface="Cambria Math" panose="02040503050406030204" pitchFamily="18" charset="0"/>
                            </a:rPr>
                            <m:t>𝑦</m:t>
                          </m:r>
                        </m:e>
                        <m:sub>
                          <m:r>
                            <a:rPr lang="en-ZA" sz="3300" i="1">
                              <a:latin typeface="Cambria Math" panose="02040503050406030204" pitchFamily="18" charset="0"/>
                            </a:rPr>
                            <m:t>𝑡</m:t>
                          </m:r>
                        </m:sub>
                      </m:sSub>
                      <m:r>
                        <a:rPr lang="en-ZA" sz="3300">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𝜀</m:t>
                          </m:r>
                        </m:e>
                        <m:sub>
                          <m:r>
                            <a:rPr lang="en-ZA" sz="3300" i="1">
                              <a:latin typeface="Cambria Math" panose="02040503050406030204" pitchFamily="18" charset="0"/>
                            </a:rPr>
                            <m:t>𝑡</m:t>
                          </m:r>
                        </m:sub>
                      </m:sSub>
                    </m:oMath>
                  </m:oMathPara>
                </a14:m>
                <a:endParaRPr lang="en-ZA" sz="3300" dirty="0"/>
              </a:p>
              <a:p>
                <a:pPr marL="0" indent="0">
                  <a:buNone/>
                </a:pPr>
                <a14:m>
                  <m:oMathPara xmlns:m="http://schemas.openxmlformats.org/officeDocument/2006/math">
                    <m:oMathParaPr>
                      <m:jc m:val="centerGroup"/>
                    </m:oMathParaPr>
                    <m:oMath xmlns:m="http://schemas.openxmlformats.org/officeDocument/2006/math">
                      <m:d>
                        <m:dPr>
                          <m:ctrlPr>
                            <a:rPr lang="en-ZA" sz="3300" i="1">
                              <a:latin typeface="Cambria Math" panose="02040503050406030204" pitchFamily="18" charset="0"/>
                            </a:rPr>
                          </m:ctrlPr>
                        </m:dPr>
                        <m:e>
                          <m:r>
                            <a:rPr lang="en-ZA" sz="3300" i="1">
                              <a:latin typeface="Cambria Math" panose="02040503050406030204" pitchFamily="18" charset="0"/>
                            </a:rPr>
                            <m:t>1−</m:t>
                          </m:r>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1</m:t>
                              </m:r>
                            </m:sub>
                          </m:sSub>
                          <m:r>
                            <a:rPr lang="en-ZA" sz="3300" i="1">
                              <a:latin typeface="Cambria Math" panose="02040503050406030204" pitchFamily="18" charset="0"/>
                            </a:rPr>
                            <m:t>𝐿</m:t>
                          </m:r>
                        </m:e>
                      </m:d>
                      <m:sSub>
                        <m:sSubPr>
                          <m:ctrlPr>
                            <a:rPr lang="en-ZA" sz="3300" i="1">
                              <a:latin typeface="Cambria Math" panose="02040503050406030204" pitchFamily="18" charset="0"/>
                            </a:rPr>
                          </m:ctrlPr>
                        </m:sSubPr>
                        <m:e>
                          <m:r>
                            <a:rPr lang="en-ZA" sz="3300" i="1">
                              <a:latin typeface="Cambria Math" panose="02040503050406030204" pitchFamily="18" charset="0"/>
                            </a:rPr>
                            <m:t>𝑦</m:t>
                          </m:r>
                        </m:e>
                        <m:sub>
                          <m:r>
                            <a:rPr lang="en-ZA" sz="3300" i="1">
                              <a:latin typeface="Cambria Math" panose="02040503050406030204" pitchFamily="18" charset="0"/>
                            </a:rPr>
                            <m:t>𝑡</m:t>
                          </m:r>
                        </m:sub>
                      </m:sSub>
                      <m:r>
                        <a:rPr lang="en-ZA" sz="3300" i="1">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0</m:t>
                          </m:r>
                        </m:sub>
                      </m:sSub>
                      <m:r>
                        <a:rPr lang="en-ZA" sz="3300">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𝜀</m:t>
                          </m:r>
                        </m:e>
                        <m:sub>
                          <m:r>
                            <a:rPr lang="en-ZA" sz="3300" i="1">
                              <a:latin typeface="Cambria Math" panose="02040503050406030204" pitchFamily="18" charset="0"/>
                            </a:rPr>
                            <m:t>𝑡</m:t>
                          </m:r>
                        </m:sub>
                      </m:sSub>
                    </m:oMath>
                  </m:oMathPara>
                </a14:m>
                <a:endParaRPr lang="en-ZA" sz="3300" dirty="0"/>
              </a:p>
              <a:p>
                <a:pPr marL="0" indent="0">
                  <a:buNone/>
                </a:pPr>
                <a:endParaRPr lang="en-ZA" sz="3300" dirty="0"/>
              </a:p>
              <a:p>
                <a:r>
                  <a:rPr lang="en-ZA" sz="3300" dirty="0"/>
                  <a:t>We know from the iterative approach that the solutions exists when </a:t>
                </a:r>
                <a14:m>
                  <m:oMath xmlns:m="http://schemas.openxmlformats.org/officeDocument/2006/math">
                    <m:d>
                      <m:dPr>
                        <m:begChr m:val="|"/>
                        <m:endChr m:val="|"/>
                        <m:ctrlPr>
                          <a:rPr lang="en-ZA" sz="3600" i="1">
                            <a:latin typeface="Cambria Math" panose="02040503050406030204" pitchFamily="18" charset="0"/>
                          </a:rPr>
                        </m:ctrlPr>
                      </m:dPr>
                      <m:e>
                        <m:sSub>
                          <m:sSubPr>
                            <m:ctrlPr>
                              <a:rPr lang="en-ZA" sz="3600" i="1">
                                <a:latin typeface="Cambria Math" panose="02040503050406030204" pitchFamily="18" charset="0"/>
                              </a:rPr>
                            </m:ctrlPr>
                          </m:sSubPr>
                          <m:e>
                            <m:r>
                              <a:rPr lang="en-ZA" sz="3600" i="1">
                                <a:latin typeface="Cambria Math" panose="02040503050406030204" pitchFamily="18" charset="0"/>
                              </a:rPr>
                              <m:t>𝑎</m:t>
                            </m:r>
                          </m:e>
                          <m:sub>
                            <m:r>
                              <a:rPr lang="en-ZA" sz="3600" i="1">
                                <a:latin typeface="Cambria Math" panose="02040503050406030204" pitchFamily="18" charset="0"/>
                              </a:rPr>
                              <m:t>1</m:t>
                            </m:r>
                          </m:sub>
                        </m:sSub>
                      </m:e>
                    </m:d>
                    <m:r>
                      <a:rPr lang="en-ZA" sz="3600" i="1">
                        <a:latin typeface="Cambria Math" panose="02040503050406030204" pitchFamily="18" charset="0"/>
                      </a:rPr>
                      <m:t>&lt;1</m:t>
                    </m:r>
                  </m:oMath>
                </a14:m>
                <a:r>
                  <a:rPr lang="en-ZA" sz="3300" dirty="0"/>
                  <a:t>, so</a:t>
                </a:r>
                <a:br>
                  <a:rPr lang="en-ZA" sz="3300" dirty="0"/>
                </a:br>
                <a:endParaRPr lang="en-ZA" sz="33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ZA" sz="3300" i="1">
                              <a:latin typeface="Cambria Math" panose="02040503050406030204" pitchFamily="18" charset="0"/>
                            </a:rPr>
                          </m:ctrlPr>
                        </m:sSubPr>
                        <m:e>
                          <m:r>
                            <a:rPr lang="en-ZA" sz="3300" i="1">
                              <a:latin typeface="Cambria Math" panose="02040503050406030204" pitchFamily="18" charset="0"/>
                            </a:rPr>
                            <m:t>𝑦</m:t>
                          </m:r>
                        </m:e>
                        <m:sub>
                          <m:r>
                            <a:rPr lang="en-ZA" sz="3300" i="1">
                              <a:latin typeface="Cambria Math" panose="02040503050406030204" pitchFamily="18" charset="0"/>
                            </a:rPr>
                            <m:t>𝑡</m:t>
                          </m:r>
                        </m:sub>
                      </m:sSub>
                      <m:r>
                        <a:rPr lang="en-ZA" sz="3300" i="1">
                          <a:latin typeface="Cambria Math" panose="02040503050406030204" pitchFamily="18" charset="0"/>
                        </a:rPr>
                        <m:t>=</m:t>
                      </m:r>
                      <m:sSup>
                        <m:sSupPr>
                          <m:ctrlPr>
                            <a:rPr lang="en-ZA" sz="3300" i="1">
                              <a:latin typeface="Cambria Math" panose="02040503050406030204" pitchFamily="18" charset="0"/>
                            </a:rPr>
                          </m:ctrlPr>
                        </m:sSupPr>
                        <m:e>
                          <m:d>
                            <m:dPr>
                              <m:ctrlPr>
                                <a:rPr lang="en-ZA" sz="3300" i="1">
                                  <a:latin typeface="Cambria Math" panose="02040503050406030204" pitchFamily="18" charset="0"/>
                                </a:rPr>
                              </m:ctrlPr>
                            </m:dPr>
                            <m:e>
                              <m:r>
                                <a:rPr lang="en-ZA" sz="3300" i="1">
                                  <a:latin typeface="Cambria Math" panose="02040503050406030204" pitchFamily="18" charset="0"/>
                                </a:rPr>
                                <m:t>1−</m:t>
                              </m:r>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1</m:t>
                                  </m:r>
                                </m:sub>
                              </m:sSub>
                              <m:r>
                                <a:rPr lang="en-ZA" sz="3300" i="1">
                                  <a:latin typeface="Cambria Math" panose="02040503050406030204" pitchFamily="18" charset="0"/>
                                </a:rPr>
                                <m:t>𝐿</m:t>
                              </m:r>
                            </m:e>
                          </m:d>
                        </m:e>
                        <m:sup>
                          <m:r>
                            <a:rPr lang="en-ZA" sz="3300" i="1">
                              <a:latin typeface="Cambria Math" panose="02040503050406030204" pitchFamily="18" charset="0"/>
                            </a:rPr>
                            <m:t>−1</m:t>
                          </m:r>
                        </m:sup>
                      </m:sSup>
                      <m:d>
                        <m:dPr>
                          <m:ctrlPr>
                            <a:rPr lang="en-ZA" sz="3300" i="1">
                              <a:latin typeface="Cambria Math" panose="02040503050406030204" pitchFamily="18" charset="0"/>
                            </a:rPr>
                          </m:ctrlPr>
                        </m:dPr>
                        <m:e>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0</m:t>
                              </m:r>
                            </m:sub>
                          </m:sSub>
                          <m:r>
                            <a:rPr lang="en-ZA" sz="3300">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𝜀</m:t>
                              </m:r>
                            </m:e>
                            <m:sub>
                              <m:r>
                                <a:rPr lang="en-ZA" sz="3300" i="1">
                                  <a:latin typeface="Cambria Math" panose="02040503050406030204" pitchFamily="18" charset="0"/>
                                </a:rPr>
                                <m:t>𝑡</m:t>
                              </m:r>
                            </m:sub>
                          </m:sSub>
                        </m:e>
                      </m:d>
                    </m:oMath>
                  </m:oMathPara>
                </a14:m>
                <a:endParaRPr lang="en-ZA" sz="3300" dirty="0"/>
              </a:p>
              <a:p>
                <a:pPr marL="0" indent="0">
                  <a:buNone/>
                </a:pPr>
                <a:r>
                  <a:rPr lang="en-ZA" sz="3300" dirty="0"/>
                  <a:t>	</a:t>
                </a:r>
              </a:p>
              <a:p>
                <a:pPr marL="0" indent="0">
                  <a:buNone/>
                </a:pPr>
                <a:r>
                  <a:rPr lang="en-ZA" sz="3300" dirty="0"/>
                  <a:t>       is well defined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764704"/>
                <a:ext cx="10972800" cy="6093295"/>
              </a:xfrm>
              <a:blipFill>
                <a:blip r:embed="rId2"/>
                <a:stretch>
                  <a:fillRect l="-1000" t="-2000" b="-200"/>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94</a:t>
            </a:fld>
            <a:endParaRPr lang="en-ZA"/>
          </a:p>
        </p:txBody>
      </p:sp>
    </p:spTree>
    <p:extLst>
      <p:ext uri="{BB962C8B-B14F-4D97-AF65-F5344CB8AC3E}">
        <p14:creationId xmlns:p14="http://schemas.microsoft.com/office/powerpoint/2010/main" val="383074401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6524"/>
            <a:ext cx="10972800" cy="778098"/>
          </a:xfrm>
        </p:spPr>
        <p:txBody>
          <a:bodyPr>
            <a:noAutofit/>
          </a:bodyPr>
          <a:lstStyle/>
          <a:p>
            <a:r>
              <a:rPr lang="en-US" sz="2800" b="1" dirty="0"/>
              <a:t>The solution of a 1</a:t>
            </a:r>
            <a:r>
              <a:rPr lang="en-US" sz="2800" b="1" baseline="30000" dirty="0"/>
              <a:t>st</a:t>
            </a:r>
            <a:r>
              <a:rPr lang="en-US" sz="2800" b="1" dirty="0"/>
              <a:t> order Linear Difference Equation</a:t>
            </a:r>
            <a:endParaRPr lang="en-ZA" sz="28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914622"/>
                <a:ext cx="10972800" cy="5943377"/>
              </a:xfrm>
            </p:spPr>
            <p:txBody>
              <a:bodyPr>
                <a:normAutofit/>
              </a:bodyPr>
              <a:lstStyle/>
              <a:p>
                <a:r>
                  <a:rPr lang="en-ZA" sz="2400" dirty="0"/>
                  <a:t>The first order difference equation was:</a:t>
                </a:r>
              </a:p>
              <a:p>
                <a:pPr marL="0" indent="0">
                  <a:buNone/>
                </a:pPr>
                <a:endParaRPr lang="en-ZA" sz="11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ZA" sz="2800" i="1">
                              <a:latin typeface="Cambria Math" panose="02040503050406030204" pitchFamily="18" charset="0"/>
                            </a:rPr>
                          </m:ctrlPr>
                        </m:sSubPr>
                        <m:e>
                          <m:r>
                            <a:rPr lang="en-ZA" sz="2800" i="1">
                              <a:latin typeface="Cambria Math" panose="02040503050406030204" pitchFamily="18" charset="0"/>
                            </a:rPr>
                            <m:t>𝑦</m:t>
                          </m:r>
                        </m:e>
                        <m:sub>
                          <m:r>
                            <a:rPr lang="en-ZA" sz="2800" i="1">
                              <a:latin typeface="Cambria Math" panose="02040503050406030204" pitchFamily="18" charset="0"/>
                            </a:rPr>
                            <m:t>𝑡</m:t>
                          </m:r>
                        </m:sub>
                      </m:sSub>
                      <m:r>
                        <a:rPr lang="en-ZA" sz="2800" i="1">
                          <a:latin typeface="Cambria Math" panose="02040503050406030204" pitchFamily="18" charset="0"/>
                        </a:rPr>
                        <m:t>=</m:t>
                      </m:r>
                      <m:sSub>
                        <m:sSubPr>
                          <m:ctrlPr>
                            <a:rPr lang="en-ZA" sz="2800" i="1">
                              <a:latin typeface="Cambria Math" panose="02040503050406030204" pitchFamily="18" charset="0"/>
                            </a:rPr>
                          </m:ctrlPr>
                        </m:sSubPr>
                        <m:e>
                          <m:r>
                            <a:rPr lang="en-ZA" sz="2800" i="1">
                              <a:latin typeface="Cambria Math" panose="02040503050406030204" pitchFamily="18" charset="0"/>
                            </a:rPr>
                            <m:t>𝑎</m:t>
                          </m:r>
                        </m:e>
                        <m:sub>
                          <m:r>
                            <a:rPr lang="en-ZA" sz="2800" i="1">
                              <a:latin typeface="Cambria Math" panose="02040503050406030204" pitchFamily="18" charset="0"/>
                            </a:rPr>
                            <m:t>0</m:t>
                          </m:r>
                        </m:sub>
                      </m:sSub>
                      <m:r>
                        <a:rPr lang="en-ZA" sz="2800" i="1">
                          <a:latin typeface="Cambria Math" panose="02040503050406030204" pitchFamily="18" charset="0"/>
                        </a:rPr>
                        <m:t>+</m:t>
                      </m:r>
                      <m:sSub>
                        <m:sSubPr>
                          <m:ctrlPr>
                            <a:rPr lang="en-ZA" sz="2800" i="1">
                              <a:latin typeface="Cambria Math" panose="02040503050406030204" pitchFamily="18" charset="0"/>
                            </a:rPr>
                          </m:ctrlPr>
                        </m:sSubPr>
                        <m:e>
                          <m:r>
                            <a:rPr lang="en-ZA" sz="2800" i="1">
                              <a:latin typeface="Cambria Math" panose="02040503050406030204" pitchFamily="18" charset="0"/>
                            </a:rPr>
                            <m:t>𝑎</m:t>
                          </m:r>
                        </m:e>
                        <m:sub>
                          <m:r>
                            <a:rPr lang="en-ZA" sz="2800" i="1">
                              <a:latin typeface="Cambria Math" panose="02040503050406030204" pitchFamily="18" charset="0"/>
                            </a:rPr>
                            <m:t>1</m:t>
                          </m:r>
                        </m:sub>
                      </m:sSub>
                      <m:sSub>
                        <m:sSubPr>
                          <m:ctrlPr>
                            <a:rPr lang="en-ZA" sz="2800" i="1">
                              <a:latin typeface="Cambria Math" panose="02040503050406030204" pitchFamily="18" charset="0"/>
                            </a:rPr>
                          </m:ctrlPr>
                        </m:sSubPr>
                        <m:e>
                          <m:r>
                            <a:rPr lang="en-ZA" sz="2800" i="1">
                              <a:latin typeface="Cambria Math" panose="02040503050406030204" pitchFamily="18" charset="0"/>
                            </a:rPr>
                            <m:t>𝑦</m:t>
                          </m:r>
                        </m:e>
                        <m:sub>
                          <m:r>
                            <a:rPr lang="en-ZA" sz="2800" i="1">
                              <a:latin typeface="Cambria Math" panose="02040503050406030204" pitchFamily="18" charset="0"/>
                            </a:rPr>
                            <m:t>𝑡</m:t>
                          </m:r>
                          <m:r>
                            <a:rPr lang="en-ZA" sz="2800" i="1">
                              <a:latin typeface="Cambria Math" panose="02040503050406030204" pitchFamily="18" charset="0"/>
                            </a:rPr>
                            <m:t>−1</m:t>
                          </m:r>
                        </m:sub>
                      </m:sSub>
                      <m:r>
                        <a:rPr lang="en-ZA" sz="2800">
                          <a:latin typeface="Cambria Math" panose="02040503050406030204" pitchFamily="18" charset="0"/>
                        </a:rPr>
                        <m:t>+</m:t>
                      </m:r>
                      <m:sSub>
                        <m:sSubPr>
                          <m:ctrlPr>
                            <a:rPr lang="en-ZA" sz="2800" i="1">
                              <a:latin typeface="Cambria Math" panose="02040503050406030204" pitchFamily="18" charset="0"/>
                            </a:rPr>
                          </m:ctrlPr>
                        </m:sSubPr>
                        <m:e>
                          <m:r>
                            <a:rPr lang="en-ZA" sz="2800" i="1">
                              <a:latin typeface="Cambria Math" panose="02040503050406030204" pitchFamily="18" charset="0"/>
                            </a:rPr>
                            <m:t>𝜀</m:t>
                          </m:r>
                        </m:e>
                        <m:sub>
                          <m:r>
                            <a:rPr lang="en-ZA" sz="2800" i="1">
                              <a:latin typeface="Cambria Math" panose="02040503050406030204" pitchFamily="18" charset="0"/>
                            </a:rPr>
                            <m:t>𝑡</m:t>
                          </m:r>
                        </m:sub>
                      </m:sSub>
                    </m:oMath>
                  </m:oMathPara>
                </a14:m>
                <a:br>
                  <a:rPr lang="en-ZA" sz="2800" dirty="0"/>
                </a:br>
                <a:endParaRPr lang="en-ZA" sz="2800" dirty="0"/>
              </a:p>
              <a:p>
                <a:pPr marL="0" indent="0">
                  <a:buNone/>
                </a:pPr>
                <a:endParaRPr lang="en-US" sz="2400" dirty="0"/>
              </a:p>
              <a:p>
                <a:r>
                  <a:rPr lang="en-US" sz="2400" dirty="0"/>
                  <a:t>Using backwards iteration without an initial condition but with the constraint that </a:t>
                </a:r>
                <a14:m>
                  <m:oMath xmlns:m="http://schemas.openxmlformats.org/officeDocument/2006/math">
                    <m:d>
                      <m:dPr>
                        <m:begChr m:val="|"/>
                        <m:endChr m:val="|"/>
                        <m:ctrlPr>
                          <a:rPr lang="en-ZA" sz="2400" b="0" i="1" smtClean="0">
                            <a:latin typeface="Cambria Math" panose="02040503050406030204" pitchFamily="18" charset="0"/>
                          </a:rPr>
                        </m:ctrlPr>
                      </m:dPr>
                      <m:e>
                        <m:sSub>
                          <m:sSubPr>
                            <m:ctrlPr>
                              <a:rPr lang="en-ZA" sz="2400" i="1">
                                <a:latin typeface="Cambria Math" panose="02040503050406030204" pitchFamily="18" charset="0"/>
                              </a:rPr>
                            </m:ctrlPr>
                          </m:sSubPr>
                          <m:e>
                            <m:r>
                              <a:rPr lang="en-ZA" sz="2400" i="1">
                                <a:latin typeface="Cambria Math" panose="02040503050406030204" pitchFamily="18" charset="0"/>
                              </a:rPr>
                              <m:t>𝑎</m:t>
                            </m:r>
                          </m:e>
                          <m:sub>
                            <m:r>
                              <a:rPr lang="en-ZA" sz="2400" i="1">
                                <a:latin typeface="Cambria Math" panose="02040503050406030204" pitchFamily="18" charset="0"/>
                              </a:rPr>
                              <m:t>1</m:t>
                            </m:r>
                          </m:sub>
                        </m:sSub>
                      </m:e>
                    </m:d>
                    <m:r>
                      <a:rPr lang="en-ZA" sz="2400" b="0" i="1" smtClean="0">
                        <a:latin typeface="Cambria Math" panose="02040503050406030204" pitchFamily="18" charset="0"/>
                      </a:rPr>
                      <m:t>&lt;1</m:t>
                    </m:r>
                  </m:oMath>
                </a14:m>
                <a:r>
                  <a:rPr lang="en-US" sz="2400" dirty="0"/>
                  <a:t> we showed that a solution was: </a:t>
                </a:r>
              </a:p>
              <a:p>
                <a:pPr marL="0" indent="0">
                  <a:buNone/>
                </a:pPr>
                <a14:m>
                  <m:oMathPara xmlns:m="http://schemas.openxmlformats.org/officeDocument/2006/math">
                    <m:oMathParaPr>
                      <m:jc m:val="centerGroup"/>
                    </m:oMathParaPr>
                    <m:oMath xmlns:m="http://schemas.openxmlformats.org/officeDocument/2006/math">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sub>
                      </m:sSub>
                      <m:r>
                        <a:rPr lang="en-ZA" sz="2400" i="1">
                          <a:latin typeface="Cambria Math" panose="02040503050406030204" pitchFamily="18" charset="0"/>
                        </a:rPr>
                        <m:t>=</m:t>
                      </m:r>
                      <m:f>
                        <m:fPr>
                          <m:ctrlPr>
                            <a:rPr lang="en-ZA" sz="2400" b="0" i="1" smtClean="0">
                              <a:latin typeface="Cambria Math" panose="02040503050406030204" pitchFamily="18" charset="0"/>
                            </a:rPr>
                          </m:ctrlPr>
                        </m:fPr>
                        <m:num>
                          <m:sSub>
                            <m:sSubPr>
                              <m:ctrlPr>
                                <a:rPr lang="en-ZA" sz="2400" i="1">
                                  <a:latin typeface="Cambria Math" panose="02040503050406030204" pitchFamily="18" charset="0"/>
                                </a:rPr>
                              </m:ctrlPr>
                            </m:sSubPr>
                            <m:e>
                              <m:r>
                                <a:rPr lang="en-ZA" sz="2400" i="1">
                                  <a:latin typeface="Cambria Math" panose="02040503050406030204" pitchFamily="18" charset="0"/>
                                </a:rPr>
                                <m:t>𝑎</m:t>
                              </m:r>
                            </m:e>
                            <m:sub>
                              <m:r>
                                <a:rPr lang="en-ZA" sz="2400" i="1">
                                  <a:latin typeface="Cambria Math" panose="02040503050406030204" pitchFamily="18" charset="0"/>
                                </a:rPr>
                                <m:t>0</m:t>
                              </m:r>
                            </m:sub>
                          </m:sSub>
                        </m:num>
                        <m:den>
                          <m:r>
                            <a:rPr lang="en-ZA" sz="2400" b="0" i="1" smtClean="0">
                              <a:latin typeface="Cambria Math" panose="02040503050406030204" pitchFamily="18" charset="0"/>
                            </a:rPr>
                            <m:t>1−</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𝑎</m:t>
                              </m:r>
                            </m:e>
                            <m:sub>
                              <m:r>
                                <a:rPr lang="en-ZA" sz="2400" b="0" i="1" smtClean="0">
                                  <a:latin typeface="Cambria Math" panose="02040503050406030204" pitchFamily="18" charset="0"/>
                                </a:rPr>
                                <m:t>1</m:t>
                              </m:r>
                            </m:sub>
                          </m:sSub>
                        </m:den>
                      </m:f>
                      <m:r>
                        <a:rPr lang="en-ZA" sz="2400" i="1">
                          <a:latin typeface="Cambria Math" panose="02040503050406030204" pitchFamily="18" charset="0"/>
                        </a:rPr>
                        <m:t>+</m:t>
                      </m:r>
                      <m:nary>
                        <m:naryPr>
                          <m:chr m:val="∑"/>
                          <m:ctrlPr>
                            <a:rPr lang="en-ZA" sz="2400" i="1" smtClean="0">
                              <a:latin typeface="Cambria Math" panose="02040503050406030204" pitchFamily="18" charset="0"/>
                            </a:rPr>
                          </m:ctrlPr>
                        </m:naryPr>
                        <m:sub>
                          <m:r>
                            <m:rPr>
                              <m:brk m:alnAt="23"/>
                            </m:rPr>
                            <a:rPr lang="en-ZA" sz="2400" b="0" i="1" smtClean="0">
                              <a:latin typeface="Cambria Math" panose="02040503050406030204" pitchFamily="18" charset="0"/>
                            </a:rPr>
                            <m:t>𝑖</m:t>
                          </m:r>
                          <m:r>
                            <a:rPr lang="en-ZA" sz="2400" b="0" i="1" smtClean="0">
                              <a:latin typeface="Cambria Math" panose="02040503050406030204" pitchFamily="18" charset="0"/>
                            </a:rPr>
                            <m:t>=0</m:t>
                          </m:r>
                        </m:sub>
                        <m:sup>
                          <m:r>
                            <a:rPr lang="en-ZA" sz="2400" b="0" i="1" smtClean="0">
                              <a:latin typeface="Cambria Math" panose="02040503050406030204" pitchFamily="18" charset="0"/>
                            </a:rPr>
                            <m:t>∞</m:t>
                          </m:r>
                        </m:sup>
                        <m:e>
                          <m:sSubSup>
                            <m:sSubSupPr>
                              <m:ctrlPr>
                                <a:rPr lang="en-ZA" sz="2400" b="0" i="1" smtClean="0">
                                  <a:latin typeface="Cambria Math" panose="02040503050406030204" pitchFamily="18" charset="0"/>
                                </a:rPr>
                              </m:ctrlPr>
                            </m:sSubSupPr>
                            <m:e>
                              <m:r>
                                <a:rPr lang="en-ZA" sz="2400" b="0" i="1" smtClean="0">
                                  <a:latin typeface="Cambria Math" panose="02040503050406030204" pitchFamily="18" charset="0"/>
                                </a:rPr>
                                <m:t>𝑎</m:t>
                              </m:r>
                            </m:e>
                            <m:sub>
                              <m:r>
                                <a:rPr lang="en-ZA" sz="2400" b="0" i="1" smtClean="0">
                                  <a:latin typeface="Cambria Math" panose="02040503050406030204" pitchFamily="18" charset="0"/>
                                </a:rPr>
                                <m:t>1</m:t>
                              </m:r>
                            </m:sub>
                            <m:sup>
                              <m:r>
                                <a:rPr lang="en-ZA" sz="2400" b="0" i="1" smtClean="0">
                                  <a:latin typeface="Cambria Math" panose="02040503050406030204" pitchFamily="18" charset="0"/>
                                </a:rPr>
                                <m:t>𝑖</m:t>
                              </m:r>
                            </m:sup>
                          </m:sSubSup>
                          <m:sSub>
                            <m:sSubPr>
                              <m:ctrlPr>
                                <a:rPr lang="en-ZA" sz="2400" i="1">
                                  <a:latin typeface="Cambria Math" panose="02040503050406030204" pitchFamily="18" charset="0"/>
                                </a:rPr>
                              </m:ctrlPr>
                            </m:sSubPr>
                            <m:e>
                              <m:r>
                                <a:rPr lang="en-ZA" sz="2400" i="1">
                                  <a:latin typeface="Cambria Math" panose="02040503050406030204" pitchFamily="18" charset="0"/>
                                </a:rPr>
                                <m:t>𝜀</m:t>
                              </m:r>
                            </m:e>
                            <m:sub>
                              <m:r>
                                <a:rPr lang="en-ZA" sz="2400" i="1">
                                  <a:latin typeface="Cambria Math" panose="02040503050406030204" pitchFamily="18" charset="0"/>
                                </a:rPr>
                                <m:t>𝑡</m:t>
                              </m:r>
                              <m:r>
                                <a:rPr lang="en-ZA" sz="2400" b="0" i="1" smtClean="0">
                                  <a:latin typeface="Cambria Math" panose="02040503050406030204" pitchFamily="18" charset="0"/>
                                </a:rPr>
                                <m:t>−</m:t>
                              </m:r>
                              <m:r>
                                <a:rPr lang="en-ZA" sz="2400" b="0" i="1" smtClean="0">
                                  <a:latin typeface="Cambria Math" panose="02040503050406030204" pitchFamily="18" charset="0"/>
                                </a:rPr>
                                <m:t>𝑖</m:t>
                              </m:r>
                            </m:sub>
                          </m:sSub>
                        </m:e>
                      </m:nary>
                    </m:oMath>
                    <m:oMath xmlns:m="http://schemas.openxmlformats.org/officeDocument/2006/math">
                      <m:r>
                        <a:rPr lang="en-ZA" b="0" i="1" smtClean="0">
                          <a:latin typeface="Cambria Math" panose="02040503050406030204" pitchFamily="18" charset="0"/>
                        </a:rPr>
                        <m:t> </m:t>
                      </m:r>
                    </m:oMath>
                  </m:oMathPara>
                </a14:m>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914622"/>
                <a:ext cx="10972800" cy="5943377"/>
              </a:xfrm>
              <a:blipFill>
                <a:blip r:embed="rId2"/>
                <a:stretch>
                  <a:fillRect l="-722" t="-821"/>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95</a:t>
            </a:fld>
            <a:endParaRPr lang="en-ZA"/>
          </a:p>
        </p:txBody>
      </p:sp>
    </p:spTree>
    <p:extLst>
      <p:ext uri="{BB962C8B-B14F-4D97-AF65-F5344CB8AC3E}">
        <p14:creationId xmlns:p14="http://schemas.microsoft.com/office/powerpoint/2010/main" val="76977006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6524"/>
            <a:ext cx="10972800" cy="778098"/>
          </a:xfrm>
        </p:spPr>
        <p:txBody>
          <a:bodyPr>
            <a:noAutofit/>
          </a:bodyPr>
          <a:lstStyle/>
          <a:p>
            <a:r>
              <a:rPr lang="en-US" sz="2800" b="1" dirty="0"/>
              <a:t>The solution of a 1</a:t>
            </a:r>
            <a:r>
              <a:rPr lang="en-US" sz="2800" b="1" baseline="30000" dirty="0"/>
              <a:t>st</a:t>
            </a:r>
            <a:r>
              <a:rPr lang="en-US" sz="2800" b="1" dirty="0"/>
              <a:t> order Linear Difference Equation</a:t>
            </a:r>
            <a:endParaRPr lang="en-ZA" sz="28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914622"/>
                <a:ext cx="10972800" cy="5943377"/>
              </a:xfrm>
            </p:spPr>
            <p:txBody>
              <a:bodyPr>
                <a:normAutofit fontScale="775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f>
                        <m:fPr>
                          <m:ctrlPr>
                            <a:rPr lang="en-ZA" b="0" i="1" smtClean="0">
                              <a:latin typeface="Cambria Math" panose="02040503050406030204" pitchFamily="18" charset="0"/>
                            </a:rPr>
                          </m:ctrlPr>
                        </m:fPr>
                        <m:num>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num>
                        <m:den>
                          <m:r>
                            <a:rPr lang="en-ZA" b="0" i="1" smtClean="0">
                              <a:latin typeface="Cambria Math" panose="02040503050406030204" pitchFamily="18" charset="0"/>
                            </a:rPr>
                            <m:t>1−</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1</m:t>
                              </m:r>
                            </m:sub>
                          </m:sSub>
                        </m:den>
                      </m:f>
                      <m:r>
                        <a:rPr lang="en-ZA" i="1">
                          <a:latin typeface="Cambria Math" panose="02040503050406030204" pitchFamily="18" charset="0"/>
                        </a:rPr>
                        <m:t>+</m:t>
                      </m:r>
                      <m:nary>
                        <m:naryPr>
                          <m:chr m:val="∑"/>
                          <m:ctrlPr>
                            <a:rPr lang="en-ZA" i="1" smtClean="0">
                              <a:latin typeface="Cambria Math" panose="02040503050406030204" pitchFamily="18" charset="0"/>
                            </a:rPr>
                          </m:ctrlPr>
                        </m:naryPr>
                        <m:sub>
                          <m:r>
                            <m:rPr>
                              <m:brk m:alnAt="23"/>
                            </m:rPr>
                            <a:rPr lang="en-ZA" b="0" i="1" smtClean="0">
                              <a:latin typeface="Cambria Math" panose="02040503050406030204" pitchFamily="18" charset="0"/>
                            </a:rPr>
                            <m:t>𝑖</m:t>
                          </m:r>
                          <m:r>
                            <a:rPr lang="en-ZA" b="0" i="1" smtClean="0">
                              <a:latin typeface="Cambria Math" panose="02040503050406030204" pitchFamily="18" charset="0"/>
                            </a:rPr>
                            <m:t>=0</m:t>
                          </m:r>
                        </m:sub>
                        <m:sup>
                          <m:r>
                            <a:rPr lang="en-ZA" b="0" i="1" smtClean="0">
                              <a:latin typeface="Cambria Math" panose="02040503050406030204" pitchFamily="18" charset="0"/>
                            </a:rPr>
                            <m:t>∞</m:t>
                          </m:r>
                        </m:sup>
                        <m:e>
                          <m:sSubSup>
                            <m:sSubSupPr>
                              <m:ctrlPr>
                                <a:rPr lang="en-ZA" b="0" i="1" smtClean="0">
                                  <a:latin typeface="Cambria Math" panose="02040503050406030204" pitchFamily="18" charset="0"/>
                                </a:rPr>
                              </m:ctrlPr>
                            </m:sSubSupPr>
                            <m:e>
                              <m:r>
                                <a:rPr lang="en-ZA" b="0" i="1" smtClean="0">
                                  <a:latin typeface="Cambria Math" panose="02040503050406030204" pitchFamily="18" charset="0"/>
                                </a:rPr>
                                <m:t>𝑎</m:t>
                              </m:r>
                            </m:e>
                            <m:sub>
                              <m:r>
                                <a:rPr lang="en-ZA" b="0" i="1" smtClean="0">
                                  <a:latin typeface="Cambria Math" panose="02040503050406030204" pitchFamily="18" charset="0"/>
                                </a:rPr>
                                <m:t>1</m:t>
                              </m:r>
                            </m:sub>
                            <m:sup>
                              <m:r>
                                <a:rPr lang="en-ZA" b="0" i="1" smtClean="0">
                                  <a:latin typeface="Cambria Math" panose="02040503050406030204" pitchFamily="18" charset="0"/>
                                </a:rPr>
                                <m:t>𝑖</m:t>
                              </m:r>
                            </m:sup>
                          </m:sSubSup>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r>
                                <a:rPr lang="en-ZA" b="0" i="1" smtClean="0">
                                  <a:latin typeface="Cambria Math" panose="02040503050406030204" pitchFamily="18" charset="0"/>
                                </a:rPr>
                                <m:t>−</m:t>
                              </m:r>
                              <m:r>
                                <a:rPr lang="en-ZA" b="0" i="1" smtClean="0">
                                  <a:latin typeface="Cambria Math" panose="02040503050406030204" pitchFamily="18" charset="0"/>
                                </a:rPr>
                                <m:t>𝑖</m:t>
                              </m:r>
                            </m:sub>
                          </m:sSub>
                        </m:e>
                      </m:nary>
                    </m:oMath>
                    <m:oMath xmlns:m="http://schemas.openxmlformats.org/officeDocument/2006/math">
                      <m:r>
                        <a:rPr lang="en-ZA" b="0" i="1" smtClean="0">
                          <a:latin typeface="Cambria Math" panose="02040503050406030204" pitchFamily="18" charset="0"/>
                        </a:rPr>
                        <m:t> </m:t>
                      </m:r>
                    </m:oMath>
                  </m:oMathPara>
                </a14:m>
                <a:endParaRPr lang="en-ZA" dirty="0"/>
              </a:p>
              <a:p>
                <a:r>
                  <a:rPr lang="en-ZA" dirty="0"/>
                  <a:t>Or one step back, before we used the solution to a convergent geometric series and then the lag operator and its properties:</a:t>
                </a:r>
              </a:p>
              <a:p>
                <a:pPr marL="0" indent="0">
                  <a:buNone/>
                </a:pPr>
                <a14:m>
                  <m:oMathPara xmlns:m="http://schemas.openxmlformats.org/officeDocument/2006/math">
                    <m:oMathParaPr>
                      <m:jc m:val="centerGroup"/>
                    </m:oMathParaPr>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0</m:t>
                          </m:r>
                        </m:sub>
                      </m:sSub>
                      <m:nary>
                        <m:naryPr>
                          <m:chr m:val="∑"/>
                          <m:ctrlPr>
                            <a:rPr lang="en-ZA" i="1">
                              <a:latin typeface="Cambria Math" panose="02040503050406030204" pitchFamily="18" charset="0"/>
                            </a:rPr>
                          </m:ctrlPr>
                        </m:naryPr>
                        <m:sub>
                          <m:r>
                            <m:rPr>
                              <m:brk m:alnAt="23"/>
                            </m:rPr>
                            <a:rPr lang="en-ZA" i="1">
                              <a:latin typeface="Cambria Math" panose="02040503050406030204" pitchFamily="18" charset="0"/>
                            </a:rPr>
                            <m:t>𝑖</m:t>
                          </m:r>
                          <m:r>
                            <a:rPr lang="en-ZA" i="1">
                              <a:latin typeface="Cambria Math" panose="02040503050406030204" pitchFamily="18" charset="0"/>
                            </a:rPr>
                            <m:t>=0</m:t>
                          </m:r>
                        </m:sub>
                        <m:sup>
                          <m:r>
                            <a:rPr lang="en-ZA" i="1">
                              <a:latin typeface="Cambria Math" panose="02040503050406030204" pitchFamily="18" charset="0"/>
                            </a:rPr>
                            <m:t>∞</m:t>
                          </m:r>
                        </m:sup>
                        <m:e>
                          <m:sSubSup>
                            <m:sSubSupPr>
                              <m:ctrlPr>
                                <a:rPr lang="en-ZA" i="1">
                                  <a:latin typeface="Cambria Math" panose="02040503050406030204" pitchFamily="18" charset="0"/>
                                </a:rPr>
                              </m:ctrlPr>
                            </m:sSubSupPr>
                            <m:e>
                              <m:r>
                                <a:rPr lang="en-ZA" i="1">
                                  <a:latin typeface="Cambria Math" panose="02040503050406030204" pitchFamily="18" charset="0"/>
                                </a:rPr>
                                <m:t>𝑎</m:t>
                              </m:r>
                            </m:e>
                            <m:sub>
                              <m:r>
                                <a:rPr lang="en-ZA" i="1">
                                  <a:latin typeface="Cambria Math" panose="02040503050406030204" pitchFamily="18" charset="0"/>
                                </a:rPr>
                                <m:t>1</m:t>
                              </m:r>
                            </m:sub>
                            <m:sup>
                              <m:r>
                                <a:rPr lang="en-ZA" i="1">
                                  <a:latin typeface="Cambria Math" panose="02040503050406030204" pitchFamily="18" charset="0"/>
                                </a:rPr>
                                <m:t>𝑖</m:t>
                              </m:r>
                            </m:sup>
                          </m:sSubSup>
                          <m:r>
                            <a:rPr lang="en-ZA" b="0" i="1" smtClean="0">
                              <a:latin typeface="Cambria Math" panose="02040503050406030204" pitchFamily="18" charset="0"/>
                            </a:rPr>
                            <m:t>+</m:t>
                          </m:r>
                        </m:e>
                      </m:nary>
                      <m:nary>
                        <m:naryPr>
                          <m:chr m:val="∑"/>
                          <m:ctrlPr>
                            <a:rPr lang="en-ZA" i="1">
                              <a:latin typeface="Cambria Math" panose="02040503050406030204" pitchFamily="18" charset="0"/>
                            </a:rPr>
                          </m:ctrlPr>
                        </m:naryPr>
                        <m:sub>
                          <m:r>
                            <m:rPr>
                              <m:brk m:alnAt="23"/>
                            </m:rPr>
                            <a:rPr lang="en-ZA" i="1">
                              <a:latin typeface="Cambria Math" panose="02040503050406030204" pitchFamily="18" charset="0"/>
                            </a:rPr>
                            <m:t>𝑖</m:t>
                          </m:r>
                          <m:r>
                            <a:rPr lang="en-ZA" i="1">
                              <a:latin typeface="Cambria Math" panose="02040503050406030204" pitchFamily="18" charset="0"/>
                            </a:rPr>
                            <m:t>=0</m:t>
                          </m:r>
                        </m:sub>
                        <m:sup>
                          <m:r>
                            <a:rPr lang="en-ZA" i="1">
                              <a:latin typeface="Cambria Math" panose="02040503050406030204" pitchFamily="18" charset="0"/>
                            </a:rPr>
                            <m:t>∞</m:t>
                          </m:r>
                        </m:sup>
                        <m:e>
                          <m:sSubSup>
                            <m:sSubSupPr>
                              <m:ctrlPr>
                                <a:rPr lang="en-ZA" i="1">
                                  <a:latin typeface="Cambria Math" panose="02040503050406030204" pitchFamily="18" charset="0"/>
                                </a:rPr>
                              </m:ctrlPr>
                            </m:sSubSupPr>
                            <m:e>
                              <m:r>
                                <a:rPr lang="en-ZA" i="1">
                                  <a:latin typeface="Cambria Math" panose="02040503050406030204" pitchFamily="18" charset="0"/>
                                </a:rPr>
                                <m:t>𝑎</m:t>
                              </m:r>
                            </m:e>
                            <m:sub>
                              <m:r>
                                <a:rPr lang="en-ZA" i="1">
                                  <a:latin typeface="Cambria Math" panose="02040503050406030204" pitchFamily="18" charset="0"/>
                                </a:rPr>
                                <m:t>1</m:t>
                              </m:r>
                            </m:sub>
                            <m:sup>
                              <m:r>
                                <a:rPr lang="en-ZA" i="1">
                                  <a:latin typeface="Cambria Math" panose="02040503050406030204" pitchFamily="18" charset="0"/>
                                </a:rPr>
                                <m:t>𝑖</m:t>
                              </m:r>
                            </m:sup>
                          </m:sSubSup>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r>
                                <a:rPr lang="en-ZA" i="1">
                                  <a:latin typeface="Cambria Math" panose="02040503050406030204" pitchFamily="18" charset="0"/>
                                </a:rPr>
                                <m:t>−</m:t>
                              </m:r>
                              <m:r>
                                <a:rPr lang="en-ZA" i="1">
                                  <a:latin typeface="Cambria Math" panose="02040503050406030204" pitchFamily="18" charset="0"/>
                                </a:rPr>
                                <m:t>𝑖</m:t>
                              </m:r>
                            </m:sub>
                          </m:sSub>
                        </m:e>
                      </m:nary>
                    </m:oMath>
                  </m:oMathPara>
                </a14:m>
                <a:endParaRPr lang="en-ZA" dirty="0"/>
              </a:p>
              <a:p>
                <a:pPr marL="0" indent="0">
                  <a:buNone/>
                </a:pPr>
                <a:br>
                  <a:rPr lang="en-ZA"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nary>
                        <m:naryPr>
                          <m:chr m:val="∑"/>
                          <m:ctrlPr>
                            <a:rPr lang="en-ZA" i="1">
                              <a:latin typeface="Cambria Math" panose="02040503050406030204" pitchFamily="18" charset="0"/>
                            </a:rPr>
                          </m:ctrlPr>
                        </m:naryPr>
                        <m:sub>
                          <m:r>
                            <m:rPr>
                              <m:brk m:alnAt="23"/>
                            </m:rPr>
                            <a:rPr lang="en-ZA" i="1">
                              <a:latin typeface="Cambria Math" panose="02040503050406030204" pitchFamily="18" charset="0"/>
                            </a:rPr>
                            <m:t>𝑖</m:t>
                          </m:r>
                          <m:r>
                            <a:rPr lang="en-ZA" i="1">
                              <a:latin typeface="Cambria Math" panose="02040503050406030204" pitchFamily="18" charset="0"/>
                            </a:rPr>
                            <m:t>=0</m:t>
                          </m:r>
                        </m:sub>
                        <m:sup>
                          <m:r>
                            <a:rPr lang="en-ZA" i="1">
                              <a:latin typeface="Cambria Math" panose="02040503050406030204" pitchFamily="18" charset="0"/>
                            </a:rPr>
                            <m:t>∞</m:t>
                          </m:r>
                        </m:sup>
                        <m:e>
                          <m:sSubSup>
                            <m:sSubSupPr>
                              <m:ctrlPr>
                                <a:rPr lang="en-ZA" i="1">
                                  <a:latin typeface="Cambria Math" panose="02040503050406030204" pitchFamily="18" charset="0"/>
                                </a:rPr>
                              </m:ctrlPr>
                            </m:sSubSupPr>
                            <m:e>
                              <m:r>
                                <a:rPr lang="en-ZA" i="1">
                                  <a:latin typeface="Cambria Math" panose="02040503050406030204" pitchFamily="18" charset="0"/>
                                </a:rPr>
                                <m:t>𝑎</m:t>
                              </m:r>
                            </m:e>
                            <m:sub>
                              <m:r>
                                <a:rPr lang="en-ZA" i="1">
                                  <a:latin typeface="Cambria Math" panose="02040503050406030204" pitchFamily="18" charset="0"/>
                                </a:rPr>
                                <m:t>1</m:t>
                              </m:r>
                            </m:sub>
                            <m:sup>
                              <m:r>
                                <a:rPr lang="en-ZA" i="1">
                                  <a:latin typeface="Cambria Math" panose="02040503050406030204" pitchFamily="18" charset="0"/>
                                </a:rPr>
                                <m:t>𝑖</m:t>
                              </m:r>
                            </m:sup>
                          </m:sSubSup>
                          <m:d>
                            <m:dPr>
                              <m:ctrlPr>
                                <a:rPr lang="en-ZA" b="0" i="1" smtClean="0">
                                  <a:latin typeface="Cambria Math" panose="02040503050406030204" pitchFamily="18" charset="0"/>
                                </a:rPr>
                              </m:ctrlPr>
                            </m:dPr>
                            <m:e>
                              <m:sSub>
                                <m:sSubPr>
                                  <m:ctrlPr>
                                    <a:rPr lang="en-ZA" i="1">
                                      <a:latin typeface="Cambria Math" panose="02040503050406030204" pitchFamily="18" charset="0"/>
                                    </a:rPr>
                                  </m:ctrlPr>
                                </m:sSubPr>
                                <m:e>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0</m:t>
                                      </m:r>
                                    </m:sub>
                                  </m:sSub>
                                  <m:r>
                                    <a:rPr lang="en-ZA" b="0" i="1" smtClean="0">
                                      <a:latin typeface="Cambria Math" panose="02040503050406030204" pitchFamily="18" charset="0"/>
                                    </a:rPr>
                                    <m:t>+</m:t>
                                  </m:r>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𝑖</m:t>
                                      </m:r>
                                    </m:sup>
                                  </m:sSup>
                                  <m:r>
                                    <a:rPr lang="en-ZA" i="1">
                                      <a:latin typeface="Cambria Math" panose="02040503050406030204" pitchFamily="18" charset="0"/>
                                    </a:rPr>
                                    <m:t>𝜀</m:t>
                                  </m:r>
                                </m:e>
                                <m:sub>
                                  <m:r>
                                    <a:rPr lang="en-ZA" i="1">
                                      <a:latin typeface="Cambria Math" panose="02040503050406030204" pitchFamily="18" charset="0"/>
                                    </a:rPr>
                                    <m:t>𝑡</m:t>
                                  </m:r>
                                </m:sub>
                              </m:sSub>
                            </m:e>
                          </m:d>
                        </m:e>
                      </m:nary>
                    </m:oMath>
                  </m:oMathPara>
                </a14:m>
                <a:endParaRPr lang="en-ZA" dirty="0"/>
              </a:p>
              <a:p>
                <a:pPr marL="0" indent="0">
                  <a:buNone/>
                </a:pPr>
                <a:endParaRPr lang="en-ZA" dirty="0"/>
              </a:p>
              <a:p>
                <a:pPr marL="0" indent="0">
                  <a:buNone/>
                </a:pPr>
                <a14:m>
                  <m:oMathPara xmlns:m="http://schemas.openxmlformats.org/officeDocument/2006/math">
                    <m:oMathParaPr>
                      <m:jc m:val="centerGroup"/>
                    </m:oMathParaPr>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nary>
                        <m:naryPr>
                          <m:chr m:val="∑"/>
                          <m:ctrlPr>
                            <a:rPr lang="en-ZA" i="1">
                              <a:latin typeface="Cambria Math" panose="02040503050406030204" pitchFamily="18" charset="0"/>
                            </a:rPr>
                          </m:ctrlPr>
                        </m:naryPr>
                        <m:sub>
                          <m:r>
                            <m:rPr>
                              <m:brk m:alnAt="23"/>
                            </m:rPr>
                            <a:rPr lang="en-ZA" i="1">
                              <a:latin typeface="Cambria Math" panose="02040503050406030204" pitchFamily="18" charset="0"/>
                            </a:rPr>
                            <m:t>𝑖</m:t>
                          </m:r>
                          <m:r>
                            <a:rPr lang="en-ZA" i="1">
                              <a:latin typeface="Cambria Math" panose="02040503050406030204" pitchFamily="18" charset="0"/>
                            </a:rPr>
                            <m:t>=0</m:t>
                          </m:r>
                        </m:sub>
                        <m:sup>
                          <m:r>
                            <a:rPr lang="en-ZA" i="1">
                              <a:latin typeface="Cambria Math" panose="02040503050406030204" pitchFamily="18" charset="0"/>
                            </a:rPr>
                            <m:t>∞</m:t>
                          </m:r>
                        </m:sup>
                        <m:e>
                          <m:sSup>
                            <m:sSupPr>
                              <m:ctrlPr>
                                <a:rPr lang="en-ZA" b="0" i="1" smtClean="0">
                                  <a:latin typeface="Cambria Math" panose="02040503050406030204" pitchFamily="18" charset="0"/>
                                </a:rPr>
                              </m:ctrlPr>
                            </m:sSupPr>
                            <m:e>
                              <m:d>
                                <m:dPr>
                                  <m:ctrlPr>
                                    <a:rPr lang="en-ZA" b="0" i="1" smtClean="0">
                                      <a:latin typeface="Cambria Math" panose="02040503050406030204" pitchFamily="18" charset="0"/>
                                    </a:rPr>
                                  </m:ctrlPr>
                                </m:dPr>
                                <m:e>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1</m:t>
                                      </m:r>
                                    </m:sub>
                                  </m:sSub>
                                  <m:r>
                                    <a:rPr lang="en-ZA" b="0" i="1" smtClean="0">
                                      <a:latin typeface="Cambria Math" panose="02040503050406030204" pitchFamily="18" charset="0"/>
                                    </a:rPr>
                                    <m:t>𝐿</m:t>
                                  </m:r>
                                </m:e>
                              </m:d>
                            </m:e>
                            <m:sup>
                              <m:r>
                                <a:rPr lang="en-ZA" b="0" i="1" smtClean="0">
                                  <a:latin typeface="Cambria Math" panose="02040503050406030204" pitchFamily="18" charset="0"/>
                                </a:rPr>
                                <m:t>𝑖</m:t>
                              </m:r>
                            </m:sup>
                          </m:sSup>
                          <m:d>
                            <m:dPr>
                              <m:ctrlPr>
                                <a:rPr lang="en-ZA" i="1">
                                  <a:latin typeface="Cambria Math" panose="02040503050406030204" pitchFamily="18" charset="0"/>
                                </a:rPr>
                              </m:ctrlPr>
                            </m:dPr>
                            <m:e>
                              <m:sSub>
                                <m:sSubPr>
                                  <m:ctrlPr>
                                    <a:rPr lang="en-ZA" i="1">
                                      <a:latin typeface="Cambria Math" panose="02040503050406030204" pitchFamily="18" charset="0"/>
                                    </a:rPr>
                                  </m:ctrlPr>
                                </m:sSubPr>
                                <m:e>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r>
                                    <a:rPr lang="en-ZA" i="1">
                                      <a:latin typeface="Cambria Math" panose="02040503050406030204" pitchFamily="18" charset="0"/>
                                    </a:rPr>
                                    <m:t>𝜀</m:t>
                                  </m:r>
                                </m:e>
                                <m:sub>
                                  <m:r>
                                    <a:rPr lang="en-ZA" i="1">
                                      <a:latin typeface="Cambria Math" panose="02040503050406030204" pitchFamily="18" charset="0"/>
                                    </a:rPr>
                                    <m:t>𝑡</m:t>
                                  </m:r>
                                </m:sub>
                              </m:sSub>
                            </m:e>
                          </m:d>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914622"/>
                <a:ext cx="10972800" cy="5943377"/>
              </a:xfrm>
              <a:blipFill>
                <a:blip r:embed="rId2"/>
                <a:stretch>
                  <a:fillRect l="-778"/>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96</a:t>
            </a:fld>
            <a:endParaRPr lang="en-ZA"/>
          </a:p>
        </p:txBody>
      </p:sp>
    </p:spTree>
    <p:extLst>
      <p:ext uri="{BB962C8B-B14F-4D97-AF65-F5344CB8AC3E}">
        <p14:creationId xmlns:p14="http://schemas.microsoft.com/office/powerpoint/2010/main" val="302471525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856"/>
            <a:ext cx="10972800" cy="778098"/>
          </a:xfrm>
        </p:spPr>
        <p:txBody>
          <a:bodyPr>
            <a:noAutofit/>
          </a:bodyPr>
          <a:lstStyle/>
          <a:p>
            <a:r>
              <a:rPr lang="en-US" sz="2800" b="1" dirty="0"/>
              <a:t>The solution of a 1</a:t>
            </a:r>
            <a:r>
              <a:rPr lang="en-US" sz="2800" b="1" baseline="30000" dirty="0"/>
              <a:t>st</a:t>
            </a:r>
            <a:r>
              <a:rPr lang="en-US" sz="2800" b="1" dirty="0"/>
              <a:t> order Linear Difference Equation</a:t>
            </a:r>
            <a:endParaRPr lang="en-ZA" sz="28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980729"/>
                <a:ext cx="10972800" cy="5544616"/>
              </a:xfrm>
            </p:spPr>
            <p:txBody>
              <a:bodyPr>
                <a:normAutofit fontScale="77500" lnSpcReduction="20000"/>
              </a:bodyPr>
              <a:lstStyle/>
              <a:p>
                <a:r>
                  <a:rPr lang="en-ZA" dirty="0"/>
                  <a:t>Thus the solution</a:t>
                </a:r>
                <a:endParaRPr lang="en-ZA" sz="1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ZA" sz="3600" i="1">
                              <a:latin typeface="Cambria Math" panose="02040503050406030204" pitchFamily="18" charset="0"/>
                            </a:rPr>
                          </m:ctrlPr>
                        </m:sSubPr>
                        <m:e>
                          <m:r>
                            <a:rPr lang="en-ZA" sz="3600" i="1">
                              <a:latin typeface="Cambria Math" panose="02040503050406030204" pitchFamily="18" charset="0"/>
                            </a:rPr>
                            <m:t>𝑦</m:t>
                          </m:r>
                        </m:e>
                        <m:sub>
                          <m:r>
                            <a:rPr lang="en-ZA" sz="3600" i="1">
                              <a:latin typeface="Cambria Math" panose="02040503050406030204" pitchFamily="18" charset="0"/>
                            </a:rPr>
                            <m:t>𝑡</m:t>
                          </m:r>
                        </m:sub>
                      </m:sSub>
                      <m:r>
                        <a:rPr lang="en-ZA" sz="3600" i="1">
                          <a:latin typeface="Cambria Math" panose="02040503050406030204" pitchFamily="18" charset="0"/>
                        </a:rPr>
                        <m:t>=</m:t>
                      </m:r>
                      <m:nary>
                        <m:naryPr>
                          <m:chr m:val="∑"/>
                          <m:ctrlPr>
                            <a:rPr lang="en-ZA" sz="3600" i="1">
                              <a:latin typeface="Cambria Math" panose="02040503050406030204" pitchFamily="18" charset="0"/>
                            </a:rPr>
                          </m:ctrlPr>
                        </m:naryPr>
                        <m:sub>
                          <m:r>
                            <m:rPr>
                              <m:brk m:alnAt="23"/>
                            </m:rPr>
                            <a:rPr lang="en-ZA" sz="3600" i="1">
                              <a:latin typeface="Cambria Math" panose="02040503050406030204" pitchFamily="18" charset="0"/>
                            </a:rPr>
                            <m:t>𝑖</m:t>
                          </m:r>
                          <m:r>
                            <a:rPr lang="en-ZA" sz="3600" i="1">
                              <a:latin typeface="Cambria Math" panose="02040503050406030204" pitchFamily="18" charset="0"/>
                            </a:rPr>
                            <m:t>=0</m:t>
                          </m:r>
                        </m:sub>
                        <m:sup>
                          <m:r>
                            <a:rPr lang="en-ZA" sz="3600" i="1">
                              <a:latin typeface="Cambria Math" panose="02040503050406030204" pitchFamily="18" charset="0"/>
                            </a:rPr>
                            <m:t>∞</m:t>
                          </m:r>
                        </m:sup>
                        <m:e>
                          <m:sSup>
                            <m:sSupPr>
                              <m:ctrlPr>
                                <a:rPr lang="en-ZA" sz="3600" i="1">
                                  <a:latin typeface="Cambria Math" panose="02040503050406030204" pitchFamily="18" charset="0"/>
                                </a:rPr>
                              </m:ctrlPr>
                            </m:sSupPr>
                            <m:e>
                              <m:d>
                                <m:dPr>
                                  <m:ctrlPr>
                                    <a:rPr lang="en-ZA" sz="3600" i="1">
                                      <a:latin typeface="Cambria Math" panose="02040503050406030204" pitchFamily="18" charset="0"/>
                                    </a:rPr>
                                  </m:ctrlPr>
                                </m:dPr>
                                <m:e>
                                  <m:sSub>
                                    <m:sSubPr>
                                      <m:ctrlPr>
                                        <a:rPr lang="en-ZA" sz="3600" i="1">
                                          <a:latin typeface="Cambria Math" panose="02040503050406030204" pitchFamily="18" charset="0"/>
                                        </a:rPr>
                                      </m:ctrlPr>
                                    </m:sSubPr>
                                    <m:e>
                                      <m:r>
                                        <a:rPr lang="en-ZA" sz="3600" i="1">
                                          <a:latin typeface="Cambria Math" panose="02040503050406030204" pitchFamily="18" charset="0"/>
                                        </a:rPr>
                                        <m:t>𝑎</m:t>
                                      </m:r>
                                    </m:e>
                                    <m:sub>
                                      <m:r>
                                        <a:rPr lang="en-ZA" sz="3600" i="1">
                                          <a:latin typeface="Cambria Math" panose="02040503050406030204" pitchFamily="18" charset="0"/>
                                        </a:rPr>
                                        <m:t>1</m:t>
                                      </m:r>
                                    </m:sub>
                                  </m:sSub>
                                  <m:r>
                                    <a:rPr lang="en-ZA" sz="3600" i="1">
                                      <a:latin typeface="Cambria Math" panose="02040503050406030204" pitchFamily="18" charset="0"/>
                                    </a:rPr>
                                    <m:t>𝐿</m:t>
                                  </m:r>
                                </m:e>
                              </m:d>
                            </m:e>
                            <m:sup>
                              <m:r>
                                <a:rPr lang="en-ZA" sz="3600" i="1">
                                  <a:latin typeface="Cambria Math" panose="02040503050406030204" pitchFamily="18" charset="0"/>
                                </a:rPr>
                                <m:t>𝑖</m:t>
                              </m:r>
                            </m:sup>
                          </m:sSup>
                          <m:d>
                            <m:dPr>
                              <m:ctrlPr>
                                <a:rPr lang="en-ZA" sz="3600" i="1">
                                  <a:latin typeface="Cambria Math" panose="02040503050406030204" pitchFamily="18" charset="0"/>
                                </a:rPr>
                              </m:ctrlPr>
                            </m:dPr>
                            <m:e>
                              <m:sSub>
                                <m:sSubPr>
                                  <m:ctrlPr>
                                    <a:rPr lang="en-ZA" sz="3600" i="1">
                                      <a:latin typeface="Cambria Math" panose="02040503050406030204" pitchFamily="18" charset="0"/>
                                    </a:rPr>
                                  </m:ctrlPr>
                                </m:sSubPr>
                                <m:e>
                                  <m:sSub>
                                    <m:sSubPr>
                                      <m:ctrlPr>
                                        <a:rPr lang="en-ZA" sz="3600" i="1">
                                          <a:latin typeface="Cambria Math" panose="02040503050406030204" pitchFamily="18" charset="0"/>
                                        </a:rPr>
                                      </m:ctrlPr>
                                    </m:sSubPr>
                                    <m:e>
                                      <m:r>
                                        <a:rPr lang="en-ZA" sz="3600" i="1">
                                          <a:latin typeface="Cambria Math" panose="02040503050406030204" pitchFamily="18" charset="0"/>
                                        </a:rPr>
                                        <m:t>𝑎</m:t>
                                      </m:r>
                                    </m:e>
                                    <m:sub>
                                      <m:r>
                                        <a:rPr lang="en-ZA" sz="3600" i="1">
                                          <a:latin typeface="Cambria Math" panose="02040503050406030204" pitchFamily="18" charset="0"/>
                                        </a:rPr>
                                        <m:t>0</m:t>
                                      </m:r>
                                    </m:sub>
                                  </m:sSub>
                                  <m:r>
                                    <a:rPr lang="en-ZA" sz="3600" i="1">
                                      <a:latin typeface="Cambria Math" panose="02040503050406030204" pitchFamily="18" charset="0"/>
                                    </a:rPr>
                                    <m:t>+</m:t>
                                  </m:r>
                                  <m:r>
                                    <a:rPr lang="en-ZA" sz="3600" i="1">
                                      <a:latin typeface="Cambria Math" panose="02040503050406030204" pitchFamily="18" charset="0"/>
                                    </a:rPr>
                                    <m:t>𝜀</m:t>
                                  </m:r>
                                </m:e>
                                <m:sub>
                                  <m:r>
                                    <a:rPr lang="en-ZA" sz="3600" i="1">
                                      <a:latin typeface="Cambria Math" panose="02040503050406030204" pitchFamily="18" charset="0"/>
                                    </a:rPr>
                                    <m:t>𝑡</m:t>
                                  </m:r>
                                </m:sub>
                              </m:sSub>
                            </m:e>
                          </m:d>
                        </m:e>
                      </m:nary>
                    </m:oMath>
                  </m:oMathPara>
                </a14:m>
                <a:endParaRPr lang="en-ZA" sz="3300" dirty="0"/>
              </a:p>
              <a:p>
                <a:pPr marL="0" indent="0">
                  <a:buNone/>
                </a:pPr>
                <a:endParaRPr lang="en-ZA" sz="3300" dirty="0"/>
              </a:p>
              <a:p>
                <a:r>
                  <a:rPr lang="en-ZA" sz="3300" dirty="0"/>
                  <a:t>Must be equivalent to</a:t>
                </a:r>
                <a:endParaRPr lang="en-ZA" sz="3300" i="1" dirty="0">
                  <a:latin typeface="Cambria Math" panose="02040503050406030204" pitchFamily="18" charset="0"/>
                </a:endParaRPr>
              </a:p>
              <a:p>
                <a:pPr marL="0" indent="0">
                  <a:buNone/>
                </a:pPr>
                <a:endParaRPr lang="en-ZA" sz="33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ZA" sz="3300" i="1">
                              <a:latin typeface="Cambria Math" panose="02040503050406030204" pitchFamily="18" charset="0"/>
                            </a:rPr>
                          </m:ctrlPr>
                        </m:sSubPr>
                        <m:e>
                          <m:r>
                            <a:rPr lang="en-ZA" sz="3300" i="1">
                              <a:latin typeface="Cambria Math" panose="02040503050406030204" pitchFamily="18" charset="0"/>
                            </a:rPr>
                            <m:t>𝑦</m:t>
                          </m:r>
                        </m:e>
                        <m:sub>
                          <m:r>
                            <a:rPr lang="en-ZA" sz="3300" i="1">
                              <a:latin typeface="Cambria Math" panose="02040503050406030204" pitchFamily="18" charset="0"/>
                            </a:rPr>
                            <m:t>𝑡</m:t>
                          </m:r>
                        </m:sub>
                      </m:sSub>
                      <m:r>
                        <a:rPr lang="en-ZA" sz="3300" i="1">
                          <a:latin typeface="Cambria Math" panose="02040503050406030204" pitchFamily="18" charset="0"/>
                        </a:rPr>
                        <m:t>=</m:t>
                      </m:r>
                      <m:sSup>
                        <m:sSupPr>
                          <m:ctrlPr>
                            <a:rPr lang="en-ZA" sz="3300" i="1">
                              <a:latin typeface="Cambria Math" panose="02040503050406030204" pitchFamily="18" charset="0"/>
                            </a:rPr>
                          </m:ctrlPr>
                        </m:sSupPr>
                        <m:e>
                          <m:d>
                            <m:dPr>
                              <m:ctrlPr>
                                <a:rPr lang="en-ZA" sz="3300" i="1">
                                  <a:latin typeface="Cambria Math" panose="02040503050406030204" pitchFamily="18" charset="0"/>
                                </a:rPr>
                              </m:ctrlPr>
                            </m:dPr>
                            <m:e>
                              <m:r>
                                <a:rPr lang="en-ZA" sz="3300" i="1">
                                  <a:latin typeface="Cambria Math" panose="02040503050406030204" pitchFamily="18" charset="0"/>
                                </a:rPr>
                                <m:t>1−</m:t>
                              </m:r>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1</m:t>
                                  </m:r>
                                </m:sub>
                              </m:sSub>
                              <m:r>
                                <a:rPr lang="en-ZA" sz="3300" i="1">
                                  <a:latin typeface="Cambria Math" panose="02040503050406030204" pitchFamily="18" charset="0"/>
                                </a:rPr>
                                <m:t>𝐿</m:t>
                              </m:r>
                            </m:e>
                          </m:d>
                        </m:e>
                        <m:sup>
                          <m:r>
                            <a:rPr lang="en-ZA" sz="3300" i="1">
                              <a:latin typeface="Cambria Math" panose="02040503050406030204" pitchFamily="18" charset="0"/>
                            </a:rPr>
                            <m:t>−1</m:t>
                          </m:r>
                        </m:sup>
                      </m:sSup>
                      <m:d>
                        <m:dPr>
                          <m:ctrlPr>
                            <a:rPr lang="en-ZA" sz="3300" i="1">
                              <a:latin typeface="Cambria Math" panose="02040503050406030204" pitchFamily="18" charset="0"/>
                            </a:rPr>
                          </m:ctrlPr>
                        </m:dPr>
                        <m:e>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0</m:t>
                              </m:r>
                            </m:sub>
                          </m:sSub>
                          <m:r>
                            <a:rPr lang="en-ZA" sz="3300">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𝜀</m:t>
                              </m:r>
                            </m:e>
                            <m:sub>
                              <m:r>
                                <a:rPr lang="en-ZA" sz="3300" i="1">
                                  <a:latin typeface="Cambria Math" panose="02040503050406030204" pitchFamily="18" charset="0"/>
                                </a:rPr>
                                <m:t>𝑡</m:t>
                              </m:r>
                            </m:sub>
                          </m:sSub>
                        </m:e>
                      </m:d>
                    </m:oMath>
                  </m:oMathPara>
                </a14:m>
                <a:endParaRPr lang="en-ZA" sz="3300" dirty="0"/>
              </a:p>
              <a:p>
                <a:pPr marL="0" indent="0">
                  <a:buNone/>
                </a:pPr>
                <a:endParaRPr lang="en-ZA" sz="3300" dirty="0"/>
              </a:p>
              <a:p>
                <a:r>
                  <a:rPr lang="en-ZA" sz="3300" dirty="0"/>
                  <a:t>Thus we conclude that </a:t>
                </a:r>
              </a:p>
              <a:p>
                <a:pPr marL="0" indent="0">
                  <a:buNone/>
                </a:pPr>
                <a14:m>
                  <m:oMathPara xmlns:m="http://schemas.openxmlformats.org/officeDocument/2006/math">
                    <m:oMathParaPr>
                      <m:jc m:val="centerGroup"/>
                    </m:oMathParaPr>
                    <m:oMath xmlns:m="http://schemas.openxmlformats.org/officeDocument/2006/math">
                      <m:sSup>
                        <m:sSupPr>
                          <m:ctrlPr>
                            <a:rPr lang="en-ZA" i="1">
                              <a:latin typeface="Cambria Math" panose="02040503050406030204" pitchFamily="18" charset="0"/>
                            </a:rPr>
                          </m:ctrlPr>
                        </m:sSupPr>
                        <m:e>
                          <m:d>
                            <m:dPr>
                              <m:ctrlPr>
                                <a:rPr lang="en-ZA" i="1">
                                  <a:latin typeface="Cambria Math" panose="02040503050406030204" pitchFamily="18" charset="0"/>
                                </a:rPr>
                              </m:ctrlPr>
                            </m:dPr>
                            <m:e>
                              <m:r>
                                <a:rPr lang="en-ZA" i="1">
                                  <a:latin typeface="Cambria Math" panose="02040503050406030204" pitchFamily="18" charset="0"/>
                                </a:rPr>
                                <m:t>1−</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e>
                          </m:d>
                        </m:e>
                        <m:sup>
                          <m:r>
                            <a:rPr lang="en-ZA" i="1">
                              <a:latin typeface="Cambria Math" panose="02040503050406030204" pitchFamily="18" charset="0"/>
                            </a:rPr>
                            <m:t>−1</m:t>
                          </m:r>
                        </m:sup>
                      </m:sSup>
                      <m:r>
                        <a:rPr lang="en-ZA" b="0" i="1" smtClean="0">
                          <a:latin typeface="Cambria Math" panose="02040503050406030204" pitchFamily="18" charset="0"/>
                        </a:rPr>
                        <m:t>=</m:t>
                      </m:r>
                      <m:nary>
                        <m:naryPr>
                          <m:chr m:val="∑"/>
                          <m:ctrlPr>
                            <a:rPr lang="en-ZA" i="1">
                              <a:latin typeface="Cambria Math" panose="02040503050406030204" pitchFamily="18" charset="0"/>
                            </a:rPr>
                          </m:ctrlPr>
                        </m:naryPr>
                        <m:sub>
                          <m:r>
                            <m:rPr>
                              <m:brk m:alnAt="23"/>
                            </m:rPr>
                            <a:rPr lang="en-ZA" i="1">
                              <a:latin typeface="Cambria Math" panose="02040503050406030204" pitchFamily="18" charset="0"/>
                            </a:rPr>
                            <m:t>𝑖</m:t>
                          </m:r>
                          <m:r>
                            <a:rPr lang="en-ZA" i="1">
                              <a:latin typeface="Cambria Math" panose="02040503050406030204" pitchFamily="18" charset="0"/>
                            </a:rPr>
                            <m:t>=0</m:t>
                          </m:r>
                        </m:sub>
                        <m:sup>
                          <m:r>
                            <a:rPr lang="en-ZA" i="1">
                              <a:latin typeface="Cambria Math" panose="02040503050406030204" pitchFamily="18" charset="0"/>
                            </a:rPr>
                            <m:t>∞</m:t>
                          </m:r>
                        </m:sup>
                        <m:e>
                          <m:sSup>
                            <m:sSupPr>
                              <m:ctrlPr>
                                <a:rPr lang="en-ZA" i="1" smtClean="0">
                                  <a:latin typeface="Cambria Math" panose="02040503050406030204" pitchFamily="18" charset="0"/>
                                </a:rPr>
                              </m:ctrlPr>
                            </m:sSupPr>
                            <m:e>
                              <m:d>
                                <m:dPr>
                                  <m:ctrlPr>
                                    <a:rPr lang="en-ZA" i="1">
                                      <a:latin typeface="Cambria Math" panose="02040503050406030204" pitchFamily="18" charset="0"/>
                                    </a:rPr>
                                  </m:ctrlPr>
                                </m:dPr>
                                <m:e>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e>
                              </m:d>
                            </m:e>
                            <m:sup>
                              <m:r>
                                <a:rPr lang="en-ZA" i="1">
                                  <a:latin typeface="Cambria Math" panose="02040503050406030204" pitchFamily="18" charset="0"/>
                                </a:rPr>
                                <m:t>𝑖</m:t>
                              </m:r>
                            </m:sup>
                          </m:sSup>
                        </m:e>
                      </m:nary>
                      <m:r>
                        <a:rPr lang="en-ZA" b="0" i="1" smtClean="0">
                          <a:latin typeface="Cambria Math" panose="02040503050406030204" pitchFamily="18" charset="0"/>
                        </a:rPr>
                        <m:t>&lt;∞</m:t>
                      </m:r>
                    </m:oMath>
                  </m:oMathPara>
                </a14:m>
                <a:endParaRPr lang="en-ZA" dirty="0"/>
              </a:p>
              <a:p>
                <a:pPr marL="0" indent="0">
                  <a:buNone/>
                </a:pPr>
                <a:r>
                  <a:rPr lang="en-ZA" sz="3300" dirty="0"/>
                  <a:t>	if and only if </a:t>
                </a:r>
                <a14:m>
                  <m:oMath xmlns:m="http://schemas.openxmlformats.org/officeDocument/2006/math">
                    <m:d>
                      <m:dPr>
                        <m:begChr m:val="|"/>
                        <m:endChr m:val="|"/>
                        <m:ctrlPr>
                          <a:rPr lang="en-ZA" sz="3600" i="1">
                            <a:latin typeface="Cambria Math" panose="02040503050406030204" pitchFamily="18" charset="0"/>
                          </a:rPr>
                        </m:ctrlPr>
                      </m:dPr>
                      <m:e>
                        <m:sSub>
                          <m:sSubPr>
                            <m:ctrlPr>
                              <a:rPr lang="en-ZA" sz="3600" i="1">
                                <a:latin typeface="Cambria Math" panose="02040503050406030204" pitchFamily="18" charset="0"/>
                              </a:rPr>
                            </m:ctrlPr>
                          </m:sSubPr>
                          <m:e>
                            <m:r>
                              <a:rPr lang="en-ZA" sz="3600" i="1">
                                <a:latin typeface="Cambria Math" panose="02040503050406030204" pitchFamily="18" charset="0"/>
                              </a:rPr>
                              <m:t>𝑎</m:t>
                            </m:r>
                          </m:e>
                          <m:sub>
                            <m:r>
                              <a:rPr lang="en-ZA" sz="3600" i="1">
                                <a:latin typeface="Cambria Math" panose="02040503050406030204" pitchFamily="18" charset="0"/>
                              </a:rPr>
                              <m:t>1</m:t>
                            </m:r>
                          </m:sub>
                        </m:sSub>
                      </m:e>
                    </m:d>
                    <m:r>
                      <a:rPr lang="en-ZA" sz="3600" i="1">
                        <a:latin typeface="Cambria Math" panose="02040503050406030204" pitchFamily="18" charset="0"/>
                      </a:rPr>
                      <m:t>&lt;1</m:t>
                    </m:r>
                  </m:oMath>
                </a14:m>
                <a:r>
                  <a:rPr lang="en-US" sz="3600" dirty="0"/>
                  <a:t> </a:t>
                </a:r>
                <a:endParaRPr lang="en-ZA" sz="3300" dirty="0"/>
              </a:p>
              <a:p>
                <a:endParaRPr lang="en-ZA" sz="3300" dirty="0"/>
              </a:p>
              <a:p>
                <a:pPr marL="0" indent="0">
                  <a:buNone/>
                </a:pPr>
                <a:endParaRPr lang="en-ZA" sz="33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980729"/>
                <a:ext cx="10972800" cy="5544616"/>
              </a:xfrm>
              <a:blipFill>
                <a:blip r:embed="rId2"/>
                <a:stretch>
                  <a:fillRect l="-833" t="-2090" b="-330"/>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97</a:t>
            </a:fld>
            <a:endParaRPr lang="en-ZA"/>
          </a:p>
        </p:txBody>
      </p:sp>
    </p:spTree>
    <p:extLst>
      <p:ext uri="{BB962C8B-B14F-4D97-AF65-F5344CB8AC3E}">
        <p14:creationId xmlns:p14="http://schemas.microsoft.com/office/powerpoint/2010/main" val="65873524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856"/>
            <a:ext cx="10972800" cy="778098"/>
          </a:xfrm>
        </p:spPr>
        <p:txBody>
          <a:bodyPr>
            <a:noAutofit/>
          </a:bodyPr>
          <a:lstStyle/>
          <a:p>
            <a:r>
              <a:rPr lang="en-US" sz="2800" b="1" dirty="0"/>
              <a:t>The solution of a 1</a:t>
            </a:r>
            <a:r>
              <a:rPr lang="en-US" sz="2800" b="1" baseline="30000" dirty="0"/>
              <a:t>st</a:t>
            </a:r>
            <a:r>
              <a:rPr lang="en-US" sz="2800" b="1" dirty="0"/>
              <a:t> order Linear Difference Equation</a:t>
            </a:r>
            <a:endParaRPr lang="en-ZA" sz="28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980729"/>
                <a:ext cx="10972800" cy="5544616"/>
              </a:xfrm>
            </p:spPr>
            <p:txBody>
              <a:bodyPr>
                <a:normAutofit fontScale="77500" lnSpcReduction="20000"/>
              </a:bodyPr>
              <a:lstStyle/>
              <a:p>
                <a:r>
                  <a:rPr lang="en-ZA" dirty="0"/>
                  <a:t>Thus the solution</a:t>
                </a:r>
                <a:endParaRPr lang="en-ZA" sz="1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ZA" sz="3600" i="1">
                              <a:latin typeface="Cambria Math" panose="02040503050406030204" pitchFamily="18" charset="0"/>
                            </a:rPr>
                          </m:ctrlPr>
                        </m:sSubPr>
                        <m:e>
                          <m:r>
                            <a:rPr lang="en-ZA" sz="3600" i="1">
                              <a:latin typeface="Cambria Math" panose="02040503050406030204" pitchFamily="18" charset="0"/>
                            </a:rPr>
                            <m:t>𝑦</m:t>
                          </m:r>
                        </m:e>
                        <m:sub>
                          <m:r>
                            <a:rPr lang="en-ZA" sz="3600" i="1">
                              <a:latin typeface="Cambria Math" panose="02040503050406030204" pitchFamily="18" charset="0"/>
                            </a:rPr>
                            <m:t>𝑡</m:t>
                          </m:r>
                        </m:sub>
                      </m:sSub>
                      <m:r>
                        <a:rPr lang="en-ZA" sz="3600" i="1">
                          <a:latin typeface="Cambria Math" panose="02040503050406030204" pitchFamily="18" charset="0"/>
                        </a:rPr>
                        <m:t>=</m:t>
                      </m:r>
                      <m:nary>
                        <m:naryPr>
                          <m:chr m:val="∑"/>
                          <m:ctrlPr>
                            <a:rPr lang="en-ZA" sz="3600" i="1">
                              <a:latin typeface="Cambria Math" panose="02040503050406030204" pitchFamily="18" charset="0"/>
                            </a:rPr>
                          </m:ctrlPr>
                        </m:naryPr>
                        <m:sub>
                          <m:r>
                            <m:rPr>
                              <m:brk m:alnAt="23"/>
                            </m:rPr>
                            <a:rPr lang="en-ZA" sz="3600" i="1">
                              <a:latin typeface="Cambria Math" panose="02040503050406030204" pitchFamily="18" charset="0"/>
                            </a:rPr>
                            <m:t>𝑖</m:t>
                          </m:r>
                          <m:r>
                            <a:rPr lang="en-ZA" sz="3600" i="1">
                              <a:latin typeface="Cambria Math" panose="02040503050406030204" pitchFamily="18" charset="0"/>
                            </a:rPr>
                            <m:t>=0</m:t>
                          </m:r>
                        </m:sub>
                        <m:sup>
                          <m:r>
                            <a:rPr lang="en-ZA" sz="3600" i="1">
                              <a:latin typeface="Cambria Math" panose="02040503050406030204" pitchFamily="18" charset="0"/>
                            </a:rPr>
                            <m:t>∞</m:t>
                          </m:r>
                        </m:sup>
                        <m:e>
                          <m:sSup>
                            <m:sSupPr>
                              <m:ctrlPr>
                                <a:rPr lang="en-ZA" sz="3600" i="1">
                                  <a:latin typeface="Cambria Math" panose="02040503050406030204" pitchFamily="18" charset="0"/>
                                </a:rPr>
                              </m:ctrlPr>
                            </m:sSupPr>
                            <m:e>
                              <m:d>
                                <m:dPr>
                                  <m:ctrlPr>
                                    <a:rPr lang="en-ZA" sz="3600" i="1">
                                      <a:latin typeface="Cambria Math" panose="02040503050406030204" pitchFamily="18" charset="0"/>
                                    </a:rPr>
                                  </m:ctrlPr>
                                </m:dPr>
                                <m:e>
                                  <m:sSub>
                                    <m:sSubPr>
                                      <m:ctrlPr>
                                        <a:rPr lang="en-ZA" sz="3600" i="1">
                                          <a:latin typeface="Cambria Math" panose="02040503050406030204" pitchFamily="18" charset="0"/>
                                        </a:rPr>
                                      </m:ctrlPr>
                                    </m:sSubPr>
                                    <m:e>
                                      <m:r>
                                        <a:rPr lang="en-ZA" sz="3600" i="1">
                                          <a:latin typeface="Cambria Math" panose="02040503050406030204" pitchFamily="18" charset="0"/>
                                        </a:rPr>
                                        <m:t>𝑎</m:t>
                                      </m:r>
                                    </m:e>
                                    <m:sub>
                                      <m:r>
                                        <a:rPr lang="en-ZA" sz="3600" i="1">
                                          <a:latin typeface="Cambria Math" panose="02040503050406030204" pitchFamily="18" charset="0"/>
                                        </a:rPr>
                                        <m:t>1</m:t>
                                      </m:r>
                                    </m:sub>
                                  </m:sSub>
                                  <m:r>
                                    <a:rPr lang="en-ZA" sz="3600" i="1">
                                      <a:latin typeface="Cambria Math" panose="02040503050406030204" pitchFamily="18" charset="0"/>
                                    </a:rPr>
                                    <m:t>𝐿</m:t>
                                  </m:r>
                                </m:e>
                              </m:d>
                            </m:e>
                            <m:sup>
                              <m:r>
                                <a:rPr lang="en-ZA" sz="3600" i="1">
                                  <a:latin typeface="Cambria Math" panose="02040503050406030204" pitchFamily="18" charset="0"/>
                                </a:rPr>
                                <m:t>𝑖</m:t>
                              </m:r>
                            </m:sup>
                          </m:sSup>
                          <m:d>
                            <m:dPr>
                              <m:ctrlPr>
                                <a:rPr lang="en-ZA" sz="3600" i="1">
                                  <a:latin typeface="Cambria Math" panose="02040503050406030204" pitchFamily="18" charset="0"/>
                                </a:rPr>
                              </m:ctrlPr>
                            </m:dPr>
                            <m:e>
                              <m:sSub>
                                <m:sSubPr>
                                  <m:ctrlPr>
                                    <a:rPr lang="en-ZA" sz="3600" i="1">
                                      <a:latin typeface="Cambria Math" panose="02040503050406030204" pitchFamily="18" charset="0"/>
                                    </a:rPr>
                                  </m:ctrlPr>
                                </m:sSubPr>
                                <m:e>
                                  <m:sSub>
                                    <m:sSubPr>
                                      <m:ctrlPr>
                                        <a:rPr lang="en-ZA" sz="3600" i="1">
                                          <a:latin typeface="Cambria Math" panose="02040503050406030204" pitchFamily="18" charset="0"/>
                                        </a:rPr>
                                      </m:ctrlPr>
                                    </m:sSubPr>
                                    <m:e>
                                      <m:r>
                                        <a:rPr lang="en-ZA" sz="3600" i="1">
                                          <a:latin typeface="Cambria Math" panose="02040503050406030204" pitchFamily="18" charset="0"/>
                                        </a:rPr>
                                        <m:t>𝑎</m:t>
                                      </m:r>
                                    </m:e>
                                    <m:sub>
                                      <m:r>
                                        <a:rPr lang="en-ZA" sz="3600" i="1">
                                          <a:latin typeface="Cambria Math" panose="02040503050406030204" pitchFamily="18" charset="0"/>
                                        </a:rPr>
                                        <m:t>0</m:t>
                                      </m:r>
                                    </m:sub>
                                  </m:sSub>
                                  <m:r>
                                    <a:rPr lang="en-ZA" sz="3600" i="1">
                                      <a:latin typeface="Cambria Math" panose="02040503050406030204" pitchFamily="18" charset="0"/>
                                    </a:rPr>
                                    <m:t>+</m:t>
                                  </m:r>
                                  <m:r>
                                    <a:rPr lang="en-ZA" sz="3600" i="1">
                                      <a:latin typeface="Cambria Math" panose="02040503050406030204" pitchFamily="18" charset="0"/>
                                    </a:rPr>
                                    <m:t>𝜀</m:t>
                                  </m:r>
                                </m:e>
                                <m:sub>
                                  <m:r>
                                    <a:rPr lang="en-ZA" sz="3600" i="1">
                                      <a:latin typeface="Cambria Math" panose="02040503050406030204" pitchFamily="18" charset="0"/>
                                    </a:rPr>
                                    <m:t>𝑡</m:t>
                                  </m:r>
                                </m:sub>
                              </m:sSub>
                            </m:e>
                          </m:d>
                        </m:e>
                      </m:nary>
                    </m:oMath>
                  </m:oMathPara>
                </a14:m>
                <a:endParaRPr lang="en-ZA" sz="3300" dirty="0"/>
              </a:p>
              <a:p>
                <a:pPr marL="0" indent="0">
                  <a:buNone/>
                </a:pPr>
                <a:endParaRPr lang="en-ZA" sz="3300" dirty="0"/>
              </a:p>
              <a:p>
                <a:r>
                  <a:rPr lang="en-ZA" sz="3300" dirty="0"/>
                  <a:t>Must be equivalent to</a:t>
                </a:r>
                <a:endParaRPr lang="en-ZA" sz="3300" i="1" dirty="0">
                  <a:latin typeface="Cambria Math" panose="02040503050406030204" pitchFamily="18" charset="0"/>
                </a:endParaRPr>
              </a:p>
              <a:p>
                <a:pPr marL="0" indent="0">
                  <a:buNone/>
                </a:pPr>
                <a:endParaRPr lang="en-ZA" sz="33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ZA" sz="3300" i="1">
                              <a:latin typeface="Cambria Math" panose="02040503050406030204" pitchFamily="18" charset="0"/>
                            </a:rPr>
                          </m:ctrlPr>
                        </m:sSubPr>
                        <m:e>
                          <m:r>
                            <a:rPr lang="en-ZA" sz="3300" i="1">
                              <a:latin typeface="Cambria Math" panose="02040503050406030204" pitchFamily="18" charset="0"/>
                            </a:rPr>
                            <m:t>𝑦</m:t>
                          </m:r>
                        </m:e>
                        <m:sub>
                          <m:r>
                            <a:rPr lang="en-ZA" sz="3300" i="1">
                              <a:latin typeface="Cambria Math" panose="02040503050406030204" pitchFamily="18" charset="0"/>
                            </a:rPr>
                            <m:t>𝑡</m:t>
                          </m:r>
                        </m:sub>
                      </m:sSub>
                      <m:r>
                        <a:rPr lang="en-ZA" sz="3300" i="1">
                          <a:latin typeface="Cambria Math" panose="02040503050406030204" pitchFamily="18" charset="0"/>
                        </a:rPr>
                        <m:t>=</m:t>
                      </m:r>
                      <m:sSup>
                        <m:sSupPr>
                          <m:ctrlPr>
                            <a:rPr lang="en-ZA" sz="3300" i="1">
                              <a:latin typeface="Cambria Math" panose="02040503050406030204" pitchFamily="18" charset="0"/>
                            </a:rPr>
                          </m:ctrlPr>
                        </m:sSupPr>
                        <m:e>
                          <m:d>
                            <m:dPr>
                              <m:ctrlPr>
                                <a:rPr lang="en-ZA" sz="3300" i="1">
                                  <a:latin typeface="Cambria Math" panose="02040503050406030204" pitchFamily="18" charset="0"/>
                                </a:rPr>
                              </m:ctrlPr>
                            </m:dPr>
                            <m:e>
                              <m:r>
                                <a:rPr lang="en-ZA" sz="3300" i="1">
                                  <a:latin typeface="Cambria Math" panose="02040503050406030204" pitchFamily="18" charset="0"/>
                                </a:rPr>
                                <m:t>1−</m:t>
                              </m:r>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1</m:t>
                                  </m:r>
                                </m:sub>
                              </m:sSub>
                              <m:r>
                                <a:rPr lang="en-ZA" sz="3300" i="1">
                                  <a:latin typeface="Cambria Math" panose="02040503050406030204" pitchFamily="18" charset="0"/>
                                </a:rPr>
                                <m:t>𝐿</m:t>
                              </m:r>
                            </m:e>
                          </m:d>
                        </m:e>
                        <m:sup>
                          <m:r>
                            <a:rPr lang="en-ZA" sz="3300" i="1">
                              <a:latin typeface="Cambria Math" panose="02040503050406030204" pitchFamily="18" charset="0"/>
                            </a:rPr>
                            <m:t>−1</m:t>
                          </m:r>
                        </m:sup>
                      </m:sSup>
                      <m:d>
                        <m:dPr>
                          <m:ctrlPr>
                            <a:rPr lang="en-ZA" sz="3300" i="1">
                              <a:latin typeface="Cambria Math" panose="02040503050406030204" pitchFamily="18" charset="0"/>
                            </a:rPr>
                          </m:ctrlPr>
                        </m:dPr>
                        <m:e>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0</m:t>
                              </m:r>
                            </m:sub>
                          </m:sSub>
                          <m:r>
                            <a:rPr lang="en-ZA" sz="3300">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𝜀</m:t>
                              </m:r>
                            </m:e>
                            <m:sub>
                              <m:r>
                                <a:rPr lang="en-ZA" sz="3300" i="1">
                                  <a:latin typeface="Cambria Math" panose="02040503050406030204" pitchFamily="18" charset="0"/>
                                </a:rPr>
                                <m:t>𝑡</m:t>
                              </m:r>
                            </m:sub>
                          </m:sSub>
                        </m:e>
                      </m:d>
                    </m:oMath>
                  </m:oMathPara>
                </a14:m>
                <a:endParaRPr lang="en-ZA" sz="3300" dirty="0"/>
              </a:p>
              <a:p>
                <a:pPr marL="0" indent="0">
                  <a:buNone/>
                </a:pPr>
                <a:endParaRPr lang="en-ZA" sz="3300" dirty="0"/>
              </a:p>
              <a:p>
                <a:r>
                  <a:rPr lang="en-ZA" sz="3300" dirty="0"/>
                  <a:t>Thus we conclude that </a:t>
                </a:r>
              </a:p>
              <a:p>
                <a:pPr marL="0" indent="0">
                  <a:buNone/>
                </a:pPr>
                <a14:m>
                  <m:oMathPara xmlns:m="http://schemas.openxmlformats.org/officeDocument/2006/math">
                    <m:oMathParaPr>
                      <m:jc m:val="centerGroup"/>
                    </m:oMathParaPr>
                    <m:oMath xmlns:m="http://schemas.openxmlformats.org/officeDocument/2006/math">
                      <m:sSup>
                        <m:sSupPr>
                          <m:ctrlPr>
                            <a:rPr lang="en-ZA" i="1">
                              <a:latin typeface="Cambria Math" panose="02040503050406030204" pitchFamily="18" charset="0"/>
                            </a:rPr>
                          </m:ctrlPr>
                        </m:sSupPr>
                        <m:e>
                          <m:d>
                            <m:dPr>
                              <m:ctrlPr>
                                <a:rPr lang="en-ZA" i="1">
                                  <a:latin typeface="Cambria Math" panose="02040503050406030204" pitchFamily="18" charset="0"/>
                                </a:rPr>
                              </m:ctrlPr>
                            </m:dPr>
                            <m:e>
                              <m:r>
                                <a:rPr lang="en-ZA" i="1">
                                  <a:latin typeface="Cambria Math" panose="02040503050406030204" pitchFamily="18" charset="0"/>
                                </a:rPr>
                                <m:t>1−</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e>
                          </m:d>
                        </m:e>
                        <m:sup>
                          <m:r>
                            <a:rPr lang="en-ZA" i="1">
                              <a:latin typeface="Cambria Math" panose="02040503050406030204" pitchFamily="18" charset="0"/>
                            </a:rPr>
                            <m:t>−1</m:t>
                          </m:r>
                        </m:sup>
                      </m:sSup>
                      <m:r>
                        <a:rPr lang="en-ZA" b="0" i="1" smtClean="0">
                          <a:latin typeface="Cambria Math" panose="02040503050406030204" pitchFamily="18" charset="0"/>
                        </a:rPr>
                        <m:t>=</m:t>
                      </m:r>
                      <m:nary>
                        <m:naryPr>
                          <m:chr m:val="∑"/>
                          <m:ctrlPr>
                            <a:rPr lang="en-ZA" i="1">
                              <a:latin typeface="Cambria Math" panose="02040503050406030204" pitchFamily="18" charset="0"/>
                            </a:rPr>
                          </m:ctrlPr>
                        </m:naryPr>
                        <m:sub>
                          <m:r>
                            <m:rPr>
                              <m:brk m:alnAt="23"/>
                            </m:rPr>
                            <a:rPr lang="en-ZA" i="1">
                              <a:latin typeface="Cambria Math" panose="02040503050406030204" pitchFamily="18" charset="0"/>
                            </a:rPr>
                            <m:t>𝑖</m:t>
                          </m:r>
                          <m:r>
                            <a:rPr lang="en-ZA" i="1">
                              <a:latin typeface="Cambria Math" panose="02040503050406030204" pitchFamily="18" charset="0"/>
                            </a:rPr>
                            <m:t>=0</m:t>
                          </m:r>
                        </m:sub>
                        <m:sup>
                          <m:r>
                            <a:rPr lang="en-ZA" i="1">
                              <a:latin typeface="Cambria Math" panose="02040503050406030204" pitchFamily="18" charset="0"/>
                            </a:rPr>
                            <m:t>∞</m:t>
                          </m:r>
                        </m:sup>
                        <m:e>
                          <m:sSup>
                            <m:sSupPr>
                              <m:ctrlPr>
                                <a:rPr lang="en-ZA" i="1" smtClean="0">
                                  <a:latin typeface="Cambria Math" panose="02040503050406030204" pitchFamily="18" charset="0"/>
                                </a:rPr>
                              </m:ctrlPr>
                            </m:sSupPr>
                            <m:e>
                              <m:d>
                                <m:dPr>
                                  <m:ctrlPr>
                                    <a:rPr lang="en-ZA" i="1">
                                      <a:latin typeface="Cambria Math" panose="02040503050406030204" pitchFamily="18" charset="0"/>
                                    </a:rPr>
                                  </m:ctrlPr>
                                </m:dPr>
                                <m:e>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e>
                              </m:d>
                            </m:e>
                            <m:sup>
                              <m:r>
                                <a:rPr lang="en-ZA" i="1">
                                  <a:latin typeface="Cambria Math" panose="02040503050406030204" pitchFamily="18" charset="0"/>
                                </a:rPr>
                                <m:t>𝑖</m:t>
                              </m:r>
                            </m:sup>
                          </m:sSup>
                        </m:e>
                      </m:nary>
                      <m:r>
                        <a:rPr lang="en-ZA" b="0" i="1" smtClean="0">
                          <a:latin typeface="Cambria Math" panose="02040503050406030204" pitchFamily="18" charset="0"/>
                        </a:rPr>
                        <m:t>&lt;∞</m:t>
                      </m:r>
                    </m:oMath>
                  </m:oMathPara>
                </a14:m>
                <a:endParaRPr lang="en-ZA" dirty="0"/>
              </a:p>
              <a:p>
                <a:pPr marL="0" indent="0">
                  <a:buNone/>
                </a:pPr>
                <a:r>
                  <a:rPr lang="en-ZA" sz="3300" dirty="0"/>
                  <a:t>	if and only if </a:t>
                </a:r>
                <a14:m>
                  <m:oMath xmlns:m="http://schemas.openxmlformats.org/officeDocument/2006/math">
                    <m:d>
                      <m:dPr>
                        <m:begChr m:val="|"/>
                        <m:endChr m:val="|"/>
                        <m:ctrlPr>
                          <a:rPr lang="en-ZA" sz="3600" i="1">
                            <a:latin typeface="Cambria Math" panose="02040503050406030204" pitchFamily="18" charset="0"/>
                          </a:rPr>
                        </m:ctrlPr>
                      </m:dPr>
                      <m:e>
                        <m:sSub>
                          <m:sSubPr>
                            <m:ctrlPr>
                              <a:rPr lang="en-ZA" sz="3600" i="1">
                                <a:latin typeface="Cambria Math" panose="02040503050406030204" pitchFamily="18" charset="0"/>
                              </a:rPr>
                            </m:ctrlPr>
                          </m:sSubPr>
                          <m:e>
                            <m:r>
                              <a:rPr lang="en-ZA" sz="3600" i="1">
                                <a:latin typeface="Cambria Math" panose="02040503050406030204" pitchFamily="18" charset="0"/>
                              </a:rPr>
                              <m:t>𝑎</m:t>
                            </m:r>
                          </m:e>
                          <m:sub>
                            <m:r>
                              <a:rPr lang="en-ZA" sz="3600" i="1">
                                <a:latin typeface="Cambria Math" panose="02040503050406030204" pitchFamily="18" charset="0"/>
                              </a:rPr>
                              <m:t>1</m:t>
                            </m:r>
                          </m:sub>
                        </m:sSub>
                      </m:e>
                    </m:d>
                    <m:r>
                      <a:rPr lang="en-ZA" sz="3600" i="1">
                        <a:latin typeface="Cambria Math" panose="02040503050406030204" pitchFamily="18" charset="0"/>
                      </a:rPr>
                      <m:t>&lt;1</m:t>
                    </m:r>
                  </m:oMath>
                </a14:m>
                <a:r>
                  <a:rPr lang="en-US" sz="3600" dirty="0"/>
                  <a:t> </a:t>
                </a:r>
                <a:endParaRPr lang="en-ZA" sz="3300" dirty="0"/>
              </a:p>
              <a:p>
                <a:endParaRPr lang="en-ZA" sz="3300" dirty="0"/>
              </a:p>
              <a:p>
                <a:pPr marL="0" indent="0">
                  <a:buNone/>
                </a:pPr>
                <a:endParaRPr lang="en-ZA" sz="33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980729"/>
                <a:ext cx="10972800" cy="5544616"/>
              </a:xfrm>
              <a:blipFill>
                <a:blip r:embed="rId2"/>
                <a:stretch>
                  <a:fillRect l="-833" t="-2090" b="-330"/>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98</a:t>
            </a:fld>
            <a:endParaRPr lang="en-ZA"/>
          </a:p>
        </p:txBody>
      </p:sp>
      <p:sp>
        <p:nvSpPr>
          <p:cNvPr id="5" name="TextBox 4">
            <a:extLst>
              <a:ext uri="{FF2B5EF4-FFF2-40B4-BE49-F238E27FC236}">
                <a16:creationId xmlns:a16="http://schemas.microsoft.com/office/drawing/2014/main" id="{BB22F8F5-9A9A-4C5D-B83B-09899E39F2D0}"/>
              </a:ext>
            </a:extLst>
          </p:cNvPr>
          <p:cNvSpPr txBox="1"/>
          <p:nvPr/>
        </p:nvSpPr>
        <p:spPr>
          <a:xfrm>
            <a:off x="8256240" y="3555215"/>
            <a:ext cx="4127152" cy="2308324"/>
          </a:xfrm>
          <a:prstGeom prst="rect">
            <a:avLst/>
          </a:prstGeom>
          <a:noFill/>
        </p:spPr>
        <p:txBody>
          <a:bodyPr wrap="square" rtlCol="0">
            <a:spAutoFit/>
          </a:bodyPr>
          <a:lstStyle/>
          <a:p>
            <a:r>
              <a:rPr lang="en-ZA" sz="2400" dirty="0">
                <a:solidFill>
                  <a:srgbClr val="FF0000"/>
                </a:solidFill>
              </a:rPr>
              <a:t>Pay close attention to this result: When it exists, the inverse of a finite order polynomial in the lag operator is a convergent, </a:t>
            </a:r>
            <a:r>
              <a:rPr lang="en-ZA" sz="2400" i="1" dirty="0">
                <a:solidFill>
                  <a:srgbClr val="FF0000"/>
                </a:solidFill>
              </a:rPr>
              <a:t>infinite</a:t>
            </a:r>
            <a:r>
              <a:rPr lang="en-ZA" sz="2400" dirty="0">
                <a:solidFill>
                  <a:srgbClr val="FF0000"/>
                </a:solidFill>
              </a:rPr>
              <a:t> order lag polynomial</a:t>
            </a:r>
          </a:p>
        </p:txBody>
      </p:sp>
    </p:spTree>
    <p:extLst>
      <p:ext uri="{BB962C8B-B14F-4D97-AF65-F5344CB8AC3E}">
        <p14:creationId xmlns:p14="http://schemas.microsoft.com/office/powerpoint/2010/main" val="265020390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4624"/>
            <a:ext cx="10972800" cy="778098"/>
          </a:xfrm>
        </p:spPr>
        <p:txBody>
          <a:bodyPr>
            <a:noAutofit/>
          </a:bodyPr>
          <a:lstStyle/>
          <a:p>
            <a:r>
              <a:rPr lang="en-US" sz="2800" b="1" dirty="0"/>
              <a:t>The solution of a 1</a:t>
            </a:r>
            <a:r>
              <a:rPr lang="en-US" sz="2800" b="1" baseline="30000" dirty="0"/>
              <a:t>st</a:t>
            </a:r>
            <a:r>
              <a:rPr lang="en-US" sz="2800" b="1" dirty="0"/>
              <a:t> order Linear Difference Equation</a:t>
            </a:r>
            <a:endParaRPr lang="en-ZA" sz="28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822723"/>
                <a:ext cx="10972800" cy="6035278"/>
              </a:xfrm>
            </p:spPr>
            <p:txBody>
              <a:bodyPr>
                <a:normAutofit fontScale="70000" lnSpcReduction="20000"/>
              </a:bodyPr>
              <a:lstStyle/>
              <a:p>
                <a14:m>
                  <m:oMath xmlns:m="http://schemas.openxmlformats.org/officeDocument/2006/math">
                    <m:d>
                      <m:dPr>
                        <m:ctrlPr>
                          <a:rPr lang="en-ZA" i="1" smtClean="0">
                            <a:latin typeface="Cambria Math" panose="02040503050406030204" pitchFamily="18" charset="0"/>
                          </a:rPr>
                        </m:ctrlPr>
                      </m:dPr>
                      <m:e>
                        <m:r>
                          <a:rPr lang="en-ZA" i="1">
                            <a:latin typeface="Cambria Math" panose="02040503050406030204" pitchFamily="18" charset="0"/>
                          </a:rPr>
                          <m:t>1−</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e>
                    </m:d>
                  </m:oMath>
                </a14:m>
                <a:r>
                  <a:rPr lang="en-ZA" dirty="0"/>
                  <a:t> is the inverse characteristic polynomial of the first order difference equation </a:t>
                </a:r>
                <a14:m>
                  <m:oMath xmlns:m="http://schemas.openxmlformats.org/officeDocument/2006/math">
                    <m:sSub>
                      <m:sSubPr>
                        <m:ctrlPr>
                          <a:rPr lang="en-ZA" sz="3300" i="1">
                            <a:latin typeface="Cambria Math" panose="02040503050406030204" pitchFamily="18" charset="0"/>
                          </a:rPr>
                        </m:ctrlPr>
                      </m:sSubPr>
                      <m:e>
                        <m:r>
                          <a:rPr lang="en-ZA" sz="3300" i="1">
                            <a:latin typeface="Cambria Math" panose="02040503050406030204" pitchFamily="18" charset="0"/>
                          </a:rPr>
                          <m:t>𝑦</m:t>
                        </m:r>
                      </m:e>
                      <m:sub>
                        <m:r>
                          <a:rPr lang="en-ZA" sz="3300" i="1">
                            <a:latin typeface="Cambria Math" panose="02040503050406030204" pitchFamily="18" charset="0"/>
                          </a:rPr>
                          <m:t>𝑡</m:t>
                        </m:r>
                      </m:sub>
                    </m:sSub>
                    <m:r>
                      <a:rPr lang="en-ZA" sz="3300" i="1">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0</m:t>
                        </m:r>
                      </m:sub>
                    </m:sSub>
                    <m:r>
                      <a:rPr lang="en-ZA" sz="3300" i="1">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1</m:t>
                        </m:r>
                      </m:sub>
                    </m:sSub>
                    <m:sSub>
                      <m:sSubPr>
                        <m:ctrlPr>
                          <a:rPr lang="en-ZA" sz="3300" i="1">
                            <a:latin typeface="Cambria Math" panose="02040503050406030204" pitchFamily="18" charset="0"/>
                          </a:rPr>
                        </m:ctrlPr>
                      </m:sSubPr>
                      <m:e>
                        <m:r>
                          <a:rPr lang="en-ZA" sz="3300" i="1">
                            <a:latin typeface="Cambria Math" panose="02040503050406030204" pitchFamily="18" charset="0"/>
                          </a:rPr>
                          <m:t>𝑦</m:t>
                        </m:r>
                      </m:e>
                      <m:sub>
                        <m:r>
                          <a:rPr lang="en-ZA" sz="3300" i="1">
                            <a:latin typeface="Cambria Math" panose="02040503050406030204" pitchFamily="18" charset="0"/>
                          </a:rPr>
                          <m:t>𝑡</m:t>
                        </m:r>
                        <m:r>
                          <a:rPr lang="en-ZA" sz="3300" i="1">
                            <a:latin typeface="Cambria Math" panose="02040503050406030204" pitchFamily="18" charset="0"/>
                          </a:rPr>
                          <m:t>−1</m:t>
                        </m:r>
                      </m:sub>
                    </m:sSub>
                    <m:r>
                      <a:rPr lang="en-ZA" sz="3300">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𝜀</m:t>
                        </m:r>
                      </m:e>
                      <m:sub>
                        <m:r>
                          <a:rPr lang="en-ZA" sz="3300" i="1">
                            <a:latin typeface="Cambria Math" panose="02040503050406030204" pitchFamily="18" charset="0"/>
                          </a:rPr>
                          <m:t>𝑡</m:t>
                        </m:r>
                      </m:sub>
                    </m:sSub>
                  </m:oMath>
                </a14:m>
                <a:endParaRPr lang="en-ZA" sz="3300" dirty="0"/>
              </a:p>
              <a:p>
                <a:pPr marL="0" indent="0">
                  <a:buNone/>
                </a:pPr>
                <a:endParaRPr lang="en-ZA" sz="3300" dirty="0"/>
              </a:p>
              <a:p>
                <a:r>
                  <a:rPr lang="en-ZA" sz="3300" dirty="0"/>
                  <a:t>The roots of a polynomial in a real/complex </a:t>
                </a:r>
                <a:r>
                  <a:rPr lang="en-ZA" sz="3300" i="1" dirty="0"/>
                  <a:t>variable</a:t>
                </a:r>
                <a:r>
                  <a:rPr lang="en-ZA" sz="3300" dirty="0"/>
                  <a:t> </a:t>
                </a:r>
                <a14:m>
                  <m:oMath xmlns:m="http://schemas.openxmlformats.org/officeDocument/2006/math">
                    <m:r>
                      <a:rPr lang="en-ZA" sz="3600" i="1">
                        <a:latin typeface="Cambria Math" panose="02040503050406030204" pitchFamily="18" charset="0"/>
                      </a:rPr>
                      <m:t>𝐿</m:t>
                    </m:r>
                  </m:oMath>
                </a14:m>
                <a:r>
                  <a:rPr lang="en-ZA" sz="3300" dirty="0"/>
                  <a:t> are the set of values of </a:t>
                </a:r>
                <a14:m>
                  <m:oMath xmlns:m="http://schemas.openxmlformats.org/officeDocument/2006/math">
                    <m:r>
                      <a:rPr lang="en-ZA" sz="3600" i="1">
                        <a:latin typeface="Cambria Math" panose="02040503050406030204" pitchFamily="18" charset="0"/>
                      </a:rPr>
                      <m:t>𝐿</m:t>
                    </m:r>
                  </m:oMath>
                </a14:m>
                <a:r>
                  <a:rPr lang="en-ZA" sz="3300" dirty="0"/>
                  <a:t> that sets the polynomial equal to zero. </a:t>
                </a:r>
              </a:p>
              <a:p>
                <a:endParaRPr lang="en-ZA" sz="3300" dirty="0"/>
              </a:p>
              <a:p>
                <a:r>
                  <a:rPr lang="en-ZA" sz="3300" dirty="0"/>
                  <a:t>In this case the </a:t>
                </a:r>
                <a14:m>
                  <m:oMath xmlns:m="http://schemas.openxmlformats.org/officeDocument/2006/math">
                    <m:sSup>
                      <m:sSupPr>
                        <m:ctrlPr>
                          <a:rPr lang="en-ZA" b="0" i="1" smtClean="0">
                            <a:latin typeface="Cambria Math" panose="02040503050406030204" pitchFamily="18" charset="0"/>
                          </a:rPr>
                        </m:ctrlPr>
                      </m:sSupPr>
                      <m:e>
                        <m:r>
                          <a:rPr lang="en-ZA" i="1">
                            <a:latin typeface="Cambria Math" panose="02040503050406030204" pitchFamily="18" charset="0"/>
                          </a:rPr>
                          <m:t>𝐿</m:t>
                        </m:r>
                      </m:e>
                      <m:sup>
                        <m:r>
                          <a:rPr lang="en-ZA" b="0" i="1" smtClean="0">
                            <a:latin typeface="Cambria Math" panose="02040503050406030204" pitchFamily="18" charset="0"/>
                          </a:rPr>
                          <m:t>∗</m:t>
                        </m:r>
                      </m:sup>
                    </m:sSup>
                  </m:oMath>
                </a14:m>
                <a:r>
                  <a:rPr lang="en-ZA" sz="3300" dirty="0"/>
                  <a:t> that solves:</a:t>
                </a:r>
                <a:br>
                  <a:rPr lang="en-ZA" sz="3300" dirty="0"/>
                </a:br>
                <a:endParaRPr lang="en-ZA" sz="3300" dirty="0"/>
              </a:p>
              <a:p>
                <a:pPr marL="0" indent="0">
                  <a:buNone/>
                </a:pPr>
                <a14:m>
                  <m:oMathPara xmlns:m="http://schemas.openxmlformats.org/officeDocument/2006/math">
                    <m:oMathParaPr>
                      <m:jc m:val="centerGroup"/>
                    </m:oMathParaPr>
                    <m:oMath xmlns:m="http://schemas.openxmlformats.org/officeDocument/2006/math">
                      <m:d>
                        <m:dPr>
                          <m:ctrlPr>
                            <a:rPr lang="en-ZA" sz="3300" i="1">
                              <a:latin typeface="Cambria Math" panose="02040503050406030204" pitchFamily="18" charset="0"/>
                            </a:rPr>
                          </m:ctrlPr>
                        </m:dPr>
                        <m:e>
                          <m:r>
                            <a:rPr lang="en-ZA" sz="3300" i="1">
                              <a:latin typeface="Cambria Math" panose="02040503050406030204" pitchFamily="18" charset="0"/>
                            </a:rPr>
                            <m:t>1−</m:t>
                          </m:r>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1</m:t>
                              </m:r>
                            </m:sub>
                          </m:sSub>
                          <m:sSup>
                            <m:sSupPr>
                              <m:ctrlPr>
                                <a:rPr lang="en-ZA" sz="3300" i="1">
                                  <a:latin typeface="Cambria Math" panose="02040503050406030204" pitchFamily="18" charset="0"/>
                                </a:rPr>
                              </m:ctrlPr>
                            </m:sSupPr>
                            <m:e>
                              <m:r>
                                <a:rPr lang="en-ZA" sz="3300" i="1">
                                  <a:latin typeface="Cambria Math" panose="02040503050406030204" pitchFamily="18" charset="0"/>
                                </a:rPr>
                                <m:t>𝐿</m:t>
                              </m:r>
                            </m:e>
                            <m:sup>
                              <m:r>
                                <a:rPr lang="en-ZA" sz="3300" i="1">
                                  <a:latin typeface="Cambria Math" panose="02040503050406030204" pitchFamily="18" charset="0"/>
                                </a:rPr>
                                <m:t>∗</m:t>
                              </m:r>
                            </m:sup>
                          </m:sSup>
                        </m:e>
                      </m:d>
                      <m:r>
                        <a:rPr lang="en-ZA" sz="3300" i="1">
                          <a:latin typeface="Cambria Math" panose="02040503050406030204" pitchFamily="18" charset="0"/>
                        </a:rPr>
                        <m:t>=0</m:t>
                      </m:r>
                    </m:oMath>
                    <m:oMath xmlns:m="http://schemas.openxmlformats.org/officeDocument/2006/math">
                      <m:sSup>
                        <m:sSupPr>
                          <m:ctrlPr>
                            <a:rPr lang="en-ZA" sz="3300" i="1">
                              <a:latin typeface="Cambria Math" panose="02040503050406030204" pitchFamily="18" charset="0"/>
                            </a:rPr>
                          </m:ctrlPr>
                        </m:sSupPr>
                        <m:e>
                          <m:r>
                            <a:rPr lang="en-ZA" sz="3300" i="1">
                              <a:latin typeface="Cambria Math" panose="02040503050406030204" pitchFamily="18" charset="0"/>
                            </a:rPr>
                            <m:t>𝐿</m:t>
                          </m:r>
                        </m:e>
                        <m:sup>
                          <m:r>
                            <a:rPr lang="en-ZA" sz="3300" i="1">
                              <a:latin typeface="Cambria Math" panose="02040503050406030204" pitchFamily="18" charset="0"/>
                            </a:rPr>
                            <m:t>∗</m:t>
                          </m:r>
                        </m:sup>
                      </m:sSup>
                      <m:r>
                        <a:rPr lang="en-ZA" sz="3300" i="1">
                          <a:latin typeface="Cambria Math" panose="02040503050406030204" pitchFamily="18" charset="0"/>
                        </a:rPr>
                        <m:t>=</m:t>
                      </m:r>
                      <m:f>
                        <m:fPr>
                          <m:ctrlPr>
                            <a:rPr lang="en-ZA" sz="3300" i="1">
                              <a:latin typeface="Cambria Math" panose="02040503050406030204" pitchFamily="18" charset="0"/>
                            </a:rPr>
                          </m:ctrlPr>
                        </m:fPr>
                        <m:num>
                          <m:r>
                            <a:rPr lang="en-ZA" sz="3300" i="1">
                              <a:latin typeface="Cambria Math" panose="02040503050406030204" pitchFamily="18" charset="0"/>
                            </a:rPr>
                            <m:t>1</m:t>
                          </m:r>
                        </m:num>
                        <m:den>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1</m:t>
                              </m:r>
                            </m:sub>
                          </m:sSub>
                        </m:den>
                      </m:f>
                    </m:oMath>
                  </m:oMathPara>
                </a14:m>
                <a:endParaRPr lang="en-ZA" sz="3300" dirty="0"/>
              </a:p>
              <a:p>
                <a:pPr marL="0" indent="0">
                  <a:buNone/>
                </a:pPr>
                <a:endParaRPr lang="en-ZA" sz="3300" dirty="0"/>
              </a:p>
              <a:p>
                <a:r>
                  <a:rPr lang="en-ZA" sz="3300" dirty="0"/>
                  <a:t>Since we know that this inverse of this </a:t>
                </a:r>
                <a:r>
                  <a:rPr lang="en-ZA" sz="3300" i="1" dirty="0"/>
                  <a:t>Lag</a:t>
                </a:r>
                <a:r>
                  <a:rPr lang="en-ZA" sz="3300" dirty="0"/>
                  <a:t> polynomial exists when </a:t>
                </a:r>
                <a14:m>
                  <m:oMath xmlns:m="http://schemas.openxmlformats.org/officeDocument/2006/math">
                    <m:d>
                      <m:dPr>
                        <m:begChr m:val="|"/>
                        <m:endChr m:val="|"/>
                        <m:ctrlPr>
                          <a:rPr lang="en-ZA" sz="3600" i="1">
                            <a:latin typeface="Cambria Math" panose="02040503050406030204" pitchFamily="18" charset="0"/>
                          </a:rPr>
                        </m:ctrlPr>
                      </m:dPr>
                      <m:e>
                        <m:sSub>
                          <m:sSubPr>
                            <m:ctrlPr>
                              <a:rPr lang="en-ZA" sz="3600" i="1">
                                <a:latin typeface="Cambria Math" panose="02040503050406030204" pitchFamily="18" charset="0"/>
                              </a:rPr>
                            </m:ctrlPr>
                          </m:sSubPr>
                          <m:e>
                            <m:r>
                              <a:rPr lang="en-ZA" sz="3600" i="1">
                                <a:latin typeface="Cambria Math" panose="02040503050406030204" pitchFamily="18" charset="0"/>
                              </a:rPr>
                              <m:t>𝑎</m:t>
                            </m:r>
                          </m:e>
                          <m:sub>
                            <m:r>
                              <a:rPr lang="en-ZA" sz="3600" i="1">
                                <a:latin typeface="Cambria Math" panose="02040503050406030204" pitchFamily="18" charset="0"/>
                              </a:rPr>
                              <m:t>1</m:t>
                            </m:r>
                          </m:sub>
                        </m:sSub>
                      </m:e>
                    </m:d>
                    <m:r>
                      <a:rPr lang="en-ZA" sz="3600" i="1">
                        <a:latin typeface="Cambria Math" panose="02040503050406030204" pitchFamily="18" charset="0"/>
                      </a:rPr>
                      <m:t>&lt;1</m:t>
                    </m:r>
                  </m:oMath>
                </a14:m>
                <a:r>
                  <a:rPr lang="en-ZA" sz="3300" dirty="0"/>
                  <a:t>, that implies that </a:t>
                </a:r>
                <a14:m>
                  <m:oMath xmlns:m="http://schemas.openxmlformats.org/officeDocument/2006/math">
                    <m:d>
                      <m:dPr>
                        <m:begChr m:val="|"/>
                        <m:endChr m:val="|"/>
                        <m:ctrlPr>
                          <a:rPr lang="en-ZA" sz="3300" i="1">
                            <a:latin typeface="Cambria Math" panose="02040503050406030204" pitchFamily="18" charset="0"/>
                          </a:rPr>
                        </m:ctrlPr>
                      </m:dPr>
                      <m:e>
                        <m:sSup>
                          <m:sSupPr>
                            <m:ctrlPr>
                              <a:rPr lang="en-ZA" sz="3300" i="1">
                                <a:latin typeface="Cambria Math" panose="02040503050406030204" pitchFamily="18" charset="0"/>
                              </a:rPr>
                            </m:ctrlPr>
                          </m:sSupPr>
                          <m:e>
                            <m:r>
                              <a:rPr lang="en-ZA" sz="3300" i="1">
                                <a:latin typeface="Cambria Math" panose="02040503050406030204" pitchFamily="18" charset="0"/>
                              </a:rPr>
                              <m:t>𝐿</m:t>
                            </m:r>
                          </m:e>
                          <m:sup>
                            <m:r>
                              <a:rPr lang="en-ZA" sz="3300" i="1">
                                <a:latin typeface="Cambria Math" panose="02040503050406030204" pitchFamily="18" charset="0"/>
                              </a:rPr>
                              <m:t>∗</m:t>
                            </m:r>
                          </m:sup>
                        </m:sSup>
                      </m:e>
                    </m:d>
                    <m:r>
                      <a:rPr lang="en-ZA" sz="3300" i="1">
                        <a:latin typeface="Cambria Math" panose="02040503050406030204" pitchFamily="18" charset="0"/>
                      </a:rPr>
                      <m:t>&gt;1</m:t>
                    </m:r>
                  </m:oMath>
                </a14:m>
                <a:endParaRPr lang="en-ZA" sz="3300" dirty="0"/>
              </a:p>
              <a:p>
                <a:endParaRPr lang="en-ZA" sz="3300" dirty="0"/>
              </a:p>
              <a:p>
                <a:r>
                  <a:rPr lang="en-ZA" sz="3300" b="1" dirty="0"/>
                  <a:t>In words: </a:t>
                </a:r>
                <a:r>
                  <a:rPr lang="en-ZA" sz="3300" dirty="0"/>
                  <a:t>a difference equation has a solution (backwards, into the past) if and only if all the roots of its inverse characteristic equation are all larger than 1 in absolute value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822723"/>
                <a:ext cx="10972800" cy="6035278"/>
              </a:xfrm>
              <a:blipFill>
                <a:blip r:embed="rId2"/>
                <a:stretch>
                  <a:fillRect l="-667" t="-1717"/>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99</a:t>
            </a:fld>
            <a:endParaRPr lang="en-ZA" dirty="0"/>
          </a:p>
        </p:txBody>
      </p:sp>
    </p:spTree>
    <p:extLst>
      <p:ext uri="{BB962C8B-B14F-4D97-AF65-F5344CB8AC3E}">
        <p14:creationId xmlns:p14="http://schemas.microsoft.com/office/powerpoint/2010/main" val="2189223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2930</TotalTime>
  <Words>7990</Words>
  <Application>Microsoft Office PowerPoint</Application>
  <PresentationFormat>Widescreen</PresentationFormat>
  <Paragraphs>1222</Paragraphs>
  <Slides>115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115</vt:i4>
      </vt:variant>
    </vt:vector>
  </HeadingPairs>
  <TitlesOfParts>
    <vt:vector size="120" baseType="lpstr">
      <vt:lpstr>Arial</vt:lpstr>
      <vt:lpstr>Calibri</vt:lpstr>
      <vt:lpstr>Cambria Math</vt:lpstr>
      <vt:lpstr>Garamond</vt:lpstr>
      <vt:lpstr>Office Theme</vt:lpstr>
      <vt:lpstr>Econometrics 441/871</vt:lpstr>
      <vt:lpstr>Plan</vt:lpstr>
      <vt:lpstr>The Team</vt:lpstr>
      <vt:lpstr>Assessment</vt:lpstr>
      <vt:lpstr>Assessment details</vt:lpstr>
      <vt:lpstr>Assessment details</vt:lpstr>
      <vt:lpstr>Assessment details</vt:lpstr>
      <vt:lpstr>Assessment details</vt:lpstr>
      <vt:lpstr>Time Series Research Project</vt:lpstr>
      <vt:lpstr>Resources</vt:lpstr>
      <vt:lpstr>Introduction to Time Series Econometrics</vt:lpstr>
      <vt:lpstr>Warning | Suggestion</vt:lpstr>
      <vt:lpstr>I don’t know what you don’t know</vt:lpstr>
      <vt:lpstr>Time Series vs Cross Section</vt:lpstr>
      <vt:lpstr>Time Series vs Cross Section</vt:lpstr>
      <vt:lpstr>Time Series vs Cross Section</vt:lpstr>
      <vt:lpstr>Time Series vs Cross Section</vt:lpstr>
      <vt:lpstr>Time Series vs Cross Section</vt:lpstr>
      <vt:lpstr>Time Series vs Cross Section</vt:lpstr>
      <vt:lpstr>Time Series vs Cross Section</vt:lpstr>
      <vt:lpstr>Time Series vs Cross Section</vt:lpstr>
      <vt:lpstr>Stylized Facts about economic time series</vt:lpstr>
      <vt:lpstr>Stylized Facts about economic time series 1. persistence, with or without an apparent trend</vt:lpstr>
      <vt:lpstr>Stylized Facts about economic time series 2. the growth rates of persistent series tends to be far less persistent</vt:lpstr>
      <vt:lpstr>Stylized Facts about economic time series 3. apparently systematic behaviour can change without warning (structural breaks)</vt:lpstr>
      <vt:lpstr>Stylized Facts about economic time series 3. apparently systematic behaviour can change without warning (structural breaks)</vt:lpstr>
      <vt:lpstr>Stylized Facts about economic time series 4. Seasonality is a fundamental feature, but it is not “sinusoidal”, and scaling matters</vt:lpstr>
      <vt:lpstr>Stylized Facts about economic time series 5. Some series seem to have constant means, but periods of high/low volatility</vt:lpstr>
      <vt:lpstr>Stylized Facts about economic time series 6. Related economic series tend to co-move systematically</vt:lpstr>
      <vt:lpstr>Stylized Facts about economic time series 7. Co-movements reflect relationships with broader economic forces</vt:lpstr>
      <vt:lpstr>Overview of Time Series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Today: Difference equations</vt:lpstr>
      <vt:lpstr>Today: Difference equations</vt:lpstr>
      <vt:lpstr>More generally</vt:lpstr>
      <vt:lpstr>nth order Linear Difference Equations</vt:lpstr>
      <vt:lpstr>nth order Linear Difference Equations</vt:lpstr>
      <vt:lpstr>nth order Linear Difference Equations</vt:lpstr>
      <vt:lpstr>Discrete vs Continuous Time models</vt:lpstr>
      <vt:lpstr>Discrete vs Continuous Time models</vt:lpstr>
      <vt:lpstr>Discrete vs Continuous Time models</vt:lpstr>
      <vt:lpstr>Discrete vs Continuous Time models</vt:lpstr>
      <vt:lpstr>nth order Linear Difference Equations</vt:lpstr>
      <vt:lpstr>nth order Linear Difference Equations</vt:lpstr>
      <vt:lpstr>Linear Difference Equations</vt:lpstr>
      <vt:lpstr>Linear Difference Equations</vt:lpstr>
      <vt:lpstr>Defining the solution of a difference equation</vt:lpstr>
      <vt:lpstr>Defining the solution of a difference equation</vt:lpstr>
      <vt:lpstr>Defining the solution of a difference equation</vt:lpstr>
      <vt:lpstr>Defining the solution of a difference equation</vt:lpstr>
      <vt:lpstr>Defining the solution of a difference equation</vt:lpstr>
      <vt:lpstr>Defining the solution of a difference equation</vt:lpstr>
      <vt:lpstr>Solution Methods</vt:lpstr>
      <vt:lpstr>Solution by backwards iteration</vt:lpstr>
      <vt:lpstr>Solution by backwards iteration</vt:lpstr>
      <vt:lpstr>Solution by backwards iteration</vt:lpstr>
      <vt:lpstr>Solution by backwards iteration</vt:lpstr>
      <vt:lpstr>Solution by backwards iteration</vt:lpstr>
      <vt:lpstr>Solution by backwards iteration</vt:lpstr>
      <vt:lpstr>Solution by backwards iteration</vt:lpstr>
      <vt:lpstr>Solution by backwards iteration</vt:lpstr>
      <vt:lpstr>Solution by backwards iteration</vt:lpstr>
      <vt:lpstr>Convergent geometric series</vt:lpstr>
      <vt:lpstr>Solution by backwards iteration</vt:lpstr>
      <vt:lpstr>Solution by backwards iteration</vt:lpstr>
      <vt:lpstr>Solution Methods</vt:lpstr>
      <vt:lpstr>Solution Methods</vt:lpstr>
      <vt:lpstr>Why do we want to solve them?</vt:lpstr>
      <vt:lpstr>Lag operator</vt:lpstr>
      <vt:lpstr>Lag operator</vt:lpstr>
      <vt:lpstr>Lag operator</vt:lpstr>
      <vt:lpstr>Lag operator</vt:lpstr>
      <vt:lpstr>Lag operator</vt:lpstr>
      <vt:lpstr>Lag operator</vt:lpstr>
      <vt:lpstr>Lag operator</vt:lpstr>
      <vt:lpstr>Lag operator</vt:lpstr>
      <vt:lpstr>Using Lag Operator to rewrite nth order Linear Difference Equation</vt:lpstr>
      <vt:lpstr>Using Lag Operator to rewrite nth order Linear Difference Equation</vt:lpstr>
      <vt:lpstr>Using Lag Operator to rewrite nth order Linear Difference Equation</vt:lpstr>
      <vt:lpstr>Using Lag Operator to rewrite nth order Linear Difference Equation</vt:lpstr>
      <vt:lpstr>Using Lag Operator to rewrite nth order Linear Difference Equation</vt:lpstr>
      <vt:lpstr>Using Lag Operator to rewrite nth order Linear Difference Equation</vt:lpstr>
      <vt:lpstr>Using Lag Operator to rewrite nth order Linear Difference Equation</vt:lpstr>
      <vt:lpstr>Review: roots of a polynomial</vt:lpstr>
      <vt:lpstr>The solution of a 1st order Linear Difference Equation</vt:lpstr>
      <vt:lpstr>The solution of a 1st order Linear Difference Equation</vt:lpstr>
      <vt:lpstr>The solution of a 1st order Linear Difference Equation</vt:lpstr>
      <vt:lpstr>The solution of a 1st order Linear Difference Equation</vt:lpstr>
      <vt:lpstr>The solution of a 1st order Linear Difference Equation</vt:lpstr>
      <vt:lpstr>The solution of a 1st order Linear Difference Equation</vt:lpstr>
      <vt:lpstr>The solution of a 2nd order Linear Difference Equation</vt:lpstr>
      <vt:lpstr>Yes, you can:</vt:lpstr>
      <vt:lpstr>PowerPoint Presentation</vt:lpstr>
      <vt:lpstr>Important terminology</vt:lpstr>
      <vt:lpstr>Real and Complex numbers</vt:lpstr>
      <vt:lpstr>Real and Complex numbers</vt:lpstr>
      <vt:lpstr>Real and Complex numbers</vt:lpstr>
      <vt:lpstr>Real and Complex numbers</vt:lpstr>
      <vt:lpstr>Real and Complex numbers</vt:lpstr>
      <vt:lpstr>Real and Complex numbers</vt:lpstr>
      <vt:lpstr>2nd order Linear Difference Equation Behaviour</vt:lpstr>
      <vt:lpstr>nth order Linear Difference Equation</vt:lpstr>
      <vt:lpstr>Characteristic Polynomial and its inverse:</vt:lpstr>
      <vt:lpstr>Important Cases</vt:lpstr>
      <vt:lpstr>Summary</vt:lpstr>
      <vt:lpstr>For next session:</vt:lpstr>
    </vt:vector>
  </TitlesOfParts>
  <Company>Stellenbosch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Gideon du Rand</dc:creator>
  <cp:lastModifiedBy>Du Rand, Gideon [gideondurand@sun.ac.za]</cp:lastModifiedBy>
  <cp:revision>144</cp:revision>
  <cp:lastPrinted>2015-07-18T09:27:50Z</cp:lastPrinted>
  <dcterms:created xsi:type="dcterms:W3CDTF">2011-07-20T11:09:04Z</dcterms:created>
  <dcterms:modified xsi:type="dcterms:W3CDTF">2024-02-06T08:59:47Z</dcterms:modified>
</cp:coreProperties>
</file>