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9837-3327-2C63-3551-015E8F95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F98A1-39BA-693C-563B-0CEAF9C7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C7EF-9EF8-5E99-4EB6-5541DECD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81D4-2D88-B133-4380-FB56D69C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4694-B530-33C3-9963-875B826E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F155-A448-7E16-9355-F99E19BD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804F-0A47-BE8C-2454-9E74AB7C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066D-0ECE-A2F4-C72D-C663AE4E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2F7C-AAAD-16AB-C8C6-4042B050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F0FE-0EDB-2C6A-E12A-09954E2E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3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1AC95-2950-FADD-4F6A-35FB5EDD6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CCFBD-599B-7DCB-3D11-CF77DE69F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CF29-24D7-EFB7-69FA-879672E9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7C04-4CEC-C230-07CD-525B4487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7919-A16A-E1ED-C719-0051C59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07D3-97ED-DB83-58E9-E3FB361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8076-C307-5781-4F6A-5CDD0E06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8A37-242C-6BCB-FCFF-ABB615A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3836-1ADB-0D7F-A243-20C939A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7B69-DF84-6416-CF1A-1FAAB1A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2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D73-5E51-3EF1-CEE9-B67F1E77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4B2E-C5CA-33F7-3421-7D510A66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33CD-ECAA-0E06-B9FC-23372A67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4A71-8271-CF27-1FE3-D98A002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9FE6-A2E5-C551-DB7B-6986D6C4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0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0603-D589-B2E7-0768-2152A612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D31B-7167-6068-E3BA-6FADE423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10F8-712E-07EA-0D21-23776974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FCB8F-9A60-D28F-9EDB-DBAE84A4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4137-C2B4-BF8C-985F-DE18B26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770B5-1A71-BD59-5479-4DD15ACA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DEC1-60C2-B3B7-248D-2C40DE8B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1208-690D-3670-F1A1-FE6CCE57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C67B-7EB1-D1A5-CA12-26816548B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0DE2A-42B4-8196-EB61-019E9B281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02897-3F3B-B6B6-36F2-4D2C6A77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CA88C-1A63-0FF8-5D47-90EB9BEA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FCA2B-15D2-835A-1DFC-443433A9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A233-25A9-68BC-F052-F57F5F15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7C7-C529-257B-A0E6-4E274C72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883-8B20-0FD8-CE63-B32ECAF8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5569-7877-DBAB-113F-4C54B807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1E30-1E44-E05A-FAB6-67B97246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9131-048E-3384-32C5-F5E216C8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1BDB3-8D69-669E-E126-E837DA9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02B0F-4749-A0E9-B4E1-6ABA0B98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5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D4E1-84F1-3CED-5024-8E9DAAD3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887A-C018-83DF-D2F9-AA42372C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99F6-831F-0058-E214-2AAF43A4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B23-652D-4EC7-0F25-C37978F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74F3-E18C-DB24-B1F0-DDB935E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70AE-045D-DF1C-7CD0-DCB4E5FD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0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9947-0F1F-2CC6-1353-2D9D95F5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5D496-C537-800B-9D1C-838F7C416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B1A37-8E45-3F0A-C1D6-0D41CD1A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EAD71-12AB-54E7-7A9B-470A2BF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BB94-D607-D0A0-6B1D-77A82A5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84CA7-ED6B-07BE-E019-D904FFF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95ABD-2600-E39D-3FF3-F317CCC5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D306-E581-973D-FD90-8DE3CEB5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24D2-DB78-EA95-2261-7A4EB476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ED95-7857-4D87-A371-A4DBDFDEAD4D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7C51-7C51-40BE-16E4-E2B14504A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6AF4-4EA3-8D58-0A57-7B916553C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26E4-02B1-48DD-BC0D-4F8650A34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F8CCF-AE1C-A684-375E-30DD51168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6"/>
          <a:stretch/>
        </p:blipFill>
        <p:spPr>
          <a:xfrm>
            <a:off x="4443705" y="966127"/>
            <a:ext cx="2225233" cy="177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1BA65-351E-1BA4-8505-3F63E06D4013}"/>
              </a:ext>
            </a:extLst>
          </p:cNvPr>
          <p:cNvSpPr txBox="1"/>
          <p:nvPr/>
        </p:nvSpPr>
        <p:spPr>
          <a:xfrm>
            <a:off x="2835631" y="713852"/>
            <a:ext cx="1272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C3E50"/>
                </a:solidFill>
                <a:effectLst/>
                <a:latin typeface="-apple-system"/>
              </a:rPr>
              <a:t>Accel/Gyro</a:t>
            </a:r>
            <a:endParaRPr lang="en-GB" sz="1200" dirty="0">
              <a:solidFill>
                <a:srgbClr val="2C3E5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C3E50"/>
                </a:solidFill>
                <a:effectLst/>
                <a:latin typeface="-apple-system"/>
              </a:rPr>
              <a:t>Accel/Gyro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C3E50"/>
                </a:solidFill>
                <a:effectLst/>
                <a:latin typeface="-apple-system"/>
              </a:rPr>
              <a:t> Magnetometer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C3E50"/>
                </a:solidFill>
                <a:effectLst/>
                <a:latin typeface="-apple-system"/>
              </a:rPr>
              <a:t> Barometer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DF1CA-EE75-958E-586E-1187E524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85" y="1957059"/>
            <a:ext cx="1480103" cy="1471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BB60D-D150-36EC-5806-5010A32483BD}"/>
              </a:ext>
            </a:extLst>
          </p:cNvPr>
          <p:cNvSpPr txBox="1"/>
          <p:nvPr/>
        </p:nvSpPr>
        <p:spPr>
          <a:xfrm>
            <a:off x="1748860" y="1743742"/>
            <a:ext cx="104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GPS/compass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ED1145-4025-0A50-DE1D-228045032105}"/>
              </a:ext>
            </a:extLst>
          </p:cNvPr>
          <p:cNvCxnSpPr>
            <a:cxnSpLocks/>
          </p:cNvCxnSpPr>
          <p:nvPr/>
        </p:nvCxnSpPr>
        <p:spPr>
          <a:xfrm rot="5400000" flipH="1">
            <a:off x="4270686" y="1214991"/>
            <a:ext cx="82639" cy="2596437"/>
          </a:xfrm>
          <a:prstGeom prst="bentConnector4">
            <a:avLst>
              <a:gd name="adj1" fmla="val -276625"/>
              <a:gd name="adj2" fmla="val 71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D9683E6-E933-352D-E382-DEC1D174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40" y="4032922"/>
            <a:ext cx="1411769" cy="1105602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2007E5-FED7-1864-EE15-02E003066798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696418" y="3017114"/>
            <a:ext cx="1527637" cy="5039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05938B-18CC-4991-E2FA-67D9B42288A1}"/>
              </a:ext>
            </a:extLst>
          </p:cNvPr>
          <p:cNvSpPr txBox="1"/>
          <p:nvPr/>
        </p:nvSpPr>
        <p:spPr>
          <a:xfrm>
            <a:off x="6409570" y="4428898"/>
            <a:ext cx="90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Telemetry Radio</a:t>
            </a:r>
            <a:endParaRPr lang="en-GB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F75744F-584F-A34B-F1C7-1B8E21FC4133}"/>
              </a:ext>
            </a:extLst>
          </p:cNvPr>
          <p:cNvCxnSpPr>
            <a:cxnSpLocks/>
            <a:stCxn id="16" idx="1"/>
            <a:endCxn id="36" idx="3"/>
          </p:cNvCxnSpPr>
          <p:nvPr/>
        </p:nvCxnSpPr>
        <p:spPr>
          <a:xfrm rot="10800000" flipV="1">
            <a:off x="3596014" y="4585722"/>
            <a:ext cx="1410326" cy="311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48C4E70-FB43-DEB3-D14F-75EB3F68C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976" y="824780"/>
            <a:ext cx="1059245" cy="866655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B0C8EED-8C20-C58E-D55E-19F98517797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6668938" y="1258108"/>
            <a:ext cx="2419038" cy="5968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4956C1-856C-8C9D-4D37-1FD279664187}"/>
              </a:ext>
            </a:extLst>
          </p:cNvPr>
          <p:cNvSpPr txBox="1"/>
          <p:nvPr/>
        </p:nvSpPr>
        <p:spPr>
          <a:xfrm>
            <a:off x="9097469" y="575352"/>
            <a:ext cx="104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Wind Sensor</a:t>
            </a:r>
            <a:endParaRPr lang="en-GB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2B3D6A-FDA5-8B12-54F8-9C34A31ED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297" y="3885314"/>
            <a:ext cx="1813717" cy="14631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7B704B0-07A1-F00E-4E07-1E33D2DEF2D1}"/>
              </a:ext>
            </a:extLst>
          </p:cNvPr>
          <p:cNvSpPr txBox="1"/>
          <p:nvPr/>
        </p:nvSpPr>
        <p:spPr>
          <a:xfrm>
            <a:off x="2100712" y="3678894"/>
            <a:ext cx="120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Base Station PC</a:t>
            </a:r>
            <a:endParaRPr lang="en-GB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A15D0FE-6E98-18EE-E88C-C3CBC3E5AD34}"/>
              </a:ext>
            </a:extLst>
          </p:cNvPr>
          <p:cNvCxnSpPr>
            <a:cxnSpLocks/>
          </p:cNvCxnSpPr>
          <p:nvPr/>
        </p:nvCxnSpPr>
        <p:spPr>
          <a:xfrm>
            <a:off x="6449006" y="2020741"/>
            <a:ext cx="2331720" cy="7514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C33DE0-1948-F3A8-7C39-64457EF501F6}"/>
              </a:ext>
            </a:extLst>
          </p:cNvPr>
          <p:cNvSpPr txBox="1"/>
          <p:nvPr/>
        </p:nvSpPr>
        <p:spPr>
          <a:xfrm>
            <a:off x="3730939" y="4303472"/>
            <a:ext cx="132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Data/Commands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F1C146-7AB7-2122-99F7-7C12388FBEA2}"/>
              </a:ext>
            </a:extLst>
          </p:cNvPr>
          <p:cNvSpPr txBox="1"/>
          <p:nvPr/>
        </p:nvSpPr>
        <p:spPr>
          <a:xfrm>
            <a:off x="5187348" y="721060"/>
            <a:ext cx="104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PIXHAWK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E81169-DBFC-6587-098A-8E63ACE69986}"/>
              </a:ext>
            </a:extLst>
          </p:cNvPr>
          <p:cNvSpPr txBox="1"/>
          <p:nvPr/>
        </p:nvSpPr>
        <p:spPr>
          <a:xfrm>
            <a:off x="7896961" y="1292807"/>
            <a:ext cx="1049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Wind Speed and Direction</a:t>
            </a:r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53766-7A7F-B789-4C48-9B16F3DEFB1F}"/>
              </a:ext>
            </a:extLst>
          </p:cNvPr>
          <p:cNvSpPr txBox="1"/>
          <p:nvPr/>
        </p:nvSpPr>
        <p:spPr>
          <a:xfrm>
            <a:off x="4698699" y="3415315"/>
            <a:ext cx="1126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Data/Commands</a:t>
            </a:r>
            <a:endParaRPr lang="en-GB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A631B1-6C03-0137-DB70-765BF6B8642D}"/>
              </a:ext>
            </a:extLst>
          </p:cNvPr>
          <p:cNvSpPr txBox="1"/>
          <p:nvPr/>
        </p:nvSpPr>
        <p:spPr>
          <a:xfrm>
            <a:off x="7547830" y="2149189"/>
            <a:ext cx="1126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Rudder and Sail Angle</a:t>
            </a:r>
            <a:endParaRPr lang="en-GB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1D5436-0CEF-14E4-295F-884A5DCB8D9B}"/>
              </a:ext>
            </a:extLst>
          </p:cNvPr>
          <p:cNvSpPr txBox="1"/>
          <p:nvPr/>
        </p:nvSpPr>
        <p:spPr>
          <a:xfrm>
            <a:off x="3762034" y="2356938"/>
            <a:ext cx="1126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GPS and Compass</a:t>
            </a:r>
            <a:endParaRPr lang="en-GB" sz="1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C826A2A-AF34-A3D2-CCE0-BFB6F83A7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5409" y="3876603"/>
            <a:ext cx="759062" cy="913686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424ABF-7D7D-77B7-934A-9E4A868D2CB6}"/>
              </a:ext>
            </a:extLst>
          </p:cNvPr>
          <p:cNvCxnSpPr>
            <a:cxnSpLocks/>
          </p:cNvCxnSpPr>
          <p:nvPr/>
        </p:nvCxnSpPr>
        <p:spPr>
          <a:xfrm>
            <a:off x="6094613" y="2396483"/>
            <a:ext cx="3463437" cy="1935152"/>
          </a:xfrm>
          <a:prstGeom prst="bentConnector3">
            <a:avLst>
              <a:gd name="adj1" fmla="val 332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7B75F8-5830-693D-DC5F-2E6930517305}"/>
              </a:ext>
            </a:extLst>
          </p:cNvPr>
          <p:cNvSpPr txBox="1"/>
          <p:nvPr/>
        </p:nvSpPr>
        <p:spPr>
          <a:xfrm>
            <a:off x="9596309" y="3587128"/>
            <a:ext cx="679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SD Card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C746F1-D2C0-8C4E-FC63-BC954CEB7592}"/>
              </a:ext>
            </a:extLst>
          </p:cNvPr>
          <p:cNvSpPr txBox="1"/>
          <p:nvPr/>
        </p:nvSpPr>
        <p:spPr>
          <a:xfrm>
            <a:off x="7246091" y="3551936"/>
            <a:ext cx="531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Data</a:t>
            </a:r>
            <a:endParaRPr lang="en-GB" sz="14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B423004-A291-A80E-95FB-8D3AAA6E2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236" y="5558833"/>
            <a:ext cx="992954" cy="824408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48F536C-F8E8-9C25-1AE5-FDBB56E536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4252" y="2584889"/>
            <a:ext cx="2912821" cy="28520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8C2D90-ACF1-D51E-9484-AEA320FF05FC}"/>
              </a:ext>
            </a:extLst>
          </p:cNvPr>
          <p:cNvSpPr txBox="1"/>
          <p:nvPr/>
        </p:nvSpPr>
        <p:spPr>
          <a:xfrm>
            <a:off x="8946712" y="5314570"/>
            <a:ext cx="9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Battery</a:t>
            </a:r>
            <a:endParaRPr lang="en-GB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3FF3D0E-5E3B-CAE6-77FE-955D208F4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415" y="2282843"/>
            <a:ext cx="1179352" cy="96570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2D41A67-3F2B-78DB-0E8D-9A098FD6F691}"/>
              </a:ext>
            </a:extLst>
          </p:cNvPr>
          <p:cNvSpPr txBox="1"/>
          <p:nvPr/>
        </p:nvSpPr>
        <p:spPr>
          <a:xfrm>
            <a:off x="10059456" y="2471890"/>
            <a:ext cx="105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Rudder and Sail Servo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9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van Tonder</dc:creator>
  <cp:lastModifiedBy>Ruben van Tonder</cp:lastModifiedBy>
  <cp:revision>4</cp:revision>
  <dcterms:created xsi:type="dcterms:W3CDTF">2023-05-02T08:12:19Z</dcterms:created>
  <dcterms:modified xsi:type="dcterms:W3CDTF">2023-05-02T09:13:57Z</dcterms:modified>
</cp:coreProperties>
</file>