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heme/themeOverride3.xml" ContentType="application/vnd.openxmlformats-officedocument.themeOverr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5" r:id="rId5"/>
    <p:sldId id="267" r:id="rId6"/>
    <p:sldId id="261" r:id="rId7"/>
    <p:sldId id="262" r:id="rId8"/>
    <p:sldId id="268" r:id="rId9"/>
    <p:sldId id="263" r:id="rId10"/>
    <p:sldId id="264" r:id="rId11"/>
    <p:sldId id="269" r:id="rId12"/>
    <p:sldId id="270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98" autoAdjust="0"/>
  </p:normalViewPr>
  <p:slideViewPr>
    <p:cSldViewPr snapToGrid="0" snapToObjects="1">
      <p:cViewPr varScale="1">
        <p:scale>
          <a:sx n="47" d="100"/>
          <a:sy n="47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jacbar:Desktop:rekonfigurowalnosc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Macintosh%20HD:Users:jacbar:Desktop:rekonfigurowalnosc.xlsx" TargetMode="External"/><Relationship Id="rId3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cbar:Desktop:rekonfigurowalnosc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cbar:Desktop:rekonfigurowalnosc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Macintosh%20HD:Users:jacbar:Desktop:rekonfigurowalnosc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cbar:Desktop:rekonfigurowalnosc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cbar:Desktop:rekonfigurowalnosc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cbar:Desktop:rekonfigurowalnosc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v>Global</c:v>
          </c:tx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  <c:pt idx="0">
                  <c:v>1.0</c:v>
                </c:pt>
                <c:pt idx="1">
                  <c:v>10.0</c:v>
                </c:pt>
                <c:pt idx="2">
                  <c:v>100.0</c:v>
                </c:pt>
                <c:pt idx="3">
                  <c:v>1000.0</c:v>
                </c:pt>
                <c:pt idx="4">
                  <c:v>2000.0</c:v>
                </c:pt>
                <c:pt idx="5">
                  <c:v>3000.0</c:v>
                </c:pt>
                <c:pt idx="6">
                  <c:v>4000.0</c:v>
                </c:pt>
                <c:pt idx="7">
                  <c:v>5000.0</c:v>
                </c:pt>
                <c:pt idx="8">
                  <c:v>6000.0</c:v>
                </c:pt>
                <c:pt idx="9">
                  <c:v>7000.0</c:v>
                </c:pt>
                <c:pt idx="10">
                  <c:v>8000.0</c:v>
                </c:pt>
                <c:pt idx="11">
                  <c:v>9000.0</c:v>
                </c:pt>
                <c:pt idx="12">
                  <c:v>10000.0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110.0</c:v>
                </c:pt>
                <c:pt idx="1">
                  <c:v>36.0</c:v>
                </c:pt>
                <c:pt idx="2">
                  <c:v>34.0</c:v>
                </c:pt>
                <c:pt idx="3">
                  <c:v>28.0</c:v>
                </c:pt>
                <c:pt idx="4">
                  <c:v>44.0</c:v>
                </c:pt>
                <c:pt idx="5">
                  <c:v>3239.0</c:v>
                </c:pt>
                <c:pt idx="6">
                  <c:v>4851.0</c:v>
                </c:pt>
                <c:pt idx="7">
                  <c:v>4357.0</c:v>
                </c:pt>
                <c:pt idx="8">
                  <c:v>5515.0</c:v>
                </c:pt>
                <c:pt idx="9">
                  <c:v>5610.0</c:v>
                </c:pt>
                <c:pt idx="10">
                  <c:v>8178.0</c:v>
                </c:pt>
                <c:pt idx="11">
                  <c:v>13679.0</c:v>
                </c:pt>
                <c:pt idx="12">
                  <c:v>20765.0</c:v>
                </c:pt>
              </c:numCache>
            </c:numRef>
          </c:val>
          <c:smooth val="0"/>
        </c:ser>
        <c:ser>
          <c:idx val="1"/>
          <c:order val="1"/>
          <c:tx>
            <c:v>Dashboard</c:v>
          </c:tx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  <c:pt idx="0">
                  <c:v>1.0</c:v>
                </c:pt>
                <c:pt idx="1">
                  <c:v>10.0</c:v>
                </c:pt>
                <c:pt idx="2">
                  <c:v>100.0</c:v>
                </c:pt>
                <c:pt idx="3">
                  <c:v>1000.0</c:v>
                </c:pt>
                <c:pt idx="4">
                  <c:v>2000.0</c:v>
                </c:pt>
                <c:pt idx="5">
                  <c:v>3000.0</c:v>
                </c:pt>
                <c:pt idx="6">
                  <c:v>4000.0</c:v>
                </c:pt>
                <c:pt idx="7">
                  <c:v>5000.0</c:v>
                </c:pt>
                <c:pt idx="8">
                  <c:v>6000.0</c:v>
                </c:pt>
                <c:pt idx="9">
                  <c:v>7000.0</c:v>
                </c:pt>
                <c:pt idx="10">
                  <c:v>8000.0</c:v>
                </c:pt>
                <c:pt idx="11">
                  <c:v>9000.0</c:v>
                </c:pt>
                <c:pt idx="12">
                  <c:v>10000.0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220.0</c:v>
                </c:pt>
                <c:pt idx="1">
                  <c:v>20.0</c:v>
                </c:pt>
                <c:pt idx="2">
                  <c:v>24.0</c:v>
                </c:pt>
                <c:pt idx="3">
                  <c:v>23.0</c:v>
                </c:pt>
                <c:pt idx="4">
                  <c:v>32.0</c:v>
                </c:pt>
                <c:pt idx="5">
                  <c:v>2804.0</c:v>
                </c:pt>
                <c:pt idx="6">
                  <c:v>4441.0</c:v>
                </c:pt>
                <c:pt idx="7">
                  <c:v>3942.0</c:v>
                </c:pt>
                <c:pt idx="8">
                  <c:v>5522.0</c:v>
                </c:pt>
                <c:pt idx="9">
                  <c:v>5424.0</c:v>
                </c:pt>
                <c:pt idx="10">
                  <c:v>7965.0</c:v>
                </c:pt>
                <c:pt idx="11">
                  <c:v>13733.0</c:v>
                </c:pt>
                <c:pt idx="12">
                  <c:v>21508.0</c:v>
                </c:pt>
              </c:numCache>
            </c:numRef>
          </c:val>
          <c:smooth val="0"/>
        </c:ser>
        <c:ser>
          <c:idx val="2"/>
          <c:order val="2"/>
          <c:tx>
            <c:v>Profile 1</c:v>
          </c:tx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  <c:pt idx="0">
                  <c:v>1.0</c:v>
                </c:pt>
                <c:pt idx="1">
                  <c:v>10.0</c:v>
                </c:pt>
                <c:pt idx="2">
                  <c:v>100.0</c:v>
                </c:pt>
                <c:pt idx="3">
                  <c:v>1000.0</c:v>
                </c:pt>
                <c:pt idx="4">
                  <c:v>2000.0</c:v>
                </c:pt>
                <c:pt idx="5">
                  <c:v>3000.0</c:v>
                </c:pt>
                <c:pt idx="6">
                  <c:v>4000.0</c:v>
                </c:pt>
                <c:pt idx="7">
                  <c:v>5000.0</c:v>
                </c:pt>
                <c:pt idx="8">
                  <c:v>6000.0</c:v>
                </c:pt>
                <c:pt idx="9">
                  <c:v>7000.0</c:v>
                </c:pt>
                <c:pt idx="10">
                  <c:v>8000.0</c:v>
                </c:pt>
                <c:pt idx="11">
                  <c:v>9000.0</c:v>
                </c:pt>
                <c:pt idx="12">
                  <c:v>10000.0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60.0</c:v>
                </c:pt>
                <c:pt idx="1">
                  <c:v>41.0</c:v>
                </c:pt>
                <c:pt idx="2">
                  <c:v>40.0</c:v>
                </c:pt>
                <c:pt idx="3">
                  <c:v>28.0</c:v>
                </c:pt>
                <c:pt idx="4">
                  <c:v>49.0</c:v>
                </c:pt>
                <c:pt idx="5">
                  <c:v>3402.0</c:v>
                </c:pt>
                <c:pt idx="6">
                  <c:v>4935.0</c:v>
                </c:pt>
                <c:pt idx="7">
                  <c:v>4454.0</c:v>
                </c:pt>
                <c:pt idx="8">
                  <c:v>5501.0</c:v>
                </c:pt>
                <c:pt idx="9">
                  <c:v>5628.0</c:v>
                </c:pt>
                <c:pt idx="10">
                  <c:v>8221.0</c:v>
                </c:pt>
                <c:pt idx="11">
                  <c:v>14292.0</c:v>
                </c:pt>
                <c:pt idx="12">
                  <c:v>22213.0</c:v>
                </c:pt>
              </c:numCache>
            </c:numRef>
          </c:val>
          <c:smooth val="0"/>
        </c:ser>
        <c:ser>
          <c:idx val="3"/>
          <c:order val="3"/>
          <c:tx>
            <c:v>Profile 2</c:v>
          </c:tx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  <c:pt idx="0">
                  <c:v>1.0</c:v>
                </c:pt>
                <c:pt idx="1">
                  <c:v>10.0</c:v>
                </c:pt>
                <c:pt idx="2">
                  <c:v>100.0</c:v>
                </c:pt>
                <c:pt idx="3">
                  <c:v>1000.0</c:v>
                </c:pt>
                <c:pt idx="4">
                  <c:v>2000.0</c:v>
                </c:pt>
                <c:pt idx="5">
                  <c:v>3000.0</c:v>
                </c:pt>
                <c:pt idx="6">
                  <c:v>4000.0</c:v>
                </c:pt>
                <c:pt idx="7">
                  <c:v>5000.0</c:v>
                </c:pt>
                <c:pt idx="8">
                  <c:v>6000.0</c:v>
                </c:pt>
                <c:pt idx="9">
                  <c:v>7000.0</c:v>
                </c:pt>
                <c:pt idx="10">
                  <c:v>8000.0</c:v>
                </c:pt>
                <c:pt idx="11">
                  <c:v>9000.0</c:v>
                </c:pt>
                <c:pt idx="12">
                  <c:v>10000.0</c:v>
                </c:pt>
              </c:numCache>
            </c:num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50.0</c:v>
                </c:pt>
                <c:pt idx="1">
                  <c:v>46.0</c:v>
                </c:pt>
                <c:pt idx="2">
                  <c:v>39.0</c:v>
                </c:pt>
                <c:pt idx="3">
                  <c:v>32.0</c:v>
                </c:pt>
                <c:pt idx="4">
                  <c:v>51.0</c:v>
                </c:pt>
                <c:pt idx="5">
                  <c:v>3510.0</c:v>
                </c:pt>
                <c:pt idx="6">
                  <c:v>5175.0</c:v>
                </c:pt>
                <c:pt idx="7">
                  <c:v>4674.0</c:v>
                </c:pt>
                <c:pt idx="8">
                  <c:v>5523.0</c:v>
                </c:pt>
                <c:pt idx="9">
                  <c:v>5777.0</c:v>
                </c:pt>
                <c:pt idx="10">
                  <c:v>8348.0</c:v>
                </c:pt>
                <c:pt idx="11">
                  <c:v>13010.0</c:v>
                </c:pt>
                <c:pt idx="12">
                  <c:v>18574.0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7431096"/>
        <c:axId val="2057434216"/>
      </c:lineChart>
      <c:catAx>
        <c:axId val="20574310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57434216"/>
        <c:crosses val="autoZero"/>
        <c:auto val="1"/>
        <c:lblAlgn val="ctr"/>
        <c:lblOffset val="100"/>
        <c:noMultiLvlLbl val="0"/>
      </c:catAx>
      <c:valAx>
        <c:axId val="20574342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57431096"/>
        <c:crosses val="autoZero"/>
        <c:crossBetween val="between"/>
      </c:valAx>
      <c:spPr>
        <a:ln>
          <a:solidFill>
            <a:srgbClr val="FF0000"/>
          </a:solidFill>
        </a:ln>
      </c:spPr>
    </c:plotArea>
    <c:legend>
      <c:legendPos val="r"/>
      <c:layout/>
      <c:overlay val="0"/>
    </c:legend>
    <c:plotVisOnly val="0"/>
    <c:dispBlanksAs val="span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v>Global</c:v>
          </c:tx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  <c:pt idx="0">
                  <c:v>1.0</c:v>
                </c:pt>
                <c:pt idx="1">
                  <c:v>10.0</c:v>
                </c:pt>
                <c:pt idx="2">
                  <c:v>100.0</c:v>
                </c:pt>
                <c:pt idx="3">
                  <c:v>1000.0</c:v>
                </c:pt>
                <c:pt idx="4">
                  <c:v>2000.0</c:v>
                </c:pt>
                <c:pt idx="5">
                  <c:v>3000.0</c:v>
                </c:pt>
                <c:pt idx="6">
                  <c:v>4000.0</c:v>
                </c:pt>
                <c:pt idx="7">
                  <c:v>5000.0</c:v>
                </c:pt>
                <c:pt idx="8">
                  <c:v>6000.0</c:v>
                </c:pt>
                <c:pt idx="9">
                  <c:v>7000.0</c:v>
                </c:pt>
                <c:pt idx="10">
                  <c:v>8000.0</c:v>
                </c:pt>
                <c:pt idx="11">
                  <c:v>9000.0</c:v>
                </c:pt>
                <c:pt idx="12">
                  <c:v>10000.0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110.0</c:v>
                </c:pt>
                <c:pt idx="1">
                  <c:v>36.0</c:v>
                </c:pt>
                <c:pt idx="2">
                  <c:v>34.0</c:v>
                </c:pt>
                <c:pt idx="3">
                  <c:v>28.0</c:v>
                </c:pt>
                <c:pt idx="4">
                  <c:v>44.0</c:v>
                </c:pt>
                <c:pt idx="5">
                  <c:v>3239.0</c:v>
                </c:pt>
                <c:pt idx="6">
                  <c:v>4851.0</c:v>
                </c:pt>
                <c:pt idx="7">
                  <c:v>4357.0</c:v>
                </c:pt>
                <c:pt idx="8">
                  <c:v>5515.0</c:v>
                </c:pt>
                <c:pt idx="9">
                  <c:v>5610.0</c:v>
                </c:pt>
                <c:pt idx="10">
                  <c:v>8178.0</c:v>
                </c:pt>
                <c:pt idx="11">
                  <c:v>13679.0</c:v>
                </c:pt>
                <c:pt idx="12">
                  <c:v>20765.0</c:v>
                </c:pt>
              </c:numCache>
            </c:numRef>
          </c:val>
          <c:smooth val="0"/>
        </c:ser>
        <c:ser>
          <c:idx val="1"/>
          <c:order val="1"/>
          <c:tx>
            <c:v>Dashboard</c:v>
          </c:tx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  <c:pt idx="0">
                  <c:v>1.0</c:v>
                </c:pt>
                <c:pt idx="1">
                  <c:v>10.0</c:v>
                </c:pt>
                <c:pt idx="2">
                  <c:v>100.0</c:v>
                </c:pt>
                <c:pt idx="3">
                  <c:v>1000.0</c:v>
                </c:pt>
                <c:pt idx="4">
                  <c:v>2000.0</c:v>
                </c:pt>
                <c:pt idx="5">
                  <c:v>3000.0</c:v>
                </c:pt>
                <c:pt idx="6">
                  <c:v>4000.0</c:v>
                </c:pt>
                <c:pt idx="7">
                  <c:v>5000.0</c:v>
                </c:pt>
                <c:pt idx="8">
                  <c:v>6000.0</c:v>
                </c:pt>
                <c:pt idx="9">
                  <c:v>7000.0</c:v>
                </c:pt>
                <c:pt idx="10">
                  <c:v>8000.0</c:v>
                </c:pt>
                <c:pt idx="11">
                  <c:v>9000.0</c:v>
                </c:pt>
                <c:pt idx="12">
                  <c:v>10000.0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220.0</c:v>
                </c:pt>
                <c:pt idx="1">
                  <c:v>20.0</c:v>
                </c:pt>
                <c:pt idx="2">
                  <c:v>24.0</c:v>
                </c:pt>
                <c:pt idx="3">
                  <c:v>23.0</c:v>
                </c:pt>
                <c:pt idx="4">
                  <c:v>32.0</c:v>
                </c:pt>
                <c:pt idx="5">
                  <c:v>2804.0</c:v>
                </c:pt>
                <c:pt idx="6">
                  <c:v>4441.0</c:v>
                </c:pt>
                <c:pt idx="7">
                  <c:v>3942.0</c:v>
                </c:pt>
                <c:pt idx="8">
                  <c:v>5522.0</c:v>
                </c:pt>
                <c:pt idx="9">
                  <c:v>5424.0</c:v>
                </c:pt>
                <c:pt idx="10">
                  <c:v>7965.0</c:v>
                </c:pt>
                <c:pt idx="11">
                  <c:v>13733.0</c:v>
                </c:pt>
                <c:pt idx="12">
                  <c:v>21508.0</c:v>
                </c:pt>
              </c:numCache>
            </c:numRef>
          </c:val>
          <c:smooth val="0"/>
        </c:ser>
        <c:ser>
          <c:idx val="2"/>
          <c:order val="2"/>
          <c:tx>
            <c:v>Profile 1</c:v>
          </c:tx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  <c:pt idx="0">
                  <c:v>1.0</c:v>
                </c:pt>
                <c:pt idx="1">
                  <c:v>10.0</c:v>
                </c:pt>
                <c:pt idx="2">
                  <c:v>100.0</c:v>
                </c:pt>
                <c:pt idx="3">
                  <c:v>1000.0</c:v>
                </c:pt>
                <c:pt idx="4">
                  <c:v>2000.0</c:v>
                </c:pt>
                <c:pt idx="5">
                  <c:v>3000.0</c:v>
                </c:pt>
                <c:pt idx="6">
                  <c:v>4000.0</c:v>
                </c:pt>
                <c:pt idx="7">
                  <c:v>5000.0</c:v>
                </c:pt>
                <c:pt idx="8">
                  <c:v>6000.0</c:v>
                </c:pt>
                <c:pt idx="9">
                  <c:v>7000.0</c:v>
                </c:pt>
                <c:pt idx="10">
                  <c:v>8000.0</c:v>
                </c:pt>
                <c:pt idx="11">
                  <c:v>9000.0</c:v>
                </c:pt>
                <c:pt idx="12">
                  <c:v>10000.0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60.0</c:v>
                </c:pt>
                <c:pt idx="1">
                  <c:v>41.0</c:v>
                </c:pt>
                <c:pt idx="2">
                  <c:v>40.0</c:v>
                </c:pt>
                <c:pt idx="3">
                  <c:v>28.0</c:v>
                </c:pt>
                <c:pt idx="4">
                  <c:v>49.0</c:v>
                </c:pt>
                <c:pt idx="5">
                  <c:v>3402.0</c:v>
                </c:pt>
                <c:pt idx="6">
                  <c:v>4935.0</c:v>
                </c:pt>
                <c:pt idx="7">
                  <c:v>4454.0</c:v>
                </c:pt>
                <c:pt idx="8">
                  <c:v>5501.0</c:v>
                </c:pt>
                <c:pt idx="9">
                  <c:v>5628.0</c:v>
                </c:pt>
                <c:pt idx="10">
                  <c:v>8221.0</c:v>
                </c:pt>
                <c:pt idx="11">
                  <c:v>14292.0</c:v>
                </c:pt>
                <c:pt idx="12">
                  <c:v>22213.0</c:v>
                </c:pt>
              </c:numCache>
            </c:numRef>
          </c:val>
          <c:smooth val="0"/>
        </c:ser>
        <c:ser>
          <c:idx val="3"/>
          <c:order val="3"/>
          <c:tx>
            <c:v>Profile 2</c:v>
          </c:tx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  <c:pt idx="0">
                  <c:v>1.0</c:v>
                </c:pt>
                <c:pt idx="1">
                  <c:v>10.0</c:v>
                </c:pt>
                <c:pt idx="2">
                  <c:v>100.0</c:v>
                </c:pt>
                <c:pt idx="3">
                  <c:v>1000.0</c:v>
                </c:pt>
                <c:pt idx="4">
                  <c:v>2000.0</c:v>
                </c:pt>
                <c:pt idx="5">
                  <c:v>3000.0</c:v>
                </c:pt>
                <c:pt idx="6">
                  <c:v>4000.0</c:v>
                </c:pt>
                <c:pt idx="7">
                  <c:v>5000.0</c:v>
                </c:pt>
                <c:pt idx="8">
                  <c:v>6000.0</c:v>
                </c:pt>
                <c:pt idx="9">
                  <c:v>7000.0</c:v>
                </c:pt>
                <c:pt idx="10">
                  <c:v>8000.0</c:v>
                </c:pt>
                <c:pt idx="11">
                  <c:v>9000.0</c:v>
                </c:pt>
                <c:pt idx="12">
                  <c:v>10000.0</c:v>
                </c:pt>
              </c:numCache>
            </c:num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50.0</c:v>
                </c:pt>
                <c:pt idx="1">
                  <c:v>46.0</c:v>
                </c:pt>
                <c:pt idx="2">
                  <c:v>39.0</c:v>
                </c:pt>
                <c:pt idx="3">
                  <c:v>32.0</c:v>
                </c:pt>
                <c:pt idx="4">
                  <c:v>51.0</c:v>
                </c:pt>
                <c:pt idx="5">
                  <c:v>3510.0</c:v>
                </c:pt>
                <c:pt idx="6">
                  <c:v>5175.0</c:v>
                </c:pt>
                <c:pt idx="7">
                  <c:v>4674.0</c:v>
                </c:pt>
                <c:pt idx="8">
                  <c:v>5523.0</c:v>
                </c:pt>
                <c:pt idx="9">
                  <c:v>5777.0</c:v>
                </c:pt>
                <c:pt idx="10">
                  <c:v>8348.0</c:v>
                </c:pt>
                <c:pt idx="11">
                  <c:v>13010.0</c:v>
                </c:pt>
                <c:pt idx="12">
                  <c:v>18574.0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7515016"/>
        <c:axId val="2057518136"/>
      </c:lineChart>
      <c:catAx>
        <c:axId val="20575150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57518136"/>
        <c:crosses val="autoZero"/>
        <c:auto val="1"/>
        <c:lblAlgn val="ctr"/>
        <c:lblOffset val="100"/>
        <c:noMultiLvlLbl val="0"/>
      </c:catAx>
      <c:valAx>
        <c:axId val="2057518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57515016"/>
        <c:crosses val="autoZero"/>
        <c:crossBetween val="between"/>
      </c:valAx>
      <c:spPr>
        <a:ln>
          <a:solidFill>
            <a:srgbClr val="FF0000"/>
          </a:solidFill>
        </a:ln>
      </c:spPr>
    </c:plotArea>
    <c:legend>
      <c:legendPos val="r"/>
      <c:layout/>
      <c:overlay val="0"/>
    </c:legend>
    <c:plotVisOnly val="0"/>
    <c:dispBlanksAs val="span"/>
    <c:showDLblsOverMax val="0"/>
  </c:chart>
  <c:externalData r:id="rId2">
    <c:autoUpdate val="0"/>
  </c:externalData>
  <c:userShapes r:id="rId3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mean time</c:v>
          </c:tx>
          <c:marker>
            <c:symbol val="none"/>
          </c:marker>
          <c:cat>
            <c:numRef>
              <c:f>Sheet1!$C$63:$C$78</c:f>
              <c:numCache>
                <c:formatCode>General</c:formatCode>
                <c:ptCount val="16"/>
                <c:pt idx="0">
                  <c:v>2000.0</c:v>
                </c:pt>
                <c:pt idx="1">
                  <c:v>2200.0</c:v>
                </c:pt>
                <c:pt idx="2">
                  <c:v>2400.0</c:v>
                </c:pt>
                <c:pt idx="3">
                  <c:v>2600.0</c:v>
                </c:pt>
                <c:pt idx="4">
                  <c:v>2800.0</c:v>
                </c:pt>
                <c:pt idx="5">
                  <c:v>3000.0</c:v>
                </c:pt>
                <c:pt idx="6">
                  <c:v>3200.0</c:v>
                </c:pt>
                <c:pt idx="7">
                  <c:v>3400.0</c:v>
                </c:pt>
                <c:pt idx="8">
                  <c:v>3600.0</c:v>
                </c:pt>
                <c:pt idx="9">
                  <c:v>3800.0</c:v>
                </c:pt>
                <c:pt idx="10">
                  <c:v>4000.0</c:v>
                </c:pt>
                <c:pt idx="11">
                  <c:v>4200.0</c:v>
                </c:pt>
                <c:pt idx="12">
                  <c:v>4400.0</c:v>
                </c:pt>
                <c:pt idx="13">
                  <c:v>4600.0</c:v>
                </c:pt>
                <c:pt idx="14">
                  <c:v>4800.0</c:v>
                </c:pt>
                <c:pt idx="15">
                  <c:v>5000.0</c:v>
                </c:pt>
              </c:numCache>
            </c:numRef>
          </c:cat>
          <c:val>
            <c:numRef>
              <c:f>Sheet1!$D$63:$D$78</c:f>
              <c:numCache>
                <c:formatCode>General</c:formatCode>
                <c:ptCount val="16"/>
                <c:pt idx="0">
                  <c:v>56.0</c:v>
                </c:pt>
                <c:pt idx="1">
                  <c:v>182.0</c:v>
                </c:pt>
                <c:pt idx="2">
                  <c:v>65.0</c:v>
                </c:pt>
                <c:pt idx="3">
                  <c:v>59.0</c:v>
                </c:pt>
                <c:pt idx="4">
                  <c:v>1846.0</c:v>
                </c:pt>
                <c:pt idx="5">
                  <c:v>2249.0</c:v>
                </c:pt>
                <c:pt idx="6">
                  <c:v>3860.0</c:v>
                </c:pt>
                <c:pt idx="7">
                  <c:v>4761.0</c:v>
                </c:pt>
                <c:pt idx="8">
                  <c:v>4985.0</c:v>
                </c:pt>
                <c:pt idx="9">
                  <c:v>4766.0</c:v>
                </c:pt>
                <c:pt idx="10">
                  <c:v>4736.0</c:v>
                </c:pt>
                <c:pt idx="11">
                  <c:v>4726.0</c:v>
                </c:pt>
                <c:pt idx="12">
                  <c:v>5762.0</c:v>
                </c:pt>
                <c:pt idx="13">
                  <c:v>5071.0</c:v>
                </c:pt>
                <c:pt idx="14">
                  <c:v>4850.0</c:v>
                </c:pt>
                <c:pt idx="15">
                  <c:v>4703.0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7541784"/>
        <c:axId val="2057544728"/>
      </c:lineChart>
      <c:catAx>
        <c:axId val="20575417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57544728"/>
        <c:crosses val="autoZero"/>
        <c:auto val="1"/>
        <c:lblAlgn val="ctr"/>
        <c:lblOffset val="100"/>
        <c:noMultiLvlLbl val="0"/>
      </c:catAx>
      <c:valAx>
        <c:axId val="20575447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575417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globa;</c:v>
          </c:tx>
          <c:marker>
            <c:symbol val="none"/>
          </c:marker>
          <c:cat>
            <c:numRef>
              <c:f>Sheet1!$B$38:$B$50</c:f>
              <c:numCache>
                <c:formatCode>General</c:formatCode>
                <c:ptCount val="13"/>
                <c:pt idx="0">
                  <c:v>1.0</c:v>
                </c:pt>
                <c:pt idx="1">
                  <c:v>10.0</c:v>
                </c:pt>
                <c:pt idx="2">
                  <c:v>100.0</c:v>
                </c:pt>
                <c:pt idx="3">
                  <c:v>1000.0</c:v>
                </c:pt>
                <c:pt idx="4">
                  <c:v>2000.0</c:v>
                </c:pt>
                <c:pt idx="5">
                  <c:v>3000.0</c:v>
                </c:pt>
                <c:pt idx="6">
                  <c:v>4000.0</c:v>
                </c:pt>
                <c:pt idx="7">
                  <c:v>5000.0</c:v>
                </c:pt>
                <c:pt idx="8">
                  <c:v>6000.0</c:v>
                </c:pt>
                <c:pt idx="9">
                  <c:v>7000.0</c:v>
                </c:pt>
                <c:pt idx="10">
                  <c:v>8000.0</c:v>
                </c:pt>
                <c:pt idx="11">
                  <c:v>9000.0</c:v>
                </c:pt>
                <c:pt idx="12">
                  <c:v>10000.0</c:v>
                </c:pt>
              </c:numCache>
            </c:numRef>
          </c:cat>
          <c:val>
            <c:numRef>
              <c:f>Sheet1!$C$38:$C$50</c:f>
              <c:numCache>
                <c:formatCode>General</c:formatCode>
                <c:ptCount val="13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0.815916666666667</c:v>
                </c:pt>
                <c:pt idx="7">
                  <c:v>0.631733333333333</c:v>
                </c:pt>
                <c:pt idx="8">
                  <c:v>0.404444444444444</c:v>
                </c:pt>
                <c:pt idx="9">
                  <c:v>0.342714285714286</c:v>
                </c:pt>
                <c:pt idx="10">
                  <c:v>0.344208333333333</c:v>
                </c:pt>
                <c:pt idx="11">
                  <c:v>0.358814814814815</c:v>
                </c:pt>
                <c:pt idx="12">
                  <c:v>0.4151</c:v>
                </c:pt>
              </c:numCache>
            </c:numRef>
          </c:val>
          <c:smooth val="0"/>
        </c:ser>
        <c:ser>
          <c:idx val="1"/>
          <c:order val="1"/>
          <c:tx>
            <c:v>profile 1</c:v>
          </c:tx>
          <c:marker>
            <c:symbol val="none"/>
          </c:marker>
          <c:cat>
            <c:numRef>
              <c:f>Sheet1!$B$38:$B$50</c:f>
              <c:numCache>
                <c:formatCode>General</c:formatCode>
                <c:ptCount val="13"/>
                <c:pt idx="0">
                  <c:v>1.0</c:v>
                </c:pt>
                <c:pt idx="1">
                  <c:v>10.0</c:v>
                </c:pt>
                <c:pt idx="2">
                  <c:v>100.0</c:v>
                </c:pt>
                <c:pt idx="3">
                  <c:v>1000.0</c:v>
                </c:pt>
                <c:pt idx="4">
                  <c:v>2000.0</c:v>
                </c:pt>
                <c:pt idx="5">
                  <c:v>3000.0</c:v>
                </c:pt>
                <c:pt idx="6">
                  <c:v>4000.0</c:v>
                </c:pt>
                <c:pt idx="7">
                  <c:v>5000.0</c:v>
                </c:pt>
                <c:pt idx="8">
                  <c:v>6000.0</c:v>
                </c:pt>
                <c:pt idx="9">
                  <c:v>7000.0</c:v>
                </c:pt>
                <c:pt idx="10">
                  <c:v>8000.0</c:v>
                </c:pt>
                <c:pt idx="11">
                  <c:v>9000.0</c:v>
                </c:pt>
                <c:pt idx="12">
                  <c:v>10000.0</c:v>
                </c:pt>
              </c:numCache>
            </c:numRef>
          </c:cat>
          <c:val>
            <c:numRef>
              <c:f>Sheet1!$E$38:$E$50</c:f>
              <c:numCache>
                <c:formatCode>General</c:formatCode>
                <c:ptCount val="13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0.7965</c:v>
                </c:pt>
                <c:pt idx="7">
                  <c:v>0.6212</c:v>
                </c:pt>
                <c:pt idx="8">
                  <c:v>0.3805</c:v>
                </c:pt>
                <c:pt idx="9">
                  <c:v>0.319857142857143</c:v>
                </c:pt>
                <c:pt idx="10">
                  <c:v>0.321625</c:v>
                </c:pt>
                <c:pt idx="11">
                  <c:v>0.337888888888889</c:v>
                </c:pt>
                <c:pt idx="12">
                  <c:v>0.3703</c:v>
                </c:pt>
              </c:numCache>
            </c:numRef>
          </c:val>
          <c:smooth val="0"/>
        </c:ser>
        <c:ser>
          <c:idx val="2"/>
          <c:order val="2"/>
          <c:tx>
            <c:v>dashboard</c:v>
          </c:tx>
          <c:marker>
            <c:symbol val="none"/>
          </c:marker>
          <c:cat>
            <c:numRef>
              <c:f>Sheet1!$B$38:$B$50</c:f>
              <c:numCache>
                <c:formatCode>General</c:formatCode>
                <c:ptCount val="13"/>
                <c:pt idx="0">
                  <c:v>1.0</c:v>
                </c:pt>
                <c:pt idx="1">
                  <c:v>10.0</c:v>
                </c:pt>
                <c:pt idx="2">
                  <c:v>100.0</c:v>
                </c:pt>
                <c:pt idx="3">
                  <c:v>1000.0</c:v>
                </c:pt>
                <c:pt idx="4">
                  <c:v>2000.0</c:v>
                </c:pt>
                <c:pt idx="5">
                  <c:v>3000.0</c:v>
                </c:pt>
                <c:pt idx="6">
                  <c:v>4000.0</c:v>
                </c:pt>
                <c:pt idx="7">
                  <c:v>5000.0</c:v>
                </c:pt>
                <c:pt idx="8">
                  <c:v>6000.0</c:v>
                </c:pt>
                <c:pt idx="9">
                  <c:v>7000.0</c:v>
                </c:pt>
                <c:pt idx="10">
                  <c:v>8000.0</c:v>
                </c:pt>
                <c:pt idx="11">
                  <c:v>9000.0</c:v>
                </c:pt>
                <c:pt idx="12">
                  <c:v>10000.0</c:v>
                </c:pt>
              </c:numCache>
            </c:numRef>
          </c:cat>
          <c:val>
            <c:numRef>
              <c:f>Sheet1!$C$38:$C$50</c:f>
              <c:numCache>
                <c:formatCode>General</c:formatCode>
                <c:ptCount val="13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0.815916666666667</c:v>
                </c:pt>
                <c:pt idx="7">
                  <c:v>0.631733333333333</c:v>
                </c:pt>
                <c:pt idx="8">
                  <c:v>0.404444444444444</c:v>
                </c:pt>
                <c:pt idx="9">
                  <c:v>0.342714285714286</c:v>
                </c:pt>
                <c:pt idx="10">
                  <c:v>0.344208333333333</c:v>
                </c:pt>
                <c:pt idx="11">
                  <c:v>0.358814814814815</c:v>
                </c:pt>
                <c:pt idx="12">
                  <c:v>0.4151</c:v>
                </c:pt>
              </c:numCache>
            </c:numRef>
          </c:val>
          <c:smooth val="0"/>
        </c:ser>
        <c:ser>
          <c:idx val="3"/>
          <c:order val="3"/>
          <c:tx>
            <c:v>profile 2</c:v>
          </c:tx>
          <c:marker>
            <c:symbol val="none"/>
          </c:marker>
          <c:cat>
            <c:numRef>
              <c:f>Sheet1!$B$38:$B$50</c:f>
              <c:numCache>
                <c:formatCode>General</c:formatCode>
                <c:ptCount val="13"/>
                <c:pt idx="0">
                  <c:v>1.0</c:v>
                </c:pt>
                <c:pt idx="1">
                  <c:v>10.0</c:v>
                </c:pt>
                <c:pt idx="2">
                  <c:v>100.0</c:v>
                </c:pt>
                <c:pt idx="3">
                  <c:v>1000.0</c:v>
                </c:pt>
                <c:pt idx="4">
                  <c:v>2000.0</c:v>
                </c:pt>
                <c:pt idx="5">
                  <c:v>3000.0</c:v>
                </c:pt>
                <c:pt idx="6">
                  <c:v>4000.0</c:v>
                </c:pt>
                <c:pt idx="7">
                  <c:v>5000.0</c:v>
                </c:pt>
                <c:pt idx="8">
                  <c:v>6000.0</c:v>
                </c:pt>
                <c:pt idx="9">
                  <c:v>7000.0</c:v>
                </c:pt>
                <c:pt idx="10">
                  <c:v>8000.0</c:v>
                </c:pt>
                <c:pt idx="11">
                  <c:v>9000.0</c:v>
                </c:pt>
                <c:pt idx="12">
                  <c:v>10000.0</c:v>
                </c:pt>
              </c:numCache>
            </c:numRef>
          </c:cat>
          <c:val>
            <c:numRef>
              <c:f>Sheet1!$F$38:$F$50</c:f>
              <c:numCache>
                <c:formatCode>General</c:formatCode>
                <c:ptCount val="13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0.8</c:v>
                </c:pt>
                <c:pt idx="7">
                  <c:v>0.622</c:v>
                </c:pt>
                <c:pt idx="8">
                  <c:v>0.616379310344828</c:v>
                </c:pt>
                <c:pt idx="9">
                  <c:v>0.348714285714286</c:v>
                </c:pt>
                <c:pt idx="10">
                  <c:v>0.3675</c:v>
                </c:pt>
                <c:pt idx="11">
                  <c:v>0.401555555555556</c:v>
                </c:pt>
                <c:pt idx="12">
                  <c:v>0.424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7586872"/>
        <c:axId val="2057589992"/>
      </c:lineChart>
      <c:catAx>
        <c:axId val="2057586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57589992"/>
        <c:crosses val="autoZero"/>
        <c:auto val="1"/>
        <c:lblAlgn val="ctr"/>
        <c:lblOffset val="100"/>
        <c:noMultiLvlLbl val="0"/>
      </c:catAx>
      <c:valAx>
        <c:axId val="20575899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575868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v>globa;</c:v>
          </c:tx>
          <c:marker>
            <c:symbol val="none"/>
          </c:marker>
          <c:cat>
            <c:numRef>
              <c:f>Sheet1!$B$38:$B$50</c:f>
              <c:numCache>
                <c:formatCode>General</c:formatCode>
                <c:ptCount val="13"/>
                <c:pt idx="0">
                  <c:v>1.0</c:v>
                </c:pt>
                <c:pt idx="1">
                  <c:v>10.0</c:v>
                </c:pt>
                <c:pt idx="2">
                  <c:v>100.0</c:v>
                </c:pt>
                <c:pt idx="3">
                  <c:v>1000.0</c:v>
                </c:pt>
                <c:pt idx="4">
                  <c:v>2000.0</c:v>
                </c:pt>
                <c:pt idx="5">
                  <c:v>3000.0</c:v>
                </c:pt>
                <c:pt idx="6">
                  <c:v>4000.0</c:v>
                </c:pt>
                <c:pt idx="7">
                  <c:v>5000.0</c:v>
                </c:pt>
                <c:pt idx="8">
                  <c:v>6000.0</c:v>
                </c:pt>
                <c:pt idx="9">
                  <c:v>7000.0</c:v>
                </c:pt>
                <c:pt idx="10">
                  <c:v>8000.0</c:v>
                </c:pt>
                <c:pt idx="11">
                  <c:v>9000.0</c:v>
                </c:pt>
                <c:pt idx="12">
                  <c:v>10000.0</c:v>
                </c:pt>
              </c:numCache>
            </c:numRef>
          </c:cat>
          <c:val>
            <c:numRef>
              <c:f>Sheet1!$C$38:$C$50</c:f>
              <c:numCache>
                <c:formatCode>General</c:formatCode>
                <c:ptCount val="13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0.815916666666667</c:v>
                </c:pt>
                <c:pt idx="7">
                  <c:v>0.631733333333333</c:v>
                </c:pt>
                <c:pt idx="8">
                  <c:v>0.404444444444444</c:v>
                </c:pt>
                <c:pt idx="9">
                  <c:v>0.342714285714286</c:v>
                </c:pt>
                <c:pt idx="10">
                  <c:v>0.344208333333333</c:v>
                </c:pt>
                <c:pt idx="11">
                  <c:v>0.358814814814815</c:v>
                </c:pt>
                <c:pt idx="12">
                  <c:v>0.4151</c:v>
                </c:pt>
              </c:numCache>
            </c:numRef>
          </c:val>
          <c:smooth val="0"/>
        </c:ser>
        <c:ser>
          <c:idx val="1"/>
          <c:order val="1"/>
          <c:tx>
            <c:v>profile 1</c:v>
          </c:tx>
          <c:marker>
            <c:symbol val="none"/>
          </c:marker>
          <c:cat>
            <c:numRef>
              <c:f>Sheet1!$B$38:$B$50</c:f>
              <c:numCache>
                <c:formatCode>General</c:formatCode>
                <c:ptCount val="13"/>
                <c:pt idx="0">
                  <c:v>1.0</c:v>
                </c:pt>
                <c:pt idx="1">
                  <c:v>10.0</c:v>
                </c:pt>
                <c:pt idx="2">
                  <c:v>100.0</c:v>
                </c:pt>
                <c:pt idx="3">
                  <c:v>1000.0</c:v>
                </c:pt>
                <c:pt idx="4">
                  <c:v>2000.0</c:v>
                </c:pt>
                <c:pt idx="5">
                  <c:v>3000.0</c:v>
                </c:pt>
                <c:pt idx="6">
                  <c:v>4000.0</c:v>
                </c:pt>
                <c:pt idx="7">
                  <c:v>5000.0</c:v>
                </c:pt>
                <c:pt idx="8">
                  <c:v>6000.0</c:v>
                </c:pt>
                <c:pt idx="9">
                  <c:v>7000.0</c:v>
                </c:pt>
                <c:pt idx="10">
                  <c:v>8000.0</c:v>
                </c:pt>
                <c:pt idx="11">
                  <c:v>9000.0</c:v>
                </c:pt>
                <c:pt idx="12">
                  <c:v>10000.0</c:v>
                </c:pt>
              </c:numCache>
            </c:numRef>
          </c:cat>
          <c:val>
            <c:numRef>
              <c:f>Sheet1!$E$38:$E$50</c:f>
              <c:numCache>
                <c:formatCode>General</c:formatCode>
                <c:ptCount val="13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0.7965</c:v>
                </c:pt>
                <c:pt idx="7">
                  <c:v>0.6212</c:v>
                </c:pt>
                <c:pt idx="8">
                  <c:v>0.3805</c:v>
                </c:pt>
                <c:pt idx="9">
                  <c:v>0.319857142857143</c:v>
                </c:pt>
                <c:pt idx="10">
                  <c:v>0.321625</c:v>
                </c:pt>
                <c:pt idx="11">
                  <c:v>0.337888888888889</c:v>
                </c:pt>
                <c:pt idx="12">
                  <c:v>0.3703</c:v>
                </c:pt>
              </c:numCache>
            </c:numRef>
          </c:val>
          <c:smooth val="0"/>
        </c:ser>
        <c:ser>
          <c:idx val="2"/>
          <c:order val="2"/>
          <c:tx>
            <c:v>dashboard</c:v>
          </c:tx>
          <c:marker>
            <c:symbol val="none"/>
          </c:marker>
          <c:cat>
            <c:numRef>
              <c:f>Sheet1!$B$38:$B$50</c:f>
              <c:numCache>
                <c:formatCode>General</c:formatCode>
                <c:ptCount val="13"/>
                <c:pt idx="0">
                  <c:v>1.0</c:v>
                </c:pt>
                <c:pt idx="1">
                  <c:v>10.0</c:v>
                </c:pt>
                <c:pt idx="2">
                  <c:v>100.0</c:v>
                </c:pt>
                <c:pt idx="3">
                  <c:v>1000.0</c:v>
                </c:pt>
                <c:pt idx="4">
                  <c:v>2000.0</c:v>
                </c:pt>
                <c:pt idx="5">
                  <c:v>3000.0</c:v>
                </c:pt>
                <c:pt idx="6">
                  <c:v>4000.0</c:v>
                </c:pt>
                <c:pt idx="7">
                  <c:v>5000.0</c:v>
                </c:pt>
                <c:pt idx="8">
                  <c:v>6000.0</c:v>
                </c:pt>
                <c:pt idx="9">
                  <c:v>7000.0</c:v>
                </c:pt>
                <c:pt idx="10">
                  <c:v>8000.0</c:v>
                </c:pt>
                <c:pt idx="11">
                  <c:v>9000.0</c:v>
                </c:pt>
                <c:pt idx="12">
                  <c:v>10000.0</c:v>
                </c:pt>
              </c:numCache>
            </c:numRef>
          </c:cat>
          <c:val>
            <c:numRef>
              <c:f>Sheet1!$C$38:$C$50</c:f>
              <c:numCache>
                <c:formatCode>General</c:formatCode>
                <c:ptCount val="13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0.815916666666667</c:v>
                </c:pt>
                <c:pt idx="7">
                  <c:v>0.631733333333333</c:v>
                </c:pt>
                <c:pt idx="8">
                  <c:v>0.404444444444444</c:v>
                </c:pt>
                <c:pt idx="9">
                  <c:v>0.342714285714286</c:v>
                </c:pt>
                <c:pt idx="10">
                  <c:v>0.344208333333333</c:v>
                </c:pt>
                <c:pt idx="11">
                  <c:v>0.358814814814815</c:v>
                </c:pt>
                <c:pt idx="12">
                  <c:v>0.4151</c:v>
                </c:pt>
              </c:numCache>
            </c:numRef>
          </c:val>
          <c:smooth val="0"/>
        </c:ser>
        <c:ser>
          <c:idx val="3"/>
          <c:order val="3"/>
          <c:tx>
            <c:v>profile 2</c:v>
          </c:tx>
          <c:marker>
            <c:symbol val="none"/>
          </c:marker>
          <c:cat>
            <c:numRef>
              <c:f>Sheet1!$B$38:$B$50</c:f>
              <c:numCache>
                <c:formatCode>General</c:formatCode>
                <c:ptCount val="13"/>
                <c:pt idx="0">
                  <c:v>1.0</c:v>
                </c:pt>
                <c:pt idx="1">
                  <c:v>10.0</c:v>
                </c:pt>
                <c:pt idx="2">
                  <c:v>100.0</c:v>
                </c:pt>
                <c:pt idx="3">
                  <c:v>1000.0</c:v>
                </c:pt>
                <c:pt idx="4">
                  <c:v>2000.0</c:v>
                </c:pt>
                <c:pt idx="5">
                  <c:v>3000.0</c:v>
                </c:pt>
                <c:pt idx="6">
                  <c:v>4000.0</c:v>
                </c:pt>
                <c:pt idx="7">
                  <c:v>5000.0</c:v>
                </c:pt>
                <c:pt idx="8">
                  <c:v>6000.0</c:v>
                </c:pt>
                <c:pt idx="9">
                  <c:v>7000.0</c:v>
                </c:pt>
                <c:pt idx="10">
                  <c:v>8000.0</c:v>
                </c:pt>
                <c:pt idx="11">
                  <c:v>9000.0</c:v>
                </c:pt>
                <c:pt idx="12">
                  <c:v>10000.0</c:v>
                </c:pt>
              </c:numCache>
            </c:numRef>
          </c:cat>
          <c:val>
            <c:numRef>
              <c:f>Sheet1!$F$38:$F$50</c:f>
              <c:numCache>
                <c:formatCode>General</c:formatCode>
                <c:ptCount val="13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0.8</c:v>
                </c:pt>
                <c:pt idx="7">
                  <c:v>0.622</c:v>
                </c:pt>
                <c:pt idx="8">
                  <c:v>0.616379310344828</c:v>
                </c:pt>
                <c:pt idx="9">
                  <c:v>0.348714285714286</c:v>
                </c:pt>
                <c:pt idx="10">
                  <c:v>0.3675</c:v>
                </c:pt>
                <c:pt idx="11">
                  <c:v>0.401555555555556</c:v>
                </c:pt>
                <c:pt idx="12">
                  <c:v>0.424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1824120"/>
        <c:axId val="2081827240"/>
      </c:lineChart>
      <c:catAx>
        <c:axId val="20818241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81827240"/>
        <c:crosses val="autoZero"/>
        <c:auto val="1"/>
        <c:lblAlgn val="ctr"/>
        <c:lblOffset val="100"/>
        <c:noMultiLvlLbl val="0"/>
      </c:catAx>
      <c:valAx>
        <c:axId val="20818272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818241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gotowosc</c:v>
          </c:tx>
          <c:marker>
            <c:symbol val="none"/>
          </c:marker>
          <c:cat>
            <c:numRef>
              <c:f>Sheet1!$C$63:$C$78</c:f>
              <c:numCache>
                <c:formatCode>General</c:formatCode>
                <c:ptCount val="16"/>
                <c:pt idx="0">
                  <c:v>2000.0</c:v>
                </c:pt>
                <c:pt idx="1">
                  <c:v>2200.0</c:v>
                </c:pt>
                <c:pt idx="2">
                  <c:v>2400.0</c:v>
                </c:pt>
                <c:pt idx="3">
                  <c:v>2600.0</c:v>
                </c:pt>
                <c:pt idx="4">
                  <c:v>2800.0</c:v>
                </c:pt>
                <c:pt idx="5">
                  <c:v>3000.0</c:v>
                </c:pt>
                <c:pt idx="6">
                  <c:v>3200.0</c:v>
                </c:pt>
                <c:pt idx="7">
                  <c:v>3400.0</c:v>
                </c:pt>
                <c:pt idx="8">
                  <c:v>3600.0</c:v>
                </c:pt>
                <c:pt idx="9">
                  <c:v>3800.0</c:v>
                </c:pt>
                <c:pt idx="10">
                  <c:v>4000.0</c:v>
                </c:pt>
                <c:pt idx="11">
                  <c:v>4200.0</c:v>
                </c:pt>
                <c:pt idx="12">
                  <c:v>4400.0</c:v>
                </c:pt>
                <c:pt idx="13">
                  <c:v>4600.0</c:v>
                </c:pt>
                <c:pt idx="14">
                  <c:v>4800.0</c:v>
                </c:pt>
                <c:pt idx="15">
                  <c:v>5000.0</c:v>
                </c:pt>
              </c:numCache>
            </c:numRef>
          </c:cat>
          <c:val>
            <c:numRef>
              <c:f>Sheet1!$E$63:$E$78</c:f>
              <c:numCache>
                <c:formatCode>General</c:formatCode>
                <c:ptCount val="16"/>
                <c:pt idx="0">
                  <c:v>100.0</c:v>
                </c:pt>
                <c:pt idx="1">
                  <c:v>100.0</c:v>
                </c:pt>
                <c:pt idx="2">
                  <c:v>100.0</c:v>
                </c:pt>
                <c:pt idx="3">
                  <c:v>100.0</c:v>
                </c:pt>
                <c:pt idx="4">
                  <c:v>99.0</c:v>
                </c:pt>
                <c:pt idx="5">
                  <c:v>100.0</c:v>
                </c:pt>
                <c:pt idx="6">
                  <c:v>100.0</c:v>
                </c:pt>
                <c:pt idx="7">
                  <c:v>98.0</c:v>
                </c:pt>
                <c:pt idx="8">
                  <c:v>90.0</c:v>
                </c:pt>
                <c:pt idx="9">
                  <c:v>86.0</c:v>
                </c:pt>
                <c:pt idx="10">
                  <c:v>83.0</c:v>
                </c:pt>
                <c:pt idx="11">
                  <c:v>78.0</c:v>
                </c:pt>
                <c:pt idx="12">
                  <c:v>47.0</c:v>
                </c:pt>
                <c:pt idx="13">
                  <c:v>57.0</c:v>
                </c:pt>
                <c:pt idx="14">
                  <c:v>51.0</c:v>
                </c:pt>
                <c:pt idx="15">
                  <c:v>47.0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1849704"/>
        <c:axId val="2081852648"/>
      </c:lineChart>
      <c:catAx>
        <c:axId val="20818497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81852648"/>
        <c:crosses val="autoZero"/>
        <c:auto val="1"/>
        <c:lblAlgn val="ctr"/>
        <c:lblOffset val="100"/>
        <c:noMultiLvlLbl val="0"/>
      </c:catAx>
      <c:valAx>
        <c:axId val="20818526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818497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new</c:v>
          </c:tx>
          <c:marker>
            <c:symbol val="none"/>
          </c:marker>
          <c:cat>
            <c:numRef>
              <c:f>Sheet1!$G$111:$G$118</c:f>
              <c:numCache>
                <c:formatCode>General</c:formatCode>
                <c:ptCount val="8"/>
                <c:pt idx="0">
                  <c:v>2000.0</c:v>
                </c:pt>
                <c:pt idx="1">
                  <c:v>2600.0</c:v>
                </c:pt>
                <c:pt idx="2">
                  <c:v>3000.0</c:v>
                </c:pt>
                <c:pt idx="3">
                  <c:v>3400.0</c:v>
                </c:pt>
                <c:pt idx="4">
                  <c:v>3800.0</c:v>
                </c:pt>
                <c:pt idx="5">
                  <c:v>4200.0</c:v>
                </c:pt>
                <c:pt idx="6">
                  <c:v>4800.0</c:v>
                </c:pt>
                <c:pt idx="7">
                  <c:v>5000.0</c:v>
                </c:pt>
              </c:numCache>
            </c:numRef>
          </c:cat>
          <c:val>
            <c:numRef>
              <c:f>Sheet1!$D$111:$D$118</c:f>
              <c:numCache>
                <c:formatCode>General</c:formatCode>
                <c:ptCount val="8"/>
                <c:pt idx="0">
                  <c:v>262.0</c:v>
                </c:pt>
                <c:pt idx="1">
                  <c:v>3445.0</c:v>
                </c:pt>
                <c:pt idx="2">
                  <c:v>6240.0</c:v>
                </c:pt>
                <c:pt idx="3">
                  <c:v>9171.0</c:v>
                </c:pt>
                <c:pt idx="4">
                  <c:v>11867.0</c:v>
                </c:pt>
                <c:pt idx="5">
                  <c:v>14707.0</c:v>
                </c:pt>
                <c:pt idx="6">
                  <c:v>18665.0</c:v>
                </c:pt>
                <c:pt idx="7">
                  <c:v>20357.0</c:v>
                </c:pt>
              </c:numCache>
            </c:numRef>
          </c:val>
          <c:smooth val="0"/>
        </c:ser>
        <c:ser>
          <c:idx val="1"/>
          <c:order val="1"/>
          <c:tx>
            <c:v>old</c:v>
          </c:tx>
          <c:marker>
            <c:symbol val="none"/>
          </c:marker>
          <c:cat>
            <c:numRef>
              <c:f>Sheet1!$G$111:$G$118</c:f>
              <c:numCache>
                <c:formatCode>General</c:formatCode>
                <c:ptCount val="8"/>
                <c:pt idx="0">
                  <c:v>2000.0</c:v>
                </c:pt>
                <c:pt idx="1">
                  <c:v>2600.0</c:v>
                </c:pt>
                <c:pt idx="2">
                  <c:v>3000.0</c:v>
                </c:pt>
                <c:pt idx="3">
                  <c:v>3400.0</c:v>
                </c:pt>
                <c:pt idx="4">
                  <c:v>3800.0</c:v>
                </c:pt>
                <c:pt idx="5">
                  <c:v>4200.0</c:v>
                </c:pt>
                <c:pt idx="6">
                  <c:v>4800.0</c:v>
                </c:pt>
                <c:pt idx="7">
                  <c:v>5000.0</c:v>
                </c:pt>
              </c:numCache>
            </c:numRef>
          </c:cat>
          <c:val>
            <c:numRef>
              <c:f>Sheet1!$H$111:$H$118</c:f>
              <c:numCache>
                <c:formatCode>General</c:formatCode>
                <c:ptCount val="8"/>
                <c:pt idx="0">
                  <c:v>56.0</c:v>
                </c:pt>
                <c:pt idx="1">
                  <c:v>59.0</c:v>
                </c:pt>
                <c:pt idx="2">
                  <c:v>2249.0</c:v>
                </c:pt>
                <c:pt idx="3">
                  <c:v>4761.0</c:v>
                </c:pt>
                <c:pt idx="4">
                  <c:v>4766.0</c:v>
                </c:pt>
                <c:pt idx="5">
                  <c:v>4726.0</c:v>
                </c:pt>
                <c:pt idx="6">
                  <c:v>4850.0</c:v>
                </c:pt>
                <c:pt idx="7">
                  <c:v>4703.0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0789208"/>
        <c:axId val="2140792184"/>
      </c:lineChart>
      <c:catAx>
        <c:axId val="2140789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40792184"/>
        <c:crosses val="autoZero"/>
        <c:auto val="1"/>
        <c:lblAlgn val="ctr"/>
        <c:lblOffset val="100"/>
        <c:noMultiLvlLbl val="0"/>
      </c:catAx>
      <c:valAx>
        <c:axId val="21407921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07892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old</c:v>
          </c:tx>
          <c:marker>
            <c:symbol val="none"/>
          </c:marker>
          <c:cat>
            <c:numRef>
              <c:f>Sheet1!$C$111:$C$118</c:f>
              <c:numCache>
                <c:formatCode>General</c:formatCode>
                <c:ptCount val="8"/>
                <c:pt idx="0">
                  <c:v>2000.0</c:v>
                </c:pt>
                <c:pt idx="1">
                  <c:v>2600.0</c:v>
                </c:pt>
                <c:pt idx="2">
                  <c:v>3000.0</c:v>
                </c:pt>
                <c:pt idx="3">
                  <c:v>3400.0</c:v>
                </c:pt>
                <c:pt idx="4">
                  <c:v>3800.0</c:v>
                </c:pt>
                <c:pt idx="5">
                  <c:v>4200.0</c:v>
                </c:pt>
                <c:pt idx="6">
                  <c:v>4800.0</c:v>
                </c:pt>
                <c:pt idx="7">
                  <c:v>5000.0</c:v>
                </c:pt>
              </c:numCache>
            </c:numRef>
          </c:cat>
          <c:val>
            <c:numRef>
              <c:f>Sheet1!$I$111:$I$118</c:f>
              <c:numCache>
                <c:formatCode>General</c:formatCode>
                <c:ptCount val="8"/>
                <c:pt idx="0">
                  <c:v>100.0</c:v>
                </c:pt>
                <c:pt idx="1">
                  <c:v>100.0</c:v>
                </c:pt>
                <c:pt idx="2">
                  <c:v>100.0</c:v>
                </c:pt>
                <c:pt idx="3">
                  <c:v>98.0</c:v>
                </c:pt>
                <c:pt idx="4">
                  <c:v>86.0</c:v>
                </c:pt>
                <c:pt idx="5">
                  <c:v>78.0</c:v>
                </c:pt>
                <c:pt idx="6">
                  <c:v>51.0</c:v>
                </c:pt>
                <c:pt idx="7">
                  <c:v>47.0</c:v>
                </c:pt>
              </c:numCache>
            </c:numRef>
          </c:val>
          <c:smooth val="0"/>
        </c:ser>
        <c:ser>
          <c:idx val="1"/>
          <c:order val="1"/>
          <c:tx>
            <c:v>new</c:v>
          </c:tx>
          <c:marker>
            <c:symbol val="none"/>
          </c:marker>
          <c:cat>
            <c:numRef>
              <c:f>Sheet1!$C$111:$C$118</c:f>
              <c:numCache>
                <c:formatCode>General</c:formatCode>
                <c:ptCount val="8"/>
                <c:pt idx="0">
                  <c:v>2000.0</c:v>
                </c:pt>
                <c:pt idx="1">
                  <c:v>2600.0</c:v>
                </c:pt>
                <c:pt idx="2">
                  <c:v>3000.0</c:v>
                </c:pt>
                <c:pt idx="3">
                  <c:v>3400.0</c:v>
                </c:pt>
                <c:pt idx="4">
                  <c:v>3800.0</c:v>
                </c:pt>
                <c:pt idx="5">
                  <c:v>4200.0</c:v>
                </c:pt>
                <c:pt idx="6">
                  <c:v>4800.0</c:v>
                </c:pt>
                <c:pt idx="7">
                  <c:v>5000.0</c:v>
                </c:pt>
              </c:numCache>
            </c:numRef>
          </c:cat>
          <c:val>
            <c:numRef>
              <c:f>Sheet1!$E$111:$E$118</c:f>
              <c:numCache>
                <c:formatCode>General</c:formatCode>
                <c:ptCount val="8"/>
                <c:pt idx="0">
                  <c:v>100.0</c:v>
                </c:pt>
                <c:pt idx="1">
                  <c:v>100.0</c:v>
                </c:pt>
                <c:pt idx="2">
                  <c:v>100.0</c:v>
                </c:pt>
                <c:pt idx="3">
                  <c:v>100.0</c:v>
                </c:pt>
                <c:pt idx="4">
                  <c:v>100.0</c:v>
                </c:pt>
                <c:pt idx="5">
                  <c:v>100.0</c:v>
                </c:pt>
                <c:pt idx="6">
                  <c:v>100.0</c:v>
                </c:pt>
                <c:pt idx="7">
                  <c:v>100.0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3068440"/>
        <c:axId val="2142987624"/>
      </c:lineChart>
      <c:catAx>
        <c:axId val="2143068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42987624"/>
        <c:crosses val="autoZero"/>
        <c:auto val="1"/>
        <c:lblAlgn val="ctr"/>
        <c:lblOffset val="100"/>
        <c:noMultiLvlLbl val="0"/>
      </c:catAx>
      <c:valAx>
        <c:axId val="21429876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30684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0.33712</cdr:x>
      <cdr:y>0.51306</cdr:y>
    </cdr:from>
    <cdr:to>
      <cdr:x>0.33907</cdr:x>
      <cdr:y>0.91796</cdr:y>
    </cdr:to>
    <cdr:cxnSp macro="">
      <cdr:nvCxnSpPr>
        <cdr:cNvPr id="4" name="Straight Connector 3"/>
        <cdr:cNvCxnSpPr/>
      </cdr:nvCxnSpPr>
      <cdr:spPr>
        <a:xfrm xmlns:a="http://schemas.openxmlformats.org/drawingml/2006/main" flipV="1">
          <a:off x="2774351" y="2322103"/>
          <a:ext cx="16078" cy="183255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0.51912</cdr:x>
      <cdr:y>0.51718</cdr:y>
    </cdr:from>
    <cdr:to>
      <cdr:x>0.52107</cdr:x>
      <cdr:y>0.92208</cdr:y>
    </cdr:to>
    <cdr:cxnSp macro="">
      <cdr:nvCxnSpPr>
        <cdr:cNvPr id="8" name="Straight Connector 7"/>
        <cdr:cNvCxnSpPr/>
      </cdr:nvCxnSpPr>
      <cdr:spPr>
        <a:xfrm xmlns:a="http://schemas.openxmlformats.org/drawingml/2006/main" flipV="1">
          <a:off x="4272113" y="2340753"/>
          <a:ext cx="16078" cy="183255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9D8D-8F30-074F-80D6-3FBDEC5D39F7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3303-22AA-A544-A206-1BA29097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05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9D8D-8F30-074F-80D6-3FBDEC5D39F7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3303-22AA-A544-A206-1BA29097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3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9D8D-8F30-074F-80D6-3FBDEC5D39F7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3303-22AA-A544-A206-1BA29097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6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9D8D-8F30-074F-80D6-3FBDEC5D39F7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3303-22AA-A544-A206-1BA29097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3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9D8D-8F30-074F-80D6-3FBDEC5D39F7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3303-22AA-A544-A206-1BA29097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6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9D8D-8F30-074F-80D6-3FBDEC5D39F7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3303-22AA-A544-A206-1BA29097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5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9D8D-8F30-074F-80D6-3FBDEC5D39F7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3303-22AA-A544-A206-1BA29097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7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9D8D-8F30-074F-80D6-3FBDEC5D39F7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3303-22AA-A544-A206-1BA29097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8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9D8D-8F30-074F-80D6-3FBDEC5D39F7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3303-22AA-A544-A206-1BA29097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19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9D8D-8F30-074F-80D6-3FBDEC5D39F7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3303-22AA-A544-A206-1BA29097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1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9D8D-8F30-074F-80D6-3FBDEC5D39F7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3303-22AA-A544-A206-1BA29097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9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B9D8D-8F30-074F-80D6-3FBDEC5D39F7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A3303-22AA-A544-A206-1BA29097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3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Rekonfigurowalność</a:t>
            </a:r>
            <a:r>
              <a:rPr lang="en-US" dirty="0" smtClean="0"/>
              <a:t> e-</a:t>
            </a:r>
            <a:r>
              <a:rPr lang="en-US" dirty="0" err="1" smtClean="0"/>
              <a:t>systemów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“Runner”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Jacek Wieczorek 181043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68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Wnioski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Poprawa</a:t>
            </a:r>
            <a:r>
              <a:rPr lang="en-US" dirty="0" smtClean="0"/>
              <a:t> </a:t>
            </a:r>
            <a:r>
              <a:rPr lang="en-US" dirty="0" err="1" smtClean="0"/>
              <a:t>wydajności</a:t>
            </a:r>
            <a:endParaRPr lang="en-US" dirty="0" smtClean="0"/>
          </a:p>
          <a:p>
            <a:pPr lvl="1"/>
            <a:r>
              <a:rPr lang="en-US" dirty="0" err="1" smtClean="0"/>
              <a:t>Lepszy</a:t>
            </a:r>
            <a:r>
              <a:rPr lang="en-US" dirty="0" smtClean="0"/>
              <a:t> </a:t>
            </a:r>
            <a:r>
              <a:rPr lang="en-US" dirty="0" err="1" smtClean="0"/>
              <a:t>sprzęt</a:t>
            </a:r>
            <a:endParaRPr lang="en-US" dirty="0" smtClean="0"/>
          </a:p>
          <a:p>
            <a:pPr lvl="1"/>
            <a:r>
              <a:rPr lang="en-US" b="1" dirty="0" err="1" smtClean="0"/>
              <a:t>Instalacja</a:t>
            </a:r>
            <a:r>
              <a:rPr lang="en-US" b="1" dirty="0" smtClean="0"/>
              <a:t> </a:t>
            </a:r>
            <a:r>
              <a:rPr lang="en-US" b="1" dirty="0" err="1" smtClean="0"/>
              <a:t>zalecanych</a:t>
            </a:r>
            <a:r>
              <a:rPr lang="en-US" b="1" dirty="0" smtClean="0"/>
              <a:t> </a:t>
            </a:r>
            <a:r>
              <a:rPr lang="en-US" b="1" dirty="0" err="1" smtClean="0"/>
              <a:t>paczek</a:t>
            </a:r>
            <a:r>
              <a:rPr lang="en-US" b="1" dirty="0" smtClean="0"/>
              <a:t> </a:t>
            </a:r>
            <a:r>
              <a:rPr lang="en-US" b="1" dirty="0" err="1" smtClean="0"/>
              <a:t>konfiguracyjnych</a:t>
            </a:r>
            <a:r>
              <a:rPr lang="en-US" b="1" dirty="0" smtClean="0"/>
              <a:t> </a:t>
            </a:r>
            <a:r>
              <a:rPr lang="en-US" b="1" dirty="0" err="1" smtClean="0"/>
              <a:t>dla</a:t>
            </a:r>
            <a:r>
              <a:rPr lang="en-US" b="1" dirty="0" smtClean="0"/>
              <a:t> IIS</a:t>
            </a:r>
          </a:p>
          <a:p>
            <a:pPr lvl="1"/>
            <a:r>
              <a:rPr lang="en-US" dirty="0" err="1" smtClean="0"/>
              <a:t>Indeksowanie</a:t>
            </a:r>
            <a:r>
              <a:rPr lang="en-US" dirty="0" smtClean="0"/>
              <a:t> </a:t>
            </a:r>
            <a:r>
              <a:rPr lang="en-US" dirty="0" err="1" smtClean="0"/>
              <a:t>bazy</a:t>
            </a:r>
            <a:r>
              <a:rPr lang="en-US" dirty="0" smtClean="0"/>
              <a:t> </a:t>
            </a:r>
            <a:r>
              <a:rPr lang="en-US" dirty="0" err="1" smtClean="0"/>
              <a:t>danych</a:t>
            </a:r>
            <a:endParaRPr lang="en-US" dirty="0" smtClean="0"/>
          </a:p>
          <a:p>
            <a:pPr lvl="1"/>
            <a:r>
              <a:rPr lang="en-US" dirty="0" err="1" smtClean="0"/>
              <a:t>Cachowanie</a:t>
            </a:r>
            <a:r>
              <a:rPr lang="en-US" dirty="0" smtClean="0"/>
              <a:t> LINQ</a:t>
            </a:r>
          </a:p>
          <a:p>
            <a:pPr lvl="1"/>
            <a:r>
              <a:rPr lang="en-US" dirty="0" err="1" smtClean="0"/>
              <a:t>Rezygnacja</a:t>
            </a:r>
            <a:r>
              <a:rPr lang="en-US" dirty="0" smtClean="0"/>
              <a:t> z “Lazy Loading”</a:t>
            </a:r>
          </a:p>
          <a:p>
            <a:pPr lvl="1"/>
            <a:r>
              <a:rPr lang="en-US" dirty="0" err="1" smtClean="0"/>
              <a:t>Przepisanie</a:t>
            </a:r>
            <a:r>
              <a:rPr lang="en-US" dirty="0" smtClean="0"/>
              <a:t> </a:t>
            </a:r>
            <a:r>
              <a:rPr lang="en-US" dirty="0" err="1" smtClean="0"/>
              <a:t>skomplikowych</a:t>
            </a:r>
            <a:r>
              <a:rPr lang="en-US" dirty="0" smtClean="0"/>
              <a:t> </a:t>
            </a:r>
            <a:r>
              <a:rPr lang="en-US" dirty="0" err="1" smtClean="0"/>
              <a:t>zapytań</a:t>
            </a:r>
            <a:r>
              <a:rPr lang="en-US" dirty="0" smtClean="0"/>
              <a:t> </a:t>
            </a:r>
            <a:r>
              <a:rPr lang="en-US" dirty="0" err="1" smtClean="0"/>
              <a:t>bazodanowych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prcedury</a:t>
            </a:r>
            <a:r>
              <a:rPr lang="en-US" dirty="0" smtClean="0"/>
              <a:t> </a:t>
            </a:r>
            <a:r>
              <a:rPr lang="en-US" dirty="0" err="1" smtClean="0"/>
              <a:t>składowane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16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Średni</a:t>
            </a:r>
            <a:r>
              <a:rPr lang="en-US" dirty="0" smtClean="0"/>
              <a:t> </a:t>
            </a:r>
            <a:r>
              <a:rPr lang="en-US" dirty="0" err="1" smtClean="0"/>
              <a:t>czas</a:t>
            </a:r>
            <a:r>
              <a:rPr lang="en-US" dirty="0" smtClean="0"/>
              <a:t> </a:t>
            </a:r>
            <a:r>
              <a:rPr lang="en-US" dirty="0" err="1" smtClean="0"/>
              <a:t>odpowiedzi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8493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Gotowość</a:t>
            </a:r>
            <a:r>
              <a:rPr lang="en-US" dirty="0" smtClean="0"/>
              <a:t> </a:t>
            </a:r>
            <a:r>
              <a:rPr lang="en-US" dirty="0" err="1" smtClean="0"/>
              <a:t>systemu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8735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87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				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Dziękuję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uwagę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28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 err="1" smtClean="0"/>
              <a:t>testowy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Aplikacja</a:t>
            </a:r>
            <a:r>
              <a:rPr lang="en-US" dirty="0" smtClean="0"/>
              <a:t> – </a:t>
            </a:r>
            <a:r>
              <a:rPr lang="en-US" dirty="0" err="1" smtClean="0"/>
              <a:t>projekt</a:t>
            </a:r>
            <a:r>
              <a:rPr lang="en-US" dirty="0" smtClean="0"/>
              <a:t> </a:t>
            </a:r>
            <a:r>
              <a:rPr lang="en-US" dirty="0" err="1" smtClean="0"/>
              <a:t>własny</a:t>
            </a:r>
            <a:r>
              <a:rPr lang="en-US" dirty="0" smtClean="0"/>
              <a:t> “Runner”</a:t>
            </a:r>
          </a:p>
          <a:p>
            <a:r>
              <a:rPr lang="en-US" dirty="0" err="1" smtClean="0"/>
              <a:t>Środowisko</a:t>
            </a:r>
            <a:r>
              <a:rPr lang="en-US" dirty="0" smtClean="0"/>
              <a:t> </a:t>
            </a:r>
            <a:r>
              <a:rPr lang="en-US" dirty="0" err="1" smtClean="0"/>
              <a:t>testowe</a:t>
            </a:r>
            <a:endParaRPr lang="en-US" dirty="0" smtClean="0"/>
          </a:p>
          <a:p>
            <a:pPr lvl="1"/>
            <a:r>
              <a:rPr lang="en-US" dirty="0" smtClean="0"/>
              <a:t>Gatling	Tool</a:t>
            </a:r>
          </a:p>
          <a:p>
            <a:pPr lvl="1"/>
            <a:r>
              <a:rPr lang="en-US" dirty="0" err="1" smtClean="0"/>
              <a:t>Scala</a:t>
            </a:r>
            <a:endParaRPr lang="en-US" dirty="0" smtClean="0"/>
          </a:p>
          <a:p>
            <a:pPr lvl="1"/>
            <a:r>
              <a:rPr lang="en-US" dirty="0" smtClean="0"/>
              <a:t>MB Pro</a:t>
            </a:r>
          </a:p>
          <a:p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Penium</a:t>
            </a:r>
            <a:r>
              <a:rPr lang="en-US" dirty="0" smtClean="0"/>
              <a:t> Dual Core 1.83 GHz</a:t>
            </a:r>
          </a:p>
          <a:p>
            <a:pPr lvl="1"/>
            <a:r>
              <a:rPr lang="en-US" dirty="0" smtClean="0"/>
              <a:t>3 Gb Ram</a:t>
            </a:r>
          </a:p>
          <a:p>
            <a:pPr lvl="1"/>
            <a:r>
              <a:rPr lang="en-US" smtClean="0"/>
              <a:t>Windows 7, IIS 7, MSSQL 2012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0517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Scenariusz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en-US" dirty="0" err="1" smtClean="0"/>
              <a:t>symulacja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Od 1 do 10000 </a:t>
            </a:r>
            <a:r>
              <a:rPr lang="en-US" dirty="0" err="1" smtClean="0"/>
              <a:t>użytkowników</a:t>
            </a:r>
            <a:endParaRPr lang="en-US" dirty="0" smtClean="0"/>
          </a:p>
          <a:p>
            <a:pPr lvl="1"/>
            <a:r>
              <a:rPr lang="en-US" dirty="0" smtClean="0"/>
              <a:t>1, 10, 100, 1000, 2000, … , 100000</a:t>
            </a:r>
          </a:p>
          <a:p>
            <a:pPr lvl="1"/>
            <a:r>
              <a:rPr lang="en-US" dirty="0" err="1" smtClean="0"/>
              <a:t>Wejdź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dashboard, </a:t>
            </a:r>
            <a:r>
              <a:rPr lang="en-US" dirty="0" err="1" smtClean="0"/>
              <a:t>pobierz</a:t>
            </a:r>
            <a:r>
              <a:rPr lang="en-US" dirty="0" smtClean="0"/>
              <a:t> </a:t>
            </a:r>
            <a:r>
              <a:rPr lang="en-US" dirty="0" err="1" smtClean="0"/>
              <a:t>profil</a:t>
            </a:r>
            <a:r>
              <a:rPr lang="en-US" dirty="0" smtClean="0"/>
              <a:t> 1,           </a:t>
            </a:r>
            <a:r>
              <a:rPr lang="en-US" dirty="0" err="1" smtClean="0"/>
              <a:t>pobierz</a:t>
            </a:r>
            <a:r>
              <a:rPr lang="en-US" dirty="0" smtClean="0"/>
              <a:t> </a:t>
            </a:r>
            <a:r>
              <a:rPr lang="en-US" dirty="0" err="1" smtClean="0"/>
              <a:t>profil</a:t>
            </a:r>
            <a:r>
              <a:rPr lang="en-US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67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Średni</a:t>
            </a:r>
            <a:r>
              <a:rPr lang="en-US" dirty="0" smtClean="0"/>
              <a:t> </a:t>
            </a:r>
            <a:r>
              <a:rPr lang="en-US" dirty="0" err="1" smtClean="0"/>
              <a:t>czas</a:t>
            </a:r>
            <a:r>
              <a:rPr lang="en-US" dirty="0" smtClean="0"/>
              <a:t> </a:t>
            </a:r>
            <a:r>
              <a:rPr lang="en-US" dirty="0" err="1" smtClean="0"/>
              <a:t>odpowiedzi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11325"/>
              </p:ext>
            </p:extLst>
          </p:nvPr>
        </p:nvGraphicFramePr>
        <p:xfrm>
          <a:off x="521508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3416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Średni</a:t>
            </a:r>
            <a:r>
              <a:rPr lang="en-US" dirty="0" smtClean="0"/>
              <a:t> </a:t>
            </a:r>
            <a:r>
              <a:rPr lang="en-US" dirty="0" err="1" smtClean="0"/>
              <a:t>czas</a:t>
            </a:r>
            <a:r>
              <a:rPr lang="en-US" dirty="0" smtClean="0"/>
              <a:t> </a:t>
            </a:r>
            <a:r>
              <a:rPr lang="en-US" dirty="0" err="1" smtClean="0"/>
              <a:t>odpowiedzi</a:t>
            </a:r>
            <a:r>
              <a:rPr lang="en-US" dirty="0" smtClean="0"/>
              <a:t> – “</a:t>
            </a:r>
            <a:r>
              <a:rPr lang="en-US" dirty="0" err="1" smtClean="0"/>
              <a:t>ciekawy</a:t>
            </a:r>
            <a:r>
              <a:rPr lang="en-US" dirty="0" smtClean="0"/>
              <a:t> </a:t>
            </a:r>
            <a:r>
              <a:rPr lang="en-US" dirty="0" err="1" smtClean="0"/>
              <a:t>obszar</a:t>
            </a:r>
            <a:r>
              <a:rPr lang="en-US" dirty="0" smtClean="0"/>
              <a:t>”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6429074"/>
              </p:ext>
            </p:extLst>
          </p:nvPr>
        </p:nvGraphicFramePr>
        <p:xfrm>
          <a:off x="521508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6311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Średni</a:t>
            </a:r>
            <a:r>
              <a:rPr lang="en-US" dirty="0" smtClean="0"/>
              <a:t> </a:t>
            </a:r>
            <a:r>
              <a:rPr lang="en-US" dirty="0" err="1" smtClean="0"/>
              <a:t>czas</a:t>
            </a:r>
            <a:r>
              <a:rPr lang="en-US" dirty="0" smtClean="0"/>
              <a:t> </a:t>
            </a:r>
            <a:r>
              <a:rPr lang="en-US" dirty="0" err="1" smtClean="0"/>
              <a:t>odpowiedzi</a:t>
            </a:r>
            <a:r>
              <a:rPr lang="en-US" dirty="0" smtClean="0"/>
              <a:t> - </a:t>
            </a:r>
            <a:r>
              <a:rPr lang="en-US" dirty="0" err="1" smtClean="0"/>
              <a:t>dokładny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170824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2648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Gotowość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91295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Gotowość</a:t>
            </a:r>
            <a:r>
              <a:rPr lang="en-US" dirty="0" smtClean="0"/>
              <a:t> – </a:t>
            </a:r>
            <a:r>
              <a:rPr lang="en-US" dirty="0" err="1" smtClean="0"/>
              <a:t>ciekawy</a:t>
            </a:r>
            <a:r>
              <a:rPr lang="en-US" dirty="0" smtClean="0"/>
              <a:t> </a:t>
            </a:r>
            <a:r>
              <a:rPr lang="en-US" dirty="0" err="1" smtClean="0"/>
              <a:t>obszar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3054699" y="1993301"/>
            <a:ext cx="48232" cy="33436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621907" y="1993301"/>
            <a:ext cx="48232" cy="33436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08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Gotowość</a:t>
            </a:r>
            <a:r>
              <a:rPr lang="en-US" dirty="0" smtClean="0"/>
              <a:t> - </a:t>
            </a:r>
            <a:r>
              <a:rPr lang="en-US" dirty="0" err="1" smtClean="0"/>
              <a:t>dokładny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8176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423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110</Words>
  <Application>Microsoft Macintosh PowerPoint</Application>
  <PresentationFormat>On-screen Show (4:3)</PresentationFormat>
  <Paragraphs>37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Rekonfigurowalność e-systemów “Runner”</vt:lpstr>
      <vt:lpstr>System testowy</vt:lpstr>
      <vt:lpstr>Scenariusz</vt:lpstr>
      <vt:lpstr>Średni czas odpowiedzi</vt:lpstr>
      <vt:lpstr>Średni czas odpowiedzi – “ciekawy obszar”</vt:lpstr>
      <vt:lpstr>Średni czas odpowiedzi - dokładny</vt:lpstr>
      <vt:lpstr>Gotowość</vt:lpstr>
      <vt:lpstr>Gotowość – ciekawy obszar</vt:lpstr>
      <vt:lpstr>Gotowość - dokładny</vt:lpstr>
      <vt:lpstr>Wnioski</vt:lpstr>
      <vt:lpstr>Średni czas odpowiedzi</vt:lpstr>
      <vt:lpstr>Gotowość systemu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Rekonfigurowalność e-systemów Runner</dc:title>
  <dc:creator>Jacek Wieczorek</dc:creator>
  <cp:lastModifiedBy>Jacek Wieczorek</cp:lastModifiedBy>
  <cp:revision>10</cp:revision>
  <dcterms:created xsi:type="dcterms:W3CDTF">2012-11-13T08:00:23Z</dcterms:created>
  <dcterms:modified xsi:type="dcterms:W3CDTF">2012-11-26T18:49:50Z</dcterms:modified>
</cp:coreProperties>
</file>