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2" r:id="rId15"/>
    <p:sldId id="268" r:id="rId16"/>
    <p:sldId id="269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8CDC-2214-054E-B349-D423EE6ECC5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1753-0432-9A4F-BDDE-3977726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88" y="151084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Runner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114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Internetowy</a:t>
            </a:r>
            <a:r>
              <a:rPr lang="en-US" dirty="0" smtClean="0"/>
              <a:t> system </a:t>
            </a:r>
            <a:r>
              <a:rPr lang="en-US" dirty="0" err="1" smtClean="0"/>
              <a:t>wspierania</a:t>
            </a:r>
            <a:r>
              <a:rPr lang="en-US" dirty="0" smtClean="0"/>
              <a:t> </a:t>
            </a:r>
            <a:r>
              <a:rPr lang="en-US" dirty="0" err="1" smtClean="0"/>
              <a:t>treningów</a:t>
            </a:r>
            <a:r>
              <a:rPr lang="en-US" dirty="0" smtClean="0"/>
              <a:t> </a:t>
            </a:r>
            <a:r>
              <a:rPr lang="en-US" dirty="0" err="1" smtClean="0"/>
              <a:t>areobowych</a:t>
            </a:r>
            <a:r>
              <a:rPr lang="en-US" dirty="0" smtClean="0"/>
              <a:t> z </a:t>
            </a:r>
            <a:r>
              <a:rPr lang="en-US" dirty="0" err="1" smtClean="0"/>
              <a:t>aplikacją</a:t>
            </a:r>
            <a:r>
              <a:rPr lang="en-US" dirty="0" smtClean="0"/>
              <a:t> </a:t>
            </a:r>
            <a:r>
              <a:rPr lang="en-US" dirty="0" err="1" smtClean="0"/>
              <a:t>mobilną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Jacek Wieczorek 181043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3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internetowa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</a:p>
          <a:p>
            <a:pPr lvl="1"/>
            <a:r>
              <a:rPr lang="en-US" dirty="0" err="1" smtClean="0"/>
              <a:t>Przygotowana</a:t>
            </a:r>
            <a:r>
              <a:rPr lang="en-US" dirty="0" smtClean="0"/>
              <a:t> do </a:t>
            </a:r>
            <a:r>
              <a:rPr lang="en-US" dirty="0" err="1" smtClean="0"/>
              <a:t>pracy</a:t>
            </a:r>
            <a:r>
              <a:rPr lang="en-US" dirty="0" smtClean="0"/>
              <a:t> w </a:t>
            </a:r>
            <a:r>
              <a:rPr lang="en-US" dirty="0" err="1" smtClean="0"/>
              <a:t>chmurze</a:t>
            </a:r>
            <a:endParaRPr lang="en-US" dirty="0" smtClean="0"/>
          </a:p>
          <a:p>
            <a:pPr lvl="1"/>
            <a:r>
              <a:rPr lang="en-US" dirty="0" err="1" smtClean="0"/>
              <a:t>Wykorzystanie</a:t>
            </a:r>
            <a:r>
              <a:rPr lang="en-US" dirty="0" smtClean="0"/>
              <a:t> Windows Azure SDK</a:t>
            </a:r>
          </a:p>
          <a:p>
            <a:r>
              <a:rPr lang="en-US" dirty="0" err="1" smtClean="0"/>
              <a:t>Zalety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Łatwość</a:t>
            </a:r>
            <a:r>
              <a:rPr lang="en-US" dirty="0" smtClean="0"/>
              <a:t> w </a:t>
            </a:r>
            <a:r>
              <a:rPr lang="en-US" dirty="0" err="1" smtClean="0"/>
              <a:t>zarządzaniu</a:t>
            </a:r>
            <a:r>
              <a:rPr lang="en-US" dirty="0" smtClean="0"/>
              <a:t> </a:t>
            </a:r>
            <a:r>
              <a:rPr lang="en-US" dirty="0" err="1" smtClean="0"/>
              <a:t>ilością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jakością</a:t>
            </a:r>
            <a:r>
              <a:rPr lang="en-US" dirty="0" smtClean="0"/>
              <a:t> </a:t>
            </a:r>
            <a:r>
              <a:rPr lang="en-US" dirty="0" err="1" smtClean="0"/>
              <a:t>jednostek</a:t>
            </a:r>
            <a:endParaRPr lang="en-US" dirty="0" smtClean="0"/>
          </a:p>
          <a:p>
            <a:r>
              <a:rPr lang="en-US" dirty="0" err="1" smtClean="0"/>
              <a:t>Wady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Koszty</a:t>
            </a:r>
            <a:endParaRPr lang="en-US" dirty="0" smtClean="0"/>
          </a:p>
          <a:p>
            <a:pPr lvl="1"/>
            <a:r>
              <a:rPr lang="en-US" dirty="0" err="1" smtClean="0"/>
              <a:t>Długi</a:t>
            </a:r>
            <a:r>
              <a:rPr lang="en-US" dirty="0" smtClean="0"/>
              <a:t> </a:t>
            </a:r>
            <a:r>
              <a:rPr lang="en-US" dirty="0" err="1" smtClean="0"/>
              <a:t>okres</a:t>
            </a:r>
            <a:r>
              <a:rPr lang="en-US" dirty="0" smtClean="0"/>
              <a:t> </a:t>
            </a:r>
            <a:r>
              <a:rPr lang="en-US" dirty="0" err="1" smtClean="0"/>
              <a:t>publikowania</a:t>
            </a:r>
            <a:r>
              <a:rPr lang="en-US" dirty="0" smtClean="0"/>
              <a:t> </a:t>
            </a:r>
            <a:r>
              <a:rPr lang="en-US" dirty="0" err="1" smtClean="0"/>
              <a:t>aplikacji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</a:t>
            </a:r>
          </a:p>
          <a:p>
            <a:r>
              <a:rPr lang="en-US" dirty="0" err="1" smtClean="0"/>
              <a:t>Architektura</a:t>
            </a:r>
            <a:r>
              <a:rPr lang="en-US" dirty="0" smtClean="0"/>
              <a:t> REST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Repository pattern</a:t>
            </a:r>
          </a:p>
          <a:p>
            <a:r>
              <a:rPr lang="en-US" dirty="0" err="1" smtClean="0"/>
              <a:t>Podejście</a:t>
            </a:r>
            <a:r>
              <a:rPr lang="en-US" dirty="0" smtClean="0"/>
              <a:t> DB First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50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- </a:t>
            </a:r>
            <a:r>
              <a:rPr lang="en-US" dirty="0" err="1" smtClean="0"/>
              <a:t>autoryzacja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</a:p>
          <a:p>
            <a:r>
              <a:rPr lang="en-US" dirty="0" err="1" smtClean="0"/>
              <a:t>Używanie</a:t>
            </a:r>
            <a:r>
              <a:rPr lang="en-US" dirty="0" smtClean="0"/>
              <a:t> </a:t>
            </a:r>
            <a:r>
              <a:rPr lang="en-US" dirty="0" err="1" smtClean="0"/>
              <a:t>klucza</a:t>
            </a:r>
            <a:r>
              <a:rPr lang="en-US" dirty="0" smtClean="0"/>
              <a:t>/token do </a:t>
            </a:r>
            <a:r>
              <a:rPr lang="en-US" dirty="0" err="1" smtClean="0"/>
              <a:t>autoryzacji</a:t>
            </a:r>
            <a:r>
              <a:rPr lang="en-US" dirty="0" smtClean="0"/>
              <a:t> </a:t>
            </a:r>
            <a:r>
              <a:rPr lang="en-US" dirty="0" err="1" smtClean="0"/>
              <a:t>requestów</a:t>
            </a:r>
            <a:endParaRPr lang="en-US" dirty="0" smtClean="0"/>
          </a:p>
          <a:p>
            <a:r>
              <a:rPr lang="en-US" dirty="0" err="1" smtClean="0"/>
              <a:t>Powinien</a:t>
            </a:r>
            <a:r>
              <a:rPr lang="en-US" dirty="0" smtClean="0"/>
              <a:t> </a:t>
            </a:r>
            <a:r>
              <a:rPr lang="en-US" dirty="0" err="1" smtClean="0"/>
              <a:t>być</a:t>
            </a:r>
            <a:r>
              <a:rPr lang="en-US" dirty="0" smtClean="0"/>
              <a:t> 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mobilna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Andorid</a:t>
            </a:r>
            <a:r>
              <a:rPr lang="en-US" dirty="0" smtClean="0"/>
              <a:t> 4.0.3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SQLite3</a:t>
            </a:r>
          </a:p>
          <a:p>
            <a:r>
              <a:rPr lang="en-US" dirty="0" err="1" smtClean="0"/>
              <a:t>Obsługa</a:t>
            </a:r>
            <a:r>
              <a:rPr lang="en-US" dirty="0" smtClean="0"/>
              <a:t> GPS</a:t>
            </a:r>
          </a:p>
          <a:p>
            <a:r>
              <a:rPr lang="en-US" dirty="0" smtClean="0"/>
              <a:t>Google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0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mobilna</a:t>
            </a:r>
            <a:r>
              <a:rPr lang="en-US" dirty="0" smtClean="0"/>
              <a:t> - </a:t>
            </a:r>
            <a:r>
              <a:rPr lang="en-US" dirty="0" err="1" smtClean="0"/>
              <a:t>funkcjonalności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tracking</a:t>
            </a:r>
          </a:p>
          <a:p>
            <a:r>
              <a:rPr lang="en-US" dirty="0" err="1" smtClean="0"/>
              <a:t>Przechowywanie</a:t>
            </a:r>
            <a:r>
              <a:rPr lang="en-US" dirty="0" smtClean="0"/>
              <a:t> </a:t>
            </a:r>
            <a:r>
              <a:rPr lang="en-US" dirty="0" err="1" smtClean="0"/>
              <a:t>workoutów</a:t>
            </a:r>
            <a:r>
              <a:rPr lang="en-US" dirty="0" smtClean="0"/>
              <a:t> w </a:t>
            </a:r>
            <a:r>
              <a:rPr lang="en-US" dirty="0" err="1" smtClean="0"/>
              <a:t>bazie</a:t>
            </a:r>
            <a:r>
              <a:rPr lang="en-US" dirty="0" smtClean="0"/>
              <a:t> </a:t>
            </a:r>
            <a:r>
              <a:rPr lang="en-US" dirty="0" err="1" smtClean="0"/>
              <a:t>danych</a:t>
            </a:r>
            <a:endParaRPr lang="en-US" dirty="0" smtClean="0"/>
          </a:p>
          <a:p>
            <a:r>
              <a:rPr lang="en-US" dirty="0" err="1" smtClean="0"/>
              <a:t>Wyświetlanie</a:t>
            </a:r>
            <a:r>
              <a:rPr lang="en-US" dirty="0" smtClean="0"/>
              <a:t> </a:t>
            </a:r>
            <a:r>
              <a:rPr lang="en-US" dirty="0" err="1" smtClean="0"/>
              <a:t>przebytej</a:t>
            </a:r>
            <a:r>
              <a:rPr lang="en-US" dirty="0" smtClean="0"/>
              <a:t> </a:t>
            </a:r>
            <a:r>
              <a:rPr lang="en-US" dirty="0" err="1" smtClean="0"/>
              <a:t>trasy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mapie</a:t>
            </a:r>
            <a:endParaRPr lang="en-US" dirty="0" smtClean="0"/>
          </a:p>
          <a:p>
            <a:r>
              <a:rPr lang="en-US" dirty="0" err="1" smtClean="0"/>
              <a:t>Synchronizacja</a:t>
            </a:r>
            <a:r>
              <a:rPr lang="en-US" dirty="0" smtClean="0"/>
              <a:t> z BD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serwerze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0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Komunikacja</a:t>
            </a:r>
            <a:r>
              <a:rPr lang="en-US" dirty="0" smtClean="0"/>
              <a:t> Mobile &lt;-&gt;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Prośba</a:t>
            </a:r>
            <a:r>
              <a:rPr lang="en-US" dirty="0" smtClean="0"/>
              <a:t> o </a:t>
            </a:r>
            <a:r>
              <a:rPr lang="en-US" dirty="0" err="1" smtClean="0"/>
              <a:t>autoryzację</a:t>
            </a:r>
            <a:endParaRPr lang="en-US" dirty="0"/>
          </a:p>
          <a:p>
            <a:pPr lvl="1"/>
            <a:r>
              <a:rPr lang="en-US" dirty="0" smtClean="0"/>
              <a:t>POST /</a:t>
            </a:r>
            <a:r>
              <a:rPr lang="en-US" dirty="0" err="1" smtClean="0"/>
              <a:t>GetUser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Authorization : Base B64(</a:t>
            </a:r>
            <a:r>
              <a:rPr lang="en-US" dirty="0" err="1" smtClean="0"/>
              <a:t>username:password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Response, HTTP Status 200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“username” : “</a:t>
            </a:r>
            <a:r>
              <a:rPr lang="en-US" dirty="0" err="1" smtClean="0"/>
              <a:t>jacek</a:t>
            </a:r>
            <a:r>
              <a:rPr lang="en-US" dirty="0" smtClean="0"/>
              <a:t>”,</a:t>
            </a:r>
          </a:p>
          <a:p>
            <a:pPr marL="457200" lvl="1" indent="0">
              <a:buNone/>
            </a:pPr>
            <a:r>
              <a:rPr lang="en-US" dirty="0" smtClean="0"/>
              <a:t>“token” : “</a:t>
            </a:r>
            <a:r>
              <a:rPr lang="en-US" sz="2000" dirty="0" smtClean="0"/>
              <a:t>030B4A82-1B7C-11CF-9D53-00AA003C9CB6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autoryzacji</a:t>
            </a:r>
            <a:r>
              <a:rPr lang="en-US" dirty="0" smtClean="0"/>
              <a:t> : HTTP Status 401</a:t>
            </a:r>
          </a:p>
        </p:txBody>
      </p:sp>
    </p:spTree>
    <p:extLst>
      <p:ext uri="{BB962C8B-B14F-4D97-AF65-F5344CB8AC3E}">
        <p14:creationId xmlns:p14="http://schemas.microsoft.com/office/powerpoint/2010/main" val="21602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Komunikacja</a:t>
            </a:r>
            <a:r>
              <a:rPr lang="en-US" dirty="0"/>
              <a:t> </a:t>
            </a:r>
            <a:r>
              <a:rPr lang="en-US" dirty="0" smtClean="0"/>
              <a:t>Mobile &lt;-&gt;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Każdy</a:t>
            </a:r>
            <a:r>
              <a:rPr lang="en-US" dirty="0" smtClean="0"/>
              <a:t> request </a:t>
            </a:r>
            <a:r>
              <a:rPr lang="en-US" dirty="0" err="1" smtClean="0"/>
              <a:t>posiada</a:t>
            </a:r>
            <a:r>
              <a:rPr lang="en-US" dirty="0" smtClean="0"/>
              <a:t> </a:t>
            </a:r>
            <a:r>
              <a:rPr lang="en-US" dirty="0" err="1" smtClean="0"/>
              <a:t>nagłówek</a:t>
            </a:r>
            <a:endParaRPr lang="en-US" dirty="0" smtClean="0"/>
          </a:p>
          <a:p>
            <a:pPr lvl="1"/>
            <a:r>
              <a:rPr lang="en-US" dirty="0" smtClean="0"/>
              <a:t>Authorization : token</a:t>
            </a:r>
          </a:p>
          <a:p>
            <a:r>
              <a:rPr lang="en-US" dirty="0" err="1" smtClean="0"/>
              <a:t>Okres</a:t>
            </a:r>
            <a:r>
              <a:rPr lang="en-US" dirty="0" smtClean="0"/>
              <a:t> </a:t>
            </a:r>
            <a:r>
              <a:rPr lang="en-US" dirty="0" err="1" smtClean="0"/>
              <a:t>ważnoci</a:t>
            </a:r>
            <a:r>
              <a:rPr lang="en-US" dirty="0" smtClean="0"/>
              <a:t> </a:t>
            </a:r>
            <a:r>
              <a:rPr lang="en-US" dirty="0" err="1" smtClean="0"/>
              <a:t>tokena</a:t>
            </a:r>
            <a:r>
              <a:rPr lang="en-US" dirty="0" smtClean="0"/>
              <a:t> : 30 </a:t>
            </a:r>
            <a:r>
              <a:rPr lang="en-US" dirty="0" err="1" smtClean="0"/>
              <a:t>minut</a:t>
            </a:r>
            <a:endParaRPr lang="en-US" dirty="0" smtClean="0"/>
          </a:p>
          <a:p>
            <a:r>
              <a:rPr lang="en-US" dirty="0" err="1" smtClean="0"/>
              <a:t>Każdy</a:t>
            </a:r>
            <a:r>
              <a:rPr lang="en-US" dirty="0" smtClean="0"/>
              <a:t> </a:t>
            </a:r>
            <a:r>
              <a:rPr lang="en-US" dirty="0" err="1" smtClean="0"/>
              <a:t>zautoryzowany</a:t>
            </a:r>
            <a:r>
              <a:rPr lang="en-US" dirty="0" smtClean="0"/>
              <a:t> request </a:t>
            </a:r>
            <a:r>
              <a:rPr lang="en-US" dirty="0" err="1" smtClean="0"/>
              <a:t>ustawia</a:t>
            </a:r>
            <a:r>
              <a:rPr lang="en-US" dirty="0" smtClean="0"/>
              <a:t> </a:t>
            </a:r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ważności</a:t>
            </a:r>
            <a:r>
              <a:rPr lang="en-US" dirty="0" smtClean="0"/>
              <a:t> </a:t>
            </a:r>
            <a:r>
              <a:rPr lang="en-US" dirty="0" err="1" smtClean="0"/>
              <a:t>tokena</a:t>
            </a:r>
            <a:r>
              <a:rPr lang="en-US" dirty="0" smtClean="0"/>
              <a:t>  30 </a:t>
            </a:r>
            <a:r>
              <a:rPr lang="en-US" dirty="0" err="1" smtClean="0"/>
              <a:t>minut</a:t>
            </a:r>
            <a:endParaRPr lang="en-US" dirty="0" smtClean="0"/>
          </a:p>
          <a:p>
            <a:r>
              <a:rPr lang="en-US" dirty="0" err="1" smtClean="0"/>
              <a:t>Tokeny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GUID’ami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84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Komunikacja</a:t>
            </a:r>
            <a:r>
              <a:rPr lang="en-US" dirty="0" smtClean="0"/>
              <a:t> Mobile &lt;-&gt;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autoryzacji</a:t>
            </a:r>
            <a:endParaRPr lang="en-US" dirty="0" smtClean="0"/>
          </a:p>
          <a:p>
            <a:pPr lvl="1"/>
            <a:r>
              <a:rPr lang="en-US" dirty="0" err="1" smtClean="0"/>
              <a:t>Pobranie</a:t>
            </a:r>
            <a:r>
              <a:rPr lang="en-US" dirty="0" smtClean="0"/>
              <a:t> </a:t>
            </a:r>
            <a:r>
              <a:rPr lang="en-US" dirty="0" err="1" smtClean="0"/>
              <a:t>daych</a:t>
            </a:r>
            <a:r>
              <a:rPr lang="en-US" dirty="0" smtClean="0"/>
              <a:t> z </a:t>
            </a:r>
            <a:r>
              <a:rPr lang="en-US" dirty="0" err="1" smtClean="0"/>
              <a:t>SharedPreferences</a:t>
            </a:r>
            <a:r>
              <a:rPr lang="en-US" dirty="0" smtClean="0"/>
              <a:t> – Android</a:t>
            </a:r>
            <a:endParaRPr lang="en-US" dirty="0"/>
          </a:p>
          <a:p>
            <a:pPr lvl="1"/>
            <a:r>
              <a:rPr lang="en-US" dirty="0" err="1" smtClean="0"/>
              <a:t>Przeniesienie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stronę</a:t>
            </a:r>
            <a:r>
              <a:rPr lang="en-US" dirty="0" smtClean="0"/>
              <a:t> </a:t>
            </a:r>
            <a:r>
              <a:rPr lang="en-US" dirty="0" err="1" smtClean="0"/>
              <a:t>logowania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96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Dziękuję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uwagę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8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</a:t>
            </a:r>
            <a:r>
              <a:rPr lang="en-US" dirty="0" err="1" smtClean="0"/>
              <a:t>prezentacji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Przedstawienie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biznesowy</a:t>
            </a:r>
            <a:endParaRPr lang="en-US" dirty="0" smtClean="0"/>
          </a:p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endParaRPr lang="en-US" dirty="0" smtClean="0"/>
          </a:p>
          <a:p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internetowa</a:t>
            </a:r>
            <a:endParaRPr lang="en-US" dirty="0" smtClean="0"/>
          </a:p>
          <a:p>
            <a:r>
              <a:rPr lang="en-US" dirty="0" smtClean="0"/>
              <a:t>API</a:t>
            </a:r>
          </a:p>
          <a:p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mobilna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Przedstawienie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do </a:t>
            </a:r>
            <a:r>
              <a:rPr lang="en-US" dirty="0" err="1" smtClean="0"/>
              <a:t>zarządzania</a:t>
            </a:r>
            <a:r>
              <a:rPr lang="en-US" dirty="0" smtClean="0"/>
              <a:t> </a:t>
            </a:r>
            <a:r>
              <a:rPr lang="en-US" dirty="0" err="1" smtClean="0"/>
              <a:t>treningami</a:t>
            </a:r>
            <a:endParaRPr lang="en-US" dirty="0" smtClean="0"/>
          </a:p>
          <a:p>
            <a:r>
              <a:rPr lang="en-US" dirty="0" err="1" smtClean="0"/>
              <a:t>Archiwizacja</a:t>
            </a:r>
            <a:r>
              <a:rPr lang="en-US" dirty="0" smtClean="0"/>
              <a:t> </a:t>
            </a:r>
            <a:r>
              <a:rPr lang="en-US" dirty="0" err="1" smtClean="0"/>
              <a:t>osiągnięć</a:t>
            </a:r>
            <a:endParaRPr lang="en-US" dirty="0" smtClean="0"/>
          </a:p>
          <a:p>
            <a:r>
              <a:rPr lang="en-US" dirty="0" err="1" smtClean="0"/>
              <a:t>Możliwość</a:t>
            </a:r>
            <a:r>
              <a:rPr lang="en-US" dirty="0" smtClean="0"/>
              <a:t> </a:t>
            </a:r>
            <a:r>
              <a:rPr lang="en-US" dirty="0" err="1" smtClean="0"/>
              <a:t>integracji</a:t>
            </a:r>
            <a:r>
              <a:rPr lang="en-US" dirty="0" smtClean="0"/>
              <a:t> z </a:t>
            </a:r>
            <a:r>
              <a:rPr lang="en-US" dirty="0" err="1" smtClean="0"/>
              <a:t>innymi</a:t>
            </a:r>
            <a:r>
              <a:rPr lang="en-US" dirty="0" smtClean="0"/>
              <a:t> </a:t>
            </a:r>
            <a:r>
              <a:rPr lang="en-US" dirty="0" err="1" smtClean="0"/>
              <a:t>użytkownikami</a:t>
            </a:r>
            <a:endParaRPr lang="en-US" dirty="0" smtClean="0"/>
          </a:p>
          <a:p>
            <a:r>
              <a:rPr lang="en-US" dirty="0" smtClean="0"/>
              <a:t>Forma </a:t>
            </a:r>
            <a:r>
              <a:rPr lang="en-US" dirty="0" err="1" smtClean="0"/>
              <a:t>portalu</a:t>
            </a:r>
            <a:r>
              <a:rPr lang="en-US" dirty="0" smtClean="0"/>
              <a:t> </a:t>
            </a:r>
            <a:r>
              <a:rPr lang="en-US" dirty="0" err="1" smtClean="0"/>
              <a:t>społecznościowego</a:t>
            </a:r>
            <a:endParaRPr lang="en-US" dirty="0" smtClean="0"/>
          </a:p>
          <a:p>
            <a:r>
              <a:rPr lang="en-US" dirty="0" err="1" smtClean="0"/>
              <a:t>Mierzenie</a:t>
            </a:r>
            <a:r>
              <a:rPr lang="en-US" dirty="0" smtClean="0"/>
              <a:t> </a:t>
            </a:r>
            <a:r>
              <a:rPr lang="en-US" dirty="0" err="1" smtClean="0"/>
              <a:t>osiągnięć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9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biznesowy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Wingdings"/>
              </a:rPr>
              <a:t>Integracja</a:t>
            </a:r>
            <a:r>
              <a:rPr lang="en-US" dirty="0" smtClean="0">
                <a:sym typeface="Wingdings"/>
              </a:rPr>
              <a:t> z </a:t>
            </a:r>
            <a:r>
              <a:rPr lang="en-US" dirty="0" err="1" smtClean="0">
                <a:sym typeface="Wingdings"/>
              </a:rPr>
              <a:t>innymi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użytkownikami</a:t>
            </a:r>
            <a:endParaRPr lang="en-US" dirty="0" smtClean="0">
              <a:sym typeface="Wingdings"/>
            </a:endParaRPr>
          </a:p>
          <a:p>
            <a:r>
              <a:rPr lang="en-US" dirty="0" err="1" smtClean="0"/>
              <a:t>Możliwość</a:t>
            </a:r>
            <a:r>
              <a:rPr lang="en-US" dirty="0" smtClean="0"/>
              <a:t> </a:t>
            </a:r>
            <a:r>
              <a:rPr lang="en-US" dirty="0" err="1" smtClean="0"/>
              <a:t>rywalizacji</a:t>
            </a:r>
            <a:endParaRPr lang="en-US" dirty="0" smtClean="0"/>
          </a:p>
          <a:p>
            <a:r>
              <a:rPr lang="en-US" dirty="0" smtClean="0"/>
              <a:t>Social Media </a:t>
            </a:r>
            <a:r>
              <a:rPr lang="en-US" dirty="0" err="1" smtClean="0"/>
              <a:t>jako</a:t>
            </a:r>
            <a:r>
              <a:rPr lang="en-US" dirty="0" smtClean="0"/>
              <a:t> forma </a:t>
            </a:r>
            <a:r>
              <a:rPr lang="en-US" dirty="0" err="1" smtClean="0"/>
              <a:t>spędzania</a:t>
            </a:r>
            <a:r>
              <a:rPr lang="en-US" dirty="0" smtClean="0"/>
              <a:t> </a:t>
            </a:r>
            <a:r>
              <a:rPr lang="en-US" dirty="0" err="1" smtClean="0"/>
              <a:t>wolnego</a:t>
            </a:r>
            <a:r>
              <a:rPr lang="en-US" dirty="0" smtClean="0"/>
              <a:t> </a:t>
            </a:r>
            <a:r>
              <a:rPr lang="en-US" dirty="0" err="1" smtClean="0"/>
              <a:t>czasu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Popularyzacja</a:t>
            </a:r>
            <a:r>
              <a:rPr lang="en-US" dirty="0" smtClean="0"/>
              <a:t> </a:t>
            </a:r>
            <a:r>
              <a:rPr lang="en-US" dirty="0" err="1" smtClean="0"/>
              <a:t>aktywnego</a:t>
            </a:r>
            <a:r>
              <a:rPr lang="en-US" dirty="0" smtClean="0"/>
              <a:t> </a:t>
            </a:r>
            <a:r>
              <a:rPr lang="en-US" dirty="0" err="1" smtClean="0"/>
              <a:t>trybu</a:t>
            </a:r>
            <a:r>
              <a:rPr lang="en-US" dirty="0" smtClean="0"/>
              <a:t> </a:t>
            </a:r>
            <a:r>
              <a:rPr lang="en-US" dirty="0" err="1" smtClean="0"/>
              <a:t>życia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0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biznesowy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już</a:t>
            </a:r>
            <a:r>
              <a:rPr lang="en-US" dirty="0" smtClean="0"/>
              <a:t> jest </a:t>
            </a:r>
            <a:r>
              <a:rPr lang="en-US" dirty="0" smtClean="0">
                <a:sym typeface="Wingdings"/>
              </a:rPr>
              <a:t> </a:t>
            </a:r>
          </a:p>
          <a:p>
            <a:r>
              <a:rPr lang="en-US" dirty="0" err="1" smtClean="0"/>
              <a:t>Projektowanie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r>
              <a:rPr lang="en-US" dirty="0" smtClean="0"/>
              <a:t> </a:t>
            </a:r>
            <a:r>
              <a:rPr lang="en-US" dirty="0" err="1" smtClean="0"/>
              <a:t>składającego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z </a:t>
            </a:r>
            <a:r>
              <a:rPr lang="en-US" dirty="0" err="1" smtClean="0"/>
              <a:t>wielu</a:t>
            </a:r>
            <a:r>
              <a:rPr lang="en-US" dirty="0" smtClean="0"/>
              <a:t> </a:t>
            </a:r>
            <a:r>
              <a:rPr lang="en-US" dirty="0" err="1" smtClean="0"/>
              <a:t>modułów</a:t>
            </a:r>
            <a:endParaRPr lang="en-US" dirty="0" smtClean="0"/>
          </a:p>
          <a:p>
            <a:r>
              <a:rPr lang="en-US" dirty="0" err="1" smtClean="0"/>
              <a:t>Organizacja</a:t>
            </a:r>
            <a:r>
              <a:rPr lang="en-US" dirty="0" smtClean="0"/>
              <a:t> </a:t>
            </a:r>
            <a:r>
              <a:rPr lang="en-US" dirty="0" err="1" smtClean="0"/>
              <a:t>czasu</a:t>
            </a:r>
            <a:r>
              <a:rPr lang="en-US" dirty="0"/>
              <a:t> </a:t>
            </a:r>
            <a:r>
              <a:rPr lang="en-US" dirty="0" err="1" smtClean="0"/>
              <a:t>pracy</a:t>
            </a:r>
            <a:endParaRPr lang="en-US" dirty="0" smtClean="0"/>
          </a:p>
          <a:p>
            <a:r>
              <a:rPr lang="en-US" dirty="0" err="1" smtClean="0"/>
              <a:t>Podział</a:t>
            </a:r>
            <a:r>
              <a:rPr lang="en-US" dirty="0" smtClean="0"/>
              <a:t> </a:t>
            </a:r>
            <a:r>
              <a:rPr lang="en-US" dirty="0" err="1" smtClean="0"/>
              <a:t>zadań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1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moduły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internetowa</a:t>
            </a:r>
            <a:endParaRPr lang="en-US" dirty="0" smtClean="0"/>
          </a:p>
          <a:p>
            <a:pPr lvl="1"/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mobilna</a:t>
            </a:r>
            <a:endParaRPr lang="en-US" dirty="0"/>
          </a:p>
          <a:p>
            <a:r>
              <a:rPr lang="en-US" dirty="0" err="1" smtClean="0"/>
              <a:t>Technologie</a:t>
            </a:r>
            <a:r>
              <a:rPr lang="en-US" dirty="0" smtClean="0"/>
              <a:t> z </a:t>
            </a:r>
            <a:r>
              <a:rPr lang="en-US" dirty="0" err="1" smtClean="0"/>
              <a:t>rodziny</a:t>
            </a:r>
            <a:r>
              <a:rPr lang="en-US" dirty="0" smtClean="0"/>
              <a:t> Microsoft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smtClean="0"/>
              <a:t>Java </a:t>
            </a:r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83553" y="3336804"/>
            <a:ext cx="2478153" cy="12081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2012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09450" y="4883059"/>
            <a:ext cx="1455915" cy="828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20961" y="2153047"/>
            <a:ext cx="1455916" cy="7434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05295" y="1781297"/>
            <a:ext cx="1455916" cy="7434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3761211" y="2153047"/>
            <a:ext cx="1659750" cy="185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  <a:endCxn id="4" idx="3"/>
          </p:cNvCxnSpPr>
          <p:nvPr/>
        </p:nvCxnSpPr>
        <p:spPr>
          <a:xfrm flipV="1">
            <a:off x="2652151" y="4368054"/>
            <a:ext cx="994319" cy="6363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6750" y="1417638"/>
            <a:ext cx="2865365" cy="19191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95000"/>
                <a:satMod val="105000"/>
                <a:alpha val="76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398789" y="2896546"/>
            <a:ext cx="362917" cy="6171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62418" y="2408971"/>
            <a:ext cx="1142877" cy="5886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06431" y="2338923"/>
            <a:ext cx="198864" cy="70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internetowa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3</a:t>
            </a:r>
          </a:p>
          <a:p>
            <a:r>
              <a:rPr lang="en-US" dirty="0" smtClean="0"/>
              <a:t>Repository </a:t>
            </a:r>
            <a:r>
              <a:rPr lang="en-US" dirty="0" err="1" smtClean="0"/>
              <a:t>Patern</a:t>
            </a:r>
            <a:endParaRPr lang="en-US" dirty="0" smtClean="0"/>
          </a:p>
          <a:p>
            <a:r>
              <a:rPr lang="en-US" dirty="0" smtClean="0"/>
              <a:t>Inverse od Control</a:t>
            </a:r>
          </a:p>
          <a:p>
            <a:r>
              <a:rPr lang="en-US" dirty="0" smtClean="0"/>
              <a:t>Entity Framework</a:t>
            </a:r>
          </a:p>
          <a:p>
            <a:r>
              <a:rPr lang="en-US" dirty="0" err="1" smtClean="0"/>
              <a:t>Podejście</a:t>
            </a:r>
            <a:r>
              <a:rPr lang="en-US" dirty="0" smtClean="0"/>
              <a:t> Code First</a:t>
            </a:r>
          </a:p>
          <a:p>
            <a:r>
              <a:rPr lang="en-US" dirty="0" err="1" smtClean="0"/>
              <a:t>CoffeeScript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6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Aplikacja</a:t>
            </a:r>
            <a:r>
              <a:rPr lang="en-US" dirty="0" smtClean="0"/>
              <a:t> </a:t>
            </a:r>
            <a:r>
              <a:rPr lang="en-US" dirty="0" err="1" smtClean="0"/>
              <a:t>internetowa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funkcjonalnośći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Zarządzanie</a:t>
            </a:r>
            <a:r>
              <a:rPr lang="en-US" dirty="0" smtClean="0"/>
              <a:t> </a:t>
            </a:r>
            <a:r>
              <a:rPr lang="en-US" dirty="0" err="1" smtClean="0"/>
              <a:t>workoutami</a:t>
            </a:r>
            <a:r>
              <a:rPr lang="en-US" dirty="0" smtClean="0"/>
              <a:t> : CRUD</a:t>
            </a:r>
          </a:p>
          <a:p>
            <a:r>
              <a:rPr lang="en-US" dirty="0" err="1" smtClean="0"/>
              <a:t>Statystyki</a:t>
            </a:r>
            <a:r>
              <a:rPr lang="en-US" dirty="0" smtClean="0"/>
              <a:t> </a:t>
            </a:r>
            <a:r>
              <a:rPr lang="en-US" dirty="0" err="1" smtClean="0"/>
              <a:t>workoutów</a:t>
            </a:r>
            <a:endParaRPr lang="en-US" dirty="0" smtClean="0"/>
          </a:p>
          <a:p>
            <a:r>
              <a:rPr lang="en-US" dirty="0" err="1" smtClean="0"/>
              <a:t>Zarządzanie</a:t>
            </a:r>
            <a:r>
              <a:rPr lang="en-US" dirty="0" smtClean="0"/>
              <a:t> </a:t>
            </a:r>
            <a:r>
              <a:rPr lang="en-US" dirty="0" err="1" smtClean="0"/>
              <a:t>profilem</a:t>
            </a:r>
            <a:endParaRPr lang="en-US" dirty="0" smtClean="0"/>
          </a:p>
          <a:p>
            <a:r>
              <a:rPr lang="en-US" dirty="0" smtClean="0"/>
              <a:t>Follow user</a:t>
            </a:r>
          </a:p>
          <a:p>
            <a:r>
              <a:rPr lang="en-US" dirty="0" err="1" smtClean="0"/>
              <a:t>Komunikacja</a:t>
            </a:r>
            <a:r>
              <a:rPr lang="en-US" dirty="0" smtClean="0"/>
              <a:t> </a:t>
            </a:r>
            <a:r>
              <a:rPr lang="en-US" dirty="0" err="1" smtClean="0"/>
              <a:t>między</a:t>
            </a:r>
            <a:r>
              <a:rPr lang="en-US" dirty="0" smtClean="0"/>
              <a:t> </a:t>
            </a:r>
            <a:r>
              <a:rPr lang="en-US" dirty="0" err="1" smtClean="0"/>
              <a:t>użytkownikami</a:t>
            </a:r>
            <a:endParaRPr lang="en-US" dirty="0" smtClean="0"/>
          </a:p>
          <a:p>
            <a:r>
              <a:rPr lang="en-US" dirty="0" err="1" smtClean="0"/>
              <a:t>Tablica</a:t>
            </a:r>
            <a:r>
              <a:rPr lang="en-US" dirty="0" smtClean="0"/>
              <a:t> </a:t>
            </a:r>
            <a:r>
              <a:rPr lang="en-US" dirty="0" err="1" smtClean="0"/>
              <a:t>aktywności</a:t>
            </a:r>
            <a:r>
              <a:rPr lang="en-US" dirty="0" smtClean="0"/>
              <a:t> </a:t>
            </a:r>
            <a:r>
              <a:rPr lang="en-US" dirty="0" err="1" smtClean="0"/>
              <a:t>użytkowników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7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333</Words>
  <Application>Microsoft Macintosh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Runner</vt:lpstr>
      <vt:lpstr>Plan prezentacji</vt:lpstr>
      <vt:lpstr>Przedstawienie projektu</vt:lpstr>
      <vt:lpstr>Model biznesowy</vt:lpstr>
      <vt:lpstr>Model biznesowy</vt:lpstr>
      <vt:lpstr>Opis systemu</vt:lpstr>
      <vt:lpstr>Opis systemu</vt:lpstr>
      <vt:lpstr>Aplikacja internetowa</vt:lpstr>
      <vt:lpstr>Aplikacja internetowa - funkcjonalnośći</vt:lpstr>
      <vt:lpstr>Aplikacja internetowa</vt:lpstr>
      <vt:lpstr>API</vt:lpstr>
      <vt:lpstr>API - autoryzacja</vt:lpstr>
      <vt:lpstr>Aplikacja mobilna</vt:lpstr>
      <vt:lpstr>Aplikacja mobilna - funkcjonalności</vt:lpstr>
      <vt:lpstr>Komunikacja Mobile &lt;-&gt; API</vt:lpstr>
      <vt:lpstr>Komunikacja Mobile &lt;-&gt; API</vt:lpstr>
      <vt:lpstr>Komunikacja Mobile &lt;-&gt; API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Runner</dc:title>
  <dc:creator>Jacek Wieczorek</dc:creator>
  <cp:lastModifiedBy>Jacek Wieczorek</cp:lastModifiedBy>
  <cp:revision>23</cp:revision>
  <dcterms:created xsi:type="dcterms:W3CDTF">2012-11-16T10:43:16Z</dcterms:created>
  <dcterms:modified xsi:type="dcterms:W3CDTF">2012-11-16T15:22:22Z</dcterms:modified>
</cp:coreProperties>
</file>