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9144000" cy="6858000" type="screen4x3"/>
  <p:notesSz cx="6562725" cy="86868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75" d="100"/>
          <a:sy n="75" d="100"/>
        </p:scale>
        <p:origin x="-2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pasek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2425"/>
            <a:ext cx="1655763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55763" y="1628775"/>
            <a:ext cx="7524750" cy="5229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6" name="Picture 16" descr="logo pl duz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463"/>
            <a:ext cx="7742238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73250" y="2130425"/>
            <a:ext cx="7089775" cy="20193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pl-PL" noProof="0" smtClean="0"/>
              <a:t>Click to edit Master title style</a:t>
            </a:r>
            <a:endParaRPr lang="pl-PL" noProof="0" smtClean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73250" y="5697538"/>
            <a:ext cx="7089775" cy="900112"/>
          </a:xfrm>
        </p:spPr>
        <p:txBody>
          <a:bodyPr anchor="b"/>
          <a:lstStyle>
            <a:lvl1pPr marL="0" indent="0" algn="ctr">
              <a:buFontTx/>
              <a:buNone/>
              <a:defRPr sz="2000">
                <a:solidFill>
                  <a:srgbClr val="FFD3A1"/>
                </a:solidFill>
              </a:defRPr>
            </a:lvl1pPr>
          </a:lstStyle>
          <a:p>
            <a:pPr lvl="0"/>
            <a:r>
              <a:rPr lang="pl-PL" noProof="0" smtClean="0"/>
              <a:t>Click to edit Master subtitle style</a:t>
            </a:r>
            <a:endParaRPr lang="pl-PL" noProof="0" smtClean="0"/>
          </a:p>
        </p:txBody>
      </p:sp>
    </p:spTree>
    <p:extLst>
      <p:ext uri="{BB962C8B-B14F-4D97-AF65-F5344CB8AC3E}">
        <p14:creationId xmlns:p14="http://schemas.microsoft.com/office/powerpoint/2010/main" val="122617006"/>
      </p:ext>
    </p:extLst>
  </p:cSld>
  <p:clrMapOvr>
    <a:masterClrMapping/>
  </p:clrMapOvr>
  <p:transition xmlns:p14="http://schemas.microsoft.com/office/powerpoint/2010/main"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87335"/>
      </p:ext>
    </p:extLst>
  </p:cSld>
  <p:clrMapOvr>
    <a:masterClrMapping/>
  </p:clrMapOvr>
  <p:transition xmlns:p14="http://schemas.microsoft.com/office/powerpoint/2010/main"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025" y="630238"/>
            <a:ext cx="2105025" cy="6111875"/>
          </a:xfrm>
        </p:spPr>
        <p:txBody>
          <a:bodyPr vert="eaVert"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630238"/>
            <a:ext cx="6167437" cy="6111875"/>
          </a:xfrm>
        </p:spPr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41574"/>
      </p:ext>
    </p:extLst>
  </p:cSld>
  <p:clrMapOvr>
    <a:masterClrMapping/>
  </p:clrMapOvr>
  <p:transition xmlns:p14="http://schemas.microsoft.com/office/powerpoint/2010/main"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0852"/>
      </p:ext>
    </p:extLst>
  </p:cSld>
  <p:clrMapOvr>
    <a:masterClrMapping/>
  </p:clrMapOvr>
  <p:transition xmlns:p14="http://schemas.microsoft.com/office/powerpoint/2010/main"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4266976"/>
      </p:ext>
    </p:extLst>
  </p:cSld>
  <p:clrMapOvr>
    <a:masterClrMapping/>
  </p:clrMapOvr>
  <p:transition xmlns:p14="http://schemas.microsoft.com/office/powerpoint/2010/main"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881188"/>
            <a:ext cx="4135437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9025" y="1881188"/>
            <a:ext cx="4137025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8218"/>
      </p:ext>
    </p:extLst>
  </p:cSld>
  <p:clrMapOvr>
    <a:masterClrMapping/>
  </p:clrMapOvr>
  <p:transition xmlns:p14="http://schemas.microsoft.com/office/powerpoint/2010/main"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72924"/>
      </p:ext>
    </p:extLst>
  </p:cSld>
  <p:clrMapOvr>
    <a:masterClrMapping/>
  </p:clrMapOvr>
  <p:transition xmlns:p14="http://schemas.microsoft.com/office/powerpoint/2010/main"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99978"/>
      </p:ext>
    </p:extLst>
  </p:cSld>
  <p:clrMapOvr>
    <a:masterClrMapping/>
  </p:clrMapOvr>
  <p:transition xmlns:p14="http://schemas.microsoft.com/office/powerpoint/2010/main"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683803"/>
      </p:ext>
    </p:extLst>
  </p:cSld>
  <p:clrMapOvr>
    <a:masterClrMapping/>
  </p:clrMapOvr>
  <p:transition xmlns:p14="http://schemas.microsoft.com/office/powerpoint/2010/main"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2501305"/>
      </p:ext>
    </p:extLst>
  </p:cSld>
  <p:clrMapOvr>
    <a:masterClrMapping/>
  </p:clrMapOvr>
  <p:transition xmlns:p14="http://schemas.microsoft.com/office/powerpoint/2010/main"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1613959"/>
      </p:ext>
    </p:extLst>
  </p:cSld>
  <p:clrMapOvr>
    <a:masterClrMapping/>
  </p:clrMapOvr>
  <p:transition xmlns:p14="http://schemas.microsoft.com/office/powerpoint/2010/main"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03238" y="481013"/>
            <a:ext cx="8640762" cy="1292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 flipH="1">
            <a:off x="0" y="1773238"/>
            <a:ext cx="503238" cy="5084762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630238"/>
            <a:ext cx="8424862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/>
              <a:t>Kliknij, aby edytować styl wzorca tytułu</a:t>
            </a:r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81188"/>
            <a:ext cx="8424862" cy="48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pic>
        <p:nvPicPr>
          <p:cNvPr id="1030" name="Picture 18" descr="logo pl mal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19050"/>
            <a:ext cx="234156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l-PL" dirty="0" smtClean="0">
                <a:cs typeface="+mj-cs"/>
              </a:rPr>
              <a:t/>
            </a:r>
            <a:br>
              <a:rPr lang="pl-PL" dirty="0" smtClean="0">
                <a:cs typeface="+mj-cs"/>
              </a:rPr>
            </a:br>
            <a:r>
              <a:rPr lang="pl-PL" dirty="0" smtClean="0">
                <a:cs typeface="+mj-cs"/>
              </a:rPr>
              <a:t>Aplikacje internetowe i rozproszone</a:t>
            </a:r>
            <a:endParaRPr lang="pl-PL" dirty="0">
              <a:cs typeface="+mj-cs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pl-PL" dirty="0" smtClean="0"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l-PL" smtClean="0">
                <a:cs typeface="+mj-cs"/>
              </a:rPr>
              <a:t>Podział obowiązków</a:t>
            </a:r>
            <a:endParaRPr lang="pl-PL" dirty="0" smtClean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46808204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l-PL" dirty="0" smtClean="0">
                <a:cs typeface="+mj-cs"/>
              </a:rPr>
              <a:t>Temat projektu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l-PL" dirty="0" smtClean="0">
                <a:latin typeface="Monaco"/>
                <a:cs typeface="Monaco"/>
              </a:rPr>
              <a:t>System służący do równoległego generowania fraktali np.</a:t>
            </a:r>
            <a:endParaRPr lang="en-US" dirty="0" smtClean="0">
              <a:latin typeface="Monaco"/>
              <a:cs typeface="Monaco"/>
            </a:endParaRPr>
          </a:p>
          <a:p>
            <a:pPr lvl="1" eaLnBrk="1" hangingPunct="1">
              <a:defRPr/>
            </a:pPr>
            <a:r>
              <a:rPr lang="en-US" dirty="0" err="1" smtClean="0">
                <a:latin typeface="Monaco"/>
                <a:cs typeface="Monaco"/>
              </a:rPr>
              <a:t>Mandelbrota</a:t>
            </a:r>
            <a:endParaRPr lang="en-US" dirty="0" smtClean="0">
              <a:latin typeface="Monaco"/>
              <a:cs typeface="Monaco"/>
            </a:endParaRPr>
          </a:p>
          <a:p>
            <a:pPr lvl="1" eaLnBrk="1" hangingPunct="1">
              <a:defRPr/>
            </a:pPr>
            <a:r>
              <a:rPr lang="en-US" dirty="0" err="1" smtClean="0">
                <a:latin typeface="Monaco"/>
                <a:cs typeface="Monaco"/>
              </a:rPr>
              <a:t>Dywan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err="1" smtClean="0">
                <a:latin typeface="Monaco"/>
                <a:cs typeface="Monaco"/>
              </a:rPr>
              <a:t>sierpińskiego</a:t>
            </a:r>
            <a:endParaRPr lang="en-US" dirty="0" smtClean="0">
              <a:latin typeface="Monaco"/>
              <a:cs typeface="Monaco"/>
            </a:endParaRPr>
          </a:p>
          <a:p>
            <a:pPr lvl="1" eaLnBrk="1" hangingPunct="1">
              <a:defRPr/>
            </a:pPr>
            <a:r>
              <a:rPr lang="pl-PL" dirty="0" smtClean="0">
                <a:latin typeface="Monaco"/>
                <a:cs typeface="Monaco"/>
              </a:rPr>
              <a:t>Płonący statek </a:t>
            </a:r>
            <a:r>
              <a:rPr lang="en-US" dirty="0" smtClean="0">
                <a:latin typeface="Monaco"/>
                <a:cs typeface="Monaco"/>
              </a:rPr>
              <a:t>…</a:t>
            </a:r>
            <a:endParaRPr lang="pl-PL" dirty="0" smtClean="0">
              <a:latin typeface="Monaco"/>
              <a:cs typeface="Monaco"/>
            </a:endParaRPr>
          </a:p>
          <a:p>
            <a:pPr eaLnBrk="1" hangingPunct="1">
              <a:defRPr/>
            </a:pPr>
            <a:endParaRPr lang="pl-PL" dirty="0" smtClean="0"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l-PL" dirty="0" smtClean="0">
                <a:cs typeface="+mj-cs"/>
              </a:rPr>
              <a:t>Uzasadnienie biznesowe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l-PL" dirty="0" smtClean="0">
                <a:latin typeface="Monaco"/>
                <a:cs typeface="Monaco"/>
              </a:rPr>
              <a:t>Fraktale </a:t>
            </a:r>
            <a:r>
              <a:rPr lang="en-US" dirty="0" smtClean="0">
                <a:latin typeface="Monaco"/>
                <a:cs typeface="Monaco"/>
              </a:rPr>
              <a:t>–</a:t>
            </a:r>
            <a:r>
              <a:rPr lang="pl-PL" dirty="0" smtClean="0">
                <a:latin typeface="Monaco"/>
                <a:cs typeface="Monaco"/>
              </a:rPr>
              <a:t> mało przydatne i potrzebne, ale </a:t>
            </a:r>
            <a:r>
              <a:rPr lang="en-US" dirty="0" smtClean="0">
                <a:latin typeface="Monaco"/>
                <a:cs typeface="Monaco"/>
              </a:rPr>
              <a:t>…</a:t>
            </a:r>
            <a:endParaRPr lang="pl-PL" dirty="0" smtClean="0">
              <a:latin typeface="Monaco"/>
              <a:cs typeface="Monaco"/>
            </a:endParaRPr>
          </a:p>
          <a:p>
            <a:pPr eaLnBrk="1" hangingPunct="1">
              <a:defRPr/>
            </a:pPr>
            <a:endParaRPr lang="pl-PL" dirty="0" smtClean="0">
              <a:latin typeface="Monaco"/>
              <a:cs typeface="Monaco"/>
            </a:endParaRPr>
          </a:p>
        </p:txBody>
      </p: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l-PL" dirty="0" smtClean="0">
                <a:cs typeface="+mj-cs"/>
              </a:rPr>
              <a:t>Uzasadnienie biznesowe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l-PL" dirty="0" smtClean="0">
                <a:latin typeface="Monaco"/>
                <a:cs typeface="Monaco"/>
              </a:rPr>
              <a:t>Fraktale </a:t>
            </a:r>
            <a:r>
              <a:rPr lang="en-US" dirty="0" smtClean="0">
                <a:latin typeface="Monaco"/>
                <a:cs typeface="Monaco"/>
              </a:rPr>
              <a:t>–</a:t>
            </a:r>
            <a:r>
              <a:rPr lang="pl-PL" dirty="0" smtClean="0">
                <a:latin typeface="Monaco"/>
                <a:cs typeface="Monaco"/>
              </a:rPr>
              <a:t> mało przydatne i potrzebne, ale </a:t>
            </a:r>
            <a:r>
              <a:rPr lang="en-US" dirty="0" smtClean="0">
                <a:latin typeface="Monaco"/>
                <a:cs typeface="Monaco"/>
              </a:rPr>
              <a:t>…</a:t>
            </a:r>
            <a:endParaRPr lang="pl-PL" dirty="0" smtClean="0">
              <a:latin typeface="Monaco"/>
              <a:cs typeface="Monaco"/>
            </a:endParaRPr>
          </a:p>
          <a:p>
            <a:pPr eaLnBrk="1" hangingPunct="1">
              <a:defRPr/>
            </a:pPr>
            <a:endParaRPr lang="pl-PL" dirty="0" smtClean="0">
              <a:latin typeface="Monaco"/>
              <a:cs typeface="Monaco"/>
            </a:endParaRPr>
          </a:p>
          <a:p>
            <a:pPr eaLnBrk="1" hangingPunct="1">
              <a:defRPr/>
            </a:pPr>
            <a:endParaRPr lang="pl-PL" dirty="0" smtClean="0">
              <a:latin typeface="Monaco"/>
              <a:cs typeface="Monaco"/>
            </a:endParaRPr>
          </a:p>
          <a:p>
            <a:pPr marL="0" indent="0" algn="ctr" eaLnBrk="1" hangingPunct="1">
              <a:buFontTx/>
              <a:buNone/>
              <a:defRPr/>
            </a:pPr>
            <a:r>
              <a:rPr lang="pl-PL" dirty="0" smtClean="0">
                <a:latin typeface="Monaco"/>
                <a:cs typeface="Monaco"/>
              </a:rPr>
              <a:t>Fraktal = obliczenia!!!</a:t>
            </a:r>
          </a:p>
        </p:txBody>
      </p: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l-PL" dirty="0" smtClean="0">
                <a:cs typeface="+mj-cs"/>
              </a:rPr>
              <a:t>Technologia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l-PL" dirty="0" smtClean="0">
                <a:latin typeface="Monaco"/>
                <a:cs typeface="Monaco"/>
              </a:rPr>
              <a:t>Platforma: JVM</a:t>
            </a:r>
          </a:p>
          <a:p>
            <a:pPr eaLnBrk="1" hangingPunct="1">
              <a:defRPr/>
            </a:pPr>
            <a:r>
              <a:rPr lang="pl-PL" dirty="0" smtClean="0">
                <a:latin typeface="Monaco"/>
                <a:cs typeface="Monaco"/>
              </a:rPr>
              <a:t>Język implementacji: </a:t>
            </a:r>
            <a:r>
              <a:rPr lang="pl-PL" dirty="0" err="1" smtClean="0">
                <a:latin typeface="Monaco"/>
                <a:cs typeface="Monaco"/>
              </a:rPr>
              <a:t>Ruby</a:t>
            </a:r>
            <a:r>
              <a:rPr lang="pl-PL" dirty="0" smtClean="0">
                <a:latin typeface="Monaco"/>
                <a:cs typeface="Monaco"/>
              </a:rPr>
              <a:t>, Scala</a:t>
            </a:r>
          </a:p>
          <a:p>
            <a:pPr eaLnBrk="1" hangingPunct="1">
              <a:defRPr/>
            </a:pPr>
            <a:r>
              <a:rPr lang="pl-PL" dirty="0" smtClean="0">
                <a:latin typeface="Monaco"/>
                <a:cs typeface="Monaco"/>
              </a:rPr>
              <a:t>Framework: </a:t>
            </a:r>
            <a:r>
              <a:rPr lang="pl-PL" dirty="0" err="1" smtClean="0">
                <a:latin typeface="Monaco"/>
                <a:cs typeface="Monaco"/>
              </a:rPr>
              <a:t>Ruby</a:t>
            </a:r>
            <a:r>
              <a:rPr lang="pl-PL" dirty="0" smtClean="0">
                <a:latin typeface="Monaco"/>
                <a:cs typeface="Monaco"/>
              </a:rPr>
              <a:t> on </a:t>
            </a:r>
            <a:r>
              <a:rPr lang="pl-PL" dirty="0" err="1" smtClean="0">
                <a:latin typeface="Monaco"/>
                <a:cs typeface="Monaco"/>
              </a:rPr>
              <a:t>Rails</a:t>
            </a:r>
            <a:endParaRPr lang="pl-PL" dirty="0" smtClean="0">
              <a:latin typeface="Monaco"/>
              <a:cs typeface="Monaco"/>
            </a:endParaRPr>
          </a:p>
          <a:p>
            <a:pPr eaLnBrk="1" hangingPunct="1">
              <a:defRPr/>
            </a:pPr>
            <a:endParaRPr lang="pl-PL" dirty="0" smtClean="0">
              <a:latin typeface="Monaco"/>
              <a:cs typeface="Monaco"/>
            </a:endParaRPr>
          </a:p>
        </p:txBody>
      </p:sp>
      <p:sp>
        <p:nvSpPr>
          <p:cNvPr id="5" name="Document 4"/>
          <p:cNvSpPr/>
          <p:nvPr/>
        </p:nvSpPr>
        <p:spPr>
          <a:xfrm>
            <a:off x="899592" y="4611940"/>
            <a:ext cx="1983481" cy="1104849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r>
              <a:rPr lang="en-US" dirty="0" smtClean="0"/>
              <a:t>      </a:t>
            </a:r>
            <a:r>
              <a:rPr lang="en-US" dirty="0" err="1" smtClean="0"/>
              <a:t>Webapp</a:t>
            </a:r>
            <a:endParaRPr lang="en-US" dirty="0"/>
          </a:p>
        </p:txBody>
      </p:sp>
      <p:sp>
        <p:nvSpPr>
          <p:cNvPr id="13" name="Cloud 12"/>
          <p:cNvSpPr/>
          <p:nvPr/>
        </p:nvSpPr>
        <p:spPr>
          <a:xfrm>
            <a:off x="4716017" y="3573837"/>
            <a:ext cx="4427984" cy="3168276"/>
          </a:xfrm>
          <a:prstGeom prst="clou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Alternate Process 13"/>
          <p:cNvSpPr/>
          <p:nvPr/>
        </p:nvSpPr>
        <p:spPr>
          <a:xfrm>
            <a:off x="5148064" y="4852574"/>
            <a:ext cx="1399211" cy="593958"/>
          </a:xfrm>
          <a:prstGeom prst="flowChartAlternateProces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REST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16" name="Alternate Process 15"/>
          <p:cNvSpPr/>
          <p:nvPr/>
        </p:nvSpPr>
        <p:spPr>
          <a:xfrm>
            <a:off x="7320612" y="5446532"/>
            <a:ext cx="1044116" cy="610760"/>
          </a:xfrm>
          <a:prstGeom prst="flowChartAlternateProces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WS(n)</a:t>
            </a:r>
            <a:endParaRPr lang="en-US" dirty="0"/>
          </a:p>
        </p:txBody>
      </p:sp>
      <p:cxnSp>
        <p:nvCxnSpPr>
          <p:cNvPr id="17" name="Curved Connector 16"/>
          <p:cNvCxnSpPr/>
          <p:nvPr/>
        </p:nvCxnSpPr>
        <p:spPr>
          <a:xfrm>
            <a:off x="6547275" y="5103632"/>
            <a:ext cx="685800" cy="685800"/>
          </a:xfrm>
          <a:prstGeom prst="curvedConnector3">
            <a:avLst/>
          </a:prstGeom>
          <a:ln>
            <a:tailEnd type="triangle" w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flipV="1">
            <a:off x="6547275" y="4501508"/>
            <a:ext cx="664633" cy="602124"/>
          </a:xfrm>
          <a:prstGeom prst="curvedConnector3">
            <a:avLst/>
          </a:prstGeom>
          <a:ln>
            <a:tailEnd type="triangle" w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Alternate Process 23"/>
          <p:cNvSpPr/>
          <p:nvPr/>
        </p:nvSpPr>
        <p:spPr>
          <a:xfrm>
            <a:off x="7320612" y="4196128"/>
            <a:ext cx="1044116" cy="610760"/>
          </a:xfrm>
          <a:prstGeom prst="flowChartAlternateProces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WS(1)</a:t>
            </a:r>
            <a:endParaRPr lang="en-US" dirty="0"/>
          </a:p>
        </p:txBody>
      </p:sp>
      <p:sp>
        <p:nvSpPr>
          <p:cNvPr id="25" name="Chevron 24"/>
          <p:cNvSpPr/>
          <p:nvPr/>
        </p:nvSpPr>
        <p:spPr>
          <a:xfrm>
            <a:off x="3500120" y="4634653"/>
            <a:ext cx="822960" cy="822960"/>
          </a:xfrm>
          <a:prstGeom prst="chevro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l-PL" dirty="0" smtClean="0">
                <a:cs typeface="+mj-cs"/>
              </a:rPr>
              <a:t>Dlaczego Scala?</a:t>
            </a:r>
            <a:endParaRPr lang="pl-PL" dirty="0" smtClean="0">
              <a:cs typeface="+mj-cs"/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l-PL" dirty="0" smtClean="0">
                <a:latin typeface="Monaco"/>
                <a:cs typeface="Monaco"/>
              </a:rPr>
              <a:t>JVM!!!</a:t>
            </a:r>
            <a:endParaRPr lang="pl-PL" dirty="0" smtClean="0">
              <a:latin typeface="Monaco"/>
              <a:cs typeface="Monaco"/>
            </a:endParaRPr>
          </a:p>
          <a:p>
            <a:pPr eaLnBrk="1" hangingPunct="1">
              <a:defRPr/>
            </a:pPr>
            <a:r>
              <a:rPr lang="pl-PL" dirty="0" smtClean="0">
                <a:latin typeface="Monaco"/>
                <a:cs typeface="Monaco"/>
              </a:rPr>
              <a:t>Zwięzły kod</a:t>
            </a:r>
            <a:endParaRPr lang="pl-PL" dirty="0" smtClean="0">
              <a:latin typeface="Monaco"/>
              <a:cs typeface="Monaco"/>
            </a:endParaRPr>
          </a:p>
          <a:p>
            <a:pPr eaLnBrk="1" hangingPunct="1">
              <a:defRPr/>
            </a:pPr>
            <a:r>
              <a:rPr lang="pl-PL" dirty="0" smtClean="0">
                <a:latin typeface="Monaco"/>
                <a:cs typeface="Monaco"/>
              </a:rPr>
              <a:t>Scala </a:t>
            </a:r>
            <a:r>
              <a:rPr lang="pl-PL" dirty="0" err="1" smtClean="0">
                <a:latin typeface="Monaco"/>
                <a:cs typeface="Monaco"/>
              </a:rPr>
              <a:t>Actors</a:t>
            </a:r>
            <a:endParaRPr lang="pl-PL" dirty="0" smtClean="0">
              <a:latin typeface="Monaco"/>
              <a:cs typeface="Monaco"/>
            </a:endParaRPr>
          </a:p>
          <a:p>
            <a:pPr eaLnBrk="1" hangingPunct="1">
              <a:defRPr/>
            </a:pPr>
            <a:r>
              <a:rPr lang="pl-PL" dirty="0" err="1" smtClean="0">
                <a:latin typeface="Monaco"/>
                <a:cs typeface="Monaco"/>
              </a:rPr>
              <a:t>Niemutowalne</a:t>
            </a:r>
            <a:r>
              <a:rPr lang="pl-PL" dirty="0" smtClean="0">
                <a:latin typeface="Monaco"/>
                <a:cs typeface="Monaco"/>
              </a:rPr>
              <a:t> struktury danych</a:t>
            </a:r>
            <a:endParaRPr lang="pl-PL" dirty="0" smtClean="0">
              <a:latin typeface="Monaco"/>
              <a:cs typeface="Monaco"/>
            </a:endParaRPr>
          </a:p>
          <a:p>
            <a:pPr eaLnBrk="1" hangingPunct="1">
              <a:defRPr/>
            </a:pPr>
            <a:endParaRPr lang="pl-PL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205833101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l-PL" dirty="0" smtClean="0">
                <a:cs typeface="+mj-cs"/>
              </a:rPr>
              <a:t>Dlaczego Scala?</a:t>
            </a:r>
            <a:endParaRPr lang="pl-PL" dirty="0" smtClean="0">
              <a:cs typeface="+mj-cs"/>
            </a:endParaRPr>
          </a:p>
        </p:txBody>
      </p:sp>
      <p:pic>
        <p:nvPicPr>
          <p:cNvPr id="2" name="Picture 1" descr="Screen Shot 2012-03-25 at 19.18.46 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36" y="1554575"/>
            <a:ext cx="7056784" cy="576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06333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l-PL" dirty="0" smtClean="0">
                <a:cs typeface="+mj-cs"/>
              </a:rPr>
              <a:t>Dlaczego Scala?</a:t>
            </a:r>
            <a:endParaRPr lang="pl-PL" dirty="0" smtClean="0">
              <a:cs typeface="+mj-cs"/>
            </a:endParaRPr>
          </a:p>
        </p:txBody>
      </p:sp>
      <p:pic>
        <p:nvPicPr>
          <p:cNvPr id="2" name="Picture 1" descr="Screen Shot 2012-03-25 at 18.57.23 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1916832"/>
            <a:ext cx="8364884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21285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l-PL" dirty="0" smtClean="0">
                <a:cs typeface="+mj-cs"/>
              </a:rPr>
              <a:t>Dlaczego </a:t>
            </a:r>
            <a:r>
              <a:rPr lang="pl-PL" dirty="0" err="1" smtClean="0">
                <a:cs typeface="+mj-cs"/>
              </a:rPr>
              <a:t>Ruby</a:t>
            </a:r>
            <a:r>
              <a:rPr lang="pl-PL" dirty="0" smtClean="0">
                <a:cs typeface="+mj-cs"/>
              </a:rPr>
              <a:t> on </a:t>
            </a:r>
            <a:r>
              <a:rPr lang="pl-PL" dirty="0" err="1" smtClean="0">
                <a:cs typeface="+mj-cs"/>
              </a:rPr>
              <a:t>Rails</a:t>
            </a:r>
            <a:r>
              <a:rPr lang="pl-PL" dirty="0" smtClean="0">
                <a:cs typeface="+mj-cs"/>
              </a:rPr>
              <a:t>?</a:t>
            </a:r>
            <a:endParaRPr lang="pl-PL" dirty="0" smtClean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10842430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ezentacja">
  <a:themeElements>
    <a:clrScheme name="1_Projekt domyślny 1">
      <a:dk1>
        <a:srgbClr val="000000"/>
      </a:dk1>
      <a:lt1>
        <a:srgbClr val="FFFFFF"/>
      </a:lt1>
      <a:dk2>
        <a:srgbClr val="FFEBD5"/>
      </a:dk2>
      <a:lt2>
        <a:srgbClr val="78120A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ＭＳ Ｐゴシック"/>
        <a:cs typeface=""/>
      </a:majorFont>
      <a:minorFont>
        <a:latin typeface="Trebuchet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prezentacja.pot</Template>
  <TotalTime>241</TotalTime>
  <Words>98</Words>
  <Application>Microsoft Macintosh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ＭＳ Ｐゴシック</vt:lpstr>
      <vt:lpstr>Trebuchet MS</vt:lpstr>
      <vt:lpstr>Calibri</vt:lpstr>
      <vt:lpstr>Monaco</vt:lpstr>
      <vt:lpstr>prezentacja</vt:lpstr>
      <vt:lpstr> Aplikacje internetowe i rozproszone</vt:lpstr>
      <vt:lpstr>Temat projektu</vt:lpstr>
      <vt:lpstr>Uzasadnienie biznesowe</vt:lpstr>
      <vt:lpstr>Uzasadnienie biznesowe</vt:lpstr>
      <vt:lpstr>Technologia</vt:lpstr>
      <vt:lpstr>Dlaczego Scala?</vt:lpstr>
      <vt:lpstr>Dlaczego Scala?</vt:lpstr>
      <vt:lpstr>Dlaczego Scala?</vt:lpstr>
      <vt:lpstr>Dlaczego Ruby on Rails?</vt:lpstr>
      <vt:lpstr>Podział obowiązków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rumburak</dc:creator>
  <cp:lastModifiedBy>Jacek Wieczorek</cp:lastModifiedBy>
  <cp:revision>40</cp:revision>
  <dcterms:created xsi:type="dcterms:W3CDTF">2004-06-16T08:22:15Z</dcterms:created>
  <dcterms:modified xsi:type="dcterms:W3CDTF">2012-03-25T17:35:20Z</dcterms:modified>
</cp:coreProperties>
</file>