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8A8B-6C0B-418A-A527-9856E6BBC21C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Readers to understand better what they are attempting to convey.</a:t>
            </a:r>
          </a:p>
          <a:p>
            <a:r>
              <a:rPr lang="en-US" dirty="0" smtClean="0"/>
              <a:t>It helps In Making effective Decisions.</a:t>
            </a:r>
          </a:p>
          <a:p>
            <a:r>
              <a:rPr lang="en-US" dirty="0" smtClean="0"/>
              <a:t>Helps in Improving product marketing.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Opportunities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first step to enable comparison is to provide  consistent information for all comparable products and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Opportunities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When User try to compare products, he will know more about the products, which are similar to those products in the form of suggestions to compare.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Opportunities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We are not only focusing on Categories, We also focus on Motivations of comparison. So our product will reach maximum users.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we are focusing on: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Common Parameters.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Different Parameters.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Judgment.</a:t>
            </a:r>
            <a:endParaRPr lang="en-US" dirty="0"/>
          </a:p>
          <a:p>
            <a:pPr marL="1371600" lvl="2" indent="-514350">
              <a:buNone/>
            </a:pPr>
            <a:endParaRPr lang="en-US" sz="2800" dirty="0"/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Comparison based on parameters only.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Comparison </a:t>
            </a:r>
            <a:r>
              <a:rPr lang="en-US" dirty="0" smtClean="0"/>
              <a:t>based</a:t>
            </a:r>
            <a:r>
              <a:rPr lang="en-US" dirty="0" smtClean="0"/>
              <a:t>  on </a:t>
            </a:r>
            <a:r>
              <a:rPr lang="en-US" dirty="0" smtClean="0"/>
              <a:t>Judgment only</a:t>
            </a:r>
            <a:r>
              <a:rPr lang="en-US" dirty="0" smtClean="0"/>
              <a:t>.</a:t>
            </a:r>
            <a:endParaRPr lang="en-US" dirty="0" smtClean="0"/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Comparison based on parameters as well as judgment.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marL="971550" lvl="1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Seller: Owner or Distributor will market(post) the Product Details.</a:t>
            </a:r>
          </a:p>
          <a:p>
            <a:r>
              <a:rPr lang="en-US" dirty="0" smtClean="0"/>
              <a:t>Consumer: The End-user will use our Application to Compare the Products for taking effective decision in any product purchasing.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8923" y="2967335"/>
            <a:ext cx="3746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172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Goals</vt:lpstr>
      <vt:lpstr>Opportunities </vt:lpstr>
      <vt:lpstr>Opportunities</vt:lpstr>
      <vt:lpstr>Opportunities</vt:lpstr>
      <vt:lpstr>Approach</vt:lpstr>
      <vt:lpstr>Users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</dc:title>
  <dc:creator>Revanth sai</dc:creator>
  <cp:lastModifiedBy>Revanth sai</cp:lastModifiedBy>
  <cp:revision>29</cp:revision>
  <dcterms:created xsi:type="dcterms:W3CDTF">2019-09-11T04:35:18Z</dcterms:created>
  <dcterms:modified xsi:type="dcterms:W3CDTF">2019-09-11T09:49:27Z</dcterms:modified>
</cp:coreProperties>
</file>