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91910-1110-6CD8-4964-C6B660AAD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AFF6F-BF92-5FB3-25E2-5346D145D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3844D-3FDF-6BFD-CB33-51D5B060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A3E0E-BD94-5312-B5D4-C2D2E91A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BE936-7F50-A032-2B35-22D398A6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7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3357-E6F5-1087-B5E4-1641E70B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97084-E724-AFE2-FC68-35A96E01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548C-16DB-CA03-9305-444B8E7C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E8B3-0085-059F-AFA9-0A9C40E8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CDBD-DC47-D071-CECE-125B2516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53E1C3-FE88-4365-6792-9AF02A5CE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C5279-2CA0-2F00-40C9-777C700E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87AAB-7938-6982-13BF-55499BD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BA6A-BB7D-65C1-7D92-B4862E9F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0DC8-1993-98A4-5E2E-591127A7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60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FBD3-4F56-0011-A343-C8A0F6AA2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FA33B-6F72-09E9-F2A2-FADF1BD22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5D813-2B5E-DE92-D724-4A562281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EE11-475C-B1EA-551F-11074067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7313-4526-E5EF-ED0D-183DC6AD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7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0B15-6499-5BF1-5ED7-6EA3168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2E16-3CE5-8F80-A49A-2B53E0595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E740-FE2F-F8DF-27F7-DEAC32D8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0ED3-3E0F-C127-C766-315274977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2C29-E415-97BE-BA6E-FE4B90B7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6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D16A-A7EB-136F-D833-333CE4E1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E8E5E-891F-FE0E-D338-D23051978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50CE-95F9-8D10-A137-96858A102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FF03B-1DC9-541B-F809-A12F4B54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9062-3F65-3E03-9003-05C5262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83975-87E4-D5BC-9A4F-4BB78E98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B6E3-E974-2E04-1F8E-53682EF3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D935C-1195-1A93-29B6-D0DBE690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D836-8FB6-36AD-EBAA-C9A88C8F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A4965-FE35-7072-9E2A-92BA289DA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98106-0050-B560-DA6B-3FD7631BB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24F2D-69E3-77D9-85BF-4F6514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4E85A-AA17-985D-AA58-67060024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C669C-F4DF-92F5-AB2B-26FA24BF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21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2A5C-6AC3-A762-2588-3980060DE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C2E30-CEF3-045E-1020-CE9F678E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30858-2AC4-65F2-E14B-2AAF18ED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C9DCF-C6F3-9CCA-F0EE-929DE680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34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03B47-5184-6AD6-733B-C53D215E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4F485-CDE3-8674-75F8-9763EBF2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24771-2B2B-E152-393B-CC623D7C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39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6160-7FAF-7A3A-3118-CC103AFB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5165F-014C-C4C3-2787-1CD546ED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2BE97-0D75-E9EA-F636-C415A082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04801-30B4-7EEA-DB20-7C28D079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43D4B-3948-AAA2-A887-6CE58787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AA0E8-939F-2347-FBB4-151FE948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2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200-83A4-605B-175C-C0BFEAD4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8838B-0CF1-66A7-0F58-BE8A5DFDB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7F2CD-DFF1-5D46-39AC-E14E51C15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80BF-FFBF-3076-55E6-391328B2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237B6-84D6-328E-8C1E-02BC4F97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27D7-6EA6-650A-13BA-E71CDB32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8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2FBE6-B2A5-EDD7-6249-303D65BC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34B1-C05C-5528-BBBE-F936F8DBB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80810-7762-3466-7B2F-63571A894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DEA7-F167-4041-B458-9F0278EB742D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6587-791C-08F0-73C7-093308384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A3B14-D189-8393-3164-4E7E69559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B1AD3-8200-47AF-A53C-DF0D967DF5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56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044F39-2621-385F-108D-21F847073922}"/>
              </a:ext>
            </a:extLst>
          </p:cNvPr>
          <p:cNvSpPr/>
          <p:nvPr/>
        </p:nvSpPr>
        <p:spPr>
          <a:xfrm>
            <a:off x="2270140" y="1824335"/>
            <a:ext cx="7418145" cy="1938992"/>
          </a:xfrm>
          <a:prstGeom prst="rect">
            <a:avLst/>
          </a:prstGeom>
          <a:solidFill>
            <a:srgbClr val="808080"/>
          </a:solidFill>
          <a:effectLst>
            <a:softEdge rad="12700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An </a:t>
            </a:r>
            <a:r>
              <a:rPr lang="en-US" sz="6000" b="1" cap="none" spc="0" dirty="0" err="1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Okr</a:t>
            </a:r>
            <a:r>
              <a:rPr lang="en-US" sz="6000" b="1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 </a:t>
            </a:r>
          </a:p>
          <a:p>
            <a:pPr algn="ctr"/>
            <a:r>
              <a:rPr lang="en-US" sz="6000" b="1" cap="none" spc="0" dirty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2477836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Oliveira</dc:creator>
  <cp:lastModifiedBy>Joel Oliveira</cp:lastModifiedBy>
  <cp:revision>1</cp:revision>
  <dcterms:created xsi:type="dcterms:W3CDTF">2023-08-29T13:11:07Z</dcterms:created>
  <dcterms:modified xsi:type="dcterms:W3CDTF">2023-08-29T14:18:52Z</dcterms:modified>
</cp:coreProperties>
</file>