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1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8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6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6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7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00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2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5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6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8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2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F25783-76F0-4874-A893-087DEF15A57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F641E9-9D45-4818-9EDE-038FF4234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4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E5FDFA-5222-7864-6E76-0623DB9661C7}"/>
              </a:ext>
            </a:extLst>
          </p:cNvPr>
          <p:cNvSpPr/>
          <p:nvPr/>
        </p:nvSpPr>
        <p:spPr>
          <a:xfrm>
            <a:off x="5320787" y="2967334"/>
            <a:ext cx="258224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FF004F"/>
                </a:solidFill>
                <a:latin typeface="Great Vibes" panose="02000507080000020002" pitchFamily="2" charset="0"/>
              </a:rPr>
              <a:t>J</a:t>
            </a:r>
            <a:r>
              <a:rPr lang="en-US" sz="6600" b="1" cap="none" spc="0" dirty="0">
                <a:ln w="0"/>
                <a:solidFill>
                  <a:schemeClr val="bg1"/>
                </a:solidFill>
                <a:latin typeface="Great Vibes" panose="02000507080000020002" pitchFamily="2" charset="0"/>
              </a:rPr>
              <a:t>oel.</a:t>
            </a:r>
          </a:p>
        </p:txBody>
      </p:sp>
    </p:spTree>
    <p:extLst>
      <p:ext uri="{BB962C8B-B14F-4D97-AF65-F5344CB8AC3E}">
        <p14:creationId xmlns:p14="http://schemas.microsoft.com/office/powerpoint/2010/main" val="10143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Great Vibes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Oliveira</dc:creator>
  <cp:lastModifiedBy>Joel Oliveira</cp:lastModifiedBy>
  <cp:revision>1</cp:revision>
  <dcterms:created xsi:type="dcterms:W3CDTF">2023-08-25T14:17:43Z</dcterms:created>
  <dcterms:modified xsi:type="dcterms:W3CDTF">2023-08-25T15:23:04Z</dcterms:modified>
</cp:coreProperties>
</file>