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E488-6008-4310-E809-D4E268CEE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FBC20-999E-8B35-7AE7-5350D36E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DF95-6A62-83C7-C067-401F7A37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49FC-5AF9-3A4A-889D-EBB24E85885D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0C7AA-2BB4-287B-E3DD-5A283ED5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F5B4E-1536-EE3D-7108-0B1D1E83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8554-3580-1848-8A9A-27A523919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1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0A01-CE02-657D-E624-7A979821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3CF0A-4A83-2953-6CC9-A627B4482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72D1-2F05-83A3-8580-0DB9C861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49FC-5AF9-3A4A-889D-EBB24E85885D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AFCC-E158-D59A-F320-7B320D42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AB26-7407-4883-4C83-AEBEEE97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8554-3580-1848-8A9A-27A523919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98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47402-2AD2-7293-986B-87DFAD5F8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2C76A-0C07-80BC-E40B-075FD4F21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3D009-60F9-547A-73E1-A951499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49FC-5AF9-3A4A-889D-EBB24E85885D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96BF-D1C9-39B1-F566-97DE74D2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945C-F9AE-AA08-ED6F-A4870458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8554-3580-1848-8A9A-27A523919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517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32CC-DD45-71BB-335F-07C2B07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91F3-9090-6081-0DDB-993918BA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4E95-65A6-3DF1-A14B-DD2542FF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49FC-5AF9-3A4A-889D-EBB24E85885D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F040-00B0-8624-8B7C-E615D538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B866-0B89-594B-251B-826641FB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8554-3580-1848-8A9A-27A523919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1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7135-D7DC-7F61-AA45-FA32D904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28B9-F4C8-AA87-5570-237709A1B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BA79-E362-2510-E807-FB6A668E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49FC-5AF9-3A4A-889D-EBB24E85885D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C8317-6413-DBC3-A7F2-733896C1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681E-AFC2-4A2C-736C-25B4DD45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8554-3580-1848-8A9A-27A523919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118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B9F5-82A6-E94C-93BA-7833EC0A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73DF-0C16-090D-3188-44C316CA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75F50-3EE0-F382-B189-B5D1EC042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425E8-69E7-343F-1557-5D13AACC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49FC-5AF9-3A4A-889D-EBB24E85885D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68BDA-C01F-D489-295B-EC1CEEFD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929A6-ACA0-05D5-CC26-B2A9358F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8554-3580-1848-8A9A-27A523919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772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B670-4765-3CB1-E48D-B8413ACF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10B2E-C6B3-3EF1-E68A-B8E33CE08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667D1-42CB-59DB-00BA-F529FFCEF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5146D-D1EC-0A08-3F41-BF3FEA416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C40E9-3A0B-CC7A-9824-60D112C07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1C69F-8F32-97BC-D234-6E3836D9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49FC-5AF9-3A4A-889D-EBB24E85885D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7904E-83D8-DCDD-7640-91CA7041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588B8-1DCE-1593-8BB2-8A9086DF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8554-3580-1848-8A9A-27A523919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26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69B8-4E2F-276C-1946-C9001B1F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8E94D-CA2E-D73A-86AA-3FE9CE81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49FC-5AF9-3A4A-889D-EBB24E85885D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04B42-E3F6-DA2A-BF02-7A067D8F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209E1-2F74-EF38-7F49-3BF41577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8554-3580-1848-8A9A-27A523919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2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E5C0B-86C6-1E37-3654-B42E4BFE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49FC-5AF9-3A4A-889D-EBB24E85885D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C5B48-0424-BC4B-68F8-7AC55DF3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92EE5-F519-F433-E132-D5E91818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8554-3580-1848-8A9A-27A523919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848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046F-3B75-4D6E-7366-11E903FD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4B07-D8A7-37CE-C354-76DF3DE01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160B3-F98D-307C-141B-2AF4890A7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3D92A-48D9-6757-9A92-E01A5B47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49FC-5AF9-3A4A-889D-EBB24E85885D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DF22B-E645-9AF6-09F1-229A43E3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3BD40-8C5E-20D8-66BC-8B64FA1D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8554-3580-1848-8A9A-27A523919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321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2D56-089F-DA6F-7F4A-7E454C72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9A66B-4D13-15B1-56B6-B29886EC3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C0DA-B6BE-30BE-2353-22D8AAF90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FE0D-E9E3-6A16-B8E7-75B50FDC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49FC-5AF9-3A4A-889D-EBB24E85885D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66E52-5BAF-BC8D-A408-14871D84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3A36A-FDFB-1387-8FC9-3443E1AF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8554-3580-1848-8A9A-27A523919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315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5D2B5-DD17-C351-6F62-0086BB10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5C327-143C-D874-7661-15111591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E56C-08DD-02F0-4A15-8DD98B86B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49FC-5AF9-3A4A-889D-EBB24E85885D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4F84-9151-A1DF-D7E4-97BA09503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14CE-B151-EC5A-0DC4-1EC8E6980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C8554-3580-1848-8A9A-27A523919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402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923-B0CB-F80A-9D91-BD39DB1E4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2022</a:t>
            </a:r>
            <a:r>
              <a:rPr lang="zh-CN" altLang="en-US" dirty="0"/>
              <a:t>信息学国庆集训 </a:t>
            </a:r>
            <a:r>
              <a:rPr lang="en-US" dirty="0"/>
              <a:t>B </a:t>
            </a:r>
            <a:r>
              <a:rPr lang="zh-CN" altLang="en-US" dirty="0"/>
              <a:t>班</a:t>
            </a:r>
            <a:r>
              <a:rPr lang="en-CN" dirty="0"/>
              <a:t>Day2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09DB3-9F39-E8FE-96E9-E8623A7B4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N" sz="4000" dirty="0"/>
          </a:p>
        </p:txBody>
      </p:sp>
    </p:spTree>
    <p:extLst>
      <p:ext uri="{BB962C8B-B14F-4D97-AF65-F5344CB8AC3E}">
        <p14:creationId xmlns:p14="http://schemas.microsoft.com/office/powerpoint/2010/main" val="130421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0354-CE77-FE07-3BC2-C7446CE7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2" y="2766218"/>
            <a:ext cx="10515600" cy="1325563"/>
          </a:xfrm>
        </p:spPr>
        <p:txBody>
          <a:bodyPr/>
          <a:lstStyle/>
          <a:p>
            <a:pPr algn="ctr"/>
            <a:r>
              <a:rPr lang="en-CN" dirty="0"/>
              <a:t>谢谢</a:t>
            </a:r>
            <a:r>
              <a:rPr lang="zh-CN" altLang="en-US" dirty="0"/>
              <a:t>！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8638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F854-BAE9-DB3A-36C8-42013880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三角形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D9EFB-9CD8-16E8-CC0B-C7CE63DD6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有三根长度分别为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𝑐</m:t>
                    </m:r>
                  </m:oMath>
                </a14:m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的树枝，还有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个长度为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1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的小树枝，可以往每根木棍上都接上一些树枝（也可以不接），每个小树枝会让接上的木棍的长度增加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1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。</a:t>
                </a:r>
                <a:endParaRPr lang="en-US" altLang="zh-CN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求有多少种接法可以让最终三根树枝能构成一个三角形。</a:t>
                </a:r>
                <a:endParaRPr lang="en-US" altLang="zh-CN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lang="en-CN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D9EFB-9CD8-16E8-CC0B-C7CE63DD6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91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0DC6-1309-368A-F743-3B45B1DE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三角形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709A-9985-8CFB-DC9F-0BE5B3CE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不如回答另一个问题：有多少种接法不能构成三角形？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不能构成三角形只能是因为有一根树枝非常长，至少有另外两根树枝的和。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我们可以枚举哪一根树枝是最长的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，枚举给它接了多少小树枝。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那么我们就能知道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，不能构成三角形时，另外两根树枝最多接了多少小树枝，就能统计答案。</a:t>
            </a:r>
            <a:endParaRPr lang="en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9249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F854-BAE9-DB3A-36C8-42013880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打字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D9EFB-9CD8-16E8-CC0B-C7CE63DD6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支持往文档末端输入一个数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，或复制最前一些树若干次。</a:t>
                </a:r>
                <a:endParaRPr lang="en-US" altLang="zh-CN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询问文档一些位置的数字。</a:t>
                </a:r>
                <a:endParaRPr lang="en-US" altLang="zh-CN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CN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SimSun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CN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SimSun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CN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CN" sz="3600" dirty="0">
                    <a:effectLst/>
                  </a:rPr>
                  <a:t> </a:t>
                </a:r>
                <a:endParaRPr lang="en-CN" sz="36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D9EFB-9CD8-16E8-CC0B-C7CE63DD6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88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F854-BAE9-DB3A-36C8-42013880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打字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D9EFB-9CD8-16E8-CC0B-C7CE63DD6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考虑到每次最多复制前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个数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，我们可以暴力维护这些数是多少。</a:t>
                </a:r>
                <a:endParaRPr lang="en-US" altLang="zh-CN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对于接下来的复制操作，我们可以把每个时刻的文档长度记下来，对于每次询问二分对应的操作是什么，参考前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个数就可以回答询问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。</a:t>
                </a:r>
                <a:endParaRPr lang="en-CN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D9EFB-9CD8-16E8-CC0B-C7CE63DD6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31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0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0DC6-1309-368A-F743-3B45B1DE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序列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0709A-9985-8CFB-DC9F-0BE5B3CEE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求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由一个长度为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的序列重复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𝑇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次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后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最长不下降子序列。</a:t>
                </a:r>
                <a:endParaRPr lang="en-US" altLang="zh-CN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≤100,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7</m:t>
                        </m:r>
                      </m:sup>
                    </m:sSup>
                  </m:oMath>
                </a14:m>
                <a:endParaRPr lang="en-CN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0709A-9985-8CFB-DC9F-0BE5B3CEE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76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0DC6-1309-368A-F743-3B45B1DE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序列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0709A-9985-8CFB-DC9F-0BE5B3CEE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做法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1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：考虑接上一个数可以变成一个矩阵转移的形式，求出整个序列的转移矩阵之后，用</a:t>
                </a:r>
                <a:r>
                  <a:rPr lang="zh-CN" altLang="en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快速幂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来实现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次转移。</a:t>
                </a:r>
                <a:endParaRPr lang="en-US" altLang="zh-CN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做法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2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：最终的答案应该是前面若干次重复时选择一些数，最后若干次重复时选择一些数，中间重复选同样的数。</a:t>
                </a:r>
                <a:r>
                  <a:rPr lang="zh-CN" altLang="en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那么</a:t>
                </a:r>
                <a:r>
                  <a:rPr lang="en-US" altLang="zh-CN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dp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个序列接起来之后的序列，枚举中间选哪一个数即可。</a:t>
                </a:r>
                <a:endParaRPr lang="en-US" altLang="zh-CN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0709A-9985-8CFB-DC9F-0BE5B3CEE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11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0DC6-1309-368A-F743-3B45B1DE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高铁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0709A-9985-8CFB-DC9F-0BE5B3CEE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有一个无向图，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1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号点是首都，还有一些连接首都和其他点的高铁，求最多能删掉几条高铁不影响首都到每个点的最短路。</a:t>
                </a:r>
                <a:endParaRPr lang="en-US" altLang="zh-CN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图的规模在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200000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级别</m:t>
                    </m:r>
                  </m:oMath>
                </a14:m>
                <a:r>
                  <a:rPr lang="zh-CN" altLang="en-US" dirty="0"/>
                  <a:t>。</a:t>
                </a:r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0709A-9985-8CFB-DC9F-0BE5B3CEE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88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0DC6-1309-368A-F743-3B45B1DE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高铁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709A-9985-8CFB-DC9F-0BE5B3CE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首先求解最短路，不在最短路上的高铁统统删掉。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在最短路上的高铁是否能删掉呢？那么就要考虑是否有别的路线在同样的时间也能到达这个点。对此我们需要求出到一个点的最短路径数量（可以在</a:t>
            </a:r>
            <a:r>
              <a:rPr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dijkstra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时顺便维护），不只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条就可以删掉。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注意：到每个点的高铁可能有好几条，只保留一条参与讨论即可，否则可能有多条最短路径但都是高铁。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171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537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DengXian</vt:lpstr>
      <vt:lpstr>SimSun</vt:lpstr>
      <vt:lpstr>Arial</vt:lpstr>
      <vt:lpstr>Calibri</vt:lpstr>
      <vt:lpstr>Calibri Light</vt:lpstr>
      <vt:lpstr>Cambria Math</vt:lpstr>
      <vt:lpstr>Office Theme</vt:lpstr>
      <vt:lpstr>2022信息学国庆集训 B 班Day2</vt:lpstr>
      <vt:lpstr>1. 三角形</vt:lpstr>
      <vt:lpstr>1. 三角形</vt:lpstr>
      <vt:lpstr>2. 打字</vt:lpstr>
      <vt:lpstr>2. 打字</vt:lpstr>
      <vt:lpstr>3. 序列</vt:lpstr>
      <vt:lpstr>3. 序列</vt:lpstr>
      <vt:lpstr>4. 高铁</vt:lpstr>
      <vt:lpstr>4. 高铁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2022信息学国庆集训 B 班Day2</dc:title>
  <dc:creator>Xiansheng Hu</dc:creator>
  <cp:lastModifiedBy>Xiansheng Hu</cp:lastModifiedBy>
  <cp:revision>7</cp:revision>
  <dcterms:created xsi:type="dcterms:W3CDTF">2022-10-01T04:37:56Z</dcterms:created>
  <dcterms:modified xsi:type="dcterms:W3CDTF">2022-10-01T04:59:46Z</dcterms:modified>
</cp:coreProperties>
</file>