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ADA95-C9BD-3DD8-FA29-EAD41903B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A9679-3801-7CB8-D2DB-28436282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17B3-12EF-74D3-CA47-5585DB73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6B003-1E80-8E2B-7043-BCC6B0F6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B4919-78E0-AEF7-C894-C2285530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8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3B51C-76DE-E672-8B3F-C32BCDC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0A0E1-2B88-C0D6-9B54-4E04A7FD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DE96-F279-C05C-B912-7770B31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4BA0-CE93-BFAB-5173-04F963E9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890E-8C7D-545F-9EEF-7207CD6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0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6F3FF-4826-E9F2-64E5-5362934D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302BE-42A7-B31B-CA3A-C05E8A71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64BBA-6B8C-F552-8C97-7F2C44C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ED8B6-DE34-202C-923A-1DB415E5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E0282-097C-C34D-255F-C5EE0850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5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D8CB-B89B-BAD2-4222-5DE3E673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D5861-0175-782A-5AC1-34C1B50F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A7BDC-B4EC-BBD6-C24D-06774CB8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82FC-76E3-CC9E-E4CA-F3B399C3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38DE9-4E32-B4E9-B9C8-A8C48847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F4A8-6144-E885-84B6-D3047BFC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B29DE-D9E5-4A1D-530A-D5F3FAC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1020-B941-D5E6-DCA8-6A473F42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7959-623B-11BA-EE08-978CBE52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F55B4-BF85-2EBF-9CDA-A14DA9CD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0AFA-5559-B9BC-5E6B-620DF03E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3DF09-A3E8-52D1-4F82-0BCE43006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1DB61-9559-1A0F-E297-40F59EB52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6F5D2-56A0-C85D-7742-0C4DD5F1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292B7-0E2D-57D4-C84E-8F50C51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F3FA4-AC99-880D-A080-8F74BF0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5368-3E1D-1FAD-3D63-B68B14AB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642D5-4911-3837-E31E-69379A32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5D32D-966B-7F93-88EE-789493FA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403D4-21AF-028E-73A1-1376BCDF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EA34C-F931-9C84-A88D-013A733F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B211AD-4D4C-EC2E-9936-C689271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21EBA-AE04-0FD3-3684-5B3C7A6C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F6B05-67D7-9AB4-A09E-EC266ABF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1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6225-8ECA-037A-1A08-A0081315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533FFF-6B4B-459B-620A-5D9D40AE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4F828-3E3B-3C98-80FF-EE3B5007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2D2C2-FF9D-9DFC-0B5D-A75A9A52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277AD-8C5E-A026-6577-1F74FAC7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24AFD-AA96-08FE-C253-1647D69D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0509E-A6C4-39C8-4EB7-740915E5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DF51C-589C-2CE8-6D65-487EC6F8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D26A1-2B7E-B107-C2A1-364FCCEE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A1FB7-AAE8-6EA3-2639-9B326917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C5047-B268-7A22-3655-5201AF0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5A666-68BC-A050-76DC-915EAB92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1CC9A-6E84-9B4B-48B0-8EED4AA0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71F1-36C4-D18D-D793-E6B27F86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EAD041-33FA-1049-EFAE-788E87C4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4A2-B4AC-5EE3-FDE4-44E00E48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81472-89F2-36A8-A4DE-365052E0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275A9-B135-DE08-98F0-0C69EB8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39FE-0E63-0529-4122-5D7AB224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0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BF1F3-0B3F-D29F-3419-7522D895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AD4C2-3E61-5A01-FA9C-F4B38CF2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C68F0-95D0-1198-D5F1-8CDED091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3254-12E5-43C1-AB1D-334396C715A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E1197-0500-9352-99B7-E49ECA351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7B54C-4602-11D2-AAD5-FC327C2B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9453-D28D-4BBC-A521-D8CD59CE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33CC-FDE3-1B91-CEE6-308CA4B1E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A7C13-94A0-5149-89D6-520A01903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FOI2022 </a:t>
            </a:r>
            <a:r>
              <a:rPr lang="zh-CN" altLang="en-US" dirty="0"/>
              <a:t>算法夏令营提高班 </a:t>
            </a:r>
            <a:r>
              <a:rPr lang="en-US" altLang="zh-CN" dirty="0"/>
              <a:t>day6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17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F8A6-39C1-2955-86D7-D79332DF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FD858-EA21-DED6-D190-ACF178E35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快速排序的大致思路就是你每次随机选取当前排序序列中的一个数，把比它小的放它左边，大的放右边。</a:t>
                </a:r>
                <a:endParaRPr lang="en-US" altLang="zh-CN" dirty="0"/>
              </a:p>
              <a:p>
                <a:r>
                  <a:rPr lang="zh-CN" altLang="en-US" dirty="0"/>
                  <a:t>由于题目中要求的是排列，就是每个下标都在区间中有对应的值，所以对应于一个在区间中的随机数，可以把将该下标上的数排序后放在区间中的任何位置。</a:t>
                </a:r>
                <a:endParaRPr lang="en-US" altLang="zh-CN" dirty="0"/>
              </a:p>
              <a:p>
                <a:r>
                  <a:rPr lang="zh-CN" altLang="en-US" dirty="0"/>
                  <a:t>所以不难想到一个区间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：记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表示当前的排序区间为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，该区间会使用掉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个随机数，当前用到了第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个随机数。</a:t>
                </a:r>
                <a:endParaRPr lang="en-US" altLang="zh-CN" dirty="0"/>
              </a:p>
              <a:p>
                <a:r>
                  <a:rPr lang="zh-CN" altLang="en-US" dirty="0"/>
                  <a:t>在转移时，枚举排序后的位置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，枚举在排左侧的数时需要的随机数个数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FD858-EA21-DED6-D190-ACF178E35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8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DB76-60FE-57BF-BA8C-EDEB7DA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2584A-E218-37CD-F776-61D4D62F4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转移时需要保证排序区间对应的随机数在该区间内。</a:t>
                </a:r>
                <a:endParaRPr lang="en-US" altLang="zh-CN" dirty="0"/>
              </a:p>
              <a:p>
                <a:r>
                  <a:rPr lang="zh-CN" altLang="en-US" dirty="0"/>
                  <a:t>由于该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中有很多多余状态，使用记忆化搜索可以通过。</a:t>
                </a:r>
                <a:endParaRPr lang="en-US" altLang="zh-CN" dirty="0"/>
              </a:p>
              <a:p>
                <a:r>
                  <a:rPr lang="zh-CN" altLang="en-US" dirty="0"/>
                  <a:t>接下来考虑如何还原答案：考虑选取的数的位置，设排序前为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，排序后为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。（不 妨设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）。若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左边的数都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右边的都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。那么它们的位置不会有变化。而中间的数只是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对应下标上的数换了个位置。（可以自己模拟一下）。那么按这个步 骤倒过来还原就好了。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2584A-E218-37CD-F776-61D4D62F4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17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990FB-59F4-2907-0724-E637D71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661B7-B5F8-0A64-8F85-3CEC7DCF5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题目基本告诉你在考匹配了，看你会不会优化建图。</a:t>
                </a:r>
                <a:endParaRPr lang="en-US" altLang="zh-CN" dirty="0"/>
              </a:p>
              <a:p>
                <a:r>
                  <a:rPr lang="zh-CN" altLang="en-US" dirty="0"/>
                  <a:t>普通地建二分图跑最大匹配复杂度是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什么，你写了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的匈牙利算法？</a:t>
                </a:r>
                <a:endParaRPr lang="en-US" altLang="zh-CN" dirty="0"/>
              </a:p>
              <a:p>
                <a:r>
                  <a:rPr lang="zh-CN" altLang="en-US" dirty="0"/>
                  <a:t>至多一组属性互质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zh-CN" altLang="en-US" dirty="0"/>
                  <a:t>至少两组属性不互质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zh-CN" altLang="en-US" dirty="0"/>
                  <a:t>两组属性可以找到一个公因子。</a:t>
                </a:r>
                <a:endParaRPr lang="en-US" altLang="zh-CN" dirty="0"/>
              </a:p>
              <a:p>
                <a:r>
                  <a:rPr lang="zh-CN" altLang="en-US" dirty="0"/>
                  <a:t>用“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属性能被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整除，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属性能被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整除”为媒介匹配。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200 </m:t>
                    </m:r>
                  </m:oMath>
                </a14:m>
                <a:r>
                  <a:rPr lang="zh-CN" altLang="en-US" dirty="0"/>
                  <a:t>以内有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46 </m:t>
                    </m:r>
                  </m:oMath>
                </a14:m>
                <a:r>
                  <a:rPr lang="zh-CN" altLang="en-US" dirty="0"/>
                  <a:t>个质因子，媒介就有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3×46×46 </m:t>
                    </m:r>
                  </m:oMath>
                </a14:m>
                <a:r>
                  <a:rPr lang="zh-CN" altLang="en-US" dirty="0"/>
                  <a:t>个。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200 </m:t>
                    </m:r>
                  </m:oMath>
                </a14:m>
                <a:r>
                  <a:rPr lang="zh-CN" altLang="en-US" dirty="0"/>
                  <a:t>以内数质因子种数不超过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zh-CN" altLang="en-US" dirty="0"/>
                  <a:t>种，一个卡片可以连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种媒介。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661B7-B5F8-0A64-8F85-3CEC7DCF5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07C7-8799-474F-79F6-7E8684A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83DACC-9416-D593-03A6-B7987F5A8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70000 </m:t>
                    </m:r>
                  </m:oMath>
                </a14:m>
                <a:r>
                  <a:rPr lang="zh-CN" altLang="en-US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条边的网络图。</a:t>
                </a:r>
                <a:endParaRPr lang="en-US" altLang="zh-CN" dirty="0"/>
              </a:p>
              <a:p>
                <a:r>
                  <a:rPr lang="zh-CN" altLang="en-US" dirty="0"/>
                  <a:t>由于是分层图，所以</a:t>
                </a:r>
                <a:r>
                  <a:rPr lang="en-US" altLang="zh-CN" dirty="0" err="1"/>
                  <a:t>Dinic</a:t>
                </a:r>
                <a:r>
                  <a:rPr lang="zh-CN" altLang="en-US" dirty="0"/>
                  <a:t>可以跑过。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83DACC-9416-D593-03A6-B7987F5A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2E52-58A8-EC58-B198-3FDBA35F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9AA50-5BDA-C7A5-6BF7-B1E9AD036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核心过程：玩家在点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，把箱子放到相邻的点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，玩家不经过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的情况下到达一个与点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相邻的点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那么能这样做当且仅当点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在同一个点双中出现。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周围的点可能分属很多个点双，它们之间连完全图，边数有点大。</a:t>
                </a:r>
                <a:endParaRPr lang="en-US" altLang="zh-CN" dirty="0"/>
              </a:p>
              <a:p>
                <a:r>
                  <a:rPr lang="zh-CN" altLang="en-US" dirty="0"/>
                  <a:t>常见优化：新建一个点，把完全图变成菊花的形式。</a:t>
                </a:r>
                <a:endParaRPr lang="en-US" altLang="zh-CN" dirty="0"/>
              </a:p>
              <a:p>
                <a:r>
                  <a:rPr lang="zh-CN" altLang="en-US" dirty="0"/>
                  <a:t>顺便解决了搬放箱子分别算一次的过程。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9AA50-5BDA-C7A5-6BF7-B1E9AD036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3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535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题解</vt:lpstr>
      <vt:lpstr>T1</vt:lpstr>
      <vt:lpstr>T1</vt:lpstr>
      <vt:lpstr>T2</vt:lpstr>
      <vt:lpstr>T2</vt:lpstr>
      <vt:lpstr>T3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谢 濡键</dc:creator>
  <cp:lastModifiedBy>谢 濡键</cp:lastModifiedBy>
  <cp:revision>1</cp:revision>
  <dcterms:created xsi:type="dcterms:W3CDTF">2022-07-19T06:52:59Z</dcterms:created>
  <dcterms:modified xsi:type="dcterms:W3CDTF">2022-07-19T08:02:32Z</dcterms:modified>
</cp:coreProperties>
</file>