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331" r:id="rId3"/>
    <p:sldId id="332" r:id="rId4"/>
    <p:sldId id="335" r:id="rId5"/>
    <p:sldId id="333" r:id="rId6"/>
    <p:sldId id="334" r:id="rId7"/>
    <p:sldId id="336" r:id="rId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谢 濡键" userId="cca8f1e8946e2ab5" providerId="LiveId" clId="{F0FFB876-A805-4F12-B821-38321A444E6B}"/>
    <pc:docChg chg="undo custSel addSld delSld modSld sldOrd">
      <pc:chgData name="谢 濡键" userId="cca8f1e8946e2ab5" providerId="LiveId" clId="{F0FFB876-A805-4F12-B821-38321A444E6B}" dt="2021-10-01T09:33:38.342" v="18759" actId="20577"/>
      <pc:docMkLst>
        <pc:docMk/>
      </pc:docMkLst>
      <pc:sldChg chg="del">
        <pc:chgData name="谢 濡键" userId="cca8f1e8946e2ab5" providerId="LiveId" clId="{F0FFB876-A805-4F12-B821-38321A444E6B}" dt="2021-09-29T05:37:43.889" v="44" actId="47"/>
        <pc:sldMkLst>
          <pc:docMk/>
          <pc:sldMk cId="3984617762" sldId="257"/>
        </pc:sldMkLst>
      </pc:sldChg>
      <pc:sldChg chg="modSp mod">
        <pc:chgData name="谢 濡键" userId="cca8f1e8946e2ab5" providerId="LiveId" clId="{F0FFB876-A805-4F12-B821-38321A444E6B}" dt="2021-09-29T05:36:37.796" v="43" actId="20577"/>
        <pc:sldMkLst>
          <pc:docMk/>
          <pc:sldMk cId="106904919" sldId="261"/>
        </pc:sldMkLst>
        <pc:spChg chg="mod">
          <ac:chgData name="谢 濡键" userId="cca8f1e8946e2ab5" providerId="LiveId" clId="{F0FFB876-A805-4F12-B821-38321A444E6B}" dt="2021-09-29T05:36:37.796" v="43" actId="20577"/>
          <ac:spMkLst>
            <pc:docMk/>
            <pc:sldMk cId="106904919" sldId="261"/>
            <ac:spMk id="2" creationId="{00000000-0000-0000-0000-000000000000}"/>
          </ac:spMkLst>
        </pc:spChg>
        <pc:spChg chg="mod">
          <ac:chgData name="谢 濡键" userId="cca8f1e8946e2ab5" providerId="LiveId" clId="{F0FFB876-A805-4F12-B821-38321A444E6B}" dt="2021-09-29T05:36:32.797" v="26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2362296366" sldId="265"/>
        </pc:sldMkLst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3848518664" sldId="271"/>
        </pc:sldMkLst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3439040050" sldId="272"/>
        </pc:sldMkLst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430283396" sldId="275"/>
        </pc:sldMkLst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4291803949" sldId="276"/>
        </pc:sldMkLst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2620467859" sldId="278"/>
        </pc:sldMkLst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3690881841" sldId="279"/>
        </pc:sldMkLst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655443141" sldId="280"/>
        </pc:sldMkLst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2385441052" sldId="281"/>
        </pc:sldMkLst>
      </pc:sldChg>
      <pc:sldChg chg="modSp mod">
        <pc:chgData name="谢 濡键" userId="cca8f1e8946e2ab5" providerId="LiveId" clId="{F0FFB876-A805-4F12-B821-38321A444E6B}" dt="2021-09-29T06:10:24.882" v="1072"/>
        <pc:sldMkLst>
          <pc:docMk/>
          <pc:sldMk cId="503433226" sldId="282"/>
        </pc:sldMkLst>
        <pc:spChg chg="mod">
          <ac:chgData name="谢 濡键" userId="cca8f1e8946e2ab5" providerId="LiveId" clId="{F0FFB876-A805-4F12-B821-38321A444E6B}" dt="2021-09-29T06:10:24.882" v="1072"/>
          <ac:spMkLst>
            <pc:docMk/>
            <pc:sldMk cId="503433226" sldId="282"/>
            <ac:spMk id="2" creationId="{121E1772-87F1-48B3-B6BB-95D2869B9A60}"/>
          </ac:spMkLst>
        </pc:spChg>
      </pc:sldChg>
      <pc:sldChg chg="modSp mod">
        <pc:chgData name="谢 濡键" userId="cca8f1e8946e2ab5" providerId="LiveId" clId="{F0FFB876-A805-4F12-B821-38321A444E6B}" dt="2021-09-29T06:10:23.181" v="1071"/>
        <pc:sldMkLst>
          <pc:docMk/>
          <pc:sldMk cId="806391591" sldId="283"/>
        </pc:sldMkLst>
        <pc:spChg chg="mod">
          <ac:chgData name="谢 濡键" userId="cca8f1e8946e2ab5" providerId="LiveId" clId="{F0FFB876-A805-4F12-B821-38321A444E6B}" dt="2021-09-29T06:10:23.181" v="1071"/>
          <ac:spMkLst>
            <pc:docMk/>
            <pc:sldMk cId="806391591" sldId="283"/>
            <ac:spMk id="2" creationId="{121E1772-87F1-48B3-B6BB-95D2869B9A60}"/>
          </ac:spMkLst>
        </pc:spChg>
      </pc:sldChg>
      <pc:sldChg chg="modSp mod">
        <pc:chgData name="谢 濡键" userId="cca8f1e8946e2ab5" providerId="LiveId" clId="{F0FFB876-A805-4F12-B821-38321A444E6B}" dt="2021-09-29T07:21:26.748" v="5011"/>
        <pc:sldMkLst>
          <pc:docMk/>
          <pc:sldMk cId="2145661438" sldId="284"/>
        </pc:sldMkLst>
        <pc:spChg chg="mod">
          <ac:chgData name="谢 濡键" userId="cca8f1e8946e2ab5" providerId="LiveId" clId="{F0FFB876-A805-4F12-B821-38321A444E6B}" dt="2021-09-29T06:10:19.481" v="1070" actId="20577"/>
          <ac:spMkLst>
            <pc:docMk/>
            <pc:sldMk cId="2145661438" sldId="284"/>
            <ac:spMk id="2" creationId="{121E1772-87F1-48B3-B6BB-95D2869B9A60}"/>
          </ac:spMkLst>
        </pc:spChg>
        <pc:spChg chg="mod">
          <ac:chgData name="谢 濡键" userId="cca8f1e8946e2ab5" providerId="LiveId" clId="{F0FFB876-A805-4F12-B821-38321A444E6B}" dt="2021-09-29T07:21:26.748" v="5011"/>
          <ac:spMkLst>
            <pc:docMk/>
            <pc:sldMk cId="2145661438" sldId="284"/>
            <ac:spMk id="3" creationId="{46EF5D23-C4E6-48F4-BE63-05649687DFB9}"/>
          </ac:spMkLst>
        </pc:spChg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1492951241" sldId="285"/>
        </pc:sldMkLst>
      </pc:sldChg>
      <pc:sldChg chg="modSp mod">
        <pc:chgData name="谢 濡键" userId="cca8f1e8946e2ab5" providerId="LiveId" clId="{F0FFB876-A805-4F12-B821-38321A444E6B}" dt="2021-09-29T06:09:56.380" v="1055" actId="20577"/>
        <pc:sldMkLst>
          <pc:docMk/>
          <pc:sldMk cId="177739943" sldId="286"/>
        </pc:sldMkLst>
        <pc:spChg chg="mod">
          <ac:chgData name="谢 濡键" userId="cca8f1e8946e2ab5" providerId="LiveId" clId="{F0FFB876-A805-4F12-B821-38321A444E6B}" dt="2021-09-29T06:09:56.380" v="1055" actId="20577"/>
          <ac:spMkLst>
            <pc:docMk/>
            <pc:sldMk cId="177739943" sldId="286"/>
            <ac:spMk id="2" creationId="{2C248AE7-DEB0-435E-9961-F50256D48F6C}"/>
          </ac:spMkLst>
        </pc:spChg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3052986570" sldId="287"/>
        </pc:sldMkLst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30481586" sldId="288"/>
        </pc:sldMkLst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3241026532" sldId="289"/>
        </pc:sldMkLst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591253734" sldId="290"/>
        </pc:sldMkLst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2303532740" sldId="291"/>
        </pc:sldMkLst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1775001585" sldId="292"/>
        </pc:sldMkLst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3543743021" sldId="293"/>
        </pc:sldMkLst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2992613949" sldId="294"/>
        </pc:sldMkLst>
      </pc:sldChg>
      <pc:sldChg chg="modSp mod">
        <pc:chgData name="谢 濡键" userId="cca8f1e8946e2ab5" providerId="LiveId" clId="{F0FFB876-A805-4F12-B821-38321A444E6B}" dt="2021-09-29T06:10:35.884" v="1085"/>
        <pc:sldMkLst>
          <pc:docMk/>
          <pc:sldMk cId="38618232" sldId="295"/>
        </pc:sldMkLst>
        <pc:spChg chg="mod">
          <ac:chgData name="谢 濡键" userId="cca8f1e8946e2ab5" providerId="LiveId" clId="{F0FFB876-A805-4F12-B821-38321A444E6B}" dt="2021-09-29T06:10:35.884" v="1085"/>
          <ac:spMkLst>
            <pc:docMk/>
            <pc:sldMk cId="38618232" sldId="295"/>
            <ac:spMk id="2" creationId="{00000000-0000-0000-0000-000000000000}"/>
          </ac:spMkLst>
        </pc:spChg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3185199385" sldId="296"/>
        </pc:sldMkLst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4004071130" sldId="297"/>
        </pc:sldMkLst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4007703312" sldId="298"/>
        </pc:sldMkLst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2691510793" sldId="299"/>
        </pc:sldMkLst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73936734" sldId="300"/>
        </pc:sldMkLst>
      </pc:sldChg>
      <pc:sldChg chg="modSp mod">
        <pc:chgData name="谢 濡键" userId="cca8f1e8946e2ab5" providerId="LiveId" clId="{F0FFB876-A805-4F12-B821-38321A444E6B}" dt="2021-09-29T06:10:34.477" v="1084"/>
        <pc:sldMkLst>
          <pc:docMk/>
          <pc:sldMk cId="1607233191" sldId="301"/>
        </pc:sldMkLst>
        <pc:spChg chg="mod">
          <ac:chgData name="谢 濡键" userId="cca8f1e8946e2ab5" providerId="LiveId" clId="{F0FFB876-A805-4F12-B821-38321A444E6B}" dt="2021-09-29T06:10:34.477" v="1084"/>
          <ac:spMkLst>
            <pc:docMk/>
            <pc:sldMk cId="1607233191" sldId="301"/>
            <ac:spMk id="2" creationId="{00000000-0000-0000-0000-000000000000}"/>
          </ac:spMkLst>
        </pc:spChg>
      </pc:sldChg>
      <pc:sldChg chg="modSp mod">
        <pc:chgData name="谢 濡键" userId="cca8f1e8946e2ab5" providerId="LiveId" clId="{F0FFB876-A805-4F12-B821-38321A444E6B}" dt="2021-09-29T07:21:34.292" v="5012"/>
        <pc:sldMkLst>
          <pc:docMk/>
          <pc:sldMk cId="3322921314" sldId="302"/>
        </pc:sldMkLst>
        <pc:spChg chg="mod">
          <ac:chgData name="谢 濡键" userId="cca8f1e8946e2ab5" providerId="LiveId" clId="{F0FFB876-A805-4F12-B821-38321A444E6B}" dt="2021-09-29T06:10:31.633" v="1083" actId="20577"/>
          <ac:spMkLst>
            <pc:docMk/>
            <pc:sldMk cId="3322921314" sldId="302"/>
            <ac:spMk id="2" creationId="{00000000-0000-0000-0000-000000000000}"/>
          </ac:spMkLst>
        </pc:spChg>
        <pc:spChg chg="mod">
          <ac:chgData name="谢 濡键" userId="cca8f1e8946e2ab5" providerId="LiveId" clId="{F0FFB876-A805-4F12-B821-38321A444E6B}" dt="2021-09-29T07:21:34.292" v="5012"/>
          <ac:spMkLst>
            <pc:docMk/>
            <pc:sldMk cId="3322921314" sldId="302"/>
            <ac:spMk id="3" creationId="{00000000-0000-0000-0000-000000000000}"/>
          </ac:spMkLst>
        </pc:spChg>
      </pc:sldChg>
      <pc:sldChg chg="modSp mod">
        <pc:chgData name="谢 濡键" userId="cca8f1e8946e2ab5" providerId="LiveId" clId="{F0FFB876-A805-4F12-B821-38321A444E6B}" dt="2021-09-29T06:10:00.631" v="1056"/>
        <pc:sldMkLst>
          <pc:docMk/>
          <pc:sldMk cId="942268837" sldId="303"/>
        </pc:sldMkLst>
        <pc:spChg chg="mod">
          <ac:chgData name="谢 濡键" userId="cca8f1e8946e2ab5" providerId="LiveId" clId="{F0FFB876-A805-4F12-B821-38321A444E6B}" dt="2021-09-29T06:10:00.631" v="1056"/>
          <ac:spMkLst>
            <pc:docMk/>
            <pc:sldMk cId="942268837" sldId="303"/>
            <ac:spMk id="2" creationId="{00000000-0000-0000-0000-000000000000}"/>
          </ac:spMkLst>
        </pc:spChg>
      </pc:sldChg>
      <pc:sldChg chg="modSp mod">
        <pc:chgData name="谢 濡键" userId="cca8f1e8946e2ab5" providerId="LiveId" clId="{F0FFB876-A805-4F12-B821-38321A444E6B}" dt="2021-09-29T06:10:04.376" v="1057"/>
        <pc:sldMkLst>
          <pc:docMk/>
          <pc:sldMk cId="1855149415" sldId="304"/>
        </pc:sldMkLst>
        <pc:spChg chg="mod">
          <ac:chgData name="谢 濡键" userId="cca8f1e8946e2ab5" providerId="LiveId" clId="{F0FFB876-A805-4F12-B821-38321A444E6B}" dt="2021-09-29T06:10:04.376" v="1057"/>
          <ac:spMkLst>
            <pc:docMk/>
            <pc:sldMk cId="1855149415" sldId="304"/>
            <ac:spMk id="2" creationId="{00000000-0000-0000-0000-000000000000}"/>
          </ac:spMkLst>
        </pc:spChg>
      </pc:sldChg>
      <pc:sldChg chg="modSp mod">
        <pc:chgData name="谢 濡键" userId="cca8f1e8946e2ab5" providerId="LiveId" clId="{F0FFB876-A805-4F12-B821-38321A444E6B}" dt="2021-09-29T06:10:07.998" v="1058"/>
        <pc:sldMkLst>
          <pc:docMk/>
          <pc:sldMk cId="690039131" sldId="305"/>
        </pc:sldMkLst>
        <pc:spChg chg="mod">
          <ac:chgData name="谢 濡键" userId="cca8f1e8946e2ab5" providerId="LiveId" clId="{F0FFB876-A805-4F12-B821-38321A444E6B}" dt="2021-09-29T06:10:07.998" v="1058"/>
          <ac:spMkLst>
            <pc:docMk/>
            <pc:sldMk cId="690039131" sldId="305"/>
            <ac:spMk id="2" creationId="{00000000-0000-0000-0000-000000000000}"/>
          </ac:spMkLst>
        </pc:spChg>
      </pc:sldChg>
      <pc:sldChg chg="modSp mod modAnim">
        <pc:chgData name="谢 濡键" userId="cca8f1e8946e2ab5" providerId="LiveId" clId="{F0FFB876-A805-4F12-B821-38321A444E6B}" dt="2021-09-29T07:21:17.645" v="5010"/>
        <pc:sldMkLst>
          <pc:docMk/>
          <pc:sldMk cId="2283881766" sldId="306"/>
        </pc:sldMkLst>
        <pc:spChg chg="mod">
          <ac:chgData name="谢 濡键" userId="cca8f1e8946e2ab5" providerId="LiveId" clId="{F0FFB876-A805-4F12-B821-38321A444E6B}" dt="2021-09-29T06:10:10.518" v="1059"/>
          <ac:spMkLst>
            <pc:docMk/>
            <pc:sldMk cId="2283881766" sldId="306"/>
            <ac:spMk id="2" creationId="{00000000-0000-0000-0000-000000000000}"/>
          </ac:spMkLst>
        </pc:spChg>
        <pc:spChg chg="mod">
          <ac:chgData name="谢 濡键" userId="cca8f1e8946e2ab5" providerId="LiveId" clId="{F0FFB876-A805-4F12-B821-38321A444E6B}" dt="2021-09-29T07:21:17.645" v="5010"/>
          <ac:spMkLst>
            <pc:docMk/>
            <pc:sldMk cId="2283881766" sldId="306"/>
            <ac:spMk id="3" creationId="{00000000-0000-0000-0000-000000000000}"/>
          </ac:spMkLst>
        </pc:spChg>
      </pc:sldChg>
      <pc:sldChg chg="modSp new mod">
        <pc:chgData name="谢 濡键" userId="cca8f1e8946e2ab5" providerId="LiveId" clId="{F0FFB876-A805-4F12-B821-38321A444E6B}" dt="2021-09-29T16:40:23.494" v="7735" actId="20577"/>
        <pc:sldMkLst>
          <pc:docMk/>
          <pc:sldMk cId="12364331" sldId="307"/>
        </pc:sldMkLst>
        <pc:spChg chg="mod">
          <ac:chgData name="谢 濡键" userId="cca8f1e8946e2ab5" providerId="LiveId" clId="{F0FFB876-A805-4F12-B821-38321A444E6B}" dt="2021-09-29T05:39:11.869" v="118" actId="20577"/>
          <ac:spMkLst>
            <pc:docMk/>
            <pc:sldMk cId="12364331" sldId="307"/>
            <ac:spMk id="2" creationId="{DAA11090-3F2D-43EF-BB60-FD633A1276CF}"/>
          </ac:spMkLst>
        </pc:spChg>
        <pc:spChg chg="mod">
          <ac:chgData name="谢 濡键" userId="cca8f1e8946e2ab5" providerId="LiveId" clId="{F0FFB876-A805-4F12-B821-38321A444E6B}" dt="2021-09-29T16:40:23.494" v="7735" actId="20577"/>
          <ac:spMkLst>
            <pc:docMk/>
            <pc:sldMk cId="12364331" sldId="307"/>
            <ac:spMk id="3" creationId="{9F63F99A-9436-4041-BD4C-DDF4D06382CA}"/>
          </ac:spMkLst>
        </pc:spChg>
      </pc:sldChg>
      <pc:sldChg chg="modSp add mod ord">
        <pc:chgData name="谢 濡键" userId="cca8f1e8946e2ab5" providerId="LiveId" clId="{F0FFB876-A805-4F12-B821-38321A444E6B}" dt="2021-09-29T17:47:53.969" v="9907" actId="20577"/>
        <pc:sldMkLst>
          <pc:docMk/>
          <pc:sldMk cId="1042697232" sldId="308"/>
        </pc:sldMkLst>
        <pc:spChg chg="mod">
          <ac:chgData name="谢 濡键" userId="cca8f1e8946e2ab5" providerId="LiveId" clId="{F0FFB876-A805-4F12-B821-38321A444E6B}" dt="2021-09-29T05:49:47.713" v="898" actId="20577"/>
          <ac:spMkLst>
            <pc:docMk/>
            <pc:sldMk cId="1042697232" sldId="308"/>
            <ac:spMk id="2" creationId="{DAA11090-3F2D-43EF-BB60-FD633A1276CF}"/>
          </ac:spMkLst>
        </pc:spChg>
        <pc:spChg chg="mod">
          <ac:chgData name="谢 濡键" userId="cca8f1e8946e2ab5" providerId="LiveId" clId="{F0FFB876-A805-4F12-B821-38321A444E6B}" dt="2021-09-29T17:47:53.969" v="9907" actId="20577"/>
          <ac:spMkLst>
            <pc:docMk/>
            <pc:sldMk cId="1042697232" sldId="308"/>
            <ac:spMk id="3" creationId="{9F63F99A-9436-4041-BD4C-DDF4D06382CA}"/>
          </ac:spMkLst>
        </pc:spChg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2720837266" sldId="309"/>
        </pc:sldMkLst>
      </pc:sldChg>
      <pc:sldChg chg="modSp new mod modShow">
        <pc:chgData name="谢 濡键" userId="cca8f1e8946e2ab5" providerId="LiveId" clId="{F0FFB876-A805-4F12-B821-38321A444E6B}" dt="2021-09-29T07:00:07.650" v="4486" actId="729"/>
        <pc:sldMkLst>
          <pc:docMk/>
          <pc:sldMk cId="2894637102" sldId="309"/>
        </pc:sldMkLst>
        <pc:spChg chg="mod">
          <ac:chgData name="谢 濡键" userId="cca8f1e8946e2ab5" providerId="LiveId" clId="{F0FFB876-A805-4F12-B821-38321A444E6B}" dt="2021-09-29T06:11:04.908" v="1111" actId="20577"/>
          <ac:spMkLst>
            <pc:docMk/>
            <pc:sldMk cId="2894637102" sldId="309"/>
            <ac:spMk id="2" creationId="{44B7045B-D1AF-40B1-98ED-ACE8D2186E73}"/>
          </ac:spMkLst>
        </pc:spChg>
        <pc:spChg chg="mod">
          <ac:chgData name="谢 濡键" userId="cca8f1e8946e2ab5" providerId="LiveId" clId="{F0FFB876-A805-4F12-B821-38321A444E6B}" dt="2021-09-29T06:16:50.109" v="1449" actId="20577"/>
          <ac:spMkLst>
            <pc:docMk/>
            <pc:sldMk cId="2894637102" sldId="309"/>
            <ac:spMk id="3" creationId="{9263E289-12F1-440B-A45A-39055AE33A92}"/>
          </ac:spMkLst>
        </pc:spChg>
      </pc:sldChg>
      <pc:sldChg chg="modSp add mod modShow">
        <pc:chgData name="谢 濡键" userId="cca8f1e8946e2ab5" providerId="LiveId" clId="{F0FFB876-A805-4F12-B821-38321A444E6B}" dt="2021-09-29T07:21:12.275" v="5009"/>
        <pc:sldMkLst>
          <pc:docMk/>
          <pc:sldMk cId="3782577255" sldId="310"/>
        </pc:sldMkLst>
        <pc:spChg chg="mod">
          <ac:chgData name="谢 濡键" userId="cca8f1e8946e2ab5" providerId="LiveId" clId="{F0FFB876-A805-4F12-B821-38321A444E6B}" dt="2021-09-29T07:21:12.275" v="5009"/>
          <ac:spMkLst>
            <pc:docMk/>
            <pc:sldMk cId="3782577255" sldId="310"/>
            <ac:spMk id="3" creationId="{9263E289-12F1-440B-A45A-39055AE33A92}"/>
          </ac:spMkLst>
        </pc:spChg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609032226" sldId="311"/>
        </pc:sldMkLst>
      </pc:sldChg>
      <pc:sldChg chg="modSp new mod">
        <pc:chgData name="谢 濡键" userId="cca8f1e8946e2ab5" providerId="LiveId" clId="{F0FFB876-A805-4F12-B821-38321A444E6B}" dt="2021-09-29T06:31:24.176" v="2766" actId="27636"/>
        <pc:sldMkLst>
          <pc:docMk/>
          <pc:sldMk cId="3613278486" sldId="311"/>
        </pc:sldMkLst>
        <pc:spChg chg="mod">
          <ac:chgData name="谢 濡键" userId="cca8f1e8946e2ab5" providerId="LiveId" clId="{F0FFB876-A805-4F12-B821-38321A444E6B}" dt="2021-09-29T06:22:52.160" v="1960" actId="20577"/>
          <ac:spMkLst>
            <pc:docMk/>
            <pc:sldMk cId="3613278486" sldId="311"/>
            <ac:spMk id="2" creationId="{8005AF6F-6514-4893-8012-213AF0025CCD}"/>
          </ac:spMkLst>
        </pc:spChg>
        <pc:spChg chg="mod">
          <ac:chgData name="谢 濡键" userId="cca8f1e8946e2ab5" providerId="LiveId" clId="{F0FFB876-A805-4F12-B821-38321A444E6B}" dt="2021-09-29T06:31:24.176" v="2766" actId="27636"/>
          <ac:spMkLst>
            <pc:docMk/>
            <pc:sldMk cId="3613278486" sldId="311"/>
            <ac:spMk id="3" creationId="{9EFB0EAB-CE27-4671-A71B-9AEC8A2DFC56}"/>
          </ac:spMkLst>
        </pc:spChg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494836015" sldId="312"/>
        </pc:sldMkLst>
      </pc:sldChg>
      <pc:sldChg chg="modSp new mod">
        <pc:chgData name="谢 濡键" userId="cca8f1e8946e2ab5" providerId="LiveId" clId="{F0FFB876-A805-4F12-B821-38321A444E6B}" dt="2021-09-29T07:21:05.346" v="5008"/>
        <pc:sldMkLst>
          <pc:docMk/>
          <pc:sldMk cId="1159944536" sldId="312"/>
        </pc:sldMkLst>
        <pc:spChg chg="mod">
          <ac:chgData name="谢 濡键" userId="cca8f1e8946e2ab5" providerId="LiveId" clId="{F0FFB876-A805-4F12-B821-38321A444E6B}" dt="2021-09-29T06:32:02.410" v="2768"/>
          <ac:spMkLst>
            <pc:docMk/>
            <pc:sldMk cId="1159944536" sldId="312"/>
            <ac:spMk id="2" creationId="{037E370B-C005-4E0E-A3C8-76E5023D0D06}"/>
          </ac:spMkLst>
        </pc:spChg>
        <pc:spChg chg="mod">
          <ac:chgData name="谢 濡键" userId="cca8f1e8946e2ab5" providerId="LiveId" clId="{F0FFB876-A805-4F12-B821-38321A444E6B}" dt="2021-09-29T07:21:05.346" v="5008"/>
          <ac:spMkLst>
            <pc:docMk/>
            <pc:sldMk cId="1159944536" sldId="312"/>
            <ac:spMk id="3" creationId="{B27F65AC-990C-4DEF-A3DF-2529906BE0C3}"/>
          </ac:spMkLst>
        </pc:spChg>
      </pc:sldChg>
      <pc:sldChg chg="modSp add mod">
        <pc:chgData name="谢 濡键" userId="cca8f1e8946e2ab5" providerId="LiveId" clId="{F0FFB876-A805-4F12-B821-38321A444E6B}" dt="2021-09-29T06:52:15.887" v="3945" actId="20577"/>
        <pc:sldMkLst>
          <pc:docMk/>
          <pc:sldMk cId="578696979" sldId="313"/>
        </pc:sldMkLst>
        <pc:spChg chg="mod">
          <ac:chgData name="谢 濡键" userId="cca8f1e8946e2ab5" providerId="LiveId" clId="{F0FFB876-A805-4F12-B821-38321A444E6B}" dt="2021-09-29T06:52:15.887" v="3945" actId="20577"/>
          <ac:spMkLst>
            <pc:docMk/>
            <pc:sldMk cId="578696979" sldId="313"/>
            <ac:spMk id="3" creationId="{B27F65AC-990C-4DEF-A3DF-2529906BE0C3}"/>
          </ac:spMkLst>
        </pc:spChg>
      </pc:sldChg>
      <pc:sldChg chg="modSp add mod">
        <pc:chgData name="谢 濡键" userId="cca8f1e8946e2ab5" providerId="LiveId" clId="{F0FFB876-A805-4F12-B821-38321A444E6B}" dt="2021-09-29T07:20:56.566" v="5005"/>
        <pc:sldMkLst>
          <pc:docMk/>
          <pc:sldMk cId="2370458888" sldId="314"/>
        </pc:sldMkLst>
        <pc:spChg chg="mod">
          <ac:chgData name="谢 濡键" userId="cca8f1e8946e2ab5" providerId="LiveId" clId="{F0FFB876-A805-4F12-B821-38321A444E6B}" dt="2021-09-29T07:20:56.566" v="5005"/>
          <ac:spMkLst>
            <pc:docMk/>
            <pc:sldMk cId="2370458888" sldId="314"/>
            <ac:spMk id="3" creationId="{B27F65AC-990C-4DEF-A3DF-2529906BE0C3}"/>
          </ac:spMkLst>
        </pc:spChg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3861748469" sldId="314"/>
        </pc:sldMkLst>
      </pc:sldChg>
      <pc:sldChg chg="modSp new mod ord">
        <pc:chgData name="谢 濡键" userId="cca8f1e8946e2ab5" providerId="LiveId" clId="{F0FFB876-A805-4F12-B821-38321A444E6B}" dt="2021-09-29T07:10:20.749" v="4692"/>
        <pc:sldMkLst>
          <pc:docMk/>
          <pc:sldMk cId="2902893346" sldId="315"/>
        </pc:sldMkLst>
        <pc:spChg chg="mod">
          <ac:chgData name="谢 濡键" userId="cca8f1e8946e2ab5" providerId="LiveId" clId="{F0FFB876-A805-4F12-B821-38321A444E6B}" dt="2021-09-29T07:06:22.013" v="4538" actId="20577"/>
          <ac:spMkLst>
            <pc:docMk/>
            <pc:sldMk cId="2902893346" sldId="315"/>
            <ac:spMk id="2" creationId="{AEE5B1C4-133C-40B1-BC1E-7E4115937C9A}"/>
          </ac:spMkLst>
        </pc:spChg>
        <pc:spChg chg="mod">
          <ac:chgData name="谢 濡键" userId="cca8f1e8946e2ab5" providerId="LiveId" clId="{F0FFB876-A805-4F12-B821-38321A444E6B}" dt="2021-09-29T07:09:46.084" v="4690" actId="20577"/>
          <ac:spMkLst>
            <pc:docMk/>
            <pc:sldMk cId="2902893346" sldId="315"/>
            <ac:spMk id="3" creationId="{784ACABC-73E0-4DE4-B581-8687824C1EB3}"/>
          </ac:spMkLst>
        </pc:spChg>
      </pc:sldChg>
      <pc:sldChg chg="modSp add mod">
        <pc:chgData name="谢 濡键" userId="cca8f1e8946e2ab5" providerId="LiveId" clId="{F0FFB876-A805-4F12-B821-38321A444E6B}" dt="2021-09-29T07:20:51.083" v="5004"/>
        <pc:sldMkLst>
          <pc:docMk/>
          <pc:sldMk cId="946558901" sldId="316"/>
        </pc:sldMkLst>
        <pc:spChg chg="mod">
          <ac:chgData name="谢 濡键" userId="cca8f1e8946e2ab5" providerId="LiveId" clId="{F0FFB876-A805-4F12-B821-38321A444E6B}" dt="2021-09-29T07:20:51.083" v="5004"/>
          <ac:spMkLst>
            <pc:docMk/>
            <pc:sldMk cId="946558901" sldId="316"/>
            <ac:spMk id="3" creationId="{784ACABC-73E0-4DE4-B581-8687824C1EB3}"/>
          </ac:spMkLst>
        </pc:spChg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1466995965" sldId="316"/>
        </pc:sldMkLst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1855175984" sldId="317"/>
        </pc:sldMkLst>
      </pc:sldChg>
      <pc:sldChg chg="modSp add mod">
        <pc:chgData name="谢 濡键" userId="cca8f1e8946e2ab5" providerId="LiveId" clId="{F0FFB876-A805-4F12-B821-38321A444E6B}" dt="2021-09-29T07:20:31.894" v="5001"/>
        <pc:sldMkLst>
          <pc:docMk/>
          <pc:sldMk cId="2809947366" sldId="317"/>
        </pc:sldMkLst>
        <pc:spChg chg="mod">
          <ac:chgData name="谢 濡键" userId="cca8f1e8946e2ab5" providerId="LiveId" clId="{F0FFB876-A805-4F12-B821-38321A444E6B}" dt="2021-09-29T07:20:31.894" v="5001"/>
          <ac:spMkLst>
            <pc:docMk/>
            <pc:sldMk cId="2809947366" sldId="317"/>
            <ac:spMk id="3" creationId="{784ACABC-73E0-4DE4-B581-8687824C1EB3}"/>
          </ac:spMkLst>
        </pc:spChg>
      </pc:sldChg>
      <pc:sldChg chg="add del">
        <pc:chgData name="谢 濡键" userId="cca8f1e8946e2ab5" providerId="LiveId" clId="{F0FFB876-A805-4F12-B821-38321A444E6B}" dt="2021-09-29T07:16:33.503" v="4842" actId="47"/>
        <pc:sldMkLst>
          <pc:docMk/>
          <pc:sldMk cId="1522130929" sldId="318"/>
        </pc:sldMkLst>
      </pc:sldChg>
      <pc:sldChg chg="modSp new mod">
        <pc:chgData name="谢 濡键" userId="cca8f1e8946e2ab5" providerId="LiveId" clId="{F0FFB876-A805-4F12-B821-38321A444E6B}" dt="2021-09-29T07:58:36.338" v="6522" actId="20577"/>
        <pc:sldMkLst>
          <pc:docMk/>
          <pc:sldMk cId="2780589175" sldId="318"/>
        </pc:sldMkLst>
        <pc:spChg chg="mod">
          <ac:chgData name="谢 濡键" userId="cca8f1e8946e2ab5" providerId="LiveId" clId="{F0FFB876-A805-4F12-B821-38321A444E6B}" dt="2021-09-29T07:49:24.139" v="5693" actId="6549"/>
          <ac:spMkLst>
            <pc:docMk/>
            <pc:sldMk cId="2780589175" sldId="318"/>
            <ac:spMk id="2" creationId="{094689A8-6EDD-4D24-A841-47F5A74527AA}"/>
          </ac:spMkLst>
        </pc:spChg>
        <pc:spChg chg="mod">
          <ac:chgData name="谢 濡键" userId="cca8f1e8946e2ab5" providerId="LiveId" clId="{F0FFB876-A805-4F12-B821-38321A444E6B}" dt="2021-09-29T07:58:36.338" v="6522" actId="20577"/>
          <ac:spMkLst>
            <pc:docMk/>
            <pc:sldMk cId="2780589175" sldId="318"/>
            <ac:spMk id="3" creationId="{6DBD6257-55F7-4240-A391-6AEB41D6CDC0}"/>
          </ac:spMkLst>
        </pc:spChg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3058891297" sldId="318"/>
        </pc:sldMkLst>
      </pc:sldChg>
      <pc:sldChg chg="add del">
        <pc:chgData name="谢 濡键" userId="cca8f1e8946e2ab5" providerId="LiveId" clId="{F0FFB876-A805-4F12-B821-38321A444E6B}" dt="2021-09-29T07:16:30.270" v="4841"/>
        <pc:sldMkLst>
          <pc:docMk/>
          <pc:sldMk cId="1609087800" sldId="319"/>
        </pc:sldMkLst>
      </pc:sldChg>
      <pc:sldChg chg="modSp new mod">
        <pc:chgData name="谢 濡键" userId="cca8f1e8946e2ab5" providerId="LiveId" clId="{F0FFB876-A805-4F12-B821-38321A444E6B}" dt="2021-09-29T08:02:53.907" v="6978" actId="20577"/>
        <pc:sldMkLst>
          <pc:docMk/>
          <pc:sldMk cId="3407859980" sldId="319"/>
        </pc:sldMkLst>
        <pc:spChg chg="mod">
          <ac:chgData name="谢 濡键" userId="cca8f1e8946e2ab5" providerId="LiveId" clId="{F0FFB876-A805-4F12-B821-38321A444E6B}" dt="2021-09-29T07:56:02.586" v="6243"/>
          <ac:spMkLst>
            <pc:docMk/>
            <pc:sldMk cId="3407859980" sldId="319"/>
            <ac:spMk id="2" creationId="{9681366C-2979-491B-A62E-A95AD0D11416}"/>
          </ac:spMkLst>
        </pc:spChg>
        <pc:spChg chg="mod">
          <ac:chgData name="谢 濡键" userId="cca8f1e8946e2ab5" providerId="LiveId" clId="{F0FFB876-A805-4F12-B821-38321A444E6B}" dt="2021-09-29T08:02:53.907" v="6978" actId="20577"/>
          <ac:spMkLst>
            <pc:docMk/>
            <pc:sldMk cId="3407859980" sldId="319"/>
            <ac:spMk id="3" creationId="{506E7829-5FB9-4D8D-9CCB-9259A1ECF2B1}"/>
          </ac:spMkLst>
        </pc:spChg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207090364" sldId="320"/>
        </pc:sldMkLst>
      </pc:sldChg>
      <pc:sldChg chg="modSp new mod">
        <pc:chgData name="谢 濡键" userId="cca8f1e8946e2ab5" providerId="LiveId" clId="{F0FFB876-A805-4F12-B821-38321A444E6B}" dt="2021-09-29T16:20:18.909" v="7055" actId="20577"/>
        <pc:sldMkLst>
          <pc:docMk/>
          <pc:sldMk cId="3678425520" sldId="320"/>
        </pc:sldMkLst>
        <pc:spChg chg="mod">
          <ac:chgData name="谢 濡键" userId="cca8f1e8946e2ab5" providerId="LiveId" clId="{F0FFB876-A805-4F12-B821-38321A444E6B}" dt="2021-09-29T16:19:36.688" v="7044" actId="20577"/>
          <ac:spMkLst>
            <pc:docMk/>
            <pc:sldMk cId="3678425520" sldId="320"/>
            <ac:spMk id="2" creationId="{397753AC-C5C3-4978-8FCD-CD8321B7C244}"/>
          </ac:spMkLst>
        </pc:spChg>
        <pc:spChg chg="mod">
          <ac:chgData name="谢 濡键" userId="cca8f1e8946e2ab5" providerId="LiveId" clId="{F0FFB876-A805-4F12-B821-38321A444E6B}" dt="2021-09-29T16:20:18.909" v="7055" actId="20577"/>
          <ac:spMkLst>
            <pc:docMk/>
            <pc:sldMk cId="3678425520" sldId="320"/>
            <ac:spMk id="3" creationId="{A7916567-4270-4D7E-9065-0C44B8190085}"/>
          </ac:spMkLst>
        </pc:spChg>
      </pc:sldChg>
      <pc:sldChg chg="modSp add mod">
        <pc:chgData name="谢 濡键" userId="cca8f1e8946e2ab5" providerId="LiveId" clId="{F0FFB876-A805-4F12-B821-38321A444E6B}" dt="2021-09-29T16:31:05.289" v="7569" actId="20577"/>
        <pc:sldMkLst>
          <pc:docMk/>
          <pc:sldMk cId="143944358" sldId="321"/>
        </pc:sldMkLst>
        <pc:spChg chg="mod">
          <ac:chgData name="谢 濡键" userId="cca8f1e8946e2ab5" providerId="LiveId" clId="{F0FFB876-A805-4F12-B821-38321A444E6B}" dt="2021-09-29T16:31:05.289" v="7569" actId="20577"/>
          <ac:spMkLst>
            <pc:docMk/>
            <pc:sldMk cId="143944358" sldId="321"/>
            <ac:spMk id="3" creationId="{A7916567-4270-4D7E-9065-0C44B8190085}"/>
          </ac:spMkLst>
        </pc:spChg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4133254577" sldId="321"/>
        </pc:sldMkLst>
      </pc:sldChg>
      <pc:sldChg chg="modSp new mod">
        <pc:chgData name="谢 濡键" userId="cca8f1e8946e2ab5" providerId="LiveId" clId="{F0FFB876-A805-4F12-B821-38321A444E6B}" dt="2021-09-29T16:37:40.668" v="7726" actId="20577"/>
        <pc:sldMkLst>
          <pc:docMk/>
          <pc:sldMk cId="2399013108" sldId="322"/>
        </pc:sldMkLst>
        <pc:spChg chg="mod">
          <ac:chgData name="谢 濡键" userId="cca8f1e8946e2ab5" providerId="LiveId" clId="{F0FFB876-A805-4F12-B821-38321A444E6B}" dt="2021-09-29T16:33:58.719" v="7597" actId="20577"/>
          <ac:spMkLst>
            <pc:docMk/>
            <pc:sldMk cId="2399013108" sldId="322"/>
            <ac:spMk id="2" creationId="{E9F33CD0-5F2C-4092-A638-1195B062F92A}"/>
          </ac:spMkLst>
        </pc:spChg>
        <pc:spChg chg="mod">
          <ac:chgData name="谢 濡键" userId="cca8f1e8946e2ab5" providerId="LiveId" clId="{F0FFB876-A805-4F12-B821-38321A444E6B}" dt="2021-09-29T16:37:40.668" v="7726" actId="20577"/>
          <ac:spMkLst>
            <pc:docMk/>
            <pc:sldMk cId="2399013108" sldId="322"/>
            <ac:spMk id="3" creationId="{552420E3-721F-4E67-9C4D-20244DA02B0F}"/>
          </ac:spMkLst>
        </pc:spChg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3630231328" sldId="322"/>
        </pc:sldMkLst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149009713" sldId="323"/>
        </pc:sldMkLst>
      </pc:sldChg>
      <pc:sldChg chg="modSp add mod">
        <pc:chgData name="谢 濡键" userId="cca8f1e8946e2ab5" providerId="LiveId" clId="{F0FFB876-A805-4F12-B821-38321A444E6B}" dt="2021-09-29T17:09:33.969" v="8419" actId="27636"/>
        <pc:sldMkLst>
          <pc:docMk/>
          <pc:sldMk cId="3022013720" sldId="323"/>
        </pc:sldMkLst>
        <pc:spChg chg="mod">
          <ac:chgData name="谢 濡键" userId="cca8f1e8946e2ab5" providerId="LiveId" clId="{F0FFB876-A805-4F12-B821-38321A444E6B}" dt="2021-09-29T17:09:33.969" v="8419" actId="27636"/>
          <ac:spMkLst>
            <pc:docMk/>
            <pc:sldMk cId="3022013720" sldId="323"/>
            <ac:spMk id="3" creationId="{552420E3-721F-4E67-9C4D-20244DA02B0F}"/>
          </ac:spMkLst>
        </pc:spChg>
      </pc:sldChg>
      <pc:sldChg chg="modSp add mod">
        <pc:chgData name="谢 濡键" userId="cca8f1e8946e2ab5" providerId="LiveId" clId="{F0FFB876-A805-4F12-B821-38321A444E6B}" dt="2021-09-29T17:19:46.913" v="8814" actId="20577"/>
        <pc:sldMkLst>
          <pc:docMk/>
          <pc:sldMk cId="3910101495" sldId="324"/>
        </pc:sldMkLst>
        <pc:spChg chg="mod">
          <ac:chgData name="谢 濡键" userId="cca8f1e8946e2ab5" providerId="LiveId" clId="{F0FFB876-A805-4F12-B821-38321A444E6B}" dt="2021-09-29T17:09:44.297" v="8442" actId="20577"/>
          <ac:spMkLst>
            <pc:docMk/>
            <pc:sldMk cId="3910101495" sldId="324"/>
            <ac:spMk id="2" creationId="{E9F33CD0-5F2C-4092-A638-1195B062F92A}"/>
          </ac:spMkLst>
        </pc:spChg>
        <pc:spChg chg="mod">
          <ac:chgData name="谢 濡键" userId="cca8f1e8946e2ab5" providerId="LiveId" clId="{F0FFB876-A805-4F12-B821-38321A444E6B}" dt="2021-09-29T17:19:46.913" v="8814" actId="20577"/>
          <ac:spMkLst>
            <pc:docMk/>
            <pc:sldMk cId="3910101495" sldId="324"/>
            <ac:spMk id="3" creationId="{552420E3-721F-4E67-9C4D-20244DA02B0F}"/>
          </ac:spMkLst>
        </pc:spChg>
      </pc:sldChg>
      <pc:sldChg chg="add del">
        <pc:chgData name="谢 濡键" userId="cca8f1e8946e2ab5" providerId="LiveId" clId="{F0FFB876-A805-4F12-B821-38321A444E6B}" dt="2021-10-01T09:07:52.861" v="18757" actId="47"/>
        <pc:sldMkLst>
          <pc:docMk/>
          <pc:sldMk cId="3147426889" sldId="325"/>
        </pc:sldMkLst>
      </pc:sldChg>
      <pc:sldChg chg="addSp delSp modSp new mod">
        <pc:chgData name="谢 濡键" userId="cca8f1e8946e2ab5" providerId="LiveId" clId="{F0FFB876-A805-4F12-B821-38321A444E6B}" dt="2021-09-29T17:34:53.768" v="9361" actId="20577"/>
        <pc:sldMkLst>
          <pc:docMk/>
          <pc:sldMk cId="393565135" sldId="326"/>
        </pc:sldMkLst>
        <pc:spChg chg="mod">
          <ac:chgData name="谢 濡键" userId="cca8f1e8946e2ab5" providerId="LiveId" clId="{F0FFB876-A805-4F12-B821-38321A444E6B}" dt="2021-09-29T17:26:52.252" v="8842" actId="20577"/>
          <ac:spMkLst>
            <pc:docMk/>
            <pc:sldMk cId="393565135" sldId="326"/>
            <ac:spMk id="2" creationId="{A2B7CF29-2EE0-4240-92A3-6C94BADDA850}"/>
          </ac:spMkLst>
        </pc:spChg>
        <pc:spChg chg="add del mod">
          <ac:chgData name="谢 濡键" userId="cca8f1e8946e2ab5" providerId="LiveId" clId="{F0FFB876-A805-4F12-B821-38321A444E6B}" dt="2021-09-29T17:34:53.768" v="9361" actId="20577"/>
          <ac:spMkLst>
            <pc:docMk/>
            <pc:sldMk cId="393565135" sldId="326"/>
            <ac:spMk id="3" creationId="{A6F9457D-7644-44F7-88FC-3F095ED9E5B3}"/>
          </ac:spMkLst>
        </pc:spChg>
        <pc:spChg chg="add del mod">
          <ac:chgData name="谢 濡键" userId="cca8f1e8946e2ab5" providerId="LiveId" clId="{F0FFB876-A805-4F12-B821-38321A444E6B}" dt="2021-09-29T17:27:17.012" v="8844"/>
          <ac:spMkLst>
            <pc:docMk/>
            <pc:sldMk cId="393565135" sldId="326"/>
            <ac:spMk id="4" creationId="{68DFCEE0-8599-4BB9-B4BA-B200B082581E}"/>
          </ac:spMkLst>
        </pc:spChg>
      </pc:sldChg>
      <pc:sldChg chg="modSp add mod">
        <pc:chgData name="谢 濡键" userId="cca8f1e8946e2ab5" providerId="LiveId" clId="{F0FFB876-A805-4F12-B821-38321A444E6B}" dt="2021-09-29T17:44:23.689" v="9856" actId="20577"/>
        <pc:sldMkLst>
          <pc:docMk/>
          <pc:sldMk cId="926745794" sldId="327"/>
        </pc:sldMkLst>
        <pc:spChg chg="mod">
          <ac:chgData name="谢 濡键" userId="cca8f1e8946e2ab5" providerId="LiveId" clId="{F0FFB876-A805-4F12-B821-38321A444E6B}" dt="2021-09-29T17:44:23.689" v="9856" actId="20577"/>
          <ac:spMkLst>
            <pc:docMk/>
            <pc:sldMk cId="926745794" sldId="327"/>
            <ac:spMk id="3" creationId="{A6F9457D-7644-44F7-88FC-3F095ED9E5B3}"/>
          </ac:spMkLst>
        </pc:spChg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2476143380" sldId="327"/>
        </pc:sldMkLst>
      </pc:sldChg>
      <pc:sldChg chg="addSp delSp modSp new mod">
        <pc:chgData name="谢 濡键" userId="cca8f1e8946e2ab5" providerId="LiveId" clId="{F0FFB876-A805-4F12-B821-38321A444E6B}" dt="2021-09-29T18:16:52.633" v="10097"/>
        <pc:sldMkLst>
          <pc:docMk/>
          <pc:sldMk cId="2476853578" sldId="328"/>
        </pc:sldMkLst>
        <pc:spChg chg="mod">
          <ac:chgData name="谢 濡键" userId="cca8f1e8946e2ab5" providerId="LiveId" clId="{F0FFB876-A805-4F12-B821-38321A444E6B}" dt="2021-09-29T18:09:50.848" v="9911" actId="20577"/>
          <ac:spMkLst>
            <pc:docMk/>
            <pc:sldMk cId="2476853578" sldId="328"/>
            <ac:spMk id="2" creationId="{EE3F0AE4-8E55-4778-A139-DF3CD5D6E78C}"/>
          </ac:spMkLst>
        </pc:spChg>
        <pc:spChg chg="mod">
          <ac:chgData name="谢 濡键" userId="cca8f1e8946e2ab5" providerId="LiveId" clId="{F0FFB876-A805-4F12-B821-38321A444E6B}" dt="2021-09-29T18:13:21.306" v="10062" actId="14100"/>
          <ac:spMkLst>
            <pc:docMk/>
            <pc:sldMk cId="2476853578" sldId="328"/>
            <ac:spMk id="3" creationId="{0256EC0E-CDF7-4B86-ABD1-8B59F7E15B40}"/>
          </ac:spMkLst>
        </pc:spChg>
        <pc:picChg chg="add mod">
          <ac:chgData name="谢 濡键" userId="cca8f1e8946e2ab5" providerId="LiveId" clId="{F0FFB876-A805-4F12-B821-38321A444E6B}" dt="2021-09-29T18:16:52.633" v="10097"/>
          <ac:picMkLst>
            <pc:docMk/>
            <pc:sldMk cId="2476853578" sldId="328"/>
            <ac:picMk id="5" creationId="{EBE903B5-0E2E-48FA-B252-35A280C27F82}"/>
          </ac:picMkLst>
        </pc:picChg>
        <pc:picChg chg="add del mod">
          <ac:chgData name="谢 濡键" userId="cca8f1e8946e2ab5" providerId="LiveId" clId="{F0FFB876-A805-4F12-B821-38321A444E6B}" dt="2021-09-29T18:16:39.969" v="10093" actId="21"/>
          <ac:picMkLst>
            <pc:docMk/>
            <pc:sldMk cId="2476853578" sldId="328"/>
            <ac:picMk id="2050" creationId="{D5D0FDAC-3ECC-45EE-929C-7EBBB9942E6B}"/>
          </ac:picMkLst>
        </pc:picChg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3355034358" sldId="329"/>
        </pc:sldMkLst>
      </pc:sldChg>
      <pc:sldChg chg="addSp delSp modSp add mod">
        <pc:chgData name="谢 濡键" userId="cca8f1e8946e2ab5" providerId="LiveId" clId="{F0FFB876-A805-4F12-B821-38321A444E6B}" dt="2021-09-29T18:16:51.066" v="10096" actId="21"/>
        <pc:sldMkLst>
          <pc:docMk/>
          <pc:sldMk cId="4084681365" sldId="329"/>
        </pc:sldMkLst>
        <pc:spChg chg="mod">
          <ac:chgData name="谢 濡键" userId="cca8f1e8946e2ab5" providerId="LiveId" clId="{F0FFB876-A805-4F12-B821-38321A444E6B}" dt="2021-09-29T18:14:49.165" v="10083" actId="20577"/>
          <ac:spMkLst>
            <pc:docMk/>
            <pc:sldMk cId="4084681365" sldId="329"/>
            <ac:spMk id="3" creationId="{0256EC0E-CDF7-4B86-ABD1-8B59F7E15B40}"/>
          </ac:spMkLst>
        </pc:spChg>
        <pc:picChg chg="add mod">
          <ac:chgData name="谢 濡键" userId="cca8f1e8946e2ab5" providerId="LiveId" clId="{F0FFB876-A805-4F12-B821-38321A444E6B}" dt="2021-09-29T18:16:18.665" v="10092"/>
          <ac:picMkLst>
            <pc:docMk/>
            <pc:sldMk cId="4084681365" sldId="329"/>
            <ac:picMk id="4" creationId="{90ECF480-B773-4836-A0DF-58FA4E9D99E5}"/>
          </ac:picMkLst>
        </pc:picChg>
        <pc:picChg chg="add del mod">
          <ac:chgData name="谢 濡键" userId="cca8f1e8946e2ab5" providerId="LiveId" clId="{F0FFB876-A805-4F12-B821-38321A444E6B}" dt="2021-09-29T18:16:51.066" v="10096" actId="21"/>
          <ac:picMkLst>
            <pc:docMk/>
            <pc:sldMk cId="4084681365" sldId="329"/>
            <ac:picMk id="5" creationId="{46F981A9-1BDA-4BC2-BCF2-881E7B61E073}"/>
          </ac:picMkLst>
        </pc:picChg>
      </pc:sldChg>
      <pc:sldChg chg="modSp new mod">
        <pc:chgData name="谢 濡键" userId="cca8f1e8946e2ab5" providerId="LiveId" clId="{F0FFB876-A805-4F12-B821-38321A444E6B}" dt="2021-09-29T18:31:14.315" v="10936" actId="20577"/>
        <pc:sldMkLst>
          <pc:docMk/>
          <pc:sldMk cId="988218773" sldId="330"/>
        </pc:sldMkLst>
        <pc:spChg chg="mod">
          <ac:chgData name="谢 濡键" userId="cca8f1e8946e2ab5" providerId="LiveId" clId="{F0FFB876-A805-4F12-B821-38321A444E6B}" dt="2021-09-29T18:17:20.066" v="10099"/>
          <ac:spMkLst>
            <pc:docMk/>
            <pc:sldMk cId="988218773" sldId="330"/>
            <ac:spMk id="2" creationId="{A7C64E18-FB46-4D32-B82E-625C7104E595}"/>
          </ac:spMkLst>
        </pc:spChg>
        <pc:spChg chg="mod">
          <ac:chgData name="谢 濡键" userId="cca8f1e8946e2ab5" providerId="LiveId" clId="{F0FFB876-A805-4F12-B821-38321A444E6B}" dt="2021-09-29T18:31:14.315" v="10936" actId="20577"/>
          <ac:spMkLst>
            <pc:docMk/>
            <pc:sldMk cId="988218773" sldId="330"/>
            <ac:spMk id="3" creationId="{2DA8CF0D-15FF-44D0-9038-97A0D9A496E0}"/>
          </ac:spMkLst>
        </pc:spChg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1480831432" sldId="330"/>
        </pc:sldMkLst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1662269620" sldId="331"/>
        </pc:sldMkLst>
      </pc:sldChg>
      <pc:sldChg chg="modSp new mod">
        <pc:chgData name="谢 濡键" userId="cca8f1e8946e2ab5" providerId="LiveId" clId="{F0FFB876-A805-4F12-B821-38321A444E6B}" dt="2021-09-29T21:10:38.070" v="12933" actId="20577"/>
        <pc:sldMkLst>
          <pc:docMk/>
          <pc:sldMk cId="2466312146" sldId="331"/>
        </pc:sldMkLst>
        <pc:spChg chg="mod">
          <ac:chgData name="谢 濡键" userId="cca8f1e8946e2ab5" providerId="LiveId" clId="{F0FFB876-A805-4F12-B821-38321A444E6B}" dt="2021-09-29T18:50:31.545" v="11048" actId="20577"/>
          <ac:spMkLst>
            <pc:docMk/>
            <pc:sldMk cId="2466312146" sldId="331"/>
            <ac:spMk id="2" creationId="{6ED47484-1112-4CF4-BBB8-2DF2F1CDD3D9}"/>
          </ac:spMkLst>
        </pc:spChg>
        <pc:spChg chg="mod">
          <ac:chgData name="谢 濡键" userId="cca8f1e8946e2ab5" providerId="LiveId" clId="{F0FFB876-A805-4F12-B821-38321A444E6B}" dt="2021-09-29T21:10:38.070" v="12933" actId="20577"/>
          <ac:spMkLst>
            <pc:docMk/>
            <pc:sldMk cId="2466312146" sldId="331"/>
            <ac:spMk id="3" creationId="{0A3F7835-6375-49FA-B4ED-8E0CE57D27FF}"/>
          </ac:spMkLst>
        </pc:spChg>
      </pc:sldChg>
      <pc:sldChg chg="addSp modSp new mod">
        <pc:chgData name="谢 濡键" userId="cca8f1e8946e2ab5" providerId="LiveId" clId="{F0FFB876-A805-4F12-B821-38321A444E6B}" dt="2021-09-29T19:14:09.916" v="11832" actId="20577"/>
        <pc:sldMkLst>
          <pc:docMk/>
          <pc:sldMk cId="1745686688" sldId="332"/>
        </pc:sldMkLst>
        <pc:spChg chg="mod">
          <ac:chgData name="谢 濡键" userId="cca8f1e8946e2ab5" providerId="LiveId" clId="{F0FFB876-A805-4F12-B821-38321A444E6B}" dt="2021-09-29T18:50:19.689" v="11041" actId="20577"/>
          <ac:spMkLst>
            <pc:docMk/>
            <pc:sldMk cId="1745686688" sldId="332"/>
            <ac:spMk id="2" creationId="{BC670A1B-89E4-4837-A32B-383BE2F0D041}"/>
          </ac:spMkLst>
        </pc:spChg>
        <pc:spChg chg="mod">
          <ac:chgData name="谢 濡键" userId="cca8f1e8946e2ab5" providerId="LiveId" clId="{F0FFB876-A805-4F12-B821-38321A444E6B}" dt="2021-09-29T19:03:38.199" v="11616" actId="20577"/>
          <ac:spMkLst>
            <pc:docMk/>
            <pc:sldMk cId="1745686688" sldId="332"/>
            <ac:spMk id="3" creationId="{2142A42D-8CE6-4C78-AF1D-6DD2020871B0}"/>
          </ac:spMkLst>
        </pc:spChg>
        <pc:graphicFrameChg chg="add mod modGraphic">
          <ac:chgData name="谢 濡键" userId="cca8f1e8946e2ab5" providerId="LiveId" clId="{F0FFB876-A805-4F12-B821-38321A444E6B}" dt="2021-09-29T19:04:58.005" v="11668" actId="1038"/>
          <ac:graphicFrameMkLst>
            <pc:docMk/>
            <pc:sldMk cId="1745686688" sldId="332"/>
            <ac:graphicFrameMk id="4" creationId="{D1BBBEAD-E231-4230-ADAF-3BFB9C549942}"/>
          </ac:graphicFrameMkLst>
        </pc:graphicFrameChg>
        <pc:graphicFrameChg chg="add mod modGraphic">
          <ac:chgData name="谢 濡键" userId="cca8f1e8946e2ab5" providerId="LiveId" clId="{F0FFB876-A805-4F12-B821-38321A444E6B}" dt="2021-09-29T19:14:09.916" v="11832" actId="20577"/>
          <ac:graphicFrameMkLst>
            <pc:docMk/>
            <pc:sldMk cId="1745686688" sldId="332"/>
            <ac:graphicFrameMk id="7" creationId="{6B0CC6B7-9CC7-4D6C-986E-E4EE9261B715}"/>
          </ac:graphicFrameMkLst>
        </pc:graphicFrameChg>
        <pc:cxnChg chg="add mod">
          <ac:chgData name="谢 濡键" userId="cca8f1e8946e2ab5" providerId="LiveId" clId="{F0FFB876-A805-4F12-B821-38321A444E6B}" dt="2021-09-29T19:09:13.752" v="11802" actId="1076"/>
          <ac:cxnSpMkLst>
            <pc:docMk/>
            <pc:sldMk cId="1745686688" sldId="332"/>
            <ac:cxnSpMk id="6" creationId="{A277E29A-25C8-49F4-999C-84352153D52F}"/>
          </ac:cxnSpMkLst>
        </pc:cxnChg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2770684964" sldId="332"/>
        </pc:sldMkLst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92461316" sldId="333"/>
        </pc:sldMkLst>
      </pc:sldChg>
      <pc:sldChg chg="modSp new mod">
        <pc:chgData name="谢 濡键" userId="cca8f1e8946e2ab5" providerId="LiveId" clId="{F0FFB876-A805-4F12-B821-38321A444E6B}" dt="2021-09-29T21:25:37.388" v="13903"/>
        <pc:sldMkLst>
          <pc:docMk/>
          <pc:sldMk cId="1461007740" sldId="333"/>
        </pc:sldMkLst>
        <pc:spChg chg="mod">
          <ac:chgData name="谢 濡键" userId="cca8f1e8946e2ab5" providerId="LiveId" clId="{F0FFB876-A805-4F12-B821-38321A444E6B}" dt="2021-09-29T18:53:39.054" v="11185" actId="20577"/>
          <ac:spMkLst>
            <pc:docMk/>
            <pc:sldMk cId="1461007740" sldId="333"/>
            <ac:spMk id="2" creationId="{D2300E52-8B9E-4DD7-B7FE-498DEB8059BD}"/>
          </ac:spMkLst>
        </pc:spChg>
        <pc:spChg chg="mod">
          <ac:chgData name="谢 濡键" userId="cca8f1e8946e2ab5" providerId="LiveId" clId="{F0FFB876-A805-4F12-B821-38321A444E6B}" dt="2021-09-29T21:25:37.388" v="13903"/>
          <ac:spMkLst>
            <pc:docMk/>
            <pc:sldMk cId="1461007740" sldId="333"/>
            <ac:spMk id="3" creationId="{4F7D2571-CCD4-4138-A73B-45C4AD3F8F3F}"/>
          </ac:spMkLst>
        </pc:spChg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173644257" sldId="334"/>
        </pc:sldMkLst>
      </pc:sldChg>
      <pc:sldChg chg="modSp new mod">
        <pc:chgData name="谢 濡键" userId="cca8f1e8946e2ab5" providerId="LiveId" clId="{F0FFB876-A805-4F12-B821-38321A444E6B}" dt="2021-09-29T21:44:15.390" v="14517" actId="15"/>
        <pc:sldMkLst>
          <pc:docMk/>
          <pc:sldMk cId="3786629964" sldId="334"/>
        </pc:sldMkLst>
        <pc:spChg chg="mod">
          <ac:chgData name="谢 濡键" userId="cca8f1e8946e2ab5" providerId="LiveId" clId="{F0FFB876-A805-4F12-B821-38321A444E6B}" dt="2021-09-29T18:56:12.563" v="11204" actId="20577"/>
          <ac:spMkLst>
            <pc:docMk/>
            <pc:sldMk cId="3786629964" sldId="334"/>
            <ac:spMk id="2" creationId="{84939F05-5210-41E7-8432-88C1C1CA36F2}"/>
          </ac:spMkLst>
        </pc:spChg>
        <pc:spChg chg="mod">
          <ac:chgData name="谢 濡键" userId="cca8f1e8946e2ab5" providerId="LiveId" clId="{F0FFB876-A805-4F12-B821-38321A444E6B}" dt="2021-09-29T21:44:15.390" v="14517" actId="15"/>
          <ac:spMkLst>
            <pc:docMk/>
            <pc:sldMk cId="3786629964" sldId="334"/>
            <ac:spMk id="3" creationId="{8F1F7EA2-97EA-4164-8C8A-F9A79317E273}"/>
          </ac:spMkLst>
        </pc:spChg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409102219" sldId="335"/>
        </pc:sldMkLst>
      </pc:sldChg>
      <pc:sldChg chg="delSp modSp add mod">
        <pc:chgData name="谢 濡键" userId="cca8f1e8946e2ab5" providerId="LiveId" clId="{F0FFB876-A805-4F12-B821-38321A444E6B}" dt="2021-09-29T19:28:33.708" v="12380" actId="20577"/>
        <pc:sldMkLst>
          <pc:docMk/>
          <pc:sldMk cId="1490266486" sldId="335"/>
        </pc:sldMkLst>
        <pc:spChg chg="mod">
          <ac:chgData name="谢 濡键" userId="cca8f1e8946e2ab5" providerId="LiveId" clId="{F0FFB876-A805-4F12-B821-38321A444E6B}" dt="2021-09-29T19:28:33.708" v="12380" actId="20577"/>
          <ac:spMkLst>
            <pc:docMk/>
            <pc:sldMk cId="1490266486" sldId="335"/>
            <ac:spMk id="3" creationId="{2142A42D-8CE6-4C78-AF1D-6DD2020871B0}"/>
          </ac:spMkLst>
        </pc:spChg>
        <pc:graphicFrameChg chg="del">
          <ac:chgData name="谢 濡键" userId="cca8f1e8946e2ab5" providerId="LiveId" clId="{F0FFB876-A805-4F12-B821-38321A444E6B}" dt="2021-09-29T19:14:47.280" v="11896" actId="478"/>
          <ac:graphicFrameMkLst>
            <pc:docMk/>
            <pc:sldMk cId="1490266486" sldId="335"/>
            <ac:graphicFrameMk id="4" creationId="{D1BBBEAD-E231-4230-ADAF-3BFB9C549942}"/>
          </ac:graphicFrameMkLst>
        </pc:graphicFrameChg>
        <pc:graphicFrameChg chg="del">
          <ac:chgData name="谢 濡键" userId="cca8f1e8946e2ab5" providerId="LiveId" clId="{F0FFB876-A805-4F12-B821-38321A444E6B}" dt="2021-09-29T19:14:47.280" v="11896" actId="478"/>
          <ac:graphicFrameMkLst>
            <pc:docMk/>
            <pc:sldMk cId="1490266486" sldId="335"/>
            <ac:graphicFrameMk id="7" creationId="{6B0CC6B7-9CC7-4D6C-986E-E4EE9261B715}"/>
          </ac:graphicFrameMkLst>
        </pc:graphicFrameChg>
        <pc:cxnChg chg="del mod">
          <ac:chgData name="谢 濡键" userId="cca8f1e8946e2ab5" providerId="LiveId" clId="{F0FFB876-A805-4F12-B821-38321A444E6B}" dt="2021-09-29T19:14:47.280" v="11896" actId="478"/>
          <ac:cxnSpMkLst>
            <pc:docMk/>
            <pc:sldMk cId="1490266486" sldId="335"/>
            <ac:cxnSpMk id="6" creationId="{A277E29A-25C8-49F4-999C-84352153D52F}"/>
          </ac:cxnSpMkLst>
        </pc:cxnChg>
      </pc:sldChg>
      <pc:sldChg chg="modSp add mod">
        <pc:chgData name="谢 濡键" userId="cca8f1e8946e2ab5" providerId="LiveId" clId="{F0FFB876-A805-4F12-B821-38321A444E6B}" dt="2021-09-29T21:52:51.249" v="15003" actId="20577"/>
        <pc:sldMkLst>
          <pc:docMk/>
          <pc:sldMk cId="992650517" sldId="336"/>
        </pc:sldMkLst>
        <pc:spChg chg="mod">
          <ac:chgData name="谢 濡键" userId="cca8f1e8946e2ab5" providerId="LiveId" clId="{F0FFB876-A805-4F12-B821-38321A444E6B}" dt="2021-09-29T21:52:51.249" v="15003" actId="20577"/>
          <ac:spMkLst>
            <pc:docMk/>
            <pc:sldMk cId="992650517" sldId="336"/>
            <ac:spMk id="3" creationId="{8F1F7EA2-97EA-4164-8C8A-F9A79317E273}"/>
          </ac:spMkLst>
        </pc:spChg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1363791239" sldId="336"/>
        </pc:sldMkLst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792344153" sldId="337"/>
        </pc:sldMkLst>
      </pc:sldChg>
      <pc:sldChg chg="modSp new mod modShow">
        <pc:chgData name="谢 濡键" userId="cca8f1e8946e2ab5" providerId="LiveId" clId="{F0FFB876-A805-4F12-B821-38321A444E6B}" dt="2021-09-29T22:26:53.534" v="15462" actId="729"/>
        <pc:sldMkLst>
          <pc:docMk/>
          <pc:sldMk cId="1845283080" sldId="337"/>
        </pc:sldMkLst>
        <pc:spChg chg="mod">
          <ac:chgData name="谢 濡键" userId="cca8f1e8946e2ab5" providerId="LiveId" clId="{F0FFB876-A805-4F12-B821-38321A444E6B}" dt="2021-09-29T21:57:15.612" v="15056" actId="20577"/>
          <ac:spMkLst>
            <pc:docMk/>
            <pc:sldMk cId="1845283080" sldId="337"/>
            <ac:spMk id="2" creationId="{D4ACF0A0-0076-4E63-A192-5B54B08D5A92}"/>
          </ac:spMkLst>
        </pc:spChg>
        <pc:spChg chg="mod">
          <ac:chgData name="谢 濡键" userId="cca8f1e8946e2ab5" providerId="LiveId" clId="{F0FFB876-A805-4F12-B821-38321A444E6B}" dt="2021-09-29T22:15:08.525" v="15253" actId="20577"/>
          <ac:spMkLst>
            <pc:docMk/>
            <pc:sldMk cId="1845283080" sldId="337"/>
            <ac:spMk id="3" creationId="{304C0DE6-83A3-4A62-810E-8F4A3DAC78C8}"/>
          </ac:spMkLst>
        </pc:spChg>
      </pc:sldChg>
      <pc:sldChg chg="modSp new mod modShow">
        <pc:chgData name="谢 濡键" userId="cca8f1e8946e2ab5" providerId="LiveId" clId="{F0FFB876-A805-4F12-B821-38321A444E6B}" dt="2021-09-29T22:26:58.577" v="15463" actId="729"/>
        <pc:sldMkLst>
          <pc:docMk/>
          <pc:sldMk cId="1206048882" sldId="338"/>
        </pc:sldMkLst>
        <pc:spChg chg="mod">
          <ac:chgData name="谢 濡键" userId="cca8f1e8946e2ab5" providerId="LiveId" clId="{F0FFB876-A805-4F12-B821-38321A444E6B}" dt="2021-09-29T22:15:49.785" v="15257"/>
          <ac:spMkLst>
            <pc:docMk/>
            <pc:sldMk cId="1206048882" sldId="338"/>
            <ac:spMk id="2" creationId="{DCBF67E2-2A31-43FB-BC0D-0EEC7074CB83}"/>
          </ac:spMkLst>
        </pc:spChg>
        <pc:spChg chg="mod">
          <ac:chgData name="谢 濡键" userId="cca8f1e8946e2ab5" providerId="LiveId" clId="{F0FFB876-A805-4F12-B821-38321A444E6B}" dt="2021-09-29T22:24:15.561" v="15461" actId="20577"/>
          <ac:spMkLst>
            <pc:docMk/>
            <pc:sldMk cId="1206048882" sldId="338"/>
            <ac:spMk id="3" creationId="{D057CF02-9F06-437F-8C66-3C1A0765E4E7}"/>
          </ac:spMkLst>
        </pc:spChg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1434476305" sldId="338"/>
        </pc:sldMkLst>
      </pc:sldChg>
      <pc:sldChg chg="modSp new mod">
        <pc:chgData name="谢 濡键" userId="cca8f1e8946e2ab5" providerId="LiveId" clId="{F0FFB876-A805-4F12-B821-38321A444E6B}" dt="2021-09-29T23:58:17.237" v="17446" actId="20577"/>
        <pc:sldMkLst>
          <pc:docMk/>
          <pc:sldMk cId="1198805625" sldId="339"/>
        </pc:sldMkLst>
        <pc:spChg chg="mod">
          <ac:chgData name="谢 濡键" userId="cca8f1e8946e2ab5" providerId="LiveId" clId="{F0FFB876-A805-4F12-B821-38321A444E6B}" dt="2021-09-29T23:52:18.420" v="17276" actId="20577"/>
          <ac:spMkLst>
            <pc:docMk/>
            <pc:sldMk cId="1198805625" sldId="339"/>
            <ac:spMk id="2" creationId="{4DFC17BF-D3B3-4010-ABD1-0C0ACFAE401D}"/>
          </ac:spMkLst>
        </pc:spChg>
        <pc:spChg chg="mod">
          <ac:chgData name="谢 濡键" userId="cca8f1e8946e2ab5" providerId="LiveId" clId="{F0FFB876-A805-4F12-B821-38321A444E6B}" dt="2021-09-29T23:58:17.237" v="17446" actId="20577"/>
          <ac:spMkLst>
            <pc:docMk/>
            <pc:sldMk cId="1198805625" sldId="339"/>
            <ac:spMk id="3" creationId="{56F2F056-AFFA-4B65-B5E2-6941A2AD7B34}"/>
          </ac:spMkLst>
        </pc:spChg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2687871875" sldId="339"/>
        </pc:sldMkLst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1905551977" sldId="340"/>
        </pc:sldMkLst>
      </pc:sldChg>
      <pc:sldChg chg="addSp delSp modSp new mod modShow">
        <pc:chgData name="谢 濡键" userId="cca8f1e8946e2ab5" providerId="LiveId" clId="{F0FFB876-A805-4F12-B821-38321A444E6B}" dt="2021-10-01T09:33:38.342" v="18759" actId="20577"/>
        <pc:sldMkLst>
          <pc:docMk/>
          <pc:sldMk cId="3714145135" sldId="340"/>
        </pc:sldMkLst>
        <pc:spChg chg="mod">
          <ac:chgData name="谢 濡键" userId="cca8f1e8946e2ab5" providerId="LiveId" clId="{F0FFB876-A805-4F12-B821-38321A444E6B}" dt="2021-09-30T01:27:00.236" v="18755" actId="20577"/>
          <ac:spMkLst>
            <pc:docMk/>
            <pc:sldMk cId="3714145135" sldId="340"/>
            <ac:spMk id="2" creationId="{2AB86185-68F2-45A0-B37E-9E8BD6E56559}"/>
          </ac:spMkLst>
        </pc:spChg>
        <pc:spChg chg="mod">
          <ac:chgData name="谢 濡键" userId="cca8f1e8946e2ab5" providerId="LiveId" clId="{F0FFB876-A805-4F12-B821-38321A444E6B}" dt="2021-10-01T09:33:38.342" v="18759" actId="20577"/>
          <ac:spMkLst>
            <pc:docMk/>
            <pc:sldMk cId="3714145135" sldId="340"/>
            <ac:spMk id="3" creationId="{0DA86D19-03AD-44E4-826E-79A41DBEC684}"/>
          </ac:spMkLst>
        </pc:spChg>
        <pc:spChg chg="add del">
          <ac:chgData name="谢 濡键" userId="cca8f1e8946e2ab5" providerId="LiveId" clId="{F0FFB876-A805-4F12-B821-38321A444E6B}" dt="2021-09-29T23:28:33.137" v="16014" actId="478"/>
          <ac:spMkLst>
            <pc:docMk/>
            <pc:sldMk cId="3714145135" sldId="340"/>
            <ac:spMk id="4" creationId="{17352D03-A1DF-4734-9070-306214989BDE}"/>
          </ac:spMkLst>
        </pc:spChg>
        <pc:spChg chg="add del">
          <ac:chgData name="谢 濡键" userId="cca8f1e8946e2ab5" providerId="LiveId" clId="{F0FFB876-A805-4F12-B821-38321A444E6B}" dt="2021-09-29T23:28:42.097" v="16016" actId="478"/>
          <ac:spMkLst>
            <pc:docMk/>
            <pc:sldMk cId="3714145135" sldId="340"/>
            <ac:spMk id="5" creationId="{4783E5F9-CFFA-4C5A-B33B-BD19BECE624A}"/>
          </ac:spMkLst>
        </pc:spChg>
        <pc:picChg chg="add mod">
          <ac:chgData name="谢 濡键" userId="cca8f1e8946e2ab5" providerId="LiveId" clId="{F0FFB876-A805-4F12-B821-38321A444E6B}" dt="2021-09-29T23:29:06.873" v="16020" actId="1076"/>
          <ac:picMkLst>
            <pc:docMk/>
            <pc:sldMk cId="3714145135" sldId="340"/>
            <ac:picMk id="7" creationId="{B8262077-E795-4250-B4B0-AB5D7CBE5789}"/>
          </ac:picMkLst>
        </pc:picChg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1957586081" sldId="341"/>
        </pc:sldMkLst>
      </pc:sldChg>
      <pc:sldChg chg="modSp add mod">
        <pc:chgData name="谢 濡键" userId="cca8f1e8946e2ab5" providerId="LiveId" clId="{F0FFB876-A805-4F12-B821-38321A444E6B}" dt="2021-09-29T23:52:05.462" v="17274" actId="20577"/>
        <pc:sldMkLst>
          <pc:docMk/>
          <pc:sldMk cId="3709772306" sldId="341"/>
        </pc:sldMkLst>
        <pc:spChg chg="mod">
          <ac:chgData name="谢 濡键" userId="cca8f1e8946e2ab5" providerId="LiveId" clId="{F0FFB876-A805-4F12-B821-38321A444E6B}" dt="2021-09-29T23:49:29.689" v="17147" actId="20577"/>
          <ac:spMkLst>
            <pc:docMk/>
            <pc:sldMk cId="3709772306" sldId="341"/>
            <ac:spMk id="2" creationId="{2AB86185-68F2-45A0-B37E-9E8BD6E56559}"/>
          </ac:spMkLst>
        </pc:spChg>
        <pc:spChg chg="mod">
          <ac:chgData name="谢 濡键" userId="cca8f1e8946e2ab5" providerId="LiveId" clId="{F0FFB876-A805-4F12-B821-38321A444E6B}" dt="2021-09-29T23:52:05.462" v="17274" actId="20577"/>
          <ac:spMkLst>
            <pc:docMk/>
            <pc:sldMk cId="3709772306" sldId="341"/>
            <ac:spMk id="3" creationId="{0DA86D19-03AD-44E4-826E-79A41DBEC684}"/>
          </ac:spMkLst>
        </pc:spChg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498805553" sldId="342"/>
        </pc:sldMkLst>
      </pc:sldChg>
      <pc:sldChg chg="addSp delSp modSp new mod modShow">
        <pc:chgData name="谢 濡键" userId="cca8f1e8946e2ab5" providerId="LiveId" clId="{F0FFB876-A805-4F12-B821-38321A444E6B}" dt="2021-09-30T01:27:03.431" v="18756"/>
        <pc:sldMkLst>
          <pc:docMk/>
          <pc:sldMk cId="1302496855" sldId="342"/>
        </pc:sldMkLst>
        <pc:spChg chg="mod">
          <ac:chgData name="谢 濡键" userId="cca8f1e8946e2ab5" providerId="LiveId" clId="{F0FFB876-A805-4F12-B821-38321A444E6B}" dt="2021-09-30T01:27:03.431" v="18756"/>
          <ac:spMkLst>
            <pc:docMk/>
            <pc:sldMk cId="1302496855" sldId="342"/>
            <ac:spMk id="2" creationId="{15A55592-7188-46FB-A33D-64AD6A77463B}"/>
          </ac:spMkLst>
        </pc:spChg>
        <pc:spChg chg="mod">
          <ac:chgData name="谢 濡键" userId="cca8f1e8946e2ab5" providerId="LiveId" clId="{F0FFB876-A805-4F12-B821-38321A444E6B}" dt="2021-09-29T23:46:46.492" v="17092" actId="20577"/>
          <ac:spMkLst>
            <pc:docMk/>
            <pc:sldMk cId="1302496855" sldId="342"/>
            <ac:spMk id="3" creationId="{2D34F739-8CBC-406F-AEA9-954ED923402F}"/>
          </ac:spMkLst>
        </pc:spChg>
        <pc:spChg chg="add del mod">
          <ac:chgData name="谢 濡键" userId="cca8f1e8946e2ab5" providerId="LiveId" clId="{F0FFB876-A805-4F12-B821-38321A444E6B}" dt="2021-09-29T23:47:02.570" v="17096" actId="478"/>
          <ac:spMkLst>
            <pc:docMk/>
            <pc:sldMk cId="1302496855" sldId="342"/>
            <ac:spMk id="5" creationId="{75B0AEA3-0E3E-42A7-9B22-6DAFAA0D4D2A}"/>
          </ac:spMkLst>
        </pc:spChg>
        <pc:picChg chg="add del mod">
          <ac:chgData name="谢 濡键" userId="cca8f1e8946e2ab5" providerId="LiveId" clId="{F0FFB876-A805-4F12-B821-38321A444E6B}" dt="2021-09-29T23:47:02.570" v="17096" actId="478"/>
          <ac:picMkLst>
            <pc:docMk/>
            <pc:sldMk cId="1302496855" sldId="342"/>
            <ac:picMk id="4" creationId="{3C6818A4-B5B4-4887-8B54-8C1C11701A97}"/>
          </ac:picMkLst>
        </pc:picChg>
        <pc:cxnChg chg="add del mod">
          <ac:chgData name="谢 濡键" userId="cca8f1e8946e2ab5" providerId="LiveId" clId="{F0FFB876-A805-4F12-B821-38321A444E6B}" dt="2021-09-29T23:47:04.482" v="17097" actId="478"/>
          <ac:cxnSpMkLst>
            <pc:docMk/>
            <pc:sldMk cId="1302496855" sldId="342"/>
            <ac:cxnSpMk id="7" creationId="{DF766F5F-8267-4480-9B9E-4BB6F386064A}"/>
          </ac:cxnSpMkLst>
        </pc:cxnChg>
      </pc:sldChg>
      <pc:sldChg chg="modSp new mod">
        <pc:chgData name="谢 濡键" userId="cca8f1e8946e2ab5" providerId="LiveId" clId="{F0FFB876-A805-4F12-B821-38321A444E6B}" dt="2021-09-30T00:16:48.902" v="17590" actId="20577"/>
        <pc:sldMkLst>
          <pc:docMk/>
          <pc:sldMk cId="265841004" sldId="343"/>
        </pc:sldMkLst>
        <pc:spChg chg="mod">
          <ac:chgData name="谢 濡键" userId="cca8f1e8946e2ab5" providerId="LiveId" clId="{F0FFB876-A805-4F12-B821-38321A444E6B}" dt="2021-09-30T00:12:05.413" v="17498" actId="20577"/>
          <ac:spMkLst>
            <pc:docMk/>
            <pc:sldMk cId="265841004" sldId="343"/>
            <ac:spMk id="2" creationId="{1F8662DC-3152-45ED-AFF8-36D904F961BF}"/>
          </ac:spMkLst>
        </pc:spChg>
        <pc:spChg chg="mod">
          <ac:chgData name="谢 濡键" userId="cca8f1e8946e2ab5" providerId="LiveId" clId="{F0FFB876-A805-4F12-B821-38321A444E6B}" dt="2021-09-30T00:16:48.902" v="17590" actId="20577"/>
          <ac:spMkLst>
            <pc:docMk/>
            <pc:sldMk cId="265841004" sldId="343"/>
            <ac:spMk id="3" creationId="{9BC45059-244D-40CD-94D6-5E05C81F5219}"/>
          </ac:spMkLst>
        </pc:spChg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2422885658" sldId="343"/>
        </pc:sldMkLst>
      </pc:sldChg>
      <pc:sldChg chg="add del">
        <pc:chgData name="谢 濡键" userId="cca8f1e8946e2ab5" providerId="LiveId" clId="{F0FFB876-A805-4F12-B821-38321A444E6B}" dt="2021-09-29T23:47:10.995" v="17098" actId="47"/>
        <pc:sldMkLst>
          <pc:docMk/>
          <pc:sldMk cId="2599696722" sldId="343"/>
        </pc:sldMkLst>
      </pc:sldChg>
      <pc:sldChg chg="modSp add mod">
        <pc:chgData name="谢 濡键" userId="cca8f1e8946e2ab5" providerId="LiveId" clId="{F0FFB876-A805-4F12-B821-38321A444E6B}" dt="2021-09-30T01:02:30.015" v="17939" actId="20577"/>
        <pc:sldMkLst>
          <pc:docMk/>
          <pc:sldMk cId="758215374" sldId="344"/>
        </pc:sldMkLst>
        <pc:spChg chg="mod">
          <ac:chgData name="谢 濡键" userId="cca8f1e8946e2ab5" providerId="LiveId" clId="{F0FFB876-A805-4F12-B821-38321A444E6B}" dt="2021-09-30T01:02:30.015" v="17939" actId="20577"/>
          <ac:spMkLst>
            <pc:docMk/>
            <pc:sldMk cId="758215374" sldId="344"/>
            <ac:spMk id="3" creationId="{9BC45059-244D-40CD-94D6-5E05C81F5219}"/>
          </ac:spMkLst>
        </pc:spChg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2480878201" sldId="344"/>
        </pc:sldMkLst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485974157" sldId="345"/>
        </pc:sldMkLst>
      </pc:sldChg>
      <pc:sldChg chg="addSp delSp modSp add mod modShow">
        <pc:chgData name="谢 濡键" userId="cca8f1e8946e2ab5" providerId="LiveId" clId="{F0FFB876-A805-4F12-B821-38321A444E6B}" dt="2021-09-30T01:23:00.358" v="18736" actId="729"/>
        <pc:sldMkLst>
          <pc:docMk/>
          <pc:sldMk cId="4123135468" sldId="345"/>
        </pc:sldMkLst>
        <pc:spChg chg="mod">
          <ac:chgData name="谢 濡键" userId="cca8f1e8946e2ab5" providerId="LiveId" clId="{F0FFB876-A805-4F12-B821-38321A444E6B}" dt="2021-09-30T01:02:53.814" v="17951" actId="20577"/>
          <ac:spMkLst>
            <pc:docMk/>
            <pc:sldMk cId="4123135468" sldId="345"/>
            <ac:spMk id="2" creationId="{1F8662DC-3152-45ED-AFF8-36D904F961BF}"/>
          </ac:spMkLst>
        </pc:spChg>
        <pc:spChg chg="mod">
          <ac:chgData name="谢 濡键" userId="cca8f1e8946e2ab5" providerId="LiveId" clId="{F0FFB876-A805-4F12-B821-38321A444E6B}" dt="2021-09-30T01:17:10.570" v="18408" actId="20577"/>
          <ac:spMkLst>
            <pc:docMk/>
            <pc:sldMk cId="4123135468" sldId="345"/>
            <ac:spMk id="3" creationId="{9BC45059-244D-40CD-94D6-5E05C81F5219}"/>
          </ac:spMkLst>
        </pc:spChg>
        <pc:spChg chg="add del">
          <ac:chgData name="谢 濡键" userId="cca8f1e8946e2ab5" providerId="LiveId" clId="{F0FFB876-A805-4F12-B821-38321A444E6B}" dt="2021-09-30T01:07:42.562" v="18060"/>
          <ac:spMkLst>
            <pc:docMk/>
            <pc:sldMk cId="4123135468" sldId="345"/>
            <ac:spMk id="4" creationId="{04AAAC9D-1F38-4029-9595-204FC66EDC2C}"/>
          </ac:spMkLst>
        </pc:spChg>
        <pc:spChg chg="add del">
          <ac:chgData name="谢 濡键" userId="cca8f1e8946e2ab5" providerId="LiveId" clId="{F0FFB876-A805-4F12-B821-38321A444E6B}" dt="2021-09-30T01:07:50.012" v="18062"/>
          <ac:spMkLst>
            <pc:docMk/>
            <pc:sldMk cId="4123135468" sldId="345"/>
            <ac:spMk id="5" creationId="{065DE77D-DEF4-4332-A87D-98C690B0C277}"/>
          </ac:spMkLst>
        </pc:spChg>
        <pc:spChg chg="add del">
          <ac:chgData name="谢 濡键" userId="cca8f1e8946e2ab5" providerId="LiveId" clId="{F0FFB876-A805-4F12-B821-38321A444E6B}" dt="2021-09-30T01:07:52.977" v="18064"/>
          <ac:spMkLst>
            <pc:docMk/>
            <pc:sldMk cId="4123135468" sldId="345"/>
            <ac:spMk id="6" creationId="{8BC47010-4FF5-426E-B061-62B3F6FB06B7}"/>
          </ac:spMkLst>
        </pc:spChg>
      </pc:sldChg>
      <pc:sldChg chg="modSp add del mod ord modShow">
        <pc:chgData name="谢 濡键" userId="cca8f1e8946e2ab5" providerId="LiveId" clId="{F0FFB876-A805-4F12-B821-38321A444E6B}" dt="2021-09-30T01:23:02.629" v="18737" actId="729"/>
        <pc:sldMkLst>
          <pc:docMk/>
          <pc:sldMk cId="312498719" sldId="346"/>
        </pc:sldMkLst>
        <pc:spChg chg="mod">
          <ac:chgData name="谢 濡键" userId="cca8f1e8946e2ab5" providerId="LiveId" clId="{F0FFB876-A805-4F12-B821-38321A444E6B}" dt="2021-09-30T01:21:25.405" v="18664" actId="6549"/>
          <ac:spMkLst>
            <pc:docMk/>
            <pc:sldMk cId="312498719" sldId="346"/>
            <ac:spMk id="3" creationId="{9BC45059-244D-40CD-94D6-5E05C81F5219}"/>
          </ac:spMkLst>
        </pc:spChg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2635974127" sldId="346"/>
        </pc:sldMkLst>
      </pc:sldChg>
      <pc:sldChg chg="modSp add del mod">
        <pc:chgData name="谢 濡键" userId="cca8f1e8946e2ab5" providerId="LiveId" clId="{F0FFB876-A805-4F12-B821-38321A444E6B}" dt="2021-09-30T01:22:53.392" v="18733" actId="47"/>
        <pc:sldMkLst>
          <pc:docMk/>
          <pc:sldMk cId="3834452571" sldId="347"/>
        </pc:sldMkLst>
        <pc:spChg chg="mod">
          <ac:chgData name="谢 濡键" userId="cca8f1e8946e2ab5" providerId="LiveId" clId="{F0FFB876-A805-4F12-B821-38321A444E6B}" dt="2021-09-30T01:22:51.970" v="18732" actId="20577"/>
          <ac:spMkLst>
            <pc:docMk/>
            <pc:sldMk cId="3834452571" sldId="347"/>
            <ac:spMk id="3" creationId="{9BC45059-244D-40CD-94D6-5E05C81F5219}"/>
          </ac:spMkLst>
        </pc:spChg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4030725876" sldId="347"/>
        </pc:sldMkLst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2263403004" sldId="348"/>
        </pc:sldMkLst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2029458646" sldId="349"/>
        </pc:sldMkLst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2414072592" sldId="350"/>
        </pc:sldMkLst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2553779156" sldId="351"/>
        </pc:sldMkLst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3202257054" sldId="352"/>
        </pc:sldMkLst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2029823258" sldId="353"/>
        </pc:sldMkLst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2188848547" sldId="354"/>
        </pc:sldMkLst>
      </pc:sldChg>
      <pc:sldChg chg="del">
        <pc:chgData name="谢 濡键" userId="cca8f1e8946e2ab5" providerId="LiveId" clId="{F0FFB876-A805-4F12-B821-38321A444E6B}" dt="2021-09-29T05:37:43.889" v="44" actId="47"/>
        <pc:sldMkLst>
          <pc:docMk/>
          <pc:sldMk cId="1308589089" sldId="355"/>
        </pc:sldMkLst>
      </pc:sldChg>
    </pc:docChg>
  </pc:docChgLst>
  <pc:docChgLst>
    <pc:chgData name="谢 濡键" userId="cca8f1e8946e2ab5" providerId="LiveId" clId="{5AB6628E-C049-4D62-93BF-C123AC20BC45}"/>
    <pc:docChg chg="undo redo custSel addSld delSld modSld">
      <pc:chgData name="谢 濡键" userId="cca8f1e8946e2ab5" providerId="LiveId" clId="{5AB6628E-C049-4D62-93BF-C123AC20BC45}" dt="2019-12-26T15:26:50.728" v="20092"/>
      <pc:docMkLst>
        <pc:docMk/>
      </pc:docMkLst>
      <pc:sldChg chg="modSp">
        <pc:chgData name="谢 濡键" userId="cca8f1e8946e2ab5" providerId="LiveId" clId="{5AB6628E-C049-4D62-93BF-C123AC20BC45}" dt="2019-12-13T12:23:34.383" v="1296" actId="20577"/>
        <pc:sldMkLst>
          <pc:docMk/>
          <pc:sldMk cId="3984617762" sldId="257"/>
        </pc:sldMkLst>
        <pc:spChg chg="mod">
          <ac:chgData name="谢 濡键" userId="cca8f1e8946e2ab5" providerId="LiveId" clId="{5AB6628E-C049-4D62-93BF-C123AC20BC45}" dt="2019-12-13T12:23:34.383" v="1296" actId="20577"/>
          <ac:spMkLst>
            <pc:docMk/>
            <pc:sldMk cId="3984617762" sldId="257"/>
            <ac:spMk id="3" creationId="{00000000-0000-0000-0000-000000000000}"/>
          </ac:spMkLst>
        </pc:spChg>
      </pc:sldChg>
      <pc:sldChg chg="modSp">
        <pc:chgData name="谢 濡键" userId="cca8f1e8946e2ab5" providerId="LiveId" clId="{5AB6628E-C049-4D62-93BF-C123AC20BC45}" dt="2019-12-13T14:34:57.997" v="12755"/>
        <pc:sldMkLst>
          <pc:docMk/>
          <pc:sldMk cId="3848518664" sldId="271"/>
        </pc:sldMkLst>
        <pc:spChg chg="mod">
          <ac:chgData name="谢 濡键" userId="cca8f1e8946e2ab5" providerId="LiveId" clId="{5AB6628E-C049-4D62-93BF-C123AC20BC45}" dt="2019-12-13T14:34:57.997" v="12755"/>
          <ac:spMkLst>
            <pc:docMk/>
            <pc:sldMk cId="3848518664" sldId="271"/>
            <ac:spMk id="3" creationId="{779FDF0D-19DC-460C-8AA8-7971383A0099}"/>
          </ac:spMkLst>
        </pc:spChg>
      </pc:sldChg>
      <pc:sldChg chg="modSp del">
        <pc:chgData name="谢 濡键" userId="cca8f1e8946e2ab5" providerId="LiveId" clId="{5AB6628E-C049-4D62-93BF-C123AC20BC45}" dt="2019-12-13T14:39:26.991" v="13288" actId="47"/>
        <pc:sldMkLst>
          <pc:docMk/>
          <pc:sldMk cId="1310175489" sldId="273"/>
        </pc:sldMkLst>
        <pc:spChg chg="mod">
          <ac:chgData name="谢 濡键" userId="cca8f1e8946e2ab5" providerId="LiveId" clId="{5AB6628E-C049-4D62-93BF-C123AC20BC45}" dt="2019-12-13T14:39:15.914" v="13279"/>
          <ac:spMkLst>
            <pc:docMk/>
            <pc:sldMk cId="1310175489" sldId="273"/>
            <ac:spMk id="3" creationId="{003885C8-0FE7-4F78-856E-88223CDE1389}"/>
          </ac:spMkLst>
        </pc:spChg>
      </pc:sldChg>
      <pc:sldChg chg="modSp del">
        <pc:chgData name="谢 濡键" userId="cca8f1e8946e2ab5" providerId="LiveId" clId="{5AB6628E-C049-4D62-93BF-C123AC20BC45}" dt="2019-12-13T14:39:24.160" v="13285" actId="47"/>
        <pc:sldMkLst>
          <pc:docMk/>
          <pc:sldMk cId="1133127128" sldId="274"/>
        </pc:sldMkLst>
        <pc:spChg chg="mod">
          <ac:chgData name="谢 濡键" userId="cca8f1e8946e2ab5" providerId="LiveId" clId="{5AB6628E-C049-4D62-93BF-C123AC20BC45}" dt="2019-12-13T14:39:19.045" v="13284"/>
          <ac:spMkLst>
            <pc:docMk/>
            <pc:sldMk cId="1133127128" sldId="274"/>
            <ac:spMk id="3" creationId="{713D4C8C-06D9-4957-80B1-AC9FD0051A9A}"/>
          </ac:spMkLst>
        </pc:spChg>
      </pc:sldChg>
      <pc:sldChg chg="addSp delSp modSp">
        <pc:chgData name="谢 濡键" userId="cca8f1e8946e2ab5" providerId="LiveId" clId="{5AB6628E-C049-4D62-93BF-C123AC20BC45}" dt="2019-12-13T14:00:58.224" v="9762"/>
        <pc:sldMkLst>
          <pc:docMk/>
          <pc:sldMk cId="4291803949" sldId="276"/>
        </pc:sldMkLst>
        <pc:spChg chg="mod">
          <ac:chgData name="谢 濡键" userId="cca8f1e8946e2ab5" providerId="LiveId" clId="{5AB6628E-C049-4D62-93BF-C123AC20BC45}" dt="2019-12-13T14:00:58.224" v="9762"/>
          <ac:spMkLst>
            <pc:docMk/>
            <pc:sldMk cId="4291803949" sldId="276"/>
            <ac:spMk id="3" creationId="{22CAC731-7933-4EB4-AC75-6A925EA8E5FB}"/>
          </ac:spMkLst>
        </pc:spChg>
        <pc:spChg chg="add del">
          <ac:chgData name="谢 濡键" userId="cca8f1e8946e2ab5" providerId="LiveId" clId="{5AB6628E-C049-4D62-93BF-C123AC20BC45}" dt="2019-12-13T13:50:34.505" v="9308"/>
          <ac:spMkLst>
            <pc:docMk/>
            <pc:sldMk cId="4291803949" sldId="276"/>
            <ac:spMk id="4" creationId="{AA7328D9-9FF0-44C8-921E-E40C7CDECAF8}"/>
          </ac:spMkLst>
        </pc:spChg>
        <pc:spChg chg="add del">
          <ac:chgData name="谢 濡键" userId="cca8f1e8946e2ab5" providerId="LiveId" clId="{5AB6628E-C049-4D62-93BF-C123AC20BC45}" dt="2019-12-13T13:50:34.505" v="9308"/>
          <ac:spMkLst>
            <pc:docMk/>
            <pc:sldMk cId="4291803949" sldId="276"/>
            <ac:spMk id="5" creationId="{00F33102-F869-4A7F-B6A7-024265F4BF4E}"/>
          </ac:spMkLst>
        </pc:spChg>
        <pc:spChg chg="add del">
          <ac:chgData name="谢 濡键" userId="cca8f1e8946e2ab5" providerId="LiveId" clId="{5AB6628E-C049-4D62-93BF-C123AC20BC45}" dt="2019-12-13T13:50:34.505" v="9308"/>
          <ac:spMkLst>
            <pc:docMk/>
            <pc:sldMk cId="4291803949" sldId="276"/>
            <ac:spMk id="6" creationId="{4A4DBEE5-41F6-4F84-BD78-E1DCAA5DE350}"/>
          </ac:spMkLst>
        </pc:spChg>
        <pc:spChg chg="add del">
          <ac:chgData name="谢 濡键" userId="cca8f1e8946e2ab5" providerId="LiveId" clId="{5AB6628E-C049-4D62-93BF-C123AC20BC45}" dt="2019-12-13T13:50:34.505" v="9308"/>
          <ac:spMkLst>
            <pc:docMk/>
            <pc:sldMk cId="4291803949" sldId="276"/>
            <ac:spMk id="7" creationId="{C23AF31F-1825-4FEC-9DE8-1A39E50556BC}"/>
          </ac:spMkLst>
        </pc:spChg>
        <pc:spChg chg="add del">
          <ac:chgData name="谢 濡键" userId="cca8f1e8946e2ab5" providerId="LiveId" clId="{5AB6628E-C049-4D62-93BF-C123AC20BC45}" dt="2019-12-13T13:50:34.505" v="9308"/>
          <ac:spMkLst>
            <pc:docMk/>
            <pc:sldMk cId="4291803949" sldId="276"/>
            <ac:spMk id="8" creationId="{0E9C3CED-1600-4E36-889E-79D434699710}"/>
          </ac:spMkLst>
        </pc:spChg>
        <pc:spChg chg="add del">
          <ac:chgData name="谢 濡键" userId="cca8f1e8946e2ab5" providerId="LiveId" clId="{5AB6628E-C049-4D62-93BF-C123AC20BC45}" dt="2019-12-13T13:50:34.505" v="9308"/>
          <ac:spMkLst>
            <pc:docMk/>
            <pc:sldMk cId="4291803949" sldId="276"/>
            <ac:spMk id="9" creationId="{54428DBB-83E2-437F-9238-C0BE63A384EB}"/>
          </ac:spMkLst>
        </pc:spChg>
        <pc:spChg chg="add del">
          <ac:chgData name="谢 濡键" userId="cca8f1e8946e2ab5" providerId="LiveId" clId="{5AB6628E-C049-4D62-93BF-C123AC20BC45}" dt="2019-12-13T13:50:34.505" v="9308"/>
          <ac:spMkLst>
            <pc:docMk/>
            <pc:sldMk cId="4291803949" sldId="276"/>
            <ac:spMk id="10" creationId="{A053C369-3EED-4306-BCD9-2158CBB83D31}"/>
          </ac:spMkLst>
        </pc:spChg>
        <pc:spChg chg="add del">
          <ac:chgData name="谢 濡键" userId="cca8f1e8946e2ab5" providerId="LiveId" clId="{5AB6628E-C049-4D62-93BF-C123AC20BC45}" dt="2019-12-13T13:50:34.505" v="9308"/>
          <ac:spMkLst>
            <pc:docMk/>
            <pc:sldMk cId="4291803949" sldId="276"/>
            <ac:spMk id="11" creationId="{D56CA0AA-96CB-4917-90EC-FF1E092901AC}"/>
          </ac:spMkLst>
        </pc:spChg>
        <pc:spChg chg="add del">
          <ac:chgData name="谢 濡键" userId="cca8f1e8946e2ab5" providerId="LiveId" clId="{5AB6628E-C049-4D62-93BF-C123AC20BC45}" dt="2019-12-13T13:50:34.505" v="9308"/>
          <ac:spMkLst>
            <pc:docMk/>
            <pc:sldMk cId="4291803949" sldId="276"/>
            <ac:spMk id="12" creationId="{25717F29-1292-412F-A384-E3D344741202}"/>
          </ac:spMkLst>
        </pc:spChg>
        <pc:spChg chg="add del">
          <ac:chgData name="谢 濡键" userId="cca8f1e8946e2ab5" providerId="LiveId" clId="{5AB6628E-C049-4D62-93BF-C123AC20BC45}" dt="2019-12-13T13:50:34.505" v="9308"/>
          <ac:spMkLst>
            <pc:docMk/>
            <pc:sldMk cId="4291803949" sldId="276"/>
            <ac:spMk id="13" creationId="{504ECA1F-A7A9-4454-86D7-55D980F95C1F}"/>
          </ac:spMkLst>
        </pc:spChg>
        <pc:spChg chg="add del">
          <ac:chgData name="谢 濡键" userId="cca8f1e8946e2ab5" providerId="LiveId" clId="{5AB6628E-C049-4D62-93BF-C123AC20BC45}" dt="2019-12-13T13:50:34.505" v="9308"/>
          <ac:spMkLst>
            <pc:docMk/>
            <pc:sldMk cId="4291803949" sldId="276"/>
            <ac:spMk id="14" creationId="{A09C1762-8152-47BD-AC68-B77BB0CA5E6A}"/>
          </ac:spMkLst>
        </pc:spChg>
        <pc:spChg chg="add del">
          <ac:chgData name="谢 濡键" userId="cca8f1e8946e2ab5" providerId="LiveId" clId="{5AB6628E-C049-4D62-93BF-C123AC20BC45}" dt="2019-12-13T13:50:34.505" v="9308"/>
          <ac:spMkLst>
            <pc:docMk/>
            <pc:sldMk cId="4291803949" sldId="276"/>
            <ac:spMk id="15" creationId="{2170F1C7-BD2E-453B-BBC1-7D7C06821DF2}"/>
          </ac:spMkLst>
        </pc:spChg>
        <pc:spChg chg="add del">
          <ac:chgData name="谢 濡键" userId="cca8f1e8946e2ab5" providerId="LiveId" clId="{5AB6628E-C049-4D62-93BF-C123AC20BC45}" dt="2019-12-13T13:50:34.505" v="9308"/>
          <ac:spMkLst>
            <pc:docMk/>
            <pc:sldMk cId="4291803949" sldId="276"/>
            <ac:spMk id="16" creationId="{9FAE0AD1-5812-4663-8171-5EEEE24E3F2E}"/>
          </ac:spMkLst>
        </pc:spChg>
        <pc:spChg chg="add del">
          <ac:chgData name="谢 濡键" userId="cca8f1e8946e2ab5" providerId="LiveId" clId="{5AB6628E-C049-4D62-93BF-C123AC20BC45}" dt="2019-12-13T13:50:34.505" v="9308"/>
          <ac:spMkLst>
            <pc:docMk/>
            <pc:sldMk cId="4291803949" sldId="276"/>
            <ac:spMk id="17" creationId="{96AE1DDC-BD49-49B2-8DE5-7F3DB02B1FE5}"/>
          </ac:spMkLst>
        </pc:spChg>
        <pc:spChg chg="add del">
          <ac:chgData name="谢 濡键" userId="cca8f1e8946e2ab5" providerId="LiveId" clId="{5AB6628E-C049-4D62-93BF-C123AC20BC45}" dt="2019-12-13T13:50:34.505" v="9308"/>
          <ac:spMkLst>
            <pc:docMk/>
            <pc:sldMk cId="4291803949" sldId="276"/>
            <ac:spMk id="18" creationId="{0E6D93BD-AC19-4DD5-B34D-D09EA21EB355}"/>
          </ac:spMkLst>
        </pc:spChg>
        <pc:spChg chg="add mod">
          <ac:chgData name="谢 濡键" userId="cca8f1e8946e2ab5" providerId="LiveId" clId="{5AB6628E-C049-4D62-93BF-C123AC20BC45}" dt="2019-12-13T13:57:22.615" v="9434" actId="1076"/>
          <ac:spMkLst>
            <pc:docMk/>
            <pc:sldMk cId="4291803949" sldId="276"/>
            <ac:spMk id="32" creationId="{0F14F9E3-B84B-4DE0-8A43-7E9AF3DE8789}"/>
          </ac:spMkLst>
        </pc:spChg>
        <pc:spChg chg="add mod">
          <ac:chgData name="谢 濡键" userId="cca8f1e8946e2ab5" providerId="LiveId" clId="{5AB6628E-C049-4D62-93BF-C123AC20BC45}" dt="2019-12-13T13:57:22.615" v="9434" actId="1076"/>
          <ac:spMkLst>
            <pc:docMk/>
            <pc:sldMk cId="4291803949" sldId="276"/>
            <ac:spMk id="33" creationId="{194A5509-DD89-4E0A-B4BF-A0EBAAE2BF8C}"/>
          </ac:spMkLst>
        </pc:spChg>
        <pc:spChg chg="add mod">
          <ac:chgData name="谢 濡键" userId="cca8f1e8946e2ab5" providerId="LiveId" clId="{5AB6628E-C049-4D62-93BF-C123AC20BC45}" dt="2019-12-13T13:57:22.615" v="9434" actId="1076"/>
          <ac:spMkLst>
            <pc:docMk/>
            <pc:sldMk cId="4291803949" sldId="276"/>
            <ac:spMk id="34" creationId="{56E498C5-4D93-4955-BB12-DC9359E13DF9}"/>
          </ac:spMkLst>
        </pc:spChg>
        <pc:spChg chg="add mod">
          <ac:chgData name="谢 濡键" userId="cca8f1e8946e2ab5" providerId="LiveId" clId="{5AB6628E-C049-4D62-93BF-C123AC20BC45}" dt="2019-12-13T13:57:22.615" v="9434" actId="1076"/>
          <ac:spMkLst>
            <pc:docMk/>
            <pc:sldMk cId="4291803949" sldId="276"/>
            <ac:spMk id="35" creationId="{45AE568E-1941-409A-B4E8-AFC20A6C88C7}"/>
          </ac:spMkLst>
        </pc:spChg>
        <pc:spChg chg="add mod">
          <ac:chgData name="谢 濡键" userId="cca8f1e8946e2ab5" providerId="LiveId" clId="{5AB6628E-C049-4D62-93BF-C123AC20BC45}" dt="2019-12-13T13:57:22.615" v="9434" actId="1076"/>
          <ac:spMkLst>
            <pc:docMk/>
            <pc:sldMk cId="4291803949" sldId="276"/>
            <ac:spMk id="36" creationId="{DBA1F657-B4EA-4B3D-9246-7957E6F5D5C3}"/>
          </ac:spMkLst>
        </pc:spChg>
        <pc:spChg chg="add mod">
          <ac:chgData name="谢 濡键" userId="cca8f1e8946e2ab5" providerId="LiveId" clId="{5AB6628E-C049-4D62-93BF-C123AC20BC45}" dt="2019-12-13T13:57:22.615" v="9434" actId="1076"/>
          <ac:spMkLst>
            <pc:docMk/>
            <pc:sldMk cId="4291803949" sldId="276"/>
            <ac:spMk id="37" creationId="{29237647-97A6-4CA5-9283-43CA0AA9E8AA}"/>
          </ac:spMkLst>
        </pc:spChg>
        <pc:spChg chg="add mod">
          <ac:chgData name="谢 濡键" userId="cca8f1e8946e2ab5" providerId="LiveId" clId="{5AB6628E-C049-4D62-93BF-C123AC20BC45}" dt="2019-12-13T13:57:22.615" v="9434" actId="1076"/>
          <ac:spMkLst>
            <pc:docMk/>
            <pc:sldMk cId="4291803949" sldId="276"/>
            <ac:spMk id="38" creationId="{61981EF5-0B57-4C49-9D1F-9356984D89F7}"/>
          </ac:spMkLst>
        </pc:spChg>
        <pc:spChg chg="add del">
          <ac:chgData name="谢 濡键" userId="cca8f1e8946e2ab5" providerId="LiveId" clId="{5AB6628E-C049-4D62-93BF-C123AC20BC45}" dt="2019-12-13T13:52:43.164" v="9360" actId="478"/>
          <ac:spMkLst>
            <pc:docMk/>
            <pc:sldMk cId="4291803949" sldId="276"/>
            <ac:spMk id="39" creationId="{D5DCB289-9B5F-4F3C-A7CB-EF5F3DC05B1A}"/>
          </ac:spMkLst>
        </pc:spChg>
        <pc:spChg chg="add mod">
          <ac:chgData name="谢 濡键" userId="cca8f1e8946e2ab5" providerId="LiveId" clId="{5AB6628E-C049-4D62-93BF-C123AC20BC45}" dt="2019-12-13T13:57:22.615" v="9434" actId="1076"/>
          <ac:spMkLst>
            <pc:docMk/>
            <pc:sldMk cId="4291803949" sldId="276"/>
            <ac:spMk id="40" creationId="{E833258F-488D-4ABF-9C0A-40B0D3FBAF15}"/>
          </ac:spMkLst>
        </pc:spChg>
        <pc:spChg chg="add del mod">
          <ac:chgData name="谢 濡键" userId="cca8f1e8946e2ab5" providerId="LiveId" clId="{5AB6628E-C049-4D62-93BF-C123AC20BC45}" dt="2019-12-13T13:51:50.377" v="9343" actId="478"/>
          <ac:spMkLst>
            <pc:docMk/>
            <pc:sldMk cId="4291803949" sldId="276"/>
            <ac:spMk id="41" creationId="{3241CAC0-6FCD-4A58-AA4C-E890905CDD94}"/>
          </ac:spMkLst>
        </pc:spChg>
        <pc:spChg chg="add mod">
          <ac:chgData name="谢 濡键" userId="cca8f1e8946e2ab5" providerId="LiveId" clId="{5AB6628E-C049-4D62-93BF-C123AC20BC45}" dt="2019-12-13T13:57:22.615" v="9434" actId="1076"/>
          <ac:spMkLst>
            <pc:docMk/>
            <pc:sldMk cId="4291803949" sldId="276"/>
            <ac:spMk id="42" creationId="{CABBCB5E-A9D0-4B4C-B3EA-B79E4F306BE9}"/>
          </ac:spMkLst>
        </pc:spChg>
        <pc:spChg chg="add mod">
          <ac:chgData name="谢 濡键" userId="cca8f1e8946e2ab5" providerId="LiveId" clId="{5AB6628E-C049-4D62-93BF-C123AC20BC45}" dt="2019-12-13T13:57:22.615" v="9434" actId="1076"/>
          <ac:spMkLst>
            <pc:docMk/>
            <pc:sldMk cId="4291803949" sldId="276"/>
            <ac:spMk id="43" creationId="{27975801-B1CE-490D-B097-568147CF5F0A}"/>
          </ac:spMkLst>
        </pc:spChg>
        <pc:spChg chg="add mod">
          <ac:chgData name="谢 濡键" userId="cca8f1e8946e2ab5" providerId="LiveId" clId="{5AB6628E-C049-4D62-93BF-C123AC20BC45}" dt="2019-12-13T13:57:22.615" v="9434" actId="1076"/>
          <ac:spMkLst>
            <pc:docMk/>
            <pc:sldMk cId="4291803949" sldId="276"/>
            <ac:spMk id="44" creationId="{AB2142D1-3EBC-40FA-805E-47E65228A3D6}"/>
          </ac:spMkLst>
        </pc:spChg>
        <pc:spChg chg="add mod">
          <ac:chgData name="谢 濡键" userId="cca8f1e8946e2ab5" providerId="LiveId" clId="{5AB6628E-C049-4D62-93BF-C123AC20BC45}" dt="2019-12-13T13:57:22.615" v="9434" actId="1076"/>
          <ac:spMkLst>
            <pc:docMk/>
            <pc:sldMk cId="4291803949" sldId="276"/>
            <ac:spMk id="45" creationId="{51CE4EAF-0524-40EC-903E-7C4F99C2EFB4}"/>
          </ac:spMkLst>
        </pc:spChg>
        <pc:spChg chg="add del mod">
          <ac:chgData name="谢 濡键" userId="cca8f1e8946e2ab5" providerId="LiveId" clId="{5AB6628E-C049-4D62-93BF-C123AC20BC45}" dt="2019-12-13T13:51:09.125" v="9332" actId="478"/>
          <ac:spMkLst>
            <pc:docMk/>
            <pc:sldMk cId="4291803949" sldId="276"/>
            <ac:spMk id="46" creationId="{6206E2C0-540A-4BE2-AF30-C955C2ECBDDD}"/>
          </ac:spMkLst>
        </pc:spChg>
        <pc:spChg chg="add mod">
          <ac:chgData name="谢 濡键" userId="cca8f1e8946e2ab5" providerId="LiveId" clId="{5AB6628E-C049-4D62-93BF-C123AC20BC45}" dt="2019-12-13T13:57:22.615" v="9434" actId="1076"/>
          <ac:spMkLst>
            <pc:docMk/>
            <pc:sldMk cId="4291803949" sldId="276"/>
            <ac:spMk id="47" creationId="{B5EC6AEF-0631-4BFA-A890-7ABD529F3B75}"/>
          </ac:spMkLst>
        </pc:spChg>
        <pc:spChg chg="add mod">
          <ac:chgData name="谢 濡键" userId="cca8f1e8946e2ab5" providerId="LiveId" clId="{5AB6628E-C049-4D62-93BF-C123AC20BC45}" dt="2019-12-13T13:57:22.615" v="9434" actId="1076"/>
          <ac:spMkLst>
            <pc:docMk/>
            <pc:sldMk cId="4291803949" sldId="276"/>
            <ac:spMk id="70" creationId="{AFD4B333-D380-4F2A-89A9-3E7E00E0FF13}"/>
          </ac:spMkLst>
        </pc:spChg>
        <pc:spChg chg="add mod">
          <ac:chgData name="谢 濡键" userId="cca8f1e8946e2ab5" providerId="LiveId" clId="{5AB6628E-C049-4D62-93BF-C123AC20BC45}" dt="2019-12-13T13:57:22.615" v="9434" actId="1076"/>
          <ac:spMkLst>
            <pc:docMk/>
            <pc:sldMk cId="4291803949" sldId="276"/>
            <ac:spMk id="75" creationId="{3BAEE2FE-1ADC-4E1C-B7D8-6D4553A40FB1}"/>
          </ac:spMkLst>
        </pc:spChg>
        <pc:cxnChg chg="add del">
          <ac:chgData name="谢 濡键" userId="cca8f1e8946e2ab5" providerId="LiveId" clId="{5AB6628E-C049-4D62-93BF-C123AC20BC45}" dt="2019-12-13T13:50:34.505" v="9308"/>
          <ac:cxnSpMkLst>
            <pc:docMk/>
            <pc:sldMk cId="4291803949" sldId="276"/>
            <ac:cxnSpMk id="19" creationId="{823D8F1C-1D50-4520-BA7A-7217529EEBDF}"/>
          </ac:cxnSpMkLst>
        </pc:cxnChg>
        <pc:cxnChg chg="add del">
          <ac:chgData name="谢 濡键" userId="cca8f1e8946e2ab5" providerId="LiveId" clId="{5AB6628E-C049-4D62-93BF-C123AC20BC45}" dt="2019-12-13T13:50:34.505" v="9308"/>
          <ac:cxnSpMkLst>
            <pc:docMk/>
            <pc:sldMk cId="4291803949" sldId="276"/>
            <ac:cxnSpMk id="20" creationId="{A4159771-B897-4039-B61C-4DEB609D857F}"/>
          </ac:cxnSpMkLst>
        </pc:cxnChg>
        <pc:cxnChg chg="add del">
          <ac:chgData name="谢 濡键" userId="cca8f1e8946e2ab5" providerId="LiveId" clId="{5AB6628E-C049-4D62-93BF-C123AC20BC45}" dt="2019-12-13T13:50:34.505" v="9308"/>
          <ac:cxnSpMkLst>
            <pc:docMk/>
            <pc:sldMk cId="4291803949" sldId="276"/>
            <ac:cxnSpMk id="21" creationId="{08F39EC2-4E67-427A-B4E1-1B706110212F}"/>
          </ac:cxnSpMkLst>
        </pc:cxnChg>
        <pc:cxnChg chg="add del">
          <ac:chgData name="谢 濡键" userId="cca8f1e8946e2ab5" providerId="LiveId" clId="{5AB6628E-C049-4D62-93BF-C123AC20BC45}" dt="2019-12-13T13:50:34.505" v="9308"/>
          <ac:cxnSpMkLst>
            <pc:docMk/>
            <pc:sldMk cId="4291803949" sldId="276"/>
            <ac:cxnSpMk id="22" creationId="{B71BCD89-5E70-4BB0-BF94-023CE2583018}"/>
          </ac:cxnSpMkLst>
        </pc:cxnChg>
        <pc:cxnChg chg="add del">
          <ac:chgData name="谢 濡键" userId="cca8f1e8946e2ab5" providerId="LiveId" clId="{5AB6628E-C049-4D62-93BF-C123AC20BC45}" dt="2019-12-13T13:50:34.505" v="9308"/>
          <ac:cxnSpMkLst>
            <pc:docMk/>
            <pc:sldMk cId="4291803949" sldId="276"/>
            <ac:cxnSpMk id="23" creationId="{DBAB5DCE-1F6E-43EC-933A-E3D619A8A316}"/>
          </ac:cxnSpMkLst>
        </pc:cxnChg>
        <pc:cxnChg chg="add del">
          <ac:chgData name="谢 濡键" userId="cca8f1e8946e2ab5" providerId="LiveId" clId="{5AB6628E-C049-4D62-93BF-C123AC20BC45}" dt="2019-12-13T13:50:34.505" v="9308"/>
          <ac:cxnSpMkLst>
            <pc:docMk/>
            <pc:sldMk cId="4291803949" sldId="276"/>
            <ac:cxnSpMk id="24" creationId="{C0736B41-2A53-4A6E-9FBF-7C47AB6034DB}"/>
          </ac:cxnSpMkLst>
        </pc:cxnChg>
        <pc:cxnChg chg="add del">
          <ac:chgData name="谢 濡键" userId="cca8f1e8946e2ab5" providerId="LiveId" clId="{5AB6628E-C049-4D62-93BF-C123AC20BC45}" dt="2019-12-13T13:50:34.505" v="9308"/>
          <ac:cxnSpMkLst>
            <pc:docMk/>
            <pc:sldMk cId="4291803949" sldId="276"/>
            <ac:cxnSpMk id="25" creationId="{776B29E5-56E1-4B83-A515-AC716D321CBE}"/>
          </ac:cxnSpMkLst>
        </pc:cxnChg>
        <pc:cxnChg chg="add del">
          <ac:chgData name="谢 濡键" userId="cca8f1e8946e2ab5" providerId="LiveId" clId="{5AB6628E-C049-4D62-93BF-C123AC20BC45}" dt="2019-12-13T13:50:34.505" v="9308"/>
          <ac:cxnSpMkLst>
            <pc:docMk/>
            <pc:sldMk cId="4291803949" sldId="276"/>
            <ac:cxnSpMk id="26" creationId="{51795C38-1CC6-4936-BAEE-A37EAA5EE160}"/>
          </ac:cxnSpMkLst>
        </pc:cxnChg>
        <pc:cxnChg chg="add del">
          <ac:chgData name="谢 濡键" userId="cca8f1e8946e2ab5" providerId="LiveId" clId="{5AB6628E-C049-4D62-93BF-C123AC20BC45}" dt="2019-12-13T13:50:34.505" v="9308"/>
          <ac:cxnSpMkLst>
            <pc:docMk/>
            <pc:sldMk cId="4291803949" sldId="276"/>
            <ac:cxnSpMk id="27" creationId="{F704F907-3C25-4CD8-9F66-8C8790B09006}"/>
          </ac:cxnSpMkLst>
        </pc:cxnChg>
        <pc:cxnChg chg="add del">
          <ac:chgData name="谢 濡键" userId="cca8f1e8946e2ab5" providerId="LiveId" clId="{5AB6628E-C049-4D62-93BF-C123AC20BC45}" dt="2019-12-13T13:50:34.505" v="9308"/>
          <ac:cxnSpMkLst>
            <pc:docMk/>
            <pc:sldMk cId="4291803949" sldId="276"/>
            <ac:cxnSpMk id="28" creationId="{F4A45F5E-578D-4C96-A41F-0143BCDDAF79}"/>
          </ac:cxnSpMkLst>
        </pc:cxnChg>
        <pc:cxnChg chg="add del">
          <ac:chgData name="谢 濡键" userId="cca8f1e8946e2ab5" providerId="LiveId" clId="{5AB6628E-C049-4D62-93BF-C123AC20BC45}" dt="2019-12-13T13:50:34.505" v="9308"/>
          <ac:cxnSpMkLst>
            <pc:docMk/>
            <pc:sldMk cId="4291803949" sldId="276"/>
            <ac:cxnSpMk id="29" creationId="{5EE91AEC-457E-4E91-B41F-5F86C7C6DAF8}"/>
          </ac:cxnSpMkLst>
        </pc:cxnChg>
        <pc:cxnChg chg="add del">
          <ac:chgData name="谢 濡键" userId="cca8f1e8946e2ab5" providerId="LiveId" clId="{5AB6628E-C049-4D62-93BF-C123AC20BC45}" dt="2019-12-13T13:50:34.505" v="9308"/>
          <ac:cxnSpMkLst>
            <pc:docMk/>
            <pc:sldMk cId="4291803949" sldId="276"/>
            <ac:cxnSpMk id="30" creationId="{EB85D048-8C6C-47FF-8B0C-8F98103A3A58}"/>
          </ac:cxnSpMkLst>
        </pc:cxnChg>
        <pc:cxnChg chg="add del">
          <ac:chgData name="谢 濡键" userId="cca8f1e8946e2ab5" providerId="LiveId" clId="{5AB6628E-C049-4D62-93BF-C123AC20BC45}" dt="2019-12-13T13:50:34.505" v="9308"/>
          <ac:cxnSpMkLst>
            <pc:docMk/>
            <pc:sldMk cId="4291803949" sldId="276"/>
            <ac:cxnSpMk id="31" creationId="{B1DDB8F3-396B-4500-80C2-5C43FF9C476A}"/>
          </ac:cxnSpMkLst>
        </pc:cxnChg>
        <pc:cxnChg chg="add del">
          <ac:chgData name="谢 濡键" userId="cca8f1e8946e2ab5" providerId="LiveId" clId="{5AB6628E-C049-4D62-93BF-C123AC20BC45}" dt="2019-12-13T13:50:34.505" v="9308"/>
          <ac:cxnSpMkLst>
            <pc:docMk/>
            <pc:sldMk cId="4291803949" sldId="276"/>
            <ac:cxnSpMk id="32" creationId="{7487A270-461B-45A4-BE76-AC741EFB1458}"/>
          </ac:cxnSpMkLst>
        </pc:cxnChg>
        <pc:cxnChg chg="add mod">
          <ac:chgData name="谢 濡键" userId="cca8f1e8946e2ab5" providerId="LiveId" clId="{5AB6628E-C049-4D62-93BF-C123AC20BC45}" dt="2019-12-13T13:57:22.615" v="9434" actId="1076"/>
          <ac:cxnSpMkLst>
            <pc:docMk/>
            <pc:sldMk cId="4291803949" sldId="276"/>
            <ac:cxnSpMk id="48" creationId="{B9EA9B71-0AD5-4E27-BFB7-DA07A881FF86}"/>
          </ac:cxnSpMkLst>
        </pc:cxnChg>
        <pc:cxnChg chg="add mod">
          <ac:chgData name="谢 濡键" userId="cca8f1e8946e2ab5" providerId="LiveId" clId="{5AB6628E-C049-4D62-93BF-C123AC20BC45}" dt="2019-12-13T13:57:22.615" v="9434" actId="1076"/>
          <ac:cxnSpMkLst>
            <pc:docMk/>
            <pc:sldMk cId="4291803949" sldId="276"/>
            <ac:cxnSpMk id="49" creationId="{3C707652-254F-488F-BF26-E3BC7A32D1F7}"/>
          </ac:cxnSpMkLst>
        </pc:cxnChg>
        <pc:cxnChg chg="add mod">
          <ac:chgData name="谢 濡键" userId="cca8f1e8946e2ab5" providerId="LiveId" clId="{5AB6628E-C049-4D62-93BF-C123AC20BC45}" dt="2019-12-13T13:57:22.615" v="9434" actId="1076"/>
          <ac:cxnSpMkLst>
            <pc:docMk/>
            <pc:sldMk cId="4291803949" sldId="276"/>
            <ac:cxnSpMk id="50" creationId="{BA9D73DB-6E55-4295-8367-5A557E8E8B5F}"/>
          </ac:cxnSpMkLst>
        </pc:cxnChg>
        <pc:cxnChg chg="add mod">
          <ac:chgData name="谢 濡键" userId="cca8f1e8946e2ab5" providerId="LiveId" clId="{5AB6628E-C049-4D62-93BF-C123AC20BC45}" dt="2019-12-13T13:57:22.615" v="9434" actId="1076"/>
          <ac:cxnSpMkLst>
            <pc:docMk/>
            <pc:sldMk cId="4291803949" sldId="276"/>
            <ac:cxnSpMk id="51" creationId="{DF98264A-D191-40E5-A20C-F35AA4A248DA}"/>
          </ac:cxnSpMkLst>
        </pc:cxnChg>
        <pc:cxnChg chg="add mod">
          <ac:chgData name="谢 濡键" userId="cca8f1e8946e2ab5" providerId="LiveId" clId="{5AB6628E-C049-4D62-93BF-C123AC20BC45}" dt="2019-12-13T13:57:22.615" v="9434" actId="1076"/>
          <ac:cxnSpMkLst>
            <pc:docMk/>
            <pc:sldMk cId="4291803949" sldId="276"/>
            <ac:cxnSpMk id="52" creationId="{25D5BCC5-B8D5-4750-84C9-BFA1A955DE32}"/>
          </ac:cxnSpMkLst>
        </pc:cxnChg>
        <pc:cxnChg chg="add mod">
          <ac:chgData name="谢 濡键" userId="cca8f1e8946e2ab5" providerId="LiveId" clId="{5AB6628E-C049-4D62-93BF-C123AC20BC45}" dt="2019-12-13T13:57:22.615" v="9434" actId="1076"/>
          <ac:cxnSpMkLst>
            <pc:docMk/>
            <pc:sldMk cId="4291803949" sldId="276"/>
            <ac:cxnSpMk id="53" creationId="{8B763F76-CF80-419A-BA05-469D073683FC}"/>
          </ac:cxnSpMkLst>
        </pc:cxnChg>
        <pc:cxnChg chg="add mod">
          <ac:chgData name="谢 濡键" userId="cca8f1e8946e2ab5" providerId="LiveId" clId="{5AB6628E-C049-4D62-93BF-C123AC20BC45}" dt="2019-12-13T13:57:22.615" v="9434" actId="1076"/>
          <ac:cxnSpMkLst>
            <pc:docMk/>
            <pc:sldMk cId="4291803949" sldId="276"/>
            <ac:cxnSpMk id="54" creationId="{7F38389E-F299-4094-BF04-8E5BAE3B671E}"/>
          </ac:cxnSpMkLst>
        </pc:cxnChg>
        <pc:cxnChg chg="add mod">
          <ac:chgData name="谢 濡键" userId="cca8f1e8946e2ab5" providerId="LiveId" clId="{5AB6628E-C049-4D62-93BF-C123AC20BC45}" dt="2019-12-13T13:57:22.615" v="9434" actId="1076"/>
          <ac:cxnSpMkLst>
            <pc:docMk/>
            <pc:sldMk cId="4291803949" sldId="276"/>
            <ac:cxnSpMk id="55" creationId="{4D747B83-E172-474A-A0EE-8D458601E61D}"/>
          </ac:cxnSpMkLst>
        </pc:cxnChg>
        <pc:cxnChg chg="add mod">
          <ac:chgData name="谢 濡键" userId="cca8f1e8946e2ab5" providerId="LiveId" clId="{5AB6628E-C049-4D62-93BF-C123AC20BC45}" dt="2019-12-13T13:57:22.615" v="9434" actId="1076"/>
          <ac:cxnSpMkLst>
            <pc:docMk/>
            <pc:sldMk cId="4291803949" sldId="276"/>
            <ac:cxnSpMk id="56" creationId="{E41BAF7B-6453-4AF2-8B5E-C35BE4FE949D}"/>
          </ac:cxnSpMkLst>
        </pc:cxnChg>
        <pc:cxnChg chg="add mod">
          <ac:chgData name="谢 濡键" userId="cca8f1e8946e2ab5" providerId="LiveId" clId="{5AB6628E-C049-4D62-93BF-C123AC20BC45}" dt="2019-12-13T13:57:22.615" v="9434" actId="1076"/>
          <ac:cxnSpMkLst>
            <pc:docMk/>
            <pc:sldMk cId="4291803949" sldId="276"/>
            <ac:cxnSpMk id="57" creationId="{4FD9E5C7-0633-4B56-9122-8A01668543F6}"/>
          </ac:cxnSpMkLst>
        </pc:cxnChg>
        <pc:cxnChg chg="add mod">
          <ac:chgData name="谢 濡键" userId="cca8f1e8946e2ab5" providerId="LiveId" clId="{5AB6628E-C049-4D62-93BF-C123AC20BC45}" dt="2019-12-13T13:59:16.011" v="9692" actId="14100"/>
          <ac:cxnSpMkLst>
            <pc:docMk/>
            <pc:sldMk cId="4291803949" sldId="276"/>
            <ac:cxnSpMk id="58" creationId="{82668E96-D883-44A6-855F-A52C7B7669A7}"/>
          </ac:cxnSpMkLst>
        </pc:cxnChg>
        <pc:cxnChg chg="add mod">
          <ac:chgData name="谢 濡键" userId="cca8f1e8946e2ab5" providerId="LiveId" clId="{5AB6628E-C049-4D62-93BF-C123AC20BC45}" dt="2019-12-13T13:57:22.615" v="9434" actId="1076"/>
          <ac:cxnSpMkLst>
            <pc:docMk/>
            <pc:sldMk cId="4291803949" sldId="276"/>
            <ac:cxnSpMk id="59" creationId="{10B372BD-77DA-4520-B6C6-E18BCC1D3A8E}"/>
          </ac:cxnSpMkLst>
        </pc:cxnChg>
        <pc:cxnChg chg="add mod">
          <ac:chgData name="谢 濡键" userId="cca8f1e8946e2ab5" providerId="LiveId" clId="{5AB6628E-C049-4D62-93BF-C123AC20BC45}" dt="2019-12-13T13:57:22.615" v="9434" actId="1076"/>
          <ac:cxnSpMkLst>
            <pc:docMk/>
            <pc:sldMk cId="4291803949" sldId="276"/>
            <ac:cxnSpMk id="60" creationId="{255C2AE4-2216-40E4-AC89-58A55123D9D7}"/>
          </ac:cxnSpMkLst>
        </pc:cxnChg>
        <pc:cxnChg chg="add mod">
          <ac:chgData name="谢 濡键" userId="cca8f1e8946e2ab5" providerId="LiveId" clId="{5AB6628E-C049-4D62-93BF-C123AC20BC45}" dt="2019-12-13T13:57:22.615" v="9434" actId="1076"/>
          <ac:cxnSpMkLst>
            <pc:docMk/>
            <pc:sldMk cId="4291803949" sldId="276"/>
            <ac:cxnSpMk id="61" creationId="{B0E58AF5-545D-4117-80EB-9C4DAFC757BC}"/>
          </ac:cxnSpMkLst>
        </pc:cxnChg>
      </pc:sldChg>
      <pc:sldChg chg="modSp add del">
        <pc:chgData name="谢 濡键" userId="cca8f1e8946e2ab5" providerId="LiveId" clId="{5AB6628E-C049-4D62-93BF-C123AC20BC45}" dt="2019-12-13T14:39:31.914" v="13294"/>
        <pc:sldMkLst>
          <pc:docMk/>
          <pc:sldMk cId="1492951241" sldId="285"/>
        </pc:sldMkLst>
        <pc:spChg chg="mod">
          <ac:chgData name="谢 濡键" userId="cca8f1e8946e2ab5" providerId="LiveId" clId="{5AB6628E-C049-4D62-93BF-C123AC20BC45}" dt="2019-12-13T14:39:31.914" v="13294"/>
          <ac:spMkLst>
            <pc:docMk/>
            <pc:sldMk cId="1492951241" sldId="285"/>
            <ac:spMk id="3" creationId="{2C095D10-B0F3-412C-BA24-1BCCF7199395}"/>
          </ac:spMkLst>
        </pc:spChg>
      </pc:sldChg>
      <pc:sldChg chg="modSp">
        <pc:chgData name="谢 濡键" userId="cca8f1e8946e2ab5" providerId="LiveId" clId="{5AB6628E-C049-4D62-93BF-C123AC20BC45}" dt="2019-12-13T14:09:10.496" v="10754"/>
        <pc:sldMkLst>
          <pc:docMk/>
          <pc:sldMk cId="4007703312" sldId="298"/>
        </pc:sldMkLst>
        <pc:spChg chg="mod">
          <ac:chgData name="谢 濡键" userId="cca8f1e8946e2ab5" providerId="LiveId" clId="{5AB6628E-C049-4D62-93BF-C123AC20BC45}" dt="2019-12-13T14:09:10.496" v="10754"/>
          <ac:spMkLst>
            <pc:docMk/>
            <pc:sldMk cId="4007703312" sldId="298"/>
            <ac:spMk id="3" creationId="{00000000-0000-0000-0000-000000000000}"/>
          </ac:spMkLst>
        </pc:spChg>
      </pc:sldChg>
      <pc:sldChg chg="modSp">
        <pc:chgData name="谢 濡键" userId="cca8f1e8946e2ab5" providerId="LiveId" clId="{5AB6628E-C049-4D62-93BF-C123AC20BC45}" dt="2019-12-13T14:09:06.930" v="10752" actId="20577"/>
        <pc:sldMkLst>
          <pc:docMk/>
          <pc:sldMk cId="2691510793" sldId="299"/>
        </pc:sldMkLst>
        <pc:spChg chg="mod">
          <ac:chgData name="谢 濡键" userId="cca8f1e8946e2ab5" providerId="LiveId" clId="{5AB6628E-C049-4D62-93BF-C123AC20BC45}" dt="2019-12-13T14:09:06.930" v="10752" actId="20577"/>
          <ac:spMkLst>
            <pc:docMk/>
            <pc:sldMk cId="2691510793" sldId="299"/>
            <ac:spMk id="2" creationId="{00000000-0000-0000-0000-000000000000}"/>
          </ac:spMkLst>
        </pc:spChg>
      </pc:sldChg>
      <pc:sldChg chg="modSp modAnim">
        <pc:chgData name="谢 濡键" userId="cca8f1e8946e2ab5" providerId="LiveId" clId="{5AB6628E-C049-4D62-93BF-C123AC20BC45}" dt="2019-12-26T15:24:56.087" v="20065"/>
        <pc:sldMkLst>
          <pc:docMk/>
          <pc:sldMk cId="73936734" sldId="300"/>
        </pc:sldMkLst>
        <pc:spChg chg="mod">
          <ac:chgData name="谢 濡键" userId="cca8f1e8946e2ab5" providerId="LiveId" clId="{5AB6628E-C049-4D62-93BF-C123AC20BC45}" dt="2019-12-26T15:24:56.087" v="20065"/>
          <ac:spMkLst>
            <pc:docMk/>
            <pc:sldMk cId="73936734" sldId="300"/>
            <ac:spMk id="3" creationId="{00000000-0000-0000-0000-000000000000}"/>
          </ac:spMkLst>
        </pc:spChg>
      </pc:sldChg>
      <pc:sldChg chg="modSp del">
        <pc:chgData name="谢 濡键" userId="cca8f1e8946e2ab5" providerId="LiveId" clId="{5AB6628E-C049-4D62-93BF-C123AC20BC45}" dt="2019-12-13T14:43:25.443" v="13319" actId="47"/>
        <pc:sldMkLst>
          <pc:docMk/>
          <pc:sldMk cId="1146576677" sldId="307"/>
        </pc:sldMkLst>
        <pc:spChg chg="mod">
          <ac:chgData name="谢 濡键" userId="cca8f1e8946e2ab5" providerId="LiveId" clId="{5AB6628E-C049-4D62-93BF-C123AC20BC45}" dt="2019-12-13T12:07:11.300" v="219"/>
          <ac:spMkLst>
            <pc:docMk/>
            <pc:sldMk cId="1146576677" sldId="307"/>
            <ac:spMk id="3" creationId="{E3C3CF66-38E4-4C80-8EB7-C24B64614183}"/>
          </ac:spMkLst>
        </pc:spChg>
      </pc:sldChg>
      <pc:sldChg chg="del">
        <pc:chgData name="谢 濡键" userId="cca8f1e8946e2ab5" providerId="LiveId" clId="{5AB6628E-C049-4D62-93BF-C123AC20BC45}" dt="2019-12-13T14:43:26.608" v="13320" actId="47"/>
        <pc:sldMkLst>
          <pc:docMk/>
          <pc:sldMk cId="3896209361" sldId="308"/>
        </pc:sldMkLst>
      </pc:sldChg>
      <pc:sldChg chg="modSp">
        <pc:chgData name="谢 濡键" userId="cca8f1e8946e2ab5" providerId="LiveId" clId="{5AB6628E-C049-4D62-93BF-C123AC20BC45}" dt="2019-12-13T14:43:34.309" v="13323"/>
        <pc:sldMkLst>
          <pc:docMk/>
          <pc:sldMk cId="2720837266" sldId="309"/>
        </pc:sldMkLst>
        <pc:spChg chg="mod">
          <ac:chgData name="谢 濡键" userId="cca8f1e8946e2ab5" providerId="LiveId" clId="{5AB6628E-C049-4D62-93BF-C123AC20BC45}" dt="2019-12-13T14:43:34.309" v="13323"/>
          <ac:spMkLst>
            <pc:docMk/>
            <pc:sldMk cId="2720837266" sldId="309"/>
            <ac:spMk id="2" creationId="{612FDEF9-97E7-4503-8ADA-139BBA4B9C76}"/>
          </ac:spMkLst>
        </pc:spChg>
        <pc:spChg chg="mod">
          <ac:chgData name="谢 濡键" userId="cca8f1e8946e2ab5" providerId="LiveId" clId="{5AB6628E-C049-4D62-93BF-C123AC20BC45}" dt="2019-12-13T12:12:00.038" v="515"/>
          <ac:spMkLst>
            <pc:docMk/>
            <pc:sldMk cId="2720837266" sldId="309"/>
            <ac:spMk id="3" creationId="{CE7E8A4B-0C4F-4274-91DA-9D2C3ADDBC2A}"/>
          </ac:spMkLst>
        </pc:spChg>
      </pc:sldChg>
      <pc:sldChg chg="modSp del">
        <pc:chgData name="谢 濡键" userId="cca8f1e8946e2ab5" providerId="LiveId" clId="{5AB6628E-C049-4D62-93BF-C123AC20BC45}" dt="2019-12-13T14:43:58.063" v="13324" actId="47"/>
        <pc:sldMkLst>
          <pc:docMk/>
          <pc:sldMk cId="1314149448" sldId="310"/>
        </pc:sldMkLst>
        <pc:spChg chg="mod">
          <ac:chgData name="谢 濡键" userId="cca8f1e8946e2ab5" providerId="LiveId" clId="{5AB6628E-C049-4D62-93BF-C123AC20BC45}" dt="2019-12-13T12:16:59.251" v="923"/>
          <ac:spMkLst>
            <pc:docMk/>
            <pc:sldMk cId="1314149448" sldId="310"/>
            <ac:spMk id="3" creationId="{350FADF9-623F-4335-BAAF-0C96CFDA63AB}"/>
          </ac:spMkLst>
        </pc:spChg>
      </pc:sldChg>
      <pc:sldChg chg="modSp">
        <pc:chgData name="谢 濡键" userId="cca8f1e8946e2ab5" providerId="LiveId" clId="{5AB6628E-C049-4D62-93BF-C123AC20BC45}" dt="2019-12-13T14:45:12.978" v="13349" actId="20577"/>
        <pc:sldMkLst>
          <pc:docMk/>
          <pc:sldMk cId="609032226" sldId="311"/>
        </pc:sldMkLst>
        <pc:spChg chg="mod">
          <ac:chgData name="谢 濡键" userId="cca8f1e8946e2ab5" providerId="LiveId" clId="{5AB6628E-C049-4D62-93BF-C123AC20BC45}" dt="2019-12-13T14:45:12.978" v="13349" actId="20577"/>
          <ac:spMkLst>
            <pc:docMk/>
            <pc:sldMk cId="609032226" sldId="311"/>
            <ac:spMk id="2" creationId="{3DDEEF78-EA6D-4019-83AF-1CA0353C24D8}"/>
          </ac:spMkLst>
        </pc:spChg>
      </pc:sldChg>
      <pc:sldChg chg="modSp">
        <pc:chgData name="谢 濡键" userId="cca8f1e8946e2ab5" providerId="LiveId" clId="{5AB6628E-C049-4D62-93BF-C123AC20BC45}" dt="2019-12-13T14:45:43.210" v="13391" actId="27636"/>
        <pc:sldMkLst>
          <pc:docMk/>
          <pc:sldMk cId="494836015" sldId="312"/>
        </pc:sldMkLst>
        <pc:spChg chg="mod">
          <ac:chgData name="谢 濡键" userId="cca8f1e8946e2ab5" providerId="LiveId" clId="{5AB6628E-C049-4D62-93BF-C123AC20BC45}" dt="2019-12-13T14:45:18.025" v="13350"/>
          <ac:spMkLst>
            <pc:docMk/>
            <pc:sldMk cId="494836015" sldId="312"/>
            <ac:spMk id="2" creationId="{77B06C6C-0760-4A18-A9B8-54DD65917B44}"/>
          </ac:spMkLst>
        </pc:spChg>
        <pc:spChg chg="mod">
          <ac:chgData name="谢 濡键" userId="cca8f1e8946e2ab5" providerId="LiveId" clId="{5AB6628E-C049-4D62-93BF-C123AC20BC45}" dt="2019-12-13T14:45:43.210" v="13391" actId="27636"/>
          <ac:spMkLst>
            <pc:docMk/>
            <pc:sldMk cId="494836015" sldId="312"/>
            <ac:spMk id="3" creationId="{71A64CA7-EE34-4A87-8E5D-CD9DF8C8B86D}"/>
          </ac:spMkLst>
        </pc:spChg>
      </pc:sldChg>
      <pc:sldChg chg="modSp del">
        <pc:chgData name="谢 濡键" userId="cca8f1e8946e2ab5" providerId="LiveId" clId="{5AB6628E-C049-4D62-93BF-C123AC20BC45}" dt="2019-12-13T12:19:19.127" v="1038" actId="47"/>
        <pc:sldMkLst>
          <pc:docMk/>
          <pc:sldMk cId="2949297169" sldId="313"/>
        </pc:sldMkLst>
        <pc:spChg chg="mod">
          <ac:chgData name="谢 濡键" userId="cca8f1e8946e2ab5" providerId="LiveId" clId="{5AB6628E-C049-4D62-93BF-C123AC20BC45}" dt="2019-12-13T12:19:12.633" v="1037" actId="20577"/>
          <ac:spMkLst>
            <pc:docMk/>
            <pc:sldMk cId="2949297169" sldId="313"/>
            <ac:spMk id="3" creationId="{5A735900-5F40-40CD-9CC8-93EC317359DF}"/>
          </ac:spMkLst>
        </pc:spChg>
      </pc:sldChg>
      <pc:sldChg chg="addSp modSp">
        <pc:chgData name="谢 濡键" userId="cca8f1e8946e2ab5" providerId="LiveId" clId="{5AB6628E-C049-4D62-93BF-C123AC20BC45}" dt="2019-12-13T12:23:30.958" v="1295" actId="20577"/>
        <pc:sldMkLst>
          <pc:docMk/>
          <pc:sldMk cId="3861748469" sldId="314"/>
        </pc:sldMkLst>
        <pc:spChg chg="mod">
          <ac:chgData name="谢 濡键" userId="cca8f1e8946e2ab5" providerId="LiveId" clId="{5AB6628E-C049-4D62-93BF-C123AC20BC45}" dt="2019-12-13T12:23:30.958" v="1295" actId="20577"/>
          <ac:spMkLst>
            <pc:docMk/>
            <pc:sldMk cId="3861748469" sldId="314"/>
            <ac:spMk id="3" creationId="{75CEBFF9-9D17-4560-A5E4-643A49C12581}"/>
          </ac:spMkLst>
        </pc:spChg>
        <pc:spChg chg="add mod">
          <ac:chgData name="谢 濡键" userId="cca8f1e8946e2ab5" providerId="LiveId" clId="{5AB6628E-C049-4D62-93BF-C123AC20BC45}" dt="2019-12-13T12:13:06.509" v="556" actId="1076"/>
          <ac:spMkLst>
            <pc:docMk/>
            <pc:sldMk cId="3861748469" sldId="314"/>
            <ac:spMk id="13" creationId="{97D18867-916C-4BD4-8CA1-4A5ACCE02188}"/>
          </ac:spMkLst>
        </pc:spChg>
        <pc:spChg chg="add mod">
          <ac:chgData name="谢 濡键" userId="cca8f1e8946e2ab5" providerId="LiveId" clId="{5AB6628E-C049-4D62-93BF-C123AC20BC45}" dt="2019-12-13T12:13:29.485" v="571" actId="1076"/>
          <ac:spMkLst>
            <pc:docMk/>
            <pc:sldMk cId="3861748469" sldId="314"/>
            <ac:spMk id="29" creationId="{4C562195-7E0A-485B-9C64-C112EAB9E7B7}"/>
          </ac:spMkLst>
        </pc:spChg>
        <pc:cxnChg chg="add mod">
          <ac:chgData name="谢 濡键" userId="cca8f1e8946e2ab5" providerId="LiveId" clId="{5AB6628E-C049-4D62-93BF-C123AC20BC45}" dt="2019-12-13T12:12:41.901" v="535" actId="14100"/>
          <ac:cxnSpMkLst>
            <pc:docMk/>
            <pc:sldMk cId="3861748469" sldId="314"/>
            <ac:cxnSpMk id="8" creationId="{BBE3BD48-662C-41EE-8498-E55049B9CC7C}"/>
          </ac:cxnSpMkLst>
        </pc:cxnChg>
        <pc:cxnChg chg="add mod">
          <ac:chgData name="谢 濡键" userId="cca8f1e8946e2ab5" providerId="LiveId" clId="{5AB6628E-C049-4D62-93BF-C123AC20BC45}" dt="2019-12-13T12:13:19.770" v="562" actId="14100"/>
          <ac:cxnSpMkLst>
            <pc:docMk/>
            <pc:sldMk cId="3861748469" sldId="314"/>
            <ac:cxnSpMk id="28" creationId="{CFA8A1BE-23B9-4F8A-BF6B-0D18782C4D7C}"/>
          </ac:cxnSpMkLst>
        </pc:cxnChg>
      </pc:sldChg>
      <pc:sldChg chg="del">
        <pc:chgData name="谢 濡键" userId="cca8f1e8946e2ab5" providerId="LiveId" clId="{5AB6628E-C049-4D62-93BF-C123AC20BC45}" dt="2019-12-13T13:49:19.214" v="9054" actId="47"/>
        <pc:sldMkLst>
          <pc:docMk/>
          <pc:sldMk cId="612747209" sldId="324"/>
        </pc:sldMkLst>
      </pc:sldChg>
      <pc:sldChg chg="modSp add del">
        <pc:chgData name="谢 濡键" userId="cca8f1e8946e2ab5" providerId="LiveId" clId="{5AB6628E-C049-4D62-93BF-C123AC20BC45}" dt="2019-12-13T14:44:26.225" v="13325" actId="47"/>
        <pc:sldMkLst>
          <pc:docMk/>
          <pc:sldMk cId="3616472089" sldId="325"/>
        </pc:sldMkLst>
        <pc:spChg chg="mod">
          <ac:chgData name="谢 濡键" userId="cca8f1e8946e2ab5" providerId="LiveId" clId="{5AB6628E-C049-4D62-93BF-C123AC20BC45}" dt="2019-12-13T12:05:22.677" v="10"/>
          <ac:spMkLst>
            <pc:docMk/>
            <pc:sldMk cId="3616472089" sldId="325"/>
            <ac:spMk id="2" creationId="{1B95BD93-AC19-4263-A130-CEB55F582D0A}"/>
          </ac:spMkLst>
        </pc:spChg>
        <pc:spChg chg="mod">
          <ac:chgData name="谢 濡键" userId="cca8f1e8946e2ab5" providerId="LiveId" clId="{5AB6628E-C049-4D62-93BF-C123AC20BC45}" dt="2019-12-13T12:07:46.608" v="235" actId="207"/>
          <ac:spMkLst>
            <pc:docMk/>
            <pc:sldMk cId="3616472089" sldId="325"/>
            <ac:spMk id="3" creationId="{C2D42F20-B4F8-4E11-A8C5-6A5D164087CE}"/>
          </ac:spMkLst>
        </pc:spChg>
      </pc:sldChg>
      <pc:sldChg chg="modSp add del">
        <pc:chgData name="谢 濡键" userId="cca8f1e8946e2ab5" providerId="LiveId" clId="{5AB6628E-C049-4D62-93BF-C123AC20BC45}" dt="2019-12-13T14:44:26.794" v="13326" actId="47"/>
        <pc:sldMkLst>
          <pc:docMk/>
          <pc:sldMk cId="854242413" sldId="326"/>
        </pc:sldMkLst>
        <pc:spChg chg="mod">
          <ac:chgData name="谢 濡键" userId="cca8f1e8946e2ab5" providerId="LiveId" clId="{5AB6628E-C049-4D62-93BF-C123AC20BC45}" dt="2019-12-13T12:08:02.683" v="237"/>
          <ac:spMkLst>
            <pc:docMk/>
            <pc:sldMk cId="854242413" sldId="326"/>
            <ac:spMk id="2" creationId="{69AAAFDC-D8FE-45CA-97B6-CA83733B033A}"/>
          </ac:spMkLst>
        </pc:spChg>
        <pc:spChg chg="mod">
          <ac:chgData name="谢 濡键" userId="cca8f1e8946e2ab5" providerId="LiveId" clId="{5AB6628E-C049-4D62-93BF-C123AC20BC45}" dt="2019-12-13T12:10:03.277" v="386" actId="20577"/>
          <ac:spMkLst>
            <pc:docMk/>
            <pc:sldMk cId="854242413" sldId="326"/>
            <ac:spMk id="3" creationId="{93EE296F-6087-45CF-B486-C8F0D009F9BD}"/>
          </ac:spMkLst>
        </pc:spChg>
      </pc:sldChg>
      <pc:sldChg chg="modSp add">
        <pc:chgData name="谢 濡键" userId="cca8f1e8946e2ab5" providerId="LiveId" clId="{5AB6628E-C049-4D62-93BF-C123AC20BC45}" dt="2019-12-13T14:46:08.159" v="13410" actId="20577"/>
        <pc:sldMkLst>
          <pc:docMk/>
          <pc:sldMk cId="2476143380" sldId="327"/>
        </pc:sldMkLst>
        <pc:spChg chg="mod">
          <ac:chgData name="谢 濡键" userId="cca8f1e8946e2ab5" providerId="LiveId" clId="{5AB6628E-C049-4D62-93BF-C123AC20BC45}" dt="2019-12-13T14:44:33.729" v="13329"/>
          <ac:spMkLst>
            <pc:docMk/>
            <pc:sldMk cId="2476143380" sldId="327"/>
            <ac:spMk id="2" creationId="{D111886F-FF34-4F77-92A9-B1FC19B8D0A9}"/>
          </ac:spMkLst>
        </pc:spChg>
        <pc:spChg chg="mod">
          <ac:chgData name="谢 濡键" userId="cca8f1e8946e2ab5" providerId="LiveId" clId="{5AB6628E-C049-4D62-93BF-C123AC20BC45}" dt="2019-12-13T14:46:08.159" v="13410" actId="20577"/>
          <ac:spMkLst>
            <pc:docMk/>
            <pc:sldMk cId="2476143380" sldId="327"/>
            <ac:spMk id="3" creationId="{3B793C12-FC4D-435B-A586-1408D33424CB}"/>
          </ac:spMkLst>
        </pc:spChg>
      </pc:sldChg>
      <pc:sldChg chg="modSp add del">
        <pc:chgData name="谢 濡键" userId="cca8f1e8946e2ab5" providerId="LiveId" clId="{5AB6628E-C049-4D62-93BF-C123AC20BC45}" dt="2019-12-13T14:46:15.447" v="13411" actId="47"/>
        <pc:sldMkLst>
          <pc:docMk/>
          <pc:sldMk cId="2339711784" sldId="328"/>
        </pc:sldMkLst>
        <pc:spChg chg="mod">
          <ac:chgData name="谢 濡键" userId="cca8f1e8946e2ab5" providerId="LiveId" clId="{5AB6628E-C049-4D62-93BF-C123AC20BC45}" dt="2019-12-13T12:12:06.800" v="533"/>
          <ac:spMkLst>
            <pc:docMk/>
            <pc:sldMk cId="2339711784" sldId="328"/>
            <ac:spMk id="2" creationId="{93D9EC99-F403-4EAF-B6CB-1CEC2BD30611}"/>
          </ac:spMkLst>
        </pc:spChg>
        <pc:spChg chg="mod">
          <ac:chgData name="谢 濡键" userId="cca8f1e8946e2ab5" providerId="LiveId" clId="{5AB6628E-C049-4D62-93BF-C123AC20BC45}" dt="2019-12-13T14:45:58.771" v="13393"/>
          <ac:spMkLst>
            <pc:docMk/>
            <pc:sldMk cId="2339711784" sldId="328"/>
            <ac:spMk id="3" creationId="{B93AA441-7EB9-46A9-A764-25F0699A6356}"/>
          </ac:spMkLst>
        </pc:spChg>
      </pc:sldChg>
      <pc:sldChg chg="modSp add">
        <pc:chgData name="谢 濡键" userId="cca8f1e8946e2ab5" providerId="LiveId" clId="{5AB6628E-C049-4D62-93BF-C123AC20BC45}" dt="2019-12-13T13:37:02.165" v="7361" actId="20577"/>
        <pc:sldMkLst>
          <pc:docMk/>
          <pc:sldMk cId="3355034358" sldId="329"/>
        </pc:sldMkLst>
        <pc:spChg chg="mod">
          <ac:chgData name="谢 濡键" userId="cca8f1e8946e2ab5" providerId="LiveId" clId="{5AB6628E-C049-4D62-93BF-C123AC20BC45}" dt="2019-12-13T13:37:02.165" v="7361" actId="20577"/>
          <ac:spMkLst>
            <pc:docMk/>
            <pc:sldMk cId="3355034358" sldId="329"/>
            <ac:spMk id="2" creationId="{1705D25C-5352-45B6-9662-D5C193827F46}"/>
          </ac:spMkLst>
        </pc:spChg>
        <pc:spChg chg="mod">
          <ac:chgData name="谢 濡键" userId="cca8f1e8946e2ab5" providerId="LiveId" clId="{5AB6628E-C049-4D62-93BF-C123AC20BC45}" dt="2019-12-13T13:36:45.842" v="7329"/>
          <ac:spMkLst>
            <pc:docMk/>
            <pc:sldMk cId="3355034358" sldId="329"/>
            <ac:spMk id="3" creationId="{0E88F6E5-4BCD-4CE6-8606-A3CDDF44E27E}"/>
          </ac:spMkLst>
        </pc:spChg>
      </pc:sldChg>
      <pc:sldChg chg="addSp modSp add">
        <pc:chgData name="谢 濡键" userId="cca8f1e8946e2ab5" providerId="LiveId" clId="{5AB6628E-C049-4D62-93BF-C123AC20BC45}" dt="2019-12-13T12:46:01.740" v="2549"/>
        <pc:sldMkLst>
          <pc:docMk/>
          <pc:sldMk cId="1480831432" sldId="330"/>
        </pc:sldMkLst>
        <pc:spChg chg="mod">
          <ac:chgData name="谢 濡键" userId="cca8f1e8946e2ab5" providerId="LiveId" clId="{5AB6628E-C049-4D62-93BF-C123AC20BC45}" dt="2019-12-13T12:21:08.318" v="1069" actId="20577"/>
          <ac:spMkLst>
            <pc:docMk/>
            <pc:sldMk cId="1480831432" sldId="330"/>
            <ac:spMk id="2" creationId="{D35CBBDE-6DBF-49D9-AC4F-517894520B34}"/>
          </ac:spMkLst>
        </pc:spChg>
        <pc:spChg chg="mod">
          <ac:chgData name="谢 濡键" userId="cca8f1e8946e2ab5" providerId="LiveId" clId="{5AB6628E-C049-4D62-93BF-C123AC20BC45}" dt="2019-12-13T12:46:01.740" v="2549"/>
          <ac:spMkLst>
            <pc:docMk/>
            <pc:sldMk cId="1480831432" sldId="330"/>
            <ac:spMk id="3" creationId="{0AF740CD-C586-452A-B802-F4E355A65AE7}"/>
          </ac:spMkLst>
        </pc:spChg>
        <pc:spChg chg="add mod">
          <ac:chgData name="谢 濡键" userId="cca8f1e8946e2ab5" providerId="LiveId" clId="{5AB6628E-C049-4D62-93BF-C123AC20BC45}" dt="2019-12-13T12:25:56.049" v="1563" actId="1076"/>
          <ac:spMkLst>
            <pc:docMk/>
            <pc:sldMk cId="1480831432" sldId="330"/>
            <ac:spMk id="4" creationId="{EDE8C91F-9BCD-4C5F-9377-510A075184A9}"/>
          </ac:spMkLst>
        </pc:spChg>
        <pc:spChg chg="add mod">
          <ac:chgData name="谢 濡键" userId="cca8f1e8946e2ab5" providerId="LiveId" clId="{5AB6628E-C049-4D62-93BF-C123AC20BC45}" dt="2019-12-13T12:26:03.819" v="1569"/>
          <ac:spMkLst>
            <pc:docMk/>
            <pc:sldMk cId="1480831432" sldId="330"/>
            <ac:spMk id="5" creationId="{F1394258-FF1D-424B-925F-0548EEE1AE45}"/>
          </ac:spMkLst>
        </pc:spChg>
        <pc:spChg chg="add mod">
          <ac:chgData name="谢 濡键" userId="cca8f1e8946e2ab5" providerId="LiveId" clId="{5AB6628E-C049-4D62-93BF-C123AC20BC45}" dt="2019-12-13T12:26:04.965" v="1571"/>
          <ac:spMkLst>
            <pc:docMk/>
            <pc:sldMk cId="1480831432" sldId="330"/>
            <ac:spMk id="6" creationId="{064DC2BD-1898-4A4E-94F5-04CED077F6E4}"/>
          </ac:spMkLst>
        </pc:spChg>
        <pc:spChg chg="add mod">
          <ac:chgData name="谢 濡键" userId="cca8f1e8946e2ab5" providerId="LiveId" clId="{5AB6628E-C049-4D62-93BF-C123AC20BC45}" dt="2019-12-13T12:26:10.895" v="1575"/>
          <ac:spMkLst>
            <pc:docMk/>
            <pc:sldMk cId="1480831432" sldId="330"/>
            <ac:spMk id="7" creationId="{95086911-3FD1-4CEE-8029-9B76ECF35CFD}"/>
          </ac:spMkLst>
        </pc:spChg>
        <pc:spChg chg="add mod">
          <ac:chgData name="谢 濡键" userId="cca8f1e8946e2ab5" providerId="LiveId" clId="{5AB6628E-C049-4D62-93BF-C123AC20BC45}" dt="2019-12-13T12:26:53.814" v="1605" actId="1076"/>
          <ac:spMkLst>
            <pc:docMk/>
            <pc:sldMk cId="1480831432" sldId="330"/>
            <ac:spMk id="14" creationId="{28112AAE-9A25-46AB-9116-65D1DE0E64AC}"/>
          </ac:spMkLst>
        </pc:spChg>
        <pc:spChg chg="add mod">
          <ac:chgData name="谢 濡键" userId="cca8f1e8946e2ab5" providerId="LiveId" clId="{5AB6628E-C049-4D62-93BF-C123AC20BC45}" dt="2019-12-13T12:27:20.968" v="1614" actId="20577"/>
          <ac:spMkLst>
            <pc:docMk/>
            <pc:sldMk cId="1480831432" sldId="330"/>
            <ac:spMk id="15" creationId="{A18044CB-8FBC-4AFA-B0EF-F0DBC0BE44A2}"/>
          </ac:spMkLst>
        </pc:spChg>
        <pc:spChg chg="add mod">
          <ac:chgData name="谢 濡键" userId="cca8f1e8946e2ab5" providerId="LiveId" clId="{5AB6628E-C049-4D62-93BF-C123AC20BC45}" dt="2019-12-13T12:27:21.796" v="1615" actId="20577"/>
          <ac:spMkLst>
            <pc:docMk/>
            <pc:sldMk cId="1480831432" sldId="330"/>
            <ac:spMk id="16" creationId="{685D9CEB-2A8D-404E-B6AF-7594BF625CDC}"/>
          </ac:spMkLst>
        </pc:spChg>
        <pc:spChg chg="add mod">
          <ac:chgData name="谢 濡键" userId="cca8f1e8946e2ab5" providerId="LiveId" clId="{5AB6628E-C049-4D62-93BF-C123AC20BC45}" dt="2019-12-13T12:27:22.624" v="1616" actId="20577"/>
          <ac:spMkLst>
            <pc:docMk/>
            <pc:sldMk cId="1480831432" sldId="330"/>
            <ac:spMk id="17" creationId="{6D6DBED2-8EE6-408E-BBB2-5AD86E5D2F46}"/>
          </ac:spMkLst>
        </pc:spChg>
        <pc:spChg chg="add mod">
          <ac:chgData name="谢 濡键" userId="cca8f1e8946e2ab5" providerId="LiveId" clId="{5AB6628E-C049-4D62-93BF-C123AC20BC45}" dt="2019-12-13T12:27:23.289" v="1617" actId="20577"/>
          <ac:spMkLst>
            <pc:docMk/>
            <pc:sldMk cId="1480831432" sldId="330"/>
            <ac:spMk id="18" creationId="{63A97A3A-8D15-4C94-B91B-607552BA7D10}"/>
          </ac:spMkLst>
        </pc:spChg>
        <pc:spChg chg="add mod">
          <ac:chgData name="谢 濡键" userId="cca8f1e8946e2ab5" providerId="LiveId" clId="{5AB6628E-C049-4D62-93BF-C123AC20BC45}" dt="2019-12-13T12:29:26.418" v="1669" actId="6549"/>
          <ac:spMkLst>
            <pc:docMk/>
            <pc:sldMk cId="1480831432" sldId="330"/>
            <ac:spMk id="19" creationId="{B19D1D85-7699-4CCA-A688-54117DD7D3B6}"/>
          </ac:spMkLst>
        </pc:spChg>
        <pc:cxnChg chg="add mod">
          <ac:chgData name="谢 濡键" userId="cca8f1e8946e2ab5" providerId="LiveId" clId="{5AB6628E-C049-4D62-93BF-C123AC20BC45}" dt="2019-12-13T12:26:16.620" v="1576" actId="11529"/>
          <ac:cxnSpMkLst>
            <pc:docMk/>
            <pc:sldMk cId="1480831432" sldId="330"/>
            <ac:cxnSpMk id="9" creationId="{6ECF3882-0D43-4EE2-BF2D-D1480656D882}"/>
          </ac:cxnSpMkLst>
        </pc:cxnChg>
        <pc:cxnChg chg="add mod">
          <ac:chgData name="谢 濡键" userId="cca8f1e8946e2ab5" providerId="LiveId" clId="{5AB6628E-C049-4D62-93BF-C123AC20BC45}" dt="2019-12-13T12:26:21.705" v="1577" actId="11529"/>
          <ac:cxnSpMkLst>
            <pc:docMk/>
            <pc:sldMk cId="1480831432" sldId="330"/>
            <ac:cxnSpMk id="11" creationId="{E0E12C3A-1C37-4DA2-847D-0FE940E17360}"/>
          </ac:cxnSpMkLst>
        </pc:cxnChg>
        <pc:cxnChg chg="add mod">
          <ac:chgData name="谢 濡键" userId="cca8f1e8946e2ab5" providerId="LiveId" clId="{5AB6628E-C049-4D62-93BF-C123AC20BC45}" dt="2019-12-13T12:26:30.741" v="1578" actId="11529"/>
          <ac:cxnSpMkLst>
            <pc:docMk/>
            <pc:sldMk cId="1480831432" sldId="330"/>
            <ac:cxnSpMk id="13" creationId="{25A7344A-EC87-4C55-8984-86E0FAD4E986}"/>
          </ac:cxnSpMkLst>
        </pc:cxnChg>
      </pc:sldChg>
      <pc:sldChg chg="modSp add">
        <pc:chgData name="谢 濡键" userId="cca8f1e8946e2ab5" providerId="LiveId" clId="{5AB6628E-C049-4D62-93BF-C123AC20BC45}" dt="2019-12-13T12:55:27.373" v="3424" actId="207"/>
        <pc:sldMkLst>
          <pc:docMk/>
          <pc:sldMk cId="1662269620" sldId="331"/>
        </pc:sldMkLst>
        <pc:spChg chg="mod">
          <ac:chgData name="谢 濡键" userId="cca8f1e8946e2ab5" providerId="LiveId" clId="{5AB6628E-C049-4D62-93BF-C123AC20BC45}" dt="2019-12-13T12:33:12.731" v="2214"/>
          <ac:spMkLst>
            <pc:docMk/>
            <pc:sldMk cId="1662269620" sldId="331"/>
            <ac:spMk id="2" creationId="{3EFA010A-E332-4EB3-8C94-6690FA2C6D2D}"/>
          </ac:spMkLst>
        </pc:spChg>
        <pc:spChg chg="mod">
          <ac:chgData name="谢 濡键" userId="cca8f1e8946e2ab5" providerId="LiveId" clId="{5AB6628E-C049-4D62-93BF-C123AC20BC45}" dt="2019-12-13T12:55:27.373" v="3424" actId="207"/>
          <ac:spMkLst>
            <pc:docMk/>
            <pc:sldMk cId="1662269620" sldId="331"/>
            <ac:spMk id="3" creationId="{8702346B-29D6-431D-92F1-D2F2132FFFA3}"/>
          </ac:spMkLst>
        </pc:spChg>
      </pc:sldChg>
      <pc:sldChg chg="modSp add">
        <pc:chgData name="谢 濡键" userId="cca8f1e8946e2ab5" providerId="LiveId" clId="{5AB6628E-C049-4D62-93BF-C123AC20BC45}" dt="2019-12-13T12:59:17.142" v="3623" actId="207"/>
        <pc:sldMkLst>
          <pc:docMk/>
          <pc:sldMk cId="2770684964" sldId="332"/>
        </pc:sldMkLst>
        <pc:spChg chg="mod">
          <ac:chgData name="谢 濡键" userId="cca8f1e8946e2ab5" providerId="LiveId" clId="{5AB6628E-C049-4D62-93BF-C123AC20BC45}" dt="2019-12-13T12:40:07.052" v="2379"/>
          <ac:spMkLst>
            <pc:docMk/>
            <pc:sldMk cId="2770684964" sldId="332"/>
            <ac:spMk id="2" creationId="{95BD1247-A7F5-4DB0-A89E-5E32E844060B}"/>
          </ac:spMkLst>
        </pc:spChg>
        <pc:spChg chg="mod">
          <ac:chgData name="谢 濡键" userId="cca8f1e8946e2ab5" providerId="LiveId" clId="{5AB6628E-C049-4D62-93BF-C123AC20BC45}" dt="2019-12-13T12:59:17.142" v="3623" actId="207"/>
          <ac:spMkLst>
            <pc:docMk/>
            <pc:sldMk cId="2770684964" sldId="332"/>
            <ac:spMk id="3" creationId="{2460BE81-E3A6-4FBE-B1C6-3300156FEB06}"/>
          </ac:spMkLst>
        </pc:spChg>
      </pc:sldChg>
      <pc:sldChg chg="modSp add">
        <pc:chgData name="谢 濡键" userId="cca8f1e8946e2ab5" providerId="LiveId" clId="{5AB6628E-C049-4D62-93BF-C123AC20BC45}" dt="2019-12-13T13:04:11.901" v="4260"/>
        <pc:sldMkLst>
          <pc:docMk/>
          <pc:sldMk cId="92461316" sldId="333"/>
        </pc:sldMkLst>
        <pc:spChg chg="mod">
          <ac:chgData name="谢 濡键" userId="cca8f1e8946e2ab5" providerId="LiveId" clId="{5AB6628E-C049-4D62-93BF-C123AC20BC45}" dt="2019-12-13T12:59:28.100" v="3624"/>
          <ac:spMkLst>
            <pc:docMk/>
            <pc:sldMk cId="92461316" sldId="333"/>
            <ac:spMk id="2" creationId="{96DCB7E1-2E3F-4D4E-BAE3-3DAB7E7E239E}"/>
          </ac:spMkLst>
        </pc:spChg>
        <pc:spChg chg="mod">
          <ac:chgData name="谢 濡键" userId="cca8f1e8946e2ab5" providerId="LiveId" clId="{5AB6628E-C049-4D62-93BF-C123AC20BC45}" dt="2019-12-13T13:04:11.901" v="4260"/>
          <ac:spMkLst>
            <pc:docMk/>
            <pc:sldMk cId="92461316" sldId="333"/>
            <ac:spMk id="3" creationId="{28031398-7307-4287-A675-23B89B4B8EF0}"/>
          </ac:spMkLst>
        </pc:spChg>
      </pc:sldChg>
      <pc:sldChg chg="addSp delSp modSp add">
        <pc:chgData name="谢 濡键" userId="cca8f1e8946e2ab5" providerId="LiveId" clId="{5AB6628E-C049-4D62-93BF-C123AC20BC45}" dt="2019-12-13T13:31:30.154" v="6882" actId="1076"/>
        <pc:sldMkLst>
          <pc:docMk/>
          <pc:sldMk cId="173644257" sldId="334"/>
        </pc:sldMkLst>
        <pc:spChg chg="mod">
          <ac:chgData name="谢 濡键" userId="cca8f1e8946e2ab5" providerId="LiveId" clId="{5AB6628E-C049-4D62-93BF-C123AC20BC45}" dt="2019-12-13T13:04:50.218" v="4286" actId="20577"/>
          <ac:spMkLst>
            <pc:docMk/>
            <pc:sldMk cId="173644257" sldId="334"/>
            <ac:spMk id="2" creationId="{663B68C8-549A-4B65-8C0B-892630D47EBA}"/>
          </ac:spMkLst>
        </pc:spChg>
        <pc:spChg chg="mod">
          <ac:chgData name="谢 濡键" userId="cca8f1e8946e2ab5" providerId="LiveId" clId="{5AB6628E-C049-4D62-93BF-C123AC20BC45}" dt="2019-12-13T13:23:47.191" v="6183" actId="20577"/>
          <ac:spMkLst>
            <pc:docMk/>
            <pc:sldMk cId="173644257" sldId="334"/>
            <ac:spMk id="3" creationId="{0CB843E5-80F5-4330-97F5-6E707637F4FF}"/>
          </ac:spMkLst>
        </pc:spChg>
        <pc:spChg chg="add mod">
          <ac:chgData name="谢 濡键" userId="cca8f1e8946e2ab5" providerId="LiveId" clId="{5AB6628E-C049-4D62-93BF-C123AC20BC45}" dt="2019-12-13T13:20:59.617" v="5844" actId="1076"/>
          <ac:spMkLst>
            <pc:docMk/>
            <pc:sldMk cId="173644257" sldId="334"/>
            <ac:spMk id="4" creationId="{81FE57D0-69DD-4FA3-906F-750A6E35030B}"/>
          </ac:spMkLst>
        </pc:spChg>
        <pc:spChg chg="add mod">
          <ac:chgData name="谢 濡键" userId="cca8f1e8946e2ab5" providerId="LiveId" clId="{5AB6628E-C049-4D62-93BF-C123AC20BC45}" dt="2019-12-13T13:10:44.793" v="4960" actId="1076"/>
          <ac:spMkLst>
            <pc:docMk/>
            <pc:sldMk cId="173644257" sldId="334"/>
            <ac:spMk id="5" creationId="{3D75D806-9EA2-44A7-B738-0BBA32C1C695}"/>
          </ac:spMkLst>
        </pc:spChg>
        <pc:spChg chg="add mod">
          <ac:chgData name="谢 濡键" userId="cca8f1e8946e2ab5" providerId="LiveId" clId="{5AB6628E-C049-4D62-93BF-C123AC20BC45}" dt="2019-12-13T13:31:30.154" v="6882" actId="1076"/>
          <ac:spMkLst>
            <pc:docMk/>
            <pc:sldMk cId="173644257" sldId="334"/>
            <ac:spMk id="8" creationId="{62CD8A8D-E1B5-4949-8583-985490962119}"/>
          </ac:spMkLst>
        </pc:spChg>
        <pc:spChg chg="add del mod">
          <ac:chgData name="谢 濡键" userId="cca8f1e8946e2ab5" providerId="LiveId" clId="{5AB6628E-C049-4D62-93BF-C123AC20BC45}" dt="2019-12-13T13:11:11.948" v="4994" actId="478"/>
          <ac:spMkLst>
            <pc:docMk/>
            <pc:sldMk cId="173644257" sldId="334"/>
            <ac:spMk id="9" creationId="{6FB056EB-DA01-4EC6-BAE4-AF085B58412B}"/>
          </ac:spMkLst>
        </pc:spChg>
        <pc:spChg chg="add mod">
          <ac:chgData name="谢 濡键" userId="cca8f1e8946e2ab5" providerId="LiveId" clId="{5AB6628E-C049-4D62-93BF-C123AC20BC45}" dt="2019-12-13T13:17:13.847" v="5311" actId="1076"/>
          <ac:spMkLst>
            <pc:docMk/>
            <pc:sldMk cId="173644257" sldId="334"/>
            <ac:spMk id="12" creationId="{0E6A76E3-066B-425A-8CD5-0C1311F451FB}"/>
          </ac:spMkLst>
        </pc:spChg>
        <pc:spChg chg="add mod">
          <ac:chgData name="谢 濡键" userId="cca8f1e8946e2ab5" providerId="LiveId" clId="{5AB6628E-C049-4D62-93BF-C123AC20BC45}" dt="2019-12-13T13:21:09.766" v="5882"/>
          <ac:spMkLst>
            <pc:docMk/>
            <pc:sldMk cId="173644257" sldId="334"/>
            <ac:spMk id="13" creationId="{B379F69B-DADF-42EE-899E-691D18B6F0AB}"/>
          </ac:spMkLst>
        </pc:spChg>
        <pc:graphicFrameChg chg="add mod modGraphic">
          <ac:chgData name="谢 濡键" userId="cca8f1e8946e2ab5" providerId="LiveId" clId="{5AB6628E-C049-4D62-93BF-C123AC20BC45}" dt="2019-12-13T13:15:51.435" v="5134" actId="1076"/>
          <ac:graphicFrameMkLst>
            <pc:docMk/>
            <pc:sldMk cId="173644257" sldId="334"/>
            <ac:graphicFrameMk id="10" creationId="{A6853BEE-5F5A-4273-8DB7-D62C20E0524A}"/>
          </ac:graphicFrameMkLst>
        </pc:graphicFrameChg>
        <pc:cxnChg chg="add mod">
          <ac:chgData name="谢 濡键" userId="cca8f1e8946e2ab5" providerId="LiveId" clId="{5AB6628E-C049-4D62-93BF-C123AC20BC45}" dt="2019-12-13T13:10:51.631" v="4961" actId="11529"/>
          <ac:cxnSpMkLst>
            <pc:docMk/>
            <pc:sldMk cId="173644257" sldId="334"/>
            <ac:cxnSpMk id="7" creationId="{80077333-2F46-4FD6-84EA-E04936CF210C}"/>
          </ac:cxnSpMkLst>
        </pc:cxnChg>
      </pc:sldChg>
      <pc:sldChg chg="modSp add">
        <pc:chgData name="谢 濡键" userId="cca8f1e8946e2ab5" providerId="LiveId" clId="{5AB6628E-C049-4D62-93BF-C123AC20BC45}" dt="2019-12-13T13:38:44.048" v="7580"/>
        <pc:sldMkLst>
          <pc:docMk/>
          <pc:sldMk cId="409102219" sldId="335"/>
        </pc:sldMkLst>
        <pc:spChg chg="mod">
          <ac:chgData name="谢 濡键" userId="cca8f1e8946e2ab5" providerId="LiveId" clId="{5AB6628E-C049-4D62-93BF-C123AC20BC45}" dt="2019-12-13T13:17:23.173" v="5313"/>
          <ac:spMkLst>
            <pc:docMk/>
            <pc:sldMk cId="409102219" sldId="335"/>
            <ac:spMk id="2" creationId="{C2E2C3AD-777E-452C-B5D4-376870AABB83}"/>
          </ac:spMkLst>
        </pc:spChg>
        <pc:spChg chg="mod">
          <ac:chgData name="谢 濡键" userId="cca8f1e8946e2ab5" providerId="LiveId" clId="{5AB6628E-C049-4D62-93BF-C123AC20BC45}" dt="2019-12-13T13:38:44.048" v="7580"/>
          <ac:spMkLst>
            <pc:docMk/>
            <pc:sldMk cId="409102219" sldId="335"/>
            <ac:spMk id="3" creationId="{DC734BB6-D136-4E31-9C87-177C18363AB1}"/>
          </ac:spMkLst>
        </pc:spChg>
      </pc:sldChg>
      <pc:sldChg chg="modSp add">
        <pc:chgData name="谢 濡键" userId="cca8f1e8946e2ab5" providerId="LiveId" clId="{5AB6628E-C049-4D62-93BF-C123AC20BC45}" dt="2019-12-13T13:33:46.273" v="6980" actId="113"/>
        <pc:sldMkLst>
          <pc:docMk/>
          <pc:sldMk cId="1363791239" sldId="336"/>
        </pc:sldMkLst>
        <pc:spChg chg="mod">
          <ac:chgData name="谢 濡键" userId="cca8f1e8946e2ab5" providerId="LiveId" clId="{5AB6628E-C049-4D62-93BF-C123AC20BC45}" dt="2019-12-13T13:25:15.253" v="6382"/>
          <ac:spMkLst>
            <pc:docMk/>
            <pc:sldMk cId="1363791239" sldId="336"/>
            <ac:spMk id="2" creationId="{6511B2F9-1F0A-40C2-8035-70E02470B530}"/>
          </ac:spMkLst>
        </pc:spChg>
        <pc:spChg chg="mod">
          <ac:chgData name="谢 濡键" userId="cca8f1e8946e2ab5" providerId="LiveId" clId="{5AB6628E-C049-4D62-93BF-C123AC20BC45}" dt="2019-12-13T13:33:46.273" v="6980" actId="113"/>
          <ac:spMkLst>
            <pc:docMk/>
            <pc:sldMk cId="1363791239" sldId="336"/>
            <ac:spMk id="3" creationId="{7035FA75-A7D1-4DFD-BC5D-1E4F7B5EF84B}"/>
          </ac:spMkLst>
        </pc:spChg>
      </pc:sldChg>
      <pc:sldChg chg="modSp add">
        <pc:chgData name="谢 濡键" userId="cca8f1e8946e2ab5" providerId="LiveId" clId="{5AB6628E-C049-4D62-93BF-C123AC20BC45}" dt="2019-12-13T13:37:21.635" v="7402"/>
        <pc:sldMkLst>
          <pc:docMk/>
          <pc:sldMk cId="792344153" sldId="337"/>
        </pc:sldMkLst>
        <pc:spChg chg="mod">
          <ac:chgData name="谢 濡键" userId="cca8f1e8946e2ab5" providerId="LiveId" clId="{5AB6628E-C049-4D62-93BF-C123AC20BC45}" dt="2019-12-13T13:36:59.818" v="7360" actId="20577"/>
          <ac:spMkLst>
            <pc:docMk/>
            <pc:sldMk cId="792344153" sldId="337"/>
            <ac:spMk id="2" creationId="{57AE2F76-2E4B-426A-9FA8-B1B07E1685BD}"/>
          </ac:spMkLst>
        </pc:spChg>
        <pc:spChg chg="mod">
          <ac:chgData name="谢 濡键" userId="cca8f1e8946e2ab5" providerId="LiveId" clId="{5AB6628E-C049-4D62-93BF-C123AC20BC45}" dt="2019-12-13T13:37:21.635" v="7402"/>
          <ac:spMkLst>
            <pc:docMk/>
            <pc:sldMk cId="792344153" sldId="337"/>
            <ac:spMk id="3" creationId="{59C5EAD1-B831-43A1-B4F1-BE2806AA0392}"/>
          </ac:spMkLst>
        </pc:spChg>
      </pc:sldChg>
      <pc:sldChg chg="modSp add">
        <pc:chgData name="谢 濡键" userId="cca8f1e8946e2ab5" providerId="LiveId" clId="{5AB6628E-C049-4D62-93BF-C123AC20BC45}" dt="2019-12-13T14:06:13.273" v="10416" actId="20577"/>
        <pc:sldMkLst>
          <pc:docMk/>
          <pc:sldMk cId="1434476305" sldId="338"/>
        </pc:sldMkLst>
        <pc:spChg chg="mod">
          <ac:chgData name="谢 濡键" userId="cca8f1e8946e2ab5" providerId="LiveId" clId="{5AB6628E-C049-4D62-93BF-C123AC20BC45}" dt="2019-12-13T13:39:31.394" v="7582"/>
          <ac:spMkLst>
            <pc:docMk/>
            <pc:sldMk cId="1434476305" sldId="338"/>
            <ac:spMk id="2" creationId="{462248D3-AC36-447A-ADFA-DBAA1D53D20E}"/>
          </ac:spMkLst>
        </pc:spChg>
        <pc:spChg chg="mod">
          <ac:chgData name="谢 濡键" userId="cca8f1e8946e2ab5" providerId="LiveId" clId="{5AB6628E-C049-4D62-93BF-C123AC20BC45}" dt="2019-12-13T14:06:13.273" v="10416" actId="20577"/>
          <ac:spMkLst>
            <pc:docMk/>
            <pc:sldMk cId="1434476305" sldId="338"/>
            <ac:spMk id="3" creationId="{DCCD45C4-5947-41E4-B6CE-AFCA361F4241}"/>
          </ac:spMkLst>
        </pc:spChg>
      </pc:sldChg>
      <pc:sldChg chg="addSp delSp modSp add">
        <pc:chgData name="谢 濡键" userId="cca8f1e8946e2ab5" providerId="LiveId" clId="{5AB6628E-C049-4D62-93BF-C123AC20BC45}" dt="2019-12-13T13:50:31.139" v="9306"/>
        <pc:sldMkLst>
          <pc:docMk/>
          <pc:sldMk cId="2687871875" sldId="339"/>
        </pc:sldMkLst>
        <pc:spChg chg="mod">
          <ac:chgData name="谢 濡键" userId="cca8f1e8946e2ab5" providerId="LiveId" clId="{5AB6628E-C049-4D62-93BF-C123AC20BC45}" dt="2019-12-13T13:43:17.927" v="8322"/>
          <ac:spMkLst>
            <pc:docMk/>
            <pc:sldMk cId="2687871875" sldId="339"/>
            <ac:spMk id="2" creationId="{E33AAF71-B8BB-4161-A94B-6993C9330849}"/>
          </ac:spMkLst>
        </pc:spChg>
        <pc:spChg chg="mod">
          <ac:chgData name="谢 濡键" userId="cca8f1e8946e2ab5" providerId="LiveId" clId="{5AB6628E-C049-4D62-93BF-C123AC20BC45}" dt="2019-12-13T13:48:49.437" v="9053" actId="20577"/>
          <ac:spMkLst>
            <pc:docMk/>
            <pc:sldMk cId="2687871875" sldId="339"/>
            <ac:spMk id="3" creationId="{7EA6E6BB-EC80-42F1-8659-1C4777E37339}"/>
          </ac:spMkLst>
        </pc:spChg>
        <pc:spChg chg="add del">
          <ac:chgData name="谢 濡键" userId="cca8f1e8946e2ab5" providerId="LiveId" clId="{5AB6628E-C049-4D62-93BF-C123AC20BC45}" dt="2019-12-13T13:50:31.139" v="9306"/>
          <ac:spMkLst>
            <pc:docMk/>
            <pc:sldMk cId="2687871875" sldId="339"/>
            <ac:spMk id="4" creationId="{2CC369E2-EAC2-49DD-857D-F5CC90813F9B}"/>
          </ac:spMkLst>
        </pc:spChg>
        <pc:spChg chg="add del">
          <ac:chgData name="谢 濡键" userId="cca8f1e8946e2ab5" providerId="LiveId" clId="{5AB6628E-C049-4D62-93BF-C123AC20BC45}" dt="2019-12-13T13:50:31.139" v="9306"/>
          <ac:spMkLst>
            <pc:docMk/>
            <pc:sldMk cId="2687871875" sldId="339"/>
            <ac:spMk id="5" creationId="{04995D6B-EF64-4EB8-91F6-8E898D0FBD7A}"/>
          </ac:spMkLst>
        </pc:spChg>
        <pc:spChg chg="add del">
          <ac:chgData name="谢 濡键" userId="cca8f1e8946e2ab5" providerId="LiveId" clId="{5AB6628E-C049-4D62-93BF-C123AC20BC45}" dt="2019-12-13T13:50:31.139" v="9306"/>
          <ac:spMkLst>
            <pc:docMk/>
            <pc:sldMk cId="2687871875" sldId="339"/>
            <ac:spMk id="6" creationId="{66B3AFA7-8677-47B3-B02F-3773BEE89538}"/>
          </ac:spMkLst>
        </pc:spChg>
        <pc:spChg chg="add del">
          <ac:chgData name="谢 濡键" userId="cca8f1e8946e2ab5" providerId="LiveId" clId="{5AB6628E-C049-4D62-93BF-C123AC20BC45}" dt="2019-12-13T13:50:31.139" v="9306"/>
          <ac:spMkLst>
            <pc:docMk/>
            <pc:sldMk cId="2687871875" sldId="339"/>
            <ac:spMk id="7" creationId="{60995143-D613-40C5-8E0E-01DC2D74D181}"/>
          </ac:spMkLst>
        </pc:spChg>
        <pc:spChg chg="add del">
          <ac:chgData name="谢 濡键" userId="cca8f1e8946e2ab5" providerId="LiveId" clId="{5AB6628E-C049-4D62-93BF-C123AC20BC45}" dt="2019-12-13T13:50:31.139" v="9306"/>
          <ac:spMkLst>
            <pc:docMk/>
            <pc:sldMk cId="2687871875" sldId="339"/>
            <ac:spMk id="8" creationId="{303EFB97-999F-4FFF-BC34-4C96D1F890AF}"/>
          </ac:spMkLst>
        </pc:spChg>
        <pc:spChg chg="add del">
          <ac:chgData name="谢 濡键" userId="cca8f1e8946e2ab5" providerId="LiveId" clId="{5AB6628E-C049-4D62-93BF-C123AC20BC45}" dt="2019-12-13T13:50:31.139" v="9306"/>
          <ac:spMkLst>
            <pc:docMk/>
            <pc:sldMk cId="2687871875" sldId="339"/>
            <ac:spMk id="9" creationId="{890B8847-9B43-4503-8130-EE05BFC63A2F}"/>
          </ac:spMkLst>
        </pc:spChg>
        <pc:spChg chg="add del">
          <ac:chgData name="谢 濡键" userId="cca8f1e8946e2ab5" providerId="LiveId" clId="{5AB6628E-C049-4D62-93BF-C123AC20BC45}" dt="2019-12-13T13:50:31.139" v="9306"/>
          <ac:spMkLst>
            <pc:docMk/>
            <pc:sldMk cId="2687871875" sldId="339"/>
            <ac:spMk id="10" creationId="{46E64C87-B007-43AC-9790-3B977F8B8A59}"/>
          </ac:spMkLst>
        </pc:spChg>
        <pc:spChg chg="add del">
          <ac:chgData name="谢 濡键" userId="cca8f1e8946e2ab5" providerId="LiveId" clId="{5AB6628E-C049-4D62-93BF-C123AC20BC45}" dt="2019-12-13T13:50:31.139" v="9306"/>
          <ac:spMkLst>
            <pc:docMk/>
            <pc:sldMk cId="2687871875" sldId="339"/>
            <ac:spMk id="11" creationId="{F91B483E-4CA3-41E6-A092-607EE987F5BB}"/>
          </ac:spMkLst>
        </pc:spChg>
        <pc:spChg chg="add del">
          <ac:chgData name="谢 濡键" userId="cca8f1e8946e2ab5" providerId="LiveId" clId="{5AB6628E-C049-4D62-93BF-C123AC20BC45}" dt="2019-12-13T13:50:31.139" v="9306"/>
          <ac:spMkLst>
            <pc:docMk/>
            <pc:sldMk cId="2687871875" sldId="339"/>
            <ac:spMk id="12" creationId="{455F035B-9D20-4E93-B247-86CD21F759D1}"/>
          </ac:spMkLst>
        </pc:spChg>
        <pc:spChg chg="add del">
          <ac:chgData name="谢 濡键" userId="cca8f1e8946e2ab5" providerId="LiveId" clId="{5AB6628E-C049-4D62-93BF-C123AC20BC45}" dt="2019-12-13T13:50:31.139" v="9306"/>
          <ac:spMkLst>
            <pc:docMk/>
            <pc:sldMk cId="2687871875" sldId="339"/>
            <ac:spMk id="13" creationId="{16C28540-5BB7-4ED7-AAC8-8F0BEB333A33}"/>
          </ac:spMkLst>
        </pc:spChg>
        <pc:spChg chg="add del">
          <ac:chgData name="谢 濡键" userId="cca8f1e8946e2ab5" providerId="LiveId" clId="{5AB6628E-C049-4D62-93BF-C123AC20BC45}" dt="2019-12-13T13:50:31.139" v="9306"/>
          <ac:spMkLst>
            <pc:docMk/>
            <pc:sldMk cId="2687871875" sldId="339"/>
            <ac:spMk id="14" creationId="{C12D87EB-113F-4123-89B7-49C2523F83EB}"/>
          </ac:spMkLst>
        </pc:spChg>
        <pc:spChg chg="add del">
          <ac:chgData name="谢 濡键" userId="cca8f1e8946e2ab5" providerId="LiveId" clId="{5AB6628E-C049-4D62-93BF-C123AC20BC45}" dt="2019-12-13T13:50:31.139" v="9306"/>
          <ac:spMkLst>
            <pc:docMk/>
            <pc:sldMk cId="2687871875" sldId="339"/>
            <ac:spMk id="15" creationId="{05540E86-3610-468D-BB6E-7F3F956527E1}"/>
          </ac:spMkLst>
        </pc:spChg>
        <pc:spChg chg="add del">
          <ac:chgData name="谢 濡键" userId="cca8f1e8946e2ab5" providerId="LiveId" clId="{5AB6628E-C049-4D62-93BF-C123AC20BC45}" dt="2019-12-13T13:50:31.139" v="9306"/>
          <ac:spMkLst>
            <pc:docMk/>
            <pc:sldMk cId="2687871875" sldId="339"/>
            <ac:spMk id="16" creationId="{D7654A90-25BB-42B0-9E19-A61E783285AE}"/>
          </ac:spMkLst>
        </pc:spChg>
        <pc:spChg chg="add del">
          <ac:chgData name="谢 濡键" userId="cca8f1e8946e2ab5" providerId="LiveId" clId="{5AB6628E-C049-4D62-93BF-C123AC20BC45}" dt="2019-12-13T13:50:31.139" v="9306"/>
          <ac:spMkLst>
            <pc:docMk/>
            <pc:sldMk cId="2687871875" sldId="339"/>
            <ac:spMk id="17" creationId="{61A4288D-8654-4A4F-963C-95F38652F30C}"/>
          </ac:spMkLst>
        </pc:spChg>
        <pc:spChg chg="add del">
          <ac:chgData name="谢 濡键" userId="cca8f1e8946e2ab5" providerId="LiveId" clId="{5AB6628E-C049-4D62-93BF-C123AC20BC45}" dt="2019-12-13T13:50:31.139" v="9306"/>
          <ac:spMkLst>
            <pc:docMk/>
            <pc:sldMk cId="2687871875" sldId="339"/>
            <ac:spMk id="18" creationId="{DFB8DB29-0F6C-4E44-BB3D-A768D40E8247}"/>
          </ac:spMkLst>
        </pc:spChg>
        <pc:cxnChg chg="add del">
          <ac:chgData name="谢 濡键" userId="cca8f1e8946e2ab5" providerId="LiveId" clId="{5AB6628E-C049-4D62-93BF-C123AC20BC45}" dt="2019-12-13T13:50:31.139" v="9306"/>
          <ac:cxnSpMkLst>
            <pc:docMk/>
            <pc:sldMk cId="2687871875" sldId="339"/>
            <ac:cxnSpMk id="19" creationId="{AE2402F8-89F9-441D-9CE8-EE90CDCD1DE3}"/>
          </ac:cxnSpMkLst>
        </pc:cxnChg>
        <pc:cxnChg chg="add del">
          <ac:chgData name="谢 濡键" userId="cca8f1e8946e2ab5" providerId="LiveId" clId="{5AB6628E-C049-4D62-93BF-C123AC20BC45}" dt="2019-12-13T13:50:31.139" v="9306"/>
          <ac:cxnSpMkLst>
            <pc:docMk/>
            <pc:sldMk cId="2687871875" sldId="339"/>
            <ac:cxnSpMk id="20" creationId="{C8D06FF6-4089-4F0A-B4F4-1B1D8B31FB28}"/>
          </ac:cxnSpMkLst>
        </pc:cxnChg>
        <pc:cxnChg chg="add del">
          <ac:chgData name="谢 濡键" userId="cca8f1e8946e2ab5" providerId="LiveId" clId="{5AB6628E-C049-4D62-93BF-C123AC20BC45}" dt="2019-12-13T13:50:31.139" v="9306"/>
          <ac:cxnSpMkLst>
            <pc:docMk/>
            <pc:sldMk cId="2687871875" sldId="339"/>
            <ac:cxnSpMk id="21" creationId="{9B746B3F-54F2-4C3C-8E3E-34FB5B9E84A8}"/>
          </ac:cxnSpMkLst>
        </pc:cxnChg>
        <pc:cxnChg chg="add del">
          <ac:chgData name="谢 濡键" userId="cca8f1e8946e2ab5" providerId="LiveId" clId="{5AB6628E-C049-4D62-93BF-C123AC20BC45}" dt="2019-12-13T13:50:31.139" v="9306"/>
          <ac:cxnSpMkLst>
            <pc:docMk/>
            <pc:sldMk cId="2687871875" sldId="339"/>
            <ac:cxnSpMk id="22" creationId="{5F5A9F01-62C8-4810-A94C-E4C916FE32B1}"/>
          </ac:cxnSpMkLst>
        </pc:cxnChg>
        <pc:cxnChg chg="add del">
          <ac:chgData name="谢 濡键" userId="cca8f1e8946e2ab5" providerId="LiveId" clId="{5AB6628E-C049-4D62-93BF-C123AC20BC45}" dt="2019-12-13T13:50:31.139" v="9306"/>
          <ac:cxnSpMkLst>
            <pc:docMk/>
            <pc:sldMk cId="2687871875" sldId="339"/>
            <ac:cxnSpMk id="23" creationId="{11724558-492A-4C66-8529-7254BDB536D7}"/>
          </ac:cxnSpMkLst>
        </pc:cxnChg>
        <pc:cxnChg chg="add del">
          <ac:chgData name="谢 濡键" userId="cca8f1e8946e2ab5" providerId="LiveId" clId="{5AB6628E-C049-4D62-93BF-C123AC20BC45}" dt="2019-12-13T13:50:31.139" v="9306"/>
          <ac:cxnSpMkLst>
            <pc:docMk/>
            <pc:sldMk cId="2687871875" sldId="339"/>
            <ac:cxnSpMk id="24" creationId="{7136E681-5B71-4FC8-8720-C3CE751005C5}"/>
          </ac:cxnSpMkLst>
        </pc:cxnChg>
        <pc:cxnChg chg="add del">
          <ac:chgData name="谢 濡键" userId="cca8f1e8946e2ab5" providerId="LiveId" clId="{5AB6628E-C049-4D62-93BF-C123AC20BC45}" dt="2019-12-13T13:50:31.139" v="9306"/>
          <ac:cxnSpMkLst>
            <pc:docMk/>
            <pc:sldMk cId="2687871875" sldId="339"/>
            <ac:cxnSpMk id="25" creationId="{38BE98E0-98FE-4D2A-826E-CB6FD1D85D61}"/>
          </ac:cxnSpMkLst>
        </pc:cxnChg>
        <pc:cxnChg chg="add del">
          <ac:chgData name="谢 濡键" userId="cca8f1e8946e2ab5" providerId="LiveId" clId="{5AB6628E-C049-4D62-93BF-C123AC20BC45}" dt="2019-12-13T13:50:31.139" v="9306"/>
          <ac:cxnSpMkLst>
            <pc:docMk/>
            <pc:sldMk cId="2687871875" sldId="339"/>
            <ac:cxnSpMk id="26" creationId="{9520A89E-D709-43A9-B24A-8F587172A5D4}"/>
          </ac:cxnSpMkLst>
        </pc:cxnChg>
        <pc:cxnChg chg="add del">
          <ac:chgData name="谢 濡键" userId="cca8f1e8946e2ab5" providerId="LiveId" clId="{5AB6628E-C049-4D62-93BF-C123AC20BC45}" dt="2019-12-13T13:50:31.139" v="9306"/>
          <ac:cxnSpMkLst>
            <pc:docMk/>
            <pc:sldMk cId="2687871875" sldId="339"/>
            <ac:cxnSpMk id="27" creationId="{DB3DED3E-AA3F-408E-BA1B-C66EE5C024DC}"/>
          </ac:cxnSpMkLst>
        </pc:cxnChg>
        <pc:cxnChg chg="add del">
          <ac:chgData name="谢 濡键" userId="cca8f1e8946e2ab5" providerId="LiveId" clId="{5AB6628E-C049-4D62-93BF-C123AC20BC45}" dt="2019-12-13T13:50:31.139" v="9306"/>
          <ac:cxnSpMkLst>
            <pc:docMk/>
            <pc:sldMk cId="2687871875" sldId="339"/>
            <ac:cxnSpMk id="28" creationId="{AD7D90F7-4B8C-4308-B141-90A849351463}"/>
          </ac:cxnSpMkLst>
        </pc:cxnChg>
        <pc:cxnChg chg="add del">
          <ac:chgData name="谢 濡键" userId="cca8f1e8946e2ab5" providerId="LiveId" clId="{5AB6628E-C049-4D62-93BF-C123AC20BC45}" dt="2019-12-13T13:50:31.139" v="9306"/>
          <ac:cxnSpMkLst>
            <pc:docMk/>
            <pc:sldMk cId="2687871875" sldId="339"/>
            <ac:cxnSpMk id="29" creationId="{3C609C06-7746-401F-8DF3-0F0C24926AB3}"/>
          </ac:cxnSpMkLst>
        </pc:cxnChg>
        <pc:cxnChg chg="add del">
          <ac:chgData name="谢 濡键" userId="cca8f1e8946e2ab5" providerId="LiveId" clId="{5AB6628E-C049-4D62-93BF-C123AC20BC45}" dt="2019-12-13T13:50:31.139" v="9306"/>
          <ac:cxnSpMkLst>
            <pc:docMk/>
            <pc:sldMk cId="2687871875" sldId="339"/>
            <ac:cxnSpMk id="30" creationId="{5A093966-24C3-4AD3-B6F3-770FA92B93AB}"/>
          </ac:cxnSpMkLst>
        </pc:cxnChg>
        <pc:cxnChg chg="add del">
          <ac:chgData name="谢 濡键" userId="cca8f1e8946e2ab5" providerId="LiveId" clId="{5AB6628E-C049-4D62-93BF-C123AC20BC45}" dt="2019-12-13T13:50:31.139" v="9306"/>
          <ac:cxnSpMkLst>
            <pc:docMk/>
            <pc:sldMk cId="2687871875" sldId="339"/>
            <ac:cxnSpMk id="31" creationId="{1446CFA1-BB6A-4E38-BE58-C567B77097BD}"/>
          </ac:cxnSpMkLst>
        </pc:cxnChg>
        <pc:cxnChg chg="add del">
          <ac:chgData name="谢 濡键" userId="cca8f1e8946e2ab5" providerId="LiveId" clId="{5AB6628E-C049-4D62-93BF-C123AC20BC45}" dt="2019-12-13T13:50:31.139" v="9306"/>
          <ac:cxnSpMkLst>
            <pc:docMk/>
            <pc:sldMk cId="2687871875" sldId="339"/>
            <ac:cxnSpMk id="32" creationId="{C505934F-00CE-49FD-BC4D-37F562CCDE56}"/>
          </ac:cxnSpMkLst>
        </pc:cxnChg>
      </pc:sldChg>
      <pc:sldChg chg="addSp modSp add">
        <pc:chgData name="谢 濡键" userId="cca8f1e8946e2ab5" providerId="LiveId" clId="{5AB6628E-C049-4D62-93BF-C123AC20BC45}" dt="2019-12-13T14:07:15.630" v="10652" actId="20577"/>
        <pc:sldMkLst>
          <pc:docMk/>
          <pc:sldMk cId="1905551977" sldId="340"/>
        </pc:sldMkLst>
        <pc:spChg chg="mod">
          <ac:chgData name="谢 濡键" userId="cca8f1e8946e2ab5" providerId="LiveId" clId="{5AB6628E-C049-4D62-93BF-C123AC20BC45}" dt="2019-12-13T13:59:25.584" v="9714"/>
          <ac:spMkLst>
            <pc:docMk/>
            <pc:sldMk cId="1905551977" sldId="340"/>
            <ac:spMk id="2" creationId="{12901C18-D049-42C0-BDB5-1254308D81C6}"/>
          </ac:spMkLst>
        </pc:spChg>
        <pc:spChg chg="mod">
          <ac:chgData name="谢 濡键" userId="cca8f1e8946e2ab5" providerId="LiveId" clId="{5AB6628E-C049-4D62-93BF-C123AC20BC45}" dt="2019-12-13T14:07:15.630" v="10652" actId="20577"/>
          <ac:spMkLst>
            <pc:docMk/>
            <pc:sldMk cId="1905551977" sldId="340"/>
            <ac:spMk id="3" creationId="{FEB86767-7573-486A-9707-8C83A6E946CF}"/>
          </ac:spMkLst>
        </pc:spChg>
        <pc:spChg chg="add">
          <ac:chgData name="谢 濡键" userId="cca8f1e8946e2ab5" providerId="LiveId" clId="{5AB6628E-C049-4D62-93BF-C123AC20BC45}" dt="2019-12-13T13:59:36.040" v="9716"/>
          <ac:spMkLst>
            <pc:docMk/>
            <pc:sldMk cId="1905551977" sldId="340"/>
            <ac:spMk id="4" creationId="{2B7B3097-2A03-449D-9605-7DE167BE8840}"/>
          </ac:spMkLst>
        </pc:spChg>
        <pc:spChg chg="add mod">
          <ac:chgData name="谢 濡键" userId="cca8f1e8946e2ab5" providerId="LiveId" clId="{5AB6628E-C049-4D62-93BF-C123AC20BC45}" dt="2019-12-13T14:01:33.127" v="9774" actId="207"/>
          <ac:spMkLst>
            <pc:docMk/>
            <pc:sldMk cId="1905551977" sldId="340"/>
            <ac:spMk id="5" creationId="{17ED240C-C952-4F99-B82E-BDAD974DF052}"/>
          </ac:spMkLst>
        </pc:spChg>
        <pc:spChg chg="add">
          <ac:chgData name="谢 濡键" userId="cca8f1e8946e2ab5" providerId="LiveId" clId="{5AB6628E-C049-4D62-93BF-C123AC20BC45}" dt="2019-12-13T13:59:36.040" v="9716"/>
          <ac:spMkLst>
            <pc:docMk/>
            <pc:sldMk cId="1905551977" sldId="340"/>
            <ac:spMk id="6" creationId="{ED59951E-ADA7-40B0-A9DF-EB24453E7AB8}"/>
          </ac:spMkLst>
        </pc:spChg>
        <pc:spChg chg="add">
          <ac:chgData name="谢 濡键" userId="cca8f1e8946e2ab5" providerId="LiveId" clId="{5AB6628E-C049-4D62-93BF-C123AC20BC45}" dt="2019-12-13T13:59:36.040" v="9716"/>
          <ac:spMkLst>
            <pc:docMk/>
            <pc:sldMk cId="1905551977" sldId="340"/>
            <ac:spMk id="7" creationId="{C1DF7FB8-E477-4DC1-B2BB-46B414939C61}"/>
          </ac:spMkLst>
        </pc:spChg>
        <pc:spChg chg="add">
          <ac:chgData name="谢 濡键" userId="cca8f1e8946e2ab5" providerId="LiveId" clId="{5AB6628E-C049-4D62-93BF-C123AC20BC45}" dt="2019-12-13T13:59:36.040" v="9716"/>
          <ac:spMkLst>
            <pc:docMk/>
            <pc:sldMk cId="1905551977" sldId="340"/>
            <ac:spMk id="8" creationId="{67808D1E-8DFA-4098-8EA5-E0D06B5ADAB2}"/>
          </ac:spMkLst>
        </pc:spChg>
        <pc:spChg chg="add">
          <ac:chgData name="谢 濡键" userId="cca8f1e8946e2ab5" providerId="LiveId" clId="{5AB6628E-C049-4D62-93BF-C123AC20BC45}" dt="2019-12-13T13:59:36.040" v="9716"/>
          <ac:spMkLst>
            <pc:docMk/>
            <pc:sldMk cId="1905551977" sldId="340"/>
            <ac:spMk id="9" creationId="{D5CBB691-E1DA-405C-B48A-FF73770995CA}"/>
          </ac:spMkLst>
        </pc:spChg>
        <pc:spChg chg="add">
          <ac:chgData name="谢 濡键" userId="cca8f1e8946e2ab5" providerId="LiveId" clId="{5AB6628E-C049-4D62-93BF-C123AC20BC45}" dt="2019-12-13T13:59:36.040" v="9716"/>
          <ac:spMkLst>
            <pc:docMk/>
            <pc:sldMk cId="1905551977" sldId="340"/>
            <ac:spMk id="10" creationId="{457D68EF-E5A4-4DCA-9003-3864ACCF6713}"/>
          </ac:spMkLst>
        </pc:spChg>
        <pc:spChg chg="add mod">
          <ac:chgData name="谢 濡键" userId="cca8f1e8946e2ab5" providerId="LiveId" clId="{5AB6628E-C049-4D62-93BF-C123AC20BC45}" dt="2019-12-13T14:01:29.832" v="9773" actId="207"/>
          <ac:spMkLst>
            <pc:docMk/>
            <pc:sldMk cId="1905551977" sldId="340"/>
            <ac:spMk id="11" creationId="{C48C4B91-3D53-43A9-8ED0-0E8C9590F9EB}"/>
          </ac:spMkLst>
        </pc:spChg>
        <pc:spChg chg="add">
          <ac:chgData name="谢 濡键" userId="cca8f1e8946e2ab5" providerId="LiveId" clId="{5AB6628E-C049-4D62-93BF-C123AC20BC45}" dt="2019-12-13T13:59:36.040" v="9716"/>
          <ac:spMkLst>
            <pc:docMk/>
            <pc:sldMk cId="1905551977" sldId="340"/>
            <ac:spMk id="12" creationId="{09BD88CC-275D-47BD-BECB-5AFF8695600D}"/>
          </ac:spMkLst>
        </pc:spChg>
        <pc:spChg chg="add">
          <ac:chgData name="谢 濡键" userId="cca8f1e8946e2ab5" providerId="LiveId" clId="{5AB6628E-C049-4D62-93BF-C123AC20BC45}" dt="2019-12-13T13:59:36.040" v="9716"/>
          <ac:spMkLst>
            <pc:docMk/>
            <pc:sldMk cId="1905551977" sldId="340"/>
            <ac:spMk id="13" creationId="{D4D1394B-C077-46DC-911A-F88158456EBA}"/>
          </ac:spMkLst>
        </pc:spChg>
        <pc:spChg chg="add mod">
          <ac:chgData name="谢 濡键" userId="cca8f1e8946e2ab5" providerId="LiveId" clId="{5AB6628E-C049-4D62-93BF-C123AC20BC45}" dt="2019-12-13T14:01:26.591" v="9772" actId="207"/>
          <ac:spMkLst>
            <pc:docMk/>
            <pc:sldMk cId="1905551977" sldId="340"/>
            <ac:spMk id="14" creationId="{3BBE04FD-8281-4A0D-8026-DBD06FB8BA46}"/>
          </ac:spMkLst>
        </pc:spChg>
        <pc:spChg chg="add">
          <ac:chgData name="谢 濡键" userId="cca8f1e8946e2ab5" providerId="LiveId" clId="{5AB6628E-C049-4D62-93BF-C123AC20BC45}" dt="2019-12-13T13:59:36.040" v="9716"/>
          <ac:spMkLst>
            <pc:docMk/>
            <pc:sldMk cId="1905551977" sldId="340"/>
            <ac:spMk id="15" creationId="{50076A47-EC0F-4F9F-88BA-5790A45DB8B2}"/>
          </ac:spMkLst>
        </pc:spChg>
        <pc:spChg chg="add">
          <ac:chgData name="谢 濡键" userId="cca8f1e8946e2ab5" providerId="LiveId" clId="{5AB6628E-C049-4D62-93BF-C123AC20BC45}" dt="2019-12-13T13:59:36.040" v="9716"/>
          <ac:spMkLst>
            <pc:docMk/>
            <pc:sldMk cId="1905551977" sldId="340"/>
            <ac:spMk id="30" creationId="{84BB0E4A-38D0-4BDE-BE72-AED4B9F3274F}"/>
          </ac:spMkLst>
        </pc:spChg>
        <pc:spChg chg="add">
          <ac:chgData name="谢 濡键" userId="cca8f1e8946e2ab5" providerId="LiveId" clId="{5AB6628E-C049-4D62-93BF-C123AC20BC45}" dt="2019-12-13T13:59:36.040" v="9716"/>
          <ac:spMkLst>
            <pc:docMk/>
            <pc:sldMk cId="1905551977" sldId="340"/>
            <ac:spMk id="31" creationId="{BC37E71E-E112-4051-9E4E-2A7E8F4EB7FF}"/>
          </ac:spMkLst>
        </pc:spChg>
        <pc:spChg chg="add">
          <ac:chgData name="谢 濡键" userId="cca8f1e8946e2ab5" providerId="LiveId" clId="{5AB6628E-C049-4D62-93BF-C123AC20BC45}" dt="2019-12-13T13:59:36.040" v="9716"/>
          <ac:spMkLst>
            <pc:docMk/>
            <pc:sldMk cId="1905551977" sldId="340"/>
            <ac:spMk id="32" creationId="{19999716-43D5-4CC4-A068-D38F034A8919}"/>
          </ac:spMkLst>
        </pc:spChg>
        <pc:spChg chg="add mod">
          <ac:chgData name="谢 濡键" userId="cca8f1e8946e2ab5" providerId="LiveId" clId="{5AB6628E-C049-4D62-93BF-C123AC20BC45}" dt="2019-12-13T14:04:01.552" v="10056"/>
          <ac:spMkLst>
            <pc:docMk/>
            <pc:sldMk cId="1905551977" sldId="340"/>
            <ac:spMk id="33" creationId="{2E45393F-8152-4A75-9952-DB48CBB4546F}"/>
          </ac:spMkLst>
        </pc:spChg>
        <pc:cxnChg chg="add">
          <ac:chgData name="谢 濡键" userId="cca8f1e8946e2ab5" providerId="LiveId" clId="{5AB6628E-C049-4D62-93BF-C123AC20BC45}" dt="2019-12-13T13:59:36.040" v="9716"/>
          <ac:cxnSpMkLst>
            <pc:docMk/>
            <pc:sldMk cId="1905551977" sldId="340"/>
            <ac:cxnSpMk id="16" creationId="{7CC9F8AA-39C0-4202-9185-1CB2B27A7229}"/>
          </ac:cxnSpMkLst>
        </pc:cxnChg>
        <pc:cxnChg chg="add">
          <ac:chgData name="谢 濡键" userId="cca8f1e8946e2ab5" providerId="LiveId" clId="{5AB6628E-C049-4D62-93BF-C123AC20BC45}" dt="2019-12-13T13:59:36.040" v="9716"/>
          <ac:cxnSpMkLst>
            <pc:docMk/>
            <pc:sldMk cId="1905551977" sldId="340"/>
            <ac:cxnSpMk id="17" creationId="{0A4AEB78-E7CF-407C-9329-E08CFE23C1ED}"/>
          </ac:cxnSpMkLst>
        </pc:cxnChg>
        <pc:cxnChg chg="add">
          <ac:chgData name="谢 濡键" userId="cca8f1e8946e2ab5" providerId="LiveId" clId="{5AB6628E-C049-4D62-93BF-C123AC20BC45}" dt="2019-12-13T13:59:36.040" v="9716"/>
          <ac:cxnSpMkLst>
            <pc:docMk/>
            <pc:sldMk cId="1905551977" sldId="340"/>
            <ac:cxnSpMk id="18" creationId="{AD224CB4-F66B-4182-A1A5-BFAB663CD5D1}"/>
          </ac:cxnSpMkLst>
        </pc:cxnChg>
        <pc:cxnChg chg="add">
          <ac:chgData name="谢 濡键" userId="cca8f1e8946e2ab5" providerId="LiveId" clId="{5AB6628E-C049-4D62-93BF-C123AC20BC45}" dt="2019-12-13T13:59:36.040" v="9716"/>
          <ac:cxnSpMkLst>
            <pc:docMk/>
            <pc:sldMk cId="1905551977" sldId="340"/>
            <ac:cxnSpMk id="19" creationId="{329262DE-E567-4AEF-BA34-751505878198}"/>
          </ac:cxnSpMkLst>
        </pc:cxnChg>
        <pc:cxnChg chg="add">
          <ac:chgData name="谢 濡键" userId="cca8f1e8946e2ab5" providerId="LiveId" clId="{5AB6628E-C049-4D62-93BF-C123AC20BC45}" dt="2019-12-13T13:59:36.040" v="9716"/>
          <ac:cxnSpMkLst>
            <pc:docMk/>
            <pc:sldMk cId="1905551977" sldId="340"/>
            <ac:cxnSpMk id="20" creationId="{8E18DB44-244F-469E-93D7-FF5308336F3D}"/>
          </ac:cxnSpMkLst>
        </pc:cxnChg>
        <pc:cxnChg chg="add">
          <ac:chgData name="谢 濡键" userId="cca8f1e8946e2ab5" providerId="LiveId" clId="{5AB6628E-C049-4D62-93BF-C123AC20BC45}" dt="2019-12-13T13:59:36.040" v="9716"/>
          <ac:cxnSpMkLst>
            <pc:docMk/>
            <pc:sldMk cId="1905551977" sldId="340"/>
            <ac:cxnSpMk id="21" creationId="{A066B5B2-0C3D-4E66-A390-FCE1BB34513E}"/>
          </ac:cxnSpMkLst>
        </pc:cxnChg>
        <pc:cxnChg chg="add">
          <ac:chgData name="谢 濡键" userId="cca8f1e8946e2ab5" providerId="LiveId" clId="{5AB6628E-C049-4D62-93BF-C123AC20BC45}" dt="2019-12-13T13:59:36.040" v="9716"/>
          <ac:cxnSpMkLst>
            <pc:docMk/>
            <pc:sldMk cId="1905551977" sldId="340"/>
            <ac:cxnSpMk id="22" creationId="{71C35B72-7017-4780-B464-FF089CD9628B}"/>
          </ac:cxnSpMkLst>
        </pc:cxnChg>
        <pc:cxnChg chg="add">
          <ac:chgData name="谢 濡键" userId="cca8f1e8946e2ab5" providerId="LiveId" clId="{5AB6628E-C049-4D62-93BF-C123AC20BC45}" dt="2019-12-13T13:59:36.040" v="9716"/>
          <ac:cxnSpMkLst>
            <pc:docMk/>
            <pc:sldMk cId="1905551977" sldId="340"/>
            <ac:cxnSpMk id="23" creationId="{9495F591-F77E-49A1-A64D-B04FA7347E90}"/>
          </ac:cxnSpMkLst>
        </pc:cxnChg>
        <pc:cxnChg chg="add">
          <ac:chgData name="谢 濡键" userId="cca8f1e8946e2ab5" providerId="LiveId" clId="{5AB6628E-C049-4D62-93BF-C123AC20BC45}" dt="2019-12-13T13:59:36.040" v="9716"/>
          <ac:cxnSpMkLst>
            <pc:docMk/>
            <pc:sldMk cId="1905551977" sldId="340"/>
            <ac:cxnSpMk id="24" creationId="{3D18E6F2-6073-4D6D-B0D9-0CEF10CF64A7}"/>
          </ac:cxnSpMkLst>
        </pc:cxnChg>
        <pc:cxnChg chg="add">
          <ac:chgData name="谢 濡键" userId="cca8f1e8946e2ab5" providerId="LiveId" clId="{5AB6628E-C049-4D62-93BF-C123AC20BC45}" dt="2019-12-13T13:59:36.040" v="9716"/>
          <ac:cxnSpMkLst>
            <pc:docMk/>
            <pc:sldMk cId="1905551977" sldId="340"/>
            <ac:cxnSpMk id="25" creationId="{CDC20191-2075-45D2-A413-84927E163481}"/>
          </ac:cxnSpMkLst>
        </pc:cxnChg>
        <pc:cxnChg chg="add">
          <ac:chgData name="谢 濡键" userId="cca8f1e8946e2ab5" providerId="LiveId" clId="{5AB6628E-C049-4D62-93BF-C123AC20BC45}" dt="2019-12-13T13:59:36.040" v="9716"/>
          <ac:cxnSpMkLst>
            <pc:docMk/>
            <pc:sldMk cId="1905551977" sldId="340"/>
            <ac:cxnSpMk id="26" creationId="{F74603E5-6BCA-4080-9A46-2221FC5AF800}"/>
          </ac:cxnSpMkLst>
        </pc:cxnChg>
        <pc:cxnChg chg="add">
          <ac:chgData name="谢 濡键" userId="cca8f1e8946e2ab5" providerId="LiveId" clId="{5AB6628E-C049-4D62-93BF-C123AC20BC45}" dt="2019-12-13T13:59:36.040" v="9716"/>
          <ac:cxnSpMkLst>
            <pc:docMk/>
            <pc:sldMk cId="1905551977" sldId="340"/>
            <ac:cxnSpMk id="27" creationId="{631FF396-92B9-458A-8EAF-7A3AD19ABD67}"/>
          </ac:cxnSpMkLst>
        </pc:cxnChg>
        <pc:cxnChg chg="add">
          <ac:chgData name="谢 濡键" userId="cca8f1e8946e2ab5" providerId="LiveId" clId="{5AB6628E-C049-4D62-93BF-C123AC20BC45}" dt="2019-12-13T13:59:36.040" v="9716"/>
          <ac:cxnSpMkLst>
            <pc:docMk/>
            <pc:sldMk cId="1905551977" sldId="340"/>
            <ac:cxnSpMk id="28" creationId="{138FABAD-7778-43AD-A794-4340A77F995F}"/>
          </ac:cxnSpMkLst>
        </pc:cxnChg>
        <pc:cxnChg chg="add">
          <ac:chgData name="谢 濡键" userId="cca8f1e8946e2ab5" providerId="LiveId" clId="{5AB6628E-C049-4D62-93BF-C123AC20BC45}" dt="2019-12-13T13:59:36.040" v="9716"/>
          <ac:cxnSpMkLst>
            <pc:docMk/>
            <pc:sldMk cId="1905551977" sldId="340"/>
            <ac:cxnSpMk id="29" creationId="{782CACBE-80C4-4C9D-8660-D849C6D643B8}"/>
          </ac:cxnSpMkLst>
        </pc:cxnChg>
      </pc:sldChg>
      <pc:sldChg chg="modSp add">
        <pc:chgData name="谢 濡键" userId="cca8f1e8946e2ab5" providerId="LiveId" clId="{5AB6628E-C049-4D62-93BF-C123AC20BC45}" dt="2019-12-13T14:34:17.300" v="12738" actId="207"/>
        <pc:sldMkLst>
          <pc:docMk/>
          <pc:sldMk cId="1957586081" sldId="341"/>
        </pc:sldMkLst>
        <pc:spChg chg="mod">
          <ac:chgData name="谢 濡键" userId="cca8f1e8946e2ab5" providerId="LiveId" clId="{5AB6628E-C049-4D62-93BF-C123AC20BC45}" dt="2019-12-13T14:07:23.996" v="10672" actId="20577"/>
          <ac:spMkLst>
            <pc:docMk/>
            <pc:sldMk cId="1957586081" sldId="341"/>
            <ac:spMk id="2" creationId="{931FACD4-2C44-4332-AA8A-30431964832C}"/>
          </ac:spMkLst>
        </pc:spChg>
        <pc:spChg chg="mod">
          <ac:chgData name="谢 濡键" userId="cca8f1e8946e2ab5" providerId="LiveId" clId="{5AB6628E-C049-4D62-93BF-C123AC20BC45}" dt="2019-12-13T14:34:17.300" v="12738" actId="207"/>
          <ac:spMkLst>
            <pc:docMk/>
            <pc:sldMk cId="1957586081" sldId="341"/>
            <ac:spMk id="3" creationId="{68808348-796C-479F-B246-54B2AA46575C}"/>
          </ac:spMkLst>
        </pc:spChg>
      </pc:sldChg>
      <pc:sldChg chg="modSp add">
        <pc:chgData name="谢 濡键" userId="cca8f1e8946e2ab5" providerId="LiveId" clId="{5AB6628E-C049-4D62-93BF-C123AC20BC45}" dt="2019-12-13T14:34:24.612" v="12742" actId="207"/>
        <pc:sldMkLst>
          <pc:docMk/>
          <pc:sldMk cId="498805553" sldId="342"/>
        </pc:sldMkLst>
        <pc:spChg chg="mod">
          <ac:chgData name="谢 濡键" userId="cca8f1e8946e2ab5" providerId="LiveId" clId="{5AB6628E-C049-4D62-93BF-C123AC20BC45}" dt="2019-12-13T14:13:32.046" v="11309" actId="20577"/>
          <ac:spMkLst>
            <pc:docMk/>
            <pc:sldMk cId="498805553" sldId="342"/>
            <ac:spMk id="2" creationId="{B7144DAA-79E3-44D0-B16A-28180120C245}"/>
          </ac:spMkLst>
        </pc:spChg>
        <pc:spChg chg="mod">
          <ac:chgData name="谢 濡键" userId="cca8f1e8946e2ab5" providerId="LiveId" clId="{5AB6628E-C049-4D62-93BF-C123AC20BC45}" dt="2019-12-13T14:34:24.612" v="12742" actId="207"/>
          <ac:spMkLst>
            <pc:docMk/>
            <pc:sldMk cId="498805553" sldId="342"/>
            <ac:spMk id="3" creationId="{3B1C8B01-C589-464C-9582-95896875DD37}"/>
          </ac:spMkLst>
        </pc:spChg>
      </pc:sldChg>
      <pc:sldChg chg="modSp add">
        <pc:chgData name="谢 濡键" userId="cca8f1e8946e2ab5" providerId="LiveId" clId="{5AB6628E-C049-4D62-93BF-C123AC20BC45}" dt="2019-12-13T14:34:37.991" v="12750" actId="207"/>
        <pc:sldMkLst>
          <pc:docMk/>
          <pc:sldMk cId="2422885658" sldId="343"/>
        </pc:sldMkLst>
        <pc:spChg chg="mod">
          <ac:chgData name="谢 濡键" userId="cca8f1e8946e2ab5" providerId="LiveId" clId="{5AB6628E-C049-4D62-93BF-C123AC20BC45}" dt="2019-12-13T14:20:54.764" v="11999"/>
          <ac:spMkLst>
            <pc:docMk/>
            <pc:sldMk cId="2422885658" sldId="343"/>
            <ac:spMk id="2" creationId="{AFDA867C-00EC-4634-9788-098724758BDF}"/>
          </ac:spMkLst>
        </pc:spChg>
        <pc:spChg chg="mod">
          <ac:chgData name="谢 濡键" userId="cca8f1e8946e2ab5" providerId="LiveId" clId="{5AB6628E-C049-4D62-93BF-C123AC20BC45}" dt="2019-12-13T14:34:37.991" v="12750" actId="207"/>
          <ac:spMkLst>
            <pc:docMk/>
            <pc:sldMk cId="2422885658" sldId="343"/>
            <ac:spMk id="3" creationId="{678B8089-53DD-4209-B1FB-2D98C65BD013}"/>
          </ac:spMkLst>
        </pc:spChg>
      </pc:sldChg>
      <pc:sldChg chg="modSp add">
        <pc:chgData name="谢 濡键" userId="cca8f1e8946e2ab5" providerId="LiveId" clId="{5AB6628E-C049-4D62-93BF-C123AC20BC45}" dt="2019-12-13T14:35:51.504" v="12807"/>
        <pc:sldMkLst>
          <pc:docMk/>
          <pc:sldMk cId="2480878201" sldId="344"/>
        </pc:sldMkLst>
        <pc:spChg chg="mod">
          <ac:chgData name="谢 濡键" userId="cca8f1e8946e2ab5" providerId="LiveId" clId="{5AB6628E-C049-4D62-93BF-C123AC20BC45}" dt="2019-12-13T14:35:45.369" v="12794"/>
          <ac:spMkLst>
            <pc:docMk/>
            <pc:sldMk cId="2480878201" sldId="344"/>
            <ac:spMk id="2" creationId="{51F8002F-3B9D-488F-8C10-94E463B657B2}"/>
          </ac:spMkLst>
        </pc:spChg>
        <pc:spChg chg="mod">
          <ac:chgData name="谢 濡键" userId="cca8f1e8946e2ab5" providerId="LiveId" clId="{5AB6628E-C049-4D62-93BF-C123AC20BC45}" dt="2019-12-13T14:35:51.504" v="12807"/>
          <ac:spMkLst>
            <pc:docMk/>
            <pc:sldMk cId="2480878201" sldId="344"/>
            <ac:spMk id="3" creationId="{C58714B3-89B8-4227-94A7-193368C37C77}"/>
          </ac:spMkLst>
        </pc:spChg>
      </pc:sldChg>
      <pc:sldChg chg="modSp add modAnim">
        <pc:chgData name="谢 濡键" userId="cca8f1e8946e2ab5" providerId="LiveId" clId="{5AB6628E-C049-4D62-93BF-C123AC20BC45}" dt="2019-12-26T15:25:26.048" v="20067"/>
        <pc:sldMkLst>
          <pc:docMk/>
          <pc:sldMk cId="485974157" sldId="345"/>
        </pc:sldMkLst>
        <pc:spChg chg="mod">
          <ac:chgData name="谢 濡键" userId="cca8f1e8946e2ab5" providerId="LiveId" clId="{5AB6628E-C049-4D62-93BF-C123AC20BC45}" dt="2019-12-13T14:36:38.574" v="12828" actId="20577"/>
          <ac:spMkLst>
            <pc:docMk/>
            <pc:sldMk cId="485974157" sldId="345"/>
            <ac:spMk id="2" creationId="{D248A94A-3DB3-4E86-B49B-93F564AD81FE}"/>
          </ac:spMkLst>
        </pc:spChg>
        <pc:spChg chg="mod">
          <ac:chgData name="谢 濡键" userId="cca8f1e8946e2ab5" providerId="LiveId" clId="{5AB6628E-C049-4D62-93BF-C123AC20BC45}" dt="2019-12-26T14:34:28.056" v="16768" actId="20577"/>
          <ac:spMkLst>
            <pc:docMk/>
            <pc:sldMk cId="485974157" sldId="345"/>
            <ac:spMk id="3" creationId="{8D6CF8DD-6886-45E3-8F6A-FC355E89AC59}"/>
          </ac:spMkLst>
        </pc:spChg>
      </pc:sldChg>
      <pc:sldChg chg="modSp add del">
        <pc:chgData name="谢 濡键" userId="cca8f1e8946e2ab5" providerId="LiveId" clId="{5AB6628E-C049-4D62-93BF-C123AC20BC45}" dt="2019-12-14T13:39:42.189" v="14277" actId="47"/>
        <pc:sldMkLst>
          <pc:docMk/>
          <pc:sldMk cId="1036778596" sldId="346"/>
        </pc:sldMkLst>
        <pc:spChg chg="mod">
          <ac:chgData name="谢 濡键" userId="cca8f1e8946e2ab5" providerId="LiveId" clId="{5AB6628E-C049-4D62-93BF-C123AC20BC45}" dt="2019-12-14T01:11:41.994" v="13427"/>
          <ac:spMkLst>
            <pc:docMk/>
            <pc:sldMk cId="1036778596" sldId="346"/>
            <ac:spMk id="2" creationId="{C832FBBD-D208-4618-81A5-E7B46A1D8823}"/>
          </ac:spMkLst>
        </pc:spChg>
        <pc:spChg chg="mod">
          <ac:chgData name="谢 濡键" userId="cca8f1e8946e2ab5" providerId="LiveId" clId="{5AB6628E-C049-4D62-93BF-C123AC20BC45}" dt="2019-12-14T01:17:12.262" v="14276"/>
          <ac:spMkLst>
            <pc:docMk/>
            <pc:sldMk cId="1036778596" sldId="346"/>
            <ac:spMk id="3" creationId="{AB0FC2D8-9B07-45C3-8AAB-17140BF2E3E9}"/>
          </ac:spMkLst>
        </pc:spChg>
      </pc:sldChg>
      <pc:sldChg chg="modSp add del">
        <pc:chgData name="谢 濡键" userId="cca8f1e8946e2ab5" providerId="LiveId" clId="{5AB6628E-C049-4D62-93BF-C123AC20BC45}" dt="2019-12-13T14:42:16.050" v="13318" actId="47"/>
        <pc:sldMkLst>
          <pc:docMk/>
          <pc:sldMk cId="1913603836" sldId="346"/>
        </pc:sldMkLst>
        <pc:spChg chg="mod">
          <ac:chgData name="谢 濡键" userId="cca8f1e8946e2ab5" providerId="LiveId" clId="{5AB6628E-C049-4D62-93BF-C123AC20BC45}" dt="2019-12-13T14:40:54.350" v="13316"/>
          <ac:spMkLst>
            <pc:docMk/>
            <pc:sldMk cId="1913603836" sldId="346"/>
            <ac:spMk id="2" creationId="{BEA619E3-4DC5-4931-ABCB-77F0A36C8347}"/>
          </ac:spMkLst>
        </pc:spChg>
        <pc:spChg chg="mod">
          <ac:chgData name="谢 濡键" userId="cca8f1e8946e2ab5" providerId="LiveId" clId="{5AB6628E-C049-4D62-93BF-C123AC20BC45}" dt="2019-12-13T14:42:13.829" v="13317" actId="5793"/>
          <ac:spMkLst>
            <pc:docMk/>
            <pc:sldMk cId="1913603836" sldId="346"/>
            <ac:spMk id="3" creationId="{1D4E1759-D406-4C62-9804-C1BF58DB1629}"/>
          </ac:spMkLst>
        </pc:spChg>
      </pc:sldChg>
      <pc:sldChg chg="modSp add modAnim">
        <pc:chgData name="谢 濡键" userId="cca8f1e8946e2ab5" providerId="LiveId" clId="{5AB6628E-C049-4D62-93BF-C123AC20BC45}" dt="2019-12-26T14:17:33.927" v="15386"/>
        <pc:sldMkLst>
          <pc:docMk/>
          <pc:sldMk cId="2635974127" sldId="346"/>
        </pc:sldMkLst>
        <pc:spChg chg="mod">
          <ac:chgData name="谢 濡键" userId="cca8f1e8946e2ab5" providerId="LiveId" clId="{5AB6628E-C049-4D62-93BF-C123AC20BC45}" dt="2019-12-26T14:10:52.513" v="14998" actId="20577"/>
          <ac:spMkLst>
            <pc:docMk/>
            <pc:sldMk cId="2635974127" sldId="346"/>
            <ac:spMk id="2" creationId="{F3F59945-3E1B-4FA2-8B2F-8B149A9402A5}"/>
          </ac:spMkLst>
        </pc:spChg>
        <pc:spChg chg="mod">
          <ac:chgData name="谢 濡键" userId="cca8f1e8946e2ab5" providerId="LiveId" clId="{5AB6628E-C049-4D62-93BF-C123AC20BC45}" dt="2019-12-26T14:10:58.825" v="15008"/>
          <ac:spMkLst>
            <pc:docMk/>
            <pc:sldMk cId="2635974127" sldId="346"/>
            <ac:spMk id="3" creationId="{26440C1A-161B-4E32-817D-9A71FE84BF85}"/>
          </ac:spMkLst>
        </pc:spChg>
      </pc:sldChg>
      <pc:sldChg chg="modSp add del">
        <pc:chgData name="谢 濡键" userId="cca8f1e8946e2ab5" providerId="LiveId" clId="{5AB6628E-C049-4D62-93BF-C123AC20BC45}" dt="2019-12-13T14:39:28.154" v="13289" actId="47"/>
        <pc:sldMkLst>
          <pc:docMk/>
          <pc:sldMk cId="4294624524" sldId="346"/>
        </pc:sldMkLst>
        <pc:spChg chg="mod">
          <ac:chgData name="谢 濡键" userId="cca8f1e8946e2ab5" providerId="LiveId" clId="{5AB6628E-C049-4D62-93BF-C123AC20BC45}" dt="2019-12-13T14:39:05.753" v="13259"/>
          <ac:spMkLst>
            <pc:docMk/>
            <pc:sldMk cId="4294624524" sldId="346"/>
            <ac:spMk id="2" creationId="{4B2115F6-E8B9-4DC4-8DB0-DCCF67BC5BF6}"/>
          </ac:spMkLst>
        </pc:spChg>
        <pc:spChg chg="mod">
          <ac:chgData name="谢 濡键" userId="cca8f1e8946e2ab5" providerId="LiveId" clId="{5AB6628E-C049-4D62-93BF-C123AC20BC45}" dt="2019-12-13T14:39:11.569" v="13271"/>
          <ac:spMkLst>
            <pc:docMk/>
            <pc:sldMk cId="4294624524" sldId="346"/>
            <ac:spMk id="3" creationId="{28B4D9F9-8E6D-4F89-AF64-DAA8CC251FCD}"/>
          </ac:spMkLst>
        </pc:spChg>
      </pc:sldChg>
      <pc:sldChg chg="addSp delSp modSp add modAnim">
        <pc:chgData name="谢 濡键" userId="cca8f1e8946e2ab5" providerId="LiveId" clId="{5AB6628E-C049-4D62-93BF-C123AC20BC45}" dt="2019-12-26T15:25:56.501" v="20070"/>
        <pc:sldMkLst>
          <pc:docMk/>
          <pc:sldMk cId="4030725876" sldId="347"/>
        </pc:sldMkLst>
        <pc:spChg chg="mod">
          <ac:chgData name="谢 濡键" userId="cca8f1e8946e2ab5" providerId="LiveId" clId="{5AB6628E-C049-4D62-93BF-C123AC20BC45}" dt="2019-12-26T14:11:05.430" v="15010" actId="20577"/>
          <ac:spMkLst>
            <pc:docMk/>
            <pc:sldMk cId="4030725876" sldId="347"/>
            <ac:spMk id="2" creationId="{6C8B4795-71FC-4726-A45B-6E70FA4ADDED}"/>
          </ac:spMkLst>
        </pc:spChg>
        <pc:spChg chg="mod">
          <ac:chgData name="谢 濡键" userId="cca8f1e8946e2ab5" providerId="LiveId" clId="{5AB6628E-C049-4D62-93BF-C123AC20BC45}" dt="2019-12-26T14:44:10.691" v="17418"/>
          <ac:spMkLst>
            <pc:docMk/>
            <pc:sldMk cId="4030725876" sldId="347"/>
            <ac:spMk id="3" creationId="{B5865917-8B49-4DCC-9DE6-2241EB604C55}"/>
          </ac:spMkLst>
        </pc:spChg>
        <pc:spChg chg="add mod">
          <ac:chgData name="谢 濡键" userId="cca8f1e8946e2ab5" providerId="LiveId" clId="{5AB6628E-C049-4D62-93BF-C123AC20BC45}" dt="2019-12-26T14:44:14.723" v="17419" actId="1076"/>
          <ac:spMkLst>
            <pc:docMk/>
            <pc:sldMk cId="4030725876" sldId="347"/>
            <ac:spMk id="12" creationId="{35D54420-37FC-4879-8C67-7FCB20445EC8}"/>
          </ac:spMkLst>
        </pc:spChg>
        <pc:spChg chg="add mod">
          <ac:chgData name="谢 濡键" userId="cca8f1e8946e2ab5" providerId="LiveId" clId="{5AB6628E-C049-4D62-93BF-C123AC20BC45}" dt="2019-12-26T14:44:14.723" v="17419" actId="1076"/>
          <ac:spMkLst>
            <pc:docMk/>
            <pc:sldMk cId="4030725876" sldId="347"/>
            <ac:spMk id="13" creationId="{FBEBA241-136F-43A0-90CC-F8F4D9EC6788}"/>
          </ac:spMkLst>
        </pc:spChg>
        <pc:spChg chg="add mod">
          <ac:chgData name="谢 濡键" userId="cca8f1e8946e2ab5" providerId="LiveId" clId="{5AB6628E-C049-4D62-93BF-C123AC20BC45}" dt="2019-12-26T14:44:14.723" v="17419" actId="1076"/>
          <ac:spMkLst>
            <pc:docMk/>
            <pc:sldMk cId="4030725876" sldId="347"/>
            <ac:spMk id="20" creationId="{89D7D7B4-D760-42F0-89F7-33F15BE25E6C}"/>
          </ac:spMkLst>
        </pc:spChg>
        <pc:spChg chg="add mod">
          <ac:chgData name="谢 濡键" userId="cca8f1e8946e2ab5" providerId="LiveId" clId="{5AB6628E-C049-4D62-93BF-C123AC20BC45}" dt="2019-12-26T14:44:14.723" v="17419" actId="1076"/>
          <ac:spMkLst>
            <pc:docMk/>
            <pc:sldMk cId="4030725876" sldId="347"/>
            <ac:spMk id="21" creationId="{C9BC572E-6A27-4A63-A11D-5B869D037347}"/>
          </ac:spMkLst>
        </pc:spChg>
        <pc:cxnChg chg="add mod">
          <ac:chgData name="谢 濡键" userId="cca8f1e8946e2ab5" providerId="LiveId" clId="{5AB6628E-C049-4D62-93BF-C123AC20BC45}" dt="2019-12-26T14:44:14.723" v="17419" actId="1076"/>
          <ac:cxnSpMkLst>
            <pc:docMk/>
            <pc:sldMk cId="4030725876" sldId="347"/>
            <ac:cxnSpMk id="5" creationId="{047CFBF9-E343-4BE6-8306-3667A5DFD4F6}"/>
          </ac:cxnSpMkLst>
        </pc:cxnChg>
        <pc:cxnChg chg="add mod">
          <ac:chgData name="谢 濡键" userId="cca8f1e8946e2ab5" providerId="LiveId" clId="{5AB6628E-C049-4D62-93BF-C123AC20BC45}" dt="2019-12-26T14:44:14.723" v="17419" actId="1076"/>
          <ac:cxnSpMkLst>
            <pc:docMk/>
            <pc:sldMk cId="4030725876" sldId="347"/>
            <ac:cxnSpMk id="6" creationId="{35222526-F5E3-4715-8B40-9FF798FDD06A}"/>
          </ac:cxnSpMkLst>
        </pc:cxnChg>
        <pc:cxnChg chg="add mod">
          <ac:chgData name="谢 濡键" userId="cca8f1e8946e2ab5" providerId="LiveId" clId="{5AB6628E-C049-4D62-93BF-C123AC20BC45}" dt="2019-12-26T14:15:10.400" v="15349" actId="571"/>
          <ac:cxnSpMkLst>
            <pc:docMk/>
            <pc:sldMk cId="4030725876" sldId="347"/>
            <ac:cxnSpMk id="10" creationId="{F6548963-F51E-43AF-B796-3FCB2034497C}"/>
          </ac:cxnSpMkLst>
        </pc:cxnChg>
        <pc:cxnChg chg="add mod">
          <ac:chgData name="谢 濡键" userId="cca8f1e8946e2ab5" providerId="LiveId" clId="{5AB6628E-C049-4D62-93BF-C123AC20BC45}" dt="2019-12-26T14:44:14.723" v="17419" actId="1076"/>
          <ac:cxnSpMkLst>
            <pc:docMk/>
            <pc:sldMk cId="4030725876" sldId="347"/>
            <ac:cxnSpMk id="11" creationId="{2163F795-A070-4B18-BAAD-E78E12CFD833}"/>
          </ac:cxnSpMkLst>
        </pc:cxnChg>
        <pc:cxnChg chg="add del mod">
          <ac:chgData name="谢 濡键" userId="cca8f1e8946e2ab5" providerId="LiveId" clId="{5AB6628E-C049-4D62-93BF-C123AC20BC45}" dt="2019-12-26T14:16:28.975" v="15366" actId="11529"/>
          <ac:cxnSpMkLst>
            <pc:docMk/>
            <pc:sldMk cId="4030725876" sldId="347"/>
            <ac:cxnSpMk id="15" creationId="{CB7F5119-68CE-4867-A4D8-DB7C4F140009}"/>
          </ac:cxnSpMkLst>
        </pc:cxnChg>
        <pc:cxnChg chg="add mod">
          <ac:chgData name="谢 濡键" userId="cca8f1e8946e2ab5" providerId="LiveId" clId="{5AB6628E-C049-4D62-93BF-C123AC20BC45}" dt="2019-12-26T14:44:14.723" v="17419" actId="1076"/>
          <ac:cxnSpMkLst>
            <pc:docMk/>
            <pc:sldMk cId="4030725876" sldId="347"/>
            <ac:cxnSpMk id="16" creationId="{DCA982BB-7EB9-4B22-89D5-9999E0722ADE}"/>
          </ac:cxnSpMkLst>
        </pc:cxnChg>
        <pc:cxnChg chg="add mod">
          <ac:chgData name="谢 濡键" userId="cca8f1e8946e2ab5" providerId="LiveId" clId="{5AB6628E-C049-4D62-93BF-C123AC20BC45}" dt="2019-12-26T14:44:14.723" v="17419" actId="1076"/>
          <ac:cxnSpMkLst>
            <pc:docMk/>
            <pc:sldMk cId="4030725876" sldId="347"/>
            <ac:cxnSpMk id="19" creationId="{FDD3A89E-9CD7-473B-8865-CA4A18E4AEE6}"/>
          </ac:cxnSpMkLst>
        </pc:cxnChg>
      </pc:sldChg>
      <pc:sldChg chg="addSp modSp add modAnim">
        <pc:chgData name="谢 濡键" userId="cca8f1e8946e2ab5" providerId="LiveId" clId="{5AB6628E-C049-4D62-93BF-C123AC20BC45}" dt="2019-12-26T15:26:31.041" v="20082"/>
        <pc:sldMkLst>
          <pc:docMk/>
          <pc:sldMk cId="2263403004" sldId="348"/>
        </pc:sldMkLst>
        <pc:spChg chg="mod">
          <ac:chgData name="谢 濡键" userId="cca8f1e8946e2ab5" providerId="LiveId" clId="{5AB6628E-C049-4D62-93BF-C123AC20BC45}" dt="2019-12-26T14:38:33.512" v="16879" actId="20577"/>
          <ac:spMkLst>
            <pc:docMk/>
            <pc:sldMk cId="2263403004" sldId="348"/>
            <ac:spMk id="2" creationId="{E5B13F62-FCF7-424F-91BF-AC21FCABA5AB}"/>
          </ac:spMkLst>
        </pc:spChg>
        <pc:spChg chg="mod">
          <ac:chgData name="谢 濡键" userId="cca8f1e8946e2ab5" providerId="LiveId" clId="{5AB6628E-C049-4D62-93BF-C123AC20BC45}" dt="2019-12-26T14:38:20.464" v="16876" actId="20577"/>
          <ac:spMkLst>
            <pc:docMk/>
            <pc:sldMk cId="2263403004" sldId="348"/>
            <ac:spMk id="3" creationId="{520CBE56-E22D-48A8-9D83-06FE4A693F0A}"/>
          </ac:spMkLst>
        </pc:spChg>
        <pc:spChg chg="add">
          <ac:chgData name="谢 濡键" userId="cca8f1e8946e2ab5" providerId="LiveId" clId="{5AB6628E-C049-4D62-93BF-C123AC20BC45}" dt="2019-12-26T14:38:53.758" v="16881"/>
          <ac:spMkLst>
            <pc:docMk/>
            <pc:sldMk cId="2263403004" sldId="348"/>
            <ac:spMk id="4" creationId="{78D23112-AC38-4F61-B936-8D379BF3E003}"/>
          </ac:spMkLst>
        </pc:spChg>
        <pc:spChg chg="add">
          <ac:chgData name="谢 濡键" userId="cca8f1e8946e2ab5" providerId="LiveId" clId="{5AB6628E-C049-4D62-93BF-C123AC20BC45}" dt="2019-12-26T14:38:53.758" v="16881"/>
          <ac:spMkLst>
            <pc:docMk/>
            <pc:sldMk cId="2263403004" sldId="348"/>
            <ac:spMk id="5" creationId="{3082E5F8-CD50-4618-AC33-7803592906A6}"/>
          </ac:spMkLst>
        </pc:spChg>
        <pc:spChg chg="add">
          <ac:chgData name="谢 濡键" userId="cca8f1e8946e2ab5" providerId="LiveId" clId="{5AB6628E-C049-4D62-93BF-C123AC20BC45}" dt="2019-12-26T14:38:53.758" v="16881"/>
          <ac:spMkLst>
            <pc:docMk/>
            <pc:sldMk cId="2263403004" sldId="348"/>
            <ac:spMk id="6" creationId="{3665DF4C-FEF7-45EF-ACE4-22AB3A59AEAF}"/>
          </ac:spMkLst>
        </pc:spChg>
        <pc:spChg chg="add">
          <ac:chgData name="谢 濡键" userId="cca8f1e8946e2ab5" providerId="LiveId" clId="{5AB6628E-C049-4D62-93BF-C123AC20BC45}" dt="2019-12-26T14:38:53.758" v="16881"/>
          <ac:spMkLst>
            <pc:docMk/>
            <pc:sldMk cId="2263403004" sldId="348"/>
            <ac:spMk id="7" creationId="{03E2A297-AE0B-48D1-9774-6590A4A2A865}"/>
          </ac:spMkLst>
        </pc:spChg>
        <pc:spChg chg="add">
          <ac:chgData name="谢 濡键" userId="cca8f1e8946e2ab5" providerId="LiveId" clId="{5AB6628E-C049-4D62-93BF-C123AC20BC45}" dt="2019-12-26T14:38:53.758" v="16881"/>
          <ac:spMkLst>
            <pc:docMk/>
            <pc:sldMk cId="2263403004" sldId="348"/>
            <ac:spMk id="8" creationId="{D263CC5E-7639-4AC6-B1C4-CD22AE7B7930}"/>
          </ac:spMkLst>
        </pc:spChg>
        <pc:spChg chg="add">
          <ac:chgData name="谢 濡键" userId="cca8f1e8946e2ab5" providerId="LiveId" clId="{5AB6628E-C049-4D62-93BF-C123AC20BC45}" dt="2019-12-26T14:38:53.758" v="16881"/>
          <ac:spMkLst>
            <pc:docMk/>
            <pc:sldMk cId="2263403004" sldId="348"/>
            <ac:spMk id="9" creationId="{0016E380-6650-4BCB-B21A-BBA0FFC3E59E}"/>
          </ac:spMkLst>
        </pc:spChg>
        <pc:spChg chg="add">
          <ac:chgData name="谢 濡键" userId="cca8f1e8946e2ab5" providerId="LiveId" clId="{5AB6628E-C049-4D62-93BF-C123AC20BC45}" dt="2019-12-26T14:38:53.758" v="16881"/>
          <ac:spMkLst>
            <pc:docMk/>
            <pc:sldMk cId="2263403004" sldId="348"/>
            <ac:spMk id="10" creationId="{8A0D9E91-B33E-4054-BC1B-25400D01653F}"/>
          </ac:spMkLst>
        </pc:spChg>
        <pc:spChg chg="add">
          <ac:chgData name="谢 濡键" userId="cca8f1e8946e2ab5" providerId="LiveId" clId="{5AB6628E-C049-4D62-93BF-C123AC20BC45}" dt="2019-12-26T14:38:53.758" v="16881"/>
          <ac:spMkLst>
            <pc:docMk/>
            <pc:sldMk cId="2263403004" sldId="348"/>
            <ac:spMk id="11" creationId="{2895E986-4D60-4DDF-B9D5-39A03ADD1ACC}"/>
          </ac:spMkLst>
        </pc:spChg>
        <pc:spChg chg="add mod">
          <ac:chgData name="谢 濡键" userId="cca8f1e8946e2ab5" providerId="LiveId" clId="{5AB6628E-C049-4D62-93BF-C123AC20BC45}" dt="2019-12-26T14:39:12.589" v="16886" actId="207"/>
          <ac:spMkLst>
            <pc:docMk/>
            <pc:sldMk cId="2263403004" sldId="348"/>
            <ac:spMk id="12" creationId="{E54F23A3-7C71-4E2C-8689-F7EA5AC06356}"/>
          </ac:spMkLst>
        </pc:spChg>
        <pc:spChg chg="add mod">
          <ac:chgData name="谢 濡键" userId="cca8f1e8946e2ab5" providerId="LiveId" clId="{5AB6628E-C049-4D62-93BF-C123AC20BC45}" dt="2019-12-26T14:39:01.807" v="16885" actId="20577"/>
          <ac:spMkLst>
            <pc:docMk/>
            <pc:sldMk cId="2263403004" sldId="348"/>
            <ac:spMk id="21" creationId="{78D059AA-E07A-41F2-9CA6-21C7D11C5B1A}"/>
          </ac:spMkLst>
        </pc:spChg>
        <pc:cxnChg chg="add">
          <ac:chgData name="谢 濡键" userId="cca8f1e8946e2ab5" providerId="LiveId" clId="{5AB6628E-C049-4D62-93BF-C123AC20BC45}" dt="2019-12-26T14:38:53.758" v="16881"/>
          <ac:cxnSpMkLst>
            <pc:docMk/>
            <pc:sldMk cId="2263403004" sldId="348"/>
            <ac:cxnSpMk id="13" creationId="{813DDA4C-BDC8-494A-93ED-526E34FD7163}"/>
          </ac:cxnSpMkLst>
        </pc:cxnChg>
        <pc:cxnChg chg="add">
          <ac:chgData name="谢 濡键" userId="cca8f1e8946e2ab5" providerId="LiveId" clId="{5AB6628E-C049-4D62-93BF-C123AC20BC45}" dt="2019-12-26T14:38:53.758" v="16881"/>
          <ac:cxnSpMkLst>
            <pc:docMk/>
            <pc:sldMk cId="2263403004" sldId="348"/>
            <ac:cxnSpMk id="14" creationId="{27ED90D0-CFE1-40C9-9318-98EA2501DA7B}"/>
          </ac:cxnSpMkLst>
        </pc:cxnChg>
        <pc:cxnChg chg="add">
          <ac:chgData name="谢 濡键" userId="cca8f1e8946e2ab5" providerId="LiveId" clId="{5AB6628E-C049-4D62-93BF-C123AC20BC45}" dt="2019-12-26T14:38:53.758" v="16881"/>
          <ac:cxnSpMkLst>
            <pc:docMk/>
            <pc:sldMk cId="2263403004" sldId="348"/>
            <ac:cxnSpMk id="15" creationId="{4E806414-15F4-4AC2-9455-E579BA961194}"/>
          </ac:cxnSpMkLst>
        </pc:cxnChg>
        <pc:cxnChg chg="add">
          <ac:chgData name="谢 濡键" userId="cca8f1e8946e2ab5" providerId="LiveId" clId="{5AB6628E-C049-4D62-93BF-C123AC20BC45}" dt="2019-12-26T14:38:53.758" v="16881"/>
          <ac:cxnSpMkLst>
            <pc:docMk/>
            <pc:sldMk cId="2263403004" sldId="348"/>
            <ac:cxnSpMk id="16" creationId="{7DB11853-283F-4DA1-A48B-B7895B0024F0}"/>
          </ac:cxnSpMkLst>
        </pc:cxnChg>
        <pc:cxnChg chg="add mod">
          <ac:chgData name="谢 濡键" userId="cca8f1e8946e2ab5" providerId="LiveId" clId="{5AB6628E-C049-4D62-93BF-C123AC20BC45}" dt="2019-12-26T14:39:16.582" v="16888" actId="208"/>
          <ac:cxnSpMkLst>
            <pc:docMk/>
            <pc:sldMk cId="2263403004" sldId="348"/>
            <ac:cxnSpMk id="17" creationId="{8A8849A4-D2FB-4CCA-8592-98DE204EBB14}"/>
          </ac:cxnSpMkLst>
        </pc:cxnChg>
        <pc:cxnChg chg="add">
          <ac:chgData name="谢 濡键" userId="cca8f1e8946e2ab5" providerId="LiveId" clId="{5AB6628E-C049-4D62-93BF-C123AC20BC45}" dt="2019-12-26T14:38:53.758" v="16881"/>
          <ac:cxnSpMkLst>
            <pc:docMk/>
            <pc:sldMk cId="2263403004" sldId="348"/>
            <ac:cxnSpMk id="18" creationId="{9A0E05FA-BFBD-4126-9B4F-3ACC4E994F79}"/>
          </ac:cxnSpMkLst>
        </pc:cxnChg>
        <pc:cxnChg chg="add mod">
          <ac:chgData name="谢 濡键" userId="cca8f1e8946e2ab5" providerId="LiveId" clId="{5AB6628E-C049-4D62-93BF-C123AC20BC45}" dt="2019-12-26T14:39:15.018" v="16887" actId="208"/>
          <ac:cxnSpMkLst>
            <pc:docMk/>
            <pc:sldMk cId="2263403004" sldId="348"/>
            <ac:cxnSpMk id="19" creationId="{A0063CF9-ADB7-44FD-BD37-A21E74EC2B50}"/>
          </ac:cxnSpMkLst>
        </pc:cxnChg>
        <pc:cxnChg chg="add">
          <ac:chgData name="谢 濡键" userId="cca8f1e8946e2ab5" providerId="LiveId" clId="{5AB6628E-C049-4D62-93BF-C123AC20BC45}" dt="2019-12-26T14:38:53.758" v="16881"/>
          <ac:cxnSpMkLst>
            <pc:docMk/>
            <pc:sldMk cId="2263403004" sldId="348"/>
            <ac:cxnSpMk id="20" creationId="{8D83CE79-6A07-453E-A28D-ABB23BCA956B}"/>
          </ac:cxnSpMkLst>
        </pc:cxnChg>
      </pc:sldChg>
      <pc:sldChg chg="addSp delSp modSp add modAnim">
        <pc:chgData name="谢 濡键" userId="cca8f1e8946e2ab5" providerId="LiveId" clId="{5AB6628E-C049-4D62-93BF-C123AC20BC45}" dt="2019-12-26T15:26:13.542" v="20075"/>
        <pc:sldMkLst>
          <pc:docMk/>
          <pc:sldMk cId="2029458646" sldId="349"/>
        </pc:sldMkLst>
        <pc:spChg chg="mod">
          <ac:chgData name="谢 濡键" userId="cca8f1e8946e2ab5" providerId="LiveId" clId="{5AB6628E-C049-4D62-93BF-C123AC20BC45}" dt="2019-12-26T14:20:03.201" v="15475" actId="20577"/>
          <ac:spMkLst>
            <pc:docMk/>
            <pc:sldMk cId="2029458646" sldId="349"/>
            <ac:spMk id="2" creationId="{EBB1AF72-C535-49F6-9BB5-ED2D2B83A1D5}"/>
          </ac:spMkLst>
        </pc:spChg>
        <pc:spChg chg="mod">
          <ac:chgData name="谢 濡键" userId="cca8f1e8946e2ab5" providerId="LiveId" clId="{5AB6628E-C049-4D62-93BF-C123AC20BC45}" dt="2019-12-26T14:43:10.470" v="17416" actId="20577"/>
          <ac:spMkLst>
            <pc:docMk/>
            <pc:sldMk cId="2029458646" sldId="349"/>
            <ac:spMk id="3" creationId="{5FE0E44C-3B99-4BA8-BB9F-732CE05AD968}"/>
          </ac:spMkLst>
        </pc:spChg>
        <pc:spChg chg="add mod">
          <ac:chgData name="谢 濡键" userId="cca8f1e8946e2ab5" providerId="LiveId" clId="{5AB6628E-C049-4D62-93BF-C123AC20BC45}" dt="2019-12-26T14:23:11.409" v="15770" actId="1076"/>
          <ac:spMkLst>
            <pc:docMk/>
            <pc:sldMk cId="2029458646" sldId="349"/>
            <ac:spMk id="4" creationId="{4644EFEA-D70F-41C2-AF0B-CBEEBFDACED5}"/>
          </ac:spMkLst>
        </pc:spChg>
        <pc:spChg chg="add mod">
          <ac:chgData name="谢 濡键" userId="cca8f1e8946e2ab5" providerId="LiveId" clId="{5AB6628E-C049-4D62-93BF-C123AC20BC45}" dt="2019-12-26T14:23:49.028" v="15784"/>
          <ac:spMkLst>
            <pc:docMk/>
            <pc:sldMk cId="2029458646" sldId="349"/>
            <ac:spMk id="5" creationId="{70DA5CBA-0FDF-4D31-8FD4-16D098082835}"/>
          </ac:spMkLst>
        </pc:spChg>
        <pc:spChg chg="add mod">
          <ac:chgData name="谢 濡键" userId="cca8f1e8946e2ab5" providerId="LiveId" clId="{5AB6628E-C049-4D62-93BF-C123AC20BC45}" dt="2019-12-26T14:23:50.490" v="15786"/>
          <ac:spMkLst>
            <pc:docMk/>
            <pc:sldMk cId="2029458646" sldId="349"/>
            <ac:spMk id="6" creationId="{3868B093-26BD-4279-84DB-BACA0C68EB70}"/>
          </ac:spMkLst>
        </pc:spChg>
        <pc:spChg chg="add mod">
          <ac:chgData name="谢 濡键" userId="cca8f1e8946e2ab5" providerId="LiveId" clId="{5AB6628E-C049-4D62-93BF-C123AC20BC45}" dt="2019-12-26T14:23:51.817" v="15788"/>
          <ac:spMkLst>
            <pc:docMk/>
            <pc:sldMk cId="2029458646" sldId="349"/>
            <ac:spMk id="7" creationId="{CB409EEB-A2B2-4344-819F-0FBDE0132281}"/>
          </ac:spMkLst>
        </pc:spChg>
        <pc:spChg chg="add mod">
          <ac:chgData name="谢 濡键" userId="cca8f1e8946e2ab5" providerId="LiveId" clId="{5AB6628E-C049-4D62-93BF-C123AC20BC45}" dt="2019-12-26T14:23:53.400" v="15790"/>
          <ac:spMkLst>
            <pc:docMk/>
            <pc:sldMk cId="2029458646" sldId="349"/>
            <ac:spMk id="8" creationId="{D8CD1BA1-D828-446B-9147-353A498B74AD}"/>
          </ac:spMkLst>
        </pc:spChg>
        <pc:spChg chg="add mod">
          <ac:chgData name="谢 濡键" userId="cca8f1e8946e2ab5" providerId="LiveId" clId="{5AB6628E-C049-4D62-93BF-C123AC20BC45}" dt="2019-12-26T14:25:11.378" v="15815" actId="207"/>
          <ac:spMkLst>
            <pc:docMk/>
            <pc:sldMk cId="2029458646" sldId="349"/>
            <ac:spMk id="9" creationId="{3A3EF75F-B8DF-4AF5-9AC3-39DE45D9B34E}"/>
          </ac:spMkLst>
        </pc:spChg>
        <pc:spChg chg="add mod">
          <ac:chgData name="谢 濡键" userId="cca8f1e8946e2ab5" providerId="LiveId" clId="{5AB6628E-C049-4D62-93BF-C123AC20BC45}" dt="2019-12-26T14:23:57.854" v="15796"/>
          <ac:spMkLst>
            <pc:docMk/>
            <pc:sldMk cId="2029458646" sldId="349"/>
            <ac:spMk id="10" creationId="{A777AFEA-3A2F-43F6-8977-B84A73CC9B35}"/>
          </ac:spMkLst>
        </pc:spChg>
        <pc:spChg chg="add del mod">
          <ac:chgData name="谢 濡键" userId="cca8f1e8946e2ab5" providerId="LiveId" clId="{5AB6628E-C049-4D62-93BF-C123AC20BC45}" dt="2019-12-26T14:24:05.261" v="15801" actId="478"/>
          <ac:spMkLst>
            <pc:docMk/>
            <pc:sldMk cId="2029458646" sldId="349"/>
            <ac:spMk id="11" creationId="{25D8E173-05AC-44C6-99F3-F8A0460D3FB7}"/>
          </ac:spMkLst>
        </pc:spChg>
        <pc:spChg chg="add mod">
          <ac:chgData name="谢 濡键" userId="cca8f1e8946e2ab5" providerId="LiveId" clId="{5AB6628E-C049-4D62-93BF-C123AC20BC45}" dt="2019-12-26T14:24:59.236" v="15813" actId="1076"/>
          <ac:spMkLst>
            <pc:docMk/>
            <pc:sldMk cId="2029458646" sldId="349"/>
            <ac:spMk id="12" creationId="{E28F320D-10D5-4680-8529-D159BDC83DEB}"/>
          </ac:spMkLst>
        </pc:spChg>
        <pc:spChg chg="add mod">
          <ac:chgData name="谢 濡键" userId="cca8f1e8946e2ab5" providerId="LiveId" clId="{5AB6628E-C049-4D62-93BF-C123AC20BC45}" dt="2019-12-26T14:25:01.880" v="15814" actId="1076"/>
          <ac:spMkLst>
            <pc:docMk/>
            <pc:sldMk cId="2029458646" sldId="349"/>
            <ac:spMk id="13" creationId="{1BE742D3-4E39-4AA0-957C-9D2A1A8A59C0}"/>
          </ac:spMkLst>
        </pc:spChg>
        <pc:spChg chg="add del mod">
          <ac:chgData name="谢 濡键" userId="cca8f1e8946e2ab5" providerId="LiveId" clId="{5AB6628E-C049-4D62-93BF-C123AC20BC45}" dt="2019-12-26T14:24:06.800" v="15802" actId="478"/>
          <ac:spMkLst>
            <pc:docMk/>
            <pc:sldMk cId="2029458646" sldId="349"/>
            <ac:spMk id="14" creationId="{1C59BD7F-1481-4AB9-A6C6-C5234530C70D}"/>
          </ac:spMkLst>
        </pc:spChg>
        <pc:spChg chg="add mod">
          <ac:chgData name="谢 濡键" userId="cca8f1e8946e2ab5" providerId="LiveId" clId="{5AB6628E-C049-4D62-93BF-C123AC20BC45}" dt="2019-12-26T14:25:40.325" v="15839" actId="1076"/>
          <ac:spMkLst>
            <pc:docMk/>
            <pc:sldMk cId="2029458646" sldId="349"/>
            <ac:spMk id="34" creationId="{1C64D2EF-759B-475D-AC22-1C8F40F99631}"/>
          </ac:spMkLst>
        </pc:spChg>
        <pc:cxnChg chg="add mod">
          <ac:chgData name="谢 濡键" userId="cca8f1e8946e2ab5" providerId="LiveId" clId="{5AB6628E-C049-4D62-93BF-C123AC20BC45}" dt="2019-12-26T14:24:18.845" v="15803" actId="11529"/>
          <ac:cxnSpMkLst>
            <pc:docMk/>
            <pc:sldMk cId="2029458646" sldId="349"/>
            <ac:cxnSpMk id="16" creationId="{E88C8D9C-EE39-46D1-A62F-EB07F6DB17AE}"/>
          </ac:cxnSpMkLst>
        </pc:cxnChg>
        <pc:cxnChg chg="add mod">
          <ac:chgData name="谢 濡键" userId="cca8f1e8946e2ab5" providerId="LiveId" clId="{5AB6628E-C049-4D62-93BF-C123AC20BC45}" dt="2019-12-26T14:25:16.841" v="15817" actId="208"/>
          <ac:cxnSpMkLst>
            <pc:docMk/>
            <pc:sldMk cId="2029458646" sldId="349"/>
            <ac:cxnSpMk id="18" creationId="{DC40DD4D-0652-4C9B-9346-6555EBD9B163}"/>
          </ac:cxnSpMkLst>
        </pc:cxnChg>
        <pc:cxnChg chg="add mod">
          <ac:chgData name="谢 濡键" userId="cca8f1e8946e2ab5" providerId="LiveId" clId="{5AB6628E-C049-4D62-93BF-C123AC20BC45}" dt="2019-12-26T14:25:14.275" v="15816" actId="208"/>
          <ac:cxnSpMkLst>
            <pc:docMk/>
            <pc:sldMk cId="2029458646" sldId="349"/>
            <ac:cxnSpMk id="20" creationId="{6B1F91F0-3CDD-47DE-87A9-3A8DDBBDA98D}"/>
          </ac:cxnSpMkLst>
        </pc:cxnChg>
        <pc:cxnChg chg="add mod">
          <ac:chgData name="谢 濡键" userId="cca8f1e8946e2ab5" providerId="LiveId" clId="{5AB6628E-C049-4D62-93BF-C123AC20BC45}" dt="2019-12-26T14:24:32.420" v="15806" actId="11529"/>
          <ac:cxnSpMkLst>
            <pc:docMk/>
            <pc:sldMk cId="2029458646" sldId="349"/>
            <ac:cxnSpMk id="22" creationId="{BC4659BF-5E65-4C0E-8B78-1DE8A895428D}"/>
          </ac:cxnSpMkLst>
        </pc:cxnChg>
        <pc:cxnChg chg="add mod">
          <ac:chgData name="谢 濡键" userId="cca8f1e8946e2ab5" providerId="LiveId" clId="{5AB6628E-C049-4D62-93BF-C123AC20BC45}" dt="2019-12-26T14:24:59.236" v="15813" actId="1076"/>
          <ac:cxnSpMkLst>
            <pc:docMk/>
            <pc:sldMk cId="2029458646" sldId="349"/>
            <ac:cxnSpMk id="24" creationId="{FC2D9D61-9647-40B7-8EFF-3A7E93FAD78C}"/>
          </ac:cxnSpMkLst>
        </pc:cxnChg>
        <pc:cxnChg chg="add mod">
          <ac:chgData name="谢 濡键" userId="cca8f1e8946e2ab5" providerId="LiveId" clId="{5AB6628E-C049-4D62-93BF-C123AC20BC45}" dt="2019-12-26T14:24:43.110" v="15808" actId="11529"/>
          <ac:cxnSpMkLst>
            <pc:docMk/>
            <pc:sldMk cId="2029458646" sldId="349"/>
            <ac:cxnSpMk id="26" creationId="{4DDF3A89-9162-417B-8720-A6EA6A5134AC}"/>
          </ac:cxnSpMkLst>
        </pc:cxnChg>
        <pc:cxnChg chg="add mod">
          <ac:chgData name="谢 濡键" userId="cca8f1e8946e2ab5" providerId="LiveId" clId="{5AB6628E-C049-4D62-93BF-C123AC20BC45}" dt="2019-12-26T14:25:01.880" v="15814" actId="1076"/>
          <ac:cxnSpMkLst>
            <pc:docMk/>
            <pc:sldMk cId="2029458646" sldId="349"/>
            <ac:cxnSpMk id="28" creationId="{B908892C-FE94-4A1E-B372-22B123143658}"/>
          </ac:cxnSpMkLst>
        </pc:cxnChg>
        <pc:cxnChg chg="add mod">
          <ac:chgData name="谢 濡键" userId="cca8f1e8946e2ab5" providerId="LiveId" clId="{5AB6628E-C049-4D62-93BF-C123AC20BC45}" dt="2019-12-26T14:24:51.765" v="15810" actId="11529"/>
          <ac:cxnSpMkLst>
            <pc:docMk/>
            <pc:sldMk cId="2029458646" sldId="349"/>
            <ac:cxnSpMk id="30" creationId="{A918FD98-0A55-4B58-B352-50D152275BA7}"/>
          </ac:cxnSpMkLst>
        </pc:cxnChg>
      </pc:sldChg>
      <pc:sldChg chg="modSp add modAnim">
        <pc:chgData name="谢 濡键" userId="cca8f1e8946e2ab5" providerId="LiveId" clId="{5AB6628E-C049-4D62-93BF-C123AC20BC45}" dt="2019-12-26T15:26:19.530" v="20077"/>
        <pc:sldMkLst>
          <pc:docMk/>
          <pc:sldMk cId="2414072592" sldId="350"/>
        </pc:sldMkLst>
        <pc:spChg chg="mod">
          <ac:chgData name="谢 濡键" userId="cca8f1e8946e2ab5" providerId="LiveId" clId="{5AB6628E-C049-4D62-93BF-C123AC20BC45}" dt="2019-12-26T14:25:47.608" v="15841"/>
          <ac:spMkLst>
            <pc:docMk/>
            <pc:sldMk cId="2414072592" sldId="350"/>
            <ac:spMk id="2" creationId="{8D7456BF-E90E-4ACD-9DEE-B612D795EA8A}"/>
          </ac:spMkLst>
        </pc:spChg>
        <pc:spChg chg="mod">
          <ac:chgData name="谢 濡键" userId="cca8f1e8946e2ab5" providerId="LiveId" clId="{5AB6628E-C049-4D62-93BF-C123AC20BC45}" dt="2019-12-26T14:41:59.573" v="17390"/>
          <ac:spMkLst>
            <pc:docMk/>
            <pc:sldMk cId="2414072592" sldId="350"/>
            <ac:spMk id="3" creationId="{0A50DE26-D1EE-459A-A319-8B45933DB3D0}"/>
          </ac:spMkLst>
        </pc:spChg>
      </pc:sldChg>
      <pc:sldChg chg="modSp add modAnim">
        <pc:chgData name="谢 濡键" userId="cca8f1e8946e2ab5" providerId="LiveId" clId="{5AB6628E-C049-4D62-93BF-C123AC20BC45}" dt="2019-12-26T15:26:35.215" v="20084"/>
        <pc:sldMkLst>
          <pc:docMk/>
          <pc:sldMk cId="2553779156" sldId="351"/>
        </pc:sldMkLst>
        <pc:spChg chg="mod">
          <ac:chgData name="谢 濡键" userId="cca8f1e8946e2ab5" providerId="LiveId" clId="{5AB6628E-C049-4D62-93BF-C123AC20BC45}" dt="2019-12-26T14:38:38.930" v="16880"/>
          <ac:spMkLst>
            <pc:docMk/>
            <pc:sldMk cId="2553779156" sldId="351"/>
            <ac:spMk id="2" creationId="{8D9D9F30-B58F-4A51-847F-8D42AACC4D33}"/>
          </ac:spMkLst>
        </pc:spChg>
        <pc:spChg chg="mod">
          <ac:chgData name="谢 濡键" userId="cca8f1e8946e2ab5" providerId="LiveId" clId="{5AB6628E-C049-4D62-93BF-C123AC20BC45}" dt="2019-12-26T14:41:50.766" v="17388"/>
          <ac:spMkLst>
            <pc:docMk/>
            <pc:sldMk cId="2553779156" sldId="351"/>
            <ac:spMk id="3" creationId="{12266028-6248-401B-88FF-778D6C858875}"/>
          </ac:spMkLst>
        </pc:spChg>
      </pc:sldChg>
      <pc:sldChg chg="modSp add modAnim">
        <pc:chgData name="谢 濡键" userId="cca8f1e8946e2ab5" providerId="LiveId" clId="{5AB6628E-C049-4D62-93BF-C123AC20BC45}" dt="2019-12-26T15:26:47.943" v="20090"/>
        <pc:sldMkLst>
          <pc:docMk/>
          <pc:sldMk cId="3202257054" sldId="352"/>
        </pc:sldMkLst>
        <pc:spChg chg="mod">
          <ac:chgData name="谢 濡键" userId="cca8f1e8946e2ab5" providerId="LiveId" clId="{5AB6628E-C049-4D62-93BF-C123AC20BC45}" dt="2019-12-26T14:47:07.823" v="17453"/>
          <ac:spMkLst>
            <pc:docMk/>
            <pc:sldMk cId="3202257054" sldId="352"/>
            <ac:spMk id="2" creationId="{36ED4422-5F6D-4A8E-91A8-71AC878F2033}"/>
          </ac:spMkLst>
        </pc:spChg>
        <pc:spChg chg="mod">
          <ac:chgData name="谢 濡键" userId="cca8f1e8946e2ab5" providerId="LiveId" clId="{5AB6628E-C049-4D62-93BF-C123AC20BC45}" dt="2019-12-26T15:00:16.602" v="18436"/>
          <ac:spMkLst>
            <pc:docMk/>
            <pc:sldMk cId="3202257054" sldId="352"/>
            <ac:spMk id="3" creationId="{EF03BC7D-5F0B-4474-B339-653A88D168A9}"/>
          </ac:spMkLst>
        </pc:spChg>
      </pc:sldChg>
      <pc:sldChg chg="modSp add modAnim">
        <pc:chgData name="谢 濡键" userId="cca8f1e8946e2ab5" providerId="LiveId" clId="{5AB6628E-C049-4D62-93BF-C123AC20BC45}" dt="2019-12-26T15:26:50.728" v="20092"/>
        <pc:sldMkLst>
          <pc:docMk/>
          <pc:sldMk cId="2029823258" sldId="353"/>
        </pc:sldMkLst>
        <pc:spChg chg="mod">
          <ac:chgData name="谢 濡键" userId="cca8f1e8946e2ab5" providerId="LiveId" clId="{5AB6628E-C049-4D62-93BF-C123AC20BC45}" dt="2019-12-26T14:59:35.288" v="18343"/>
          <ac:spMkLst>
            <pc:docMk/>
            <pc:sldMk cId="2029823258" sldId="353"/>
            <ac:spMk id="2" creationId="{A2123EDF-0280-4439-9B1A-4BC63001F899}"/>
          </ac:spMkLst>
        </pc:spChg>
        <pc:spChg chg="mod">
          <ac:chgData name="谢 濡键" userId="cca8f1e8946e2ab5" providerId="LiveId" clId="{5AB6628E-C049-4D62-93BF-C123AC20BC45}" dt="2019-12-26T15:07:17.802" v="19208"/>
          <ac:spMkLst>
            <pc:docMk/>
            <pc:sldMk cId="2029823258" sldId="353"/>
            <ac:spMk id="3" creationId="{6778B663-171B-496C-9C4E-4857AF28412E}"/>
          </ac:spMkLst>
        </pc:spChg>
      </pc:sldChg>
      <pc:sldChg chg="modSp add modAnim">
        <pc:chgData name="谢 濡键" userId="cca8f1e8946e2ab5" providerId="LiveId" clId="{5AB6628E-C049-4D62-93BF-C123AC20BC45}" dt="2019-12-26T15:26:42.650" v="20086"/>
        <pc:sldMkLst>
          <pc:docMk/>
          <pc:sldMk cId="2188848547" sldId="354"/>
        </pc:sldMkLst>
        <pc:spChg chg="mod">
          <ac:chgData name="谢 濡键" userId="cca8f1e8946e2ab5" providerId="LiveId" clId="{5AB6628E-C049-4D62-93BF-C123AC20BC45}" dt="2019-12-26T15:07:49.112" v="19225"/>
          <ac:spMkLst>
            <pc:docMk/>
            <pc:sldMk cId="2188848547" sldId="354"/>
            <ac:spMk id="2" creationId="{52732091-3B9B-450C-B936-871CA3049D64}"/>
          </ac:spMkLst>
        </pc:spChg>
        <pc:spChg chg="mod">
          <ac:chgData name="谢 濡键" userId="cca8f1e8946e2ab5" providerId="LiveId" clId="{5AB6628E-C049-4D62-93BF-C123AC20BC45}" dt="2019-12-26T15:13:46.287" v="19740"/>
          <ac:spMkLst>
            <pc:docMk/>
            <pc:sldMk cId="2188848547" sldId="354"/>
            <ac:spMk id="3" creationId="{23924E93-BF4C-4AE5-9F2E-2508CEFA000A}"/>
          </ac:spMkLst>
        </pc:spChg>
      </pc:sldChg>
      <pc:sldChg chg="modSp add modAnim">
        <pc:chgData name="谢 濡键" userId="cca8f1e8946e2ab5" providerId="LiveId" clId="{5AB6628E-C049-4D62-93BF-C123AC20BC45}" dt="2019-12-26T15:26:45.157" v="20088"/>
        <pc:sldMkLst>
          <pc:docMk/>
          <pc:sldMk cId="1308589089" sldId="355"/>
        </pc:sldMkLst>
        <pc:spChg chg="mod">
          <ac:chgData name="谢 濡键" userId="cca8f1e8946e2ab5" providerId="LiveId" clId="{5AB6628E-C049-4D62-93BF-C123AC20BC45}" dt="2019-12-26T15:13:54.456" v="19751"/>
          <ac:spMkLst>
            <pc:docMk/>
            <pc:sldMk cId="1308589089" sldId="355"/>
            <ac:spMk id="2" creationId="{3564A4D3-888F-4640-88E2-4A79DD5E3535}"/>
          </ac:spMkLst>
        </pc:spChg>
        <pc:spChg chg="mod">
          <ac:chgData name="谢 濡键" userId="cca8f1e8946e2ab5" providerId="LiveId" clId="{5AB6628E-C049-4D62-93BF-C123AC20BC45}" dt="2019-12-26T15:15:42.824" v="20060" actId="20577"/>
          <ac:spMkLst>
            <pc:docMk/>
            <pc:sldMk cId="1308589089" sldId="355"/>
            <ac:spMk id="3" creationId="{F4ADCF09-5080-41B0-BCB5-5BF8A971DB65}"/>
          </ac:spMkLst>
        </pc:spChg>
      </pc:sldChg>
    </pc:docChg>
  </pc:docChgLst>
  <pc:docChgLst>
    <pc:chgData name="谢 濡键" userId="cca8f1e8946e2ab5" providerId="LiveId" clId="{4F589DE5-69F2-4872-91B3-0329887AE14D}"/>
    <pc:docChg chg="undo custSel addSld delSld modSld">
      <pc:chgData name="谢 濡键" userId="cca8f1e8946e2ab5" providerId="LiveId" clId="{4F589DE5-69F2-4872-91B3-0329887AE14D}" dt="2019-12-09T15:35:49.797" v="5548" actId="6549"/>
      <pc:docMkLst>
        <pc:docMk/>
      </pc:docMkLst>
      <pc:sldChg chg="modSp">
        <pc:chgData name="谢 濡键" userId="cca8f1e8946e2ab5" providerId="LiveId" clId="{4F589DE5-69F2-4872-91B3-0329887AE14D}" dt="2019-12-09T10:50:07.613" v="1" actId="27636"/>
        <pc:sldMkLst>
          <pc:docMk/>
          <pc:sldMk cId="690039131" sldId="305"/>
        </pc:sldMkLst>
        <pc:spChg chg="mod">
          <ac:chgData name="谢 濡键" userId="cca8f1e8946e2ab5" providerId="LiveId" clId="{4F589DE5-69F2-4872-91B3-0329887AE14D}" dt="2019-12-09T10:50:07.613" v="1" actId="27636"/>
          <ac:spMkLst>
            <pc:docMk/>
            <pc:sldMk cId="690039131" sldId="305"/>
            <ac:spMk id="3" creationId="{00000000-0000-0000-0000-000000000000}"/>
          </ac:spMkLst>
        </pc:spChg>
      </pc:sldChg>
      <pc:sldChg chg="modSp add">
        <pc:chgData name="谢 濡键" userId="cca8f1e8946e2ab5" providerId="LiveId" clId="{4F589DE5-69F2-4872-91B3-0329887AE14D}" dt="2019-12-09T11:33:26.915" v="1179" actId="20577"/>
        <pc:sldMkLst>
          <pc:docMk/>
          <pc:sldMk cId="1146576677" sldId="307"/>
        </pc:sldMkLst>
        <pc:spChg chg="mod">
          <ac:chgData name="谢 濡键" userId="cca8f1e8946e2ab5" providerId="LiveId" clId="{4F589DE5-69F2-4872-91B3-0329887AE14D}" dt="2019-12-09T10:50:23.943" v="51"/>
          <ac:spMkLst>
            <pc:docMk/>
            <pc:sldMk cId="1146576677" sldId="307"/>
            <ac:spMk id="2" creationId="{8674D7EB-C742-4CE8-9592-D1CC1B3BB38C}"/>
          </ac:spMkLst>
        </pc:spChg>
        <pc:spChg chg="mod">
          <ac:chgData name="谢 濡键" userId="cca8f1e8946e2ab5" providerId="LiveId" clId="{4F589DE5-69F2-4872-91B3-0329887AE14D}" dt="2019-12-09T11:33:26.915" v="1179" actId="20577"/>
          <ac:spMkLst>
            <pc:docMk/>
            <pc:sldMk cId="1146576677" sldId="307"/>
            <ac:spMk id="3" creationId="{E3C3CF66-38E4-4C80-8EB7-C24B64614183}"/>
          </ac:spMkLst>
        </pc:spChg>
      </pc:sldChg>
      <pc:sldChg chg="modSp add del">
        <pc:chgData name="谢 濡键" userId="cca8f1e8946e2ab5" providerId="LiveId" clId="{4F589DE5-69F2-4872-91B3-0329887AE14D}" dt="2019-12-09T10:59:16.275" v="667" actId="47"/>
        <pc:sldMkLst>
          <pc:docMk/>
          <pc:sldMk cId="1337184294" sldId="308"/>
        </pc:sldMkLst>
        <pc:spChg chg="mod">
          <ac:chgData name="谢 濡键" userId="cca8f1e8946e2ab5" providerId="LiveId" clId="{4F589DE5-69F2-4872-91B3-0329887AE14D}" dt="2019-12-09T10:57:56.848" v="643"/>
          <ac:spMkLst>
            <pc:docMk/>
            <pc:sldMk cId="1337184294" sldId="308"/>
            <ac:spMk id="2" creationId="{C73994BB-C613-4FB2-BD7E-E9B17DACBA86}"/>
          </ac:spMkLst>
        </pc:spChg>
        <pc:spChg chg="mod">
          <ac:chgData name="谢 濡键" userId="cca8f1e8946e2ab5" providerId="LiveId" clId="{4F589DE5-69F2-4872-91B3-0329887AE14D}" dt="2019-12-09T10:58:46.945" v="661" actId="20577"/>
          <ac:spMkLst>
            <pc:docMk/>
            <pc:sldMk cId="1337184294" sldId="308"/>
            <ac:spMk id="3" creationId="{6A77E028-86C8-44A8-9AFC-F619721EB03C}"/>
          </ac:spMkLst>
        </pc:spChg>
        <pc:spChg chg="mod">
          <ac:chgData name="谢 濡键" userId="cca8f1e8946e2ab5" providerId="LiveId" clId="{4F589DE5-69F2-4872-91B3-0329887AE14D}" dt="2019-12-09T10:59:11.597" v="666" actId="20577"/>
          <ac:spMkLst>
            <pc:docMk/>
            <pc:sldMk cId="1337184294" sldId="308"/>
            <ac:spMk id="4" creationId="{6856B12F-06A1-452B-B317-4C8C9755BCE7}"/>
          </ac:spMkLst>
        </pc:spChg>
      </pc:sldChg>
      <pc:sldChg chg="modSp add">
        <pc:chgData name="谢 濡键" userId="cca8f1e8946e2ab5" providerId="LiveId" clId="{4F589DE5-69F2-4872-91B3-0329887AE14D}" dt="2019-12-09T11:36:11.126" v="1261"/>
        <pc:sldMkLst>
          <pc:docMk/>
          <pc:sldMk cId="3896209361" sldId="308"/>
        </pc:sldMkLst>
        <pc:spChg chg="mod">
          <ac:chgData name="谢 濡键" userId="cca8f1e8946e2ab5" providerId="LiveId" clId="{4F589DE5-69F2-4872-91B3-0329887AE14D}" dt="2019-12-09T11:00:25.531" v="830"/>
          <ac:spMkLst>
            <pc:docMk/>
            <pc:sldMk cId="3896209361" sldId="308"/>
            <ac:spMk id="2" creationId="{9999EC78-97D9-4758-8DEC-18950C72C3EC}"/>
          </ac:spMkLst>
        </pc:spChg>
        <pc:spChg chg="mod">
          <ac:chgData name="谢 濡键" userId="cca8f1e8946e2ab5" providerId="LiveId" clId="{4F589DE5-69F2-4872-91B3-0329887AE14D}" dt="2019-12-09T11:36:11.126" v="1261"/>
          <ac:spMkLst>
            <pc:docMk/>
            <pc:sldMk cId="3896209361" sldId="308"/>
            <ac:spMk id="3" creationId="{C9FF7A4C-42C6-436B-9324-8665008D92D3}"/>
          </ac:spMkLst>
        </pc:spChg>
      </pc:sldChg>
      <pc:sldChg chg="modSp add">
        <pc:chgData name="谢 濡键" userId="cca8f1e8946e2ab5" providerId="LiveId" clId="{4F589DE5-69F2-4872-91B3-0329887AE14D}" dt="2019-12-09T11:43:20.292" v="2132" actId="207"/>
        <pc:sldMkLst>
          <pc:docMk/>
          <pc:sldMk cId="2720837266" sldId="309"/>
        </pc:sldMkLst>
        <pc:spChg chg="mod">
          <ac:chgData name="谢 濡键" userId="cca8f1e8946e2ab5" providerId="LiveId" clId="{4F589DE5-69F2-4872-91B3-0329887AE14D}" dt="2019-12-09T11:36:17.579" v="1281"/>
          <ac:spMkLst>
            <pc:docMk/>
            <pc:sldMk cId="2720837266" sldId="309"/>
            <ac:spMk id="2" creationId="{612FDEF9-97E7-4503-8ADA-139BBA4B9C76}"/>
          </ac:spMkLst>
        </pc:spChg>
        <pc:spChg chg="mod">
          <ac:chgData name="谢 濡键" userId="cca8f1e8946e2ab5" providerId="LiveId" clId="{4F589DE5-69F2-4872-91B3-0329887AE14D}" dt="2019-12-09T11:43:20.292" v="2132" actId="207"/>
          <ac:spMkLst>
            <pc:docMk/>
            <pc:sldMk cId="2720837266" sldId="309"/>
            <ac:spMk id="3" creationId="{CE7E8A4B-0C4F-4274-91DA-9D2C3ADDBC2A}"/>
          </ac:spMkLst>
        </pc:spChg>
      </pc:sldChg>
      <pc:sldChg chg="modSp add">
        <pc:chgData name="谢 濡键" userId="cca8f1e8946e2ab5" providerId="LiveId" clId="{4F589DE5-69F2-4872-91B3-0329887AE14D}" dt="2019-12-09T11:44:46.441" v="2315"/>
        <pc:sldMkLst>
          <pc:docMk/>
          <pc:sldMk cId="1314149448" sldId="310"/>
        </pc:sldMkLst>
        <pc:spChg chg="mod">
          <ac:chgData name="谢 濡键" userId="cca8f1e8946e2ab5" providerId="LiveId" clId="{4F589DE5-69F2-4872-91B3-0329887AE14D}" dt="2019-12-09T11:40:00.484" v="1730"/>
          <ac:spMkLst>
            <pc:docMk/>
            <pc:sldMk cId="1314149448" sldId="310"/>
            <ac:spMk id="2" creationId="{267F4D5C-DA10-4D4A-B4BB-62C62836B8CE}"/>
          </ac:spMkLst>
        </pc:spChg>
        <pc:spChg chg="mod">
          <ac:chgData name="谢 濡键" userId="cca8f1e8946e2ab5" providerId="LiveId" clId="{4F589DE5-69F2-4872-91B3-0329887AE14D}" dt="2019-12-09T11:44:46.441" v="2315"/>
          <ac:spMkLst>
            <pc:docMk/>
            <pc:sldMk cId="1314149448" sldId="310"/>
            <ac:spMk id="3" creationId="{350FADF9-623F-4335-BAAF-0C96CFDA63AB}"/>
          </ac:spMkLst>
        </pc:spChg>
      </pc:sldChg>
      <pc:sldChg chg="addSp delSp modSp add">
        <pc:chgData name="谢 濡键" userId="cca8f1e8946e2ab5" providerId="LiveId" clId="{4F589DE5-69F2-4872-91B3-0329887AE14D}" dt="2019-12-09T12:10:00.041" v="4928"/>
        <pc:sldMkLst>
          <pc:docMk/>
          <pc:sldMk cId="609032226" sldId="311"/>
        </pc:sldMkLst>
        <pc:spChg chg="mod">
          <ac:chgData name="谢 濡键" userId="cca8f1e8946e2ab5" providerId="LiveId" clId="{4F589DE5-69F2-4872-91B3-0329887AE14D}" dt="2019-12-09T11:50:10.218" v="2756" actId="1076"/>
          <ac:spMkLst>
            <pc:docMk/>
            <pc:sldMk cId="609032226" sldId="311"/>
            <ac:spMk id="2" creationId="{3DDEEF78-EA6D-4019-83AF-1CA0353C24D8}"/>
          </ac:spMkLst>
        </pc:spChg>
        <pc:spChg chg="mod">
          <ac:chgData name="谢 濡键" userId="cca8f1e8946e2ab5" providerId="LiveId" clId="{4F589DE5-69F2-4872-91B3-0329887AE14D}" dt="2019-12-09T12:10:00.041" v="4928"/>
          <ac:spMkLst>
            <pc:docMk/>
            <pc:sldMk cId="609032226" sldId="311"/>
            <ac:spMk id="3" creationId="{505CF4A7-6C02-40DF-8BDB-2358E4D7E2EF}"/>
          </ac:spMkLst>
        </pc:spChg>
        <pc:spChg chg="add mod">
          <ac:chgData name="谢 濡键" userId="cca8f1e8946e2ab5" providerId="LiveId" clId="{4F589DE5-69F2-4872-91B3-0329887AE14D}" dt="2019-12-09T11:47:15.569" v="2632" actId="164"/>
          <ac:spMkLst>
            <pc:docMk/>
            <pc:sldMk cId="609032226" sldId="311"/>
            <ac:spMk id="4" creationId="{694099DF-2185-47E1-AACA-E0882A3BE0AF}"/>
          </ac:spMkLst>
        </pc:spChg>
        <pc:spChg chg="add mod">
          <ac:chgData name="谢 濡键" userId="cca8f1e8946e2ab5" providerId="LiveId" clId="{4F589DE5-69F2-4872-91B3-0329887AE14D}" dt="2019-12-09T11:47:27.226" v="2635" actId="1076"/>
          <ac:spMkLst>
            <pc:docMk/>
            <pc:sldMk cId="609032226" sldId="311"/>
            <ac:spMk id="5" creationId="{BA4B815A-C5B8-4D26-A6F3-907A50EE5AFB}"/>
          </ac:spMkLst>
        </pc:spChg>
        <pc:spChg chg="add mod topLvl">
          <ac:chgData name="谢 濡键" userId="cca8f1e8946e2ab5" providerId="LiveId" clId="{4F589DE5-69F2-4872-91B3-0329887AE14D}" dt="2019-12-09T11:59:18.770" v="3863" actId="1076"/>
          <ac:spMkLst>
            <pc:docMk/>
            <pc:sldMk cId="609032226" sldId="311"/>
            <ac:spMk id="23" creationId="{7648A9BF-1AB3-4587-8123-2BF2BAFF6DB1}"/>
          </ac:spMkLst>
        </pc:spChg>
        <pc:spChg chg="add mod topLvl">
          <ac:chgData name="谢 濡键" userId="cca8f1e8946e2ab5" providerId="LiveId" clId="{4F589DE5-69F2-4872-91B3-0329887AE14D}" dt="2019-12-09T11:59:27.351" v="3867" actId="1076"/>
          <ac:spMkLst>
            <pc:docMk/>
            <pc:sldMk cId="609032226" sldId="311"/>
            <ac:spMk id="24" creationId="{89A839CA-4240-4AB4-B9FB-C3136ACF5DBD}"/>
          </ac:spMkLst>
        </pc:spChg>
        <pc:spChg chg="add mod topLvl">
          <ac:chgData name="谢 濡键" userId="cca8f1e8946e2ab5" providerId="LiveId" clId="{4F589DE5-69F2-4872-91B3-0329887AE14D}" dt="2019-12-09T11:59:33.915" v="3869" actId="1076"/>
          <ac:spMkLst>
            <pc:docMk/>
            <pc:sldMk cId="609032226" sldId="311"/>
            <ac:spMk id="25" creationId="{F5DA02B5-2D27-4157-91C0-63BDA1B120B3}"/>
          </ac:spMkLst>
        </pc:spChg>
        <pc:spChg chg="add mod topLvl">
          <ac:chgData name="谢 濡键" userId="cca8f1e8946e2ab5" providerId="LiveId" clId="{4F589DE5-69F2-4872-91B3-0329887AE14D}" dt="2019-12-09T11:59:39.443" v="3871" actId="1076"/>
          <ac:spMkLst>
            <pc:docMk/>
            <pc:sldMk cId="609032226" sldId="311"/>
            <ac:spMk id="26" creationId="{058328C7-B19C-40E4-A710-E4D3B9BF609F}"/>
          </ac:spMkLst>
        </pc:spChg>
        <pc:spChg chg="add mod topLvl">
          <ac:chgData name="谢 濡键" userId="cca8f1e8946e2ab5" providerId="LiveId" clId="{4F589DE5-69F2-4872-91B3-0329887AE14D}" dt="2019-12-09T11:59:44.895" v="3873" actId="1076"/>
          <ac:spMkLst>
            <pc:docMk/>
            <pc:sldMk cId="609032226" sldId="311"/>
            <ac:spMk id="27" creationId="{5B956C85-7669-4363-B67B-5BAA641A7BAB}"/>
          </ac:spMkLst>
        </pc:spChg>
        <pc:spChg chg="add mod topLvl">
          <ac:chgData name="谢 濡键" userId="cca8f1e8946e2ab5" providerId="LiveId" clId="{4F589DE5-69F2-4872-91B3-0329887AE14D}" dt="2019-12-09T11:59:48.975" v="3874" actId="1076"/>
          <ac:spMkLst>
            <pc:docMk/>
            <pc:sldMk cId="609032226" sldId="311"/>
            <ac:spMk id="28" creationId="{68893498-BB4B-4C4F-BAC5-70DDB6D93F19}"/>
          </ac:spMkLst>
        </pc:spChg>
        <pc:spChg chg="add del mod topLvl">
          <ac:chgData name="谢 濡键" userId="cca8f1e8946e2ab5" providerId="LiveId" clId="{4F589DE5-69F2-4872-91B3-0329887AE14D}" dt="2019-12-09T11:59:51.397" v="3875" actId="478"/>
          <ac:spMkLst>
            <pc:docMk/>
            <pc:sldMk cId="609032226" sldId="311"/>
            <ac:spMk id="29" creationId="{7CED0D06-5BE8-4451-8CC2-8D15BB44D850}"/>
          </ac:spMkLst>
        </pc:spChg>
        <pc:spChg chg="add del mod topLvl">
          <ac:chgData name="谢 濡键" userId="cca8f1e8946e2ab5" providerId="LiveId" clId="{4F589DE5-69F2-4872-91B3-0329887AE14D}" dt="2019-12-09T11:59:52.976" v="3876" actId="478"/>
          <ac:spMkLst>
            <pc:docMk/>
            <pc:sldMk cId="609032226" sldId="311"/>
            <ac:spMk id="30" creationId="{9B7BFDA6-D935-491A-8642-F4255C55810D}"/>
          </ac:spMkLst>
        </pc:spChg>
        <pc:spChg chg="add mod">
          <ac:chgData name="谢 濡键" userId="cca8f1e8946e2ab5" providerId="LiveId" clId="{4F589DE5-69F2-4872-91B3-0329887AE14D}" dt="2019-12-09T12:00:12.435" v="3887" actId="1076"/>
          <ac:spMkLst>
            <pc:docMk/>
            <pc:sldMk cId="609032226" sldId="311"/>
            <ac:spMk id="34" creationId="{D009DC2C-ADCD-4004-85B4-94956E5D0BB2}"/>
          </ac:spMkLst>
        </pc:spChg>
        <pc:spChg chg="add mod">
          <ac:chgData name="谢 濡键" userId="cca8f1e8946e2ab5" providerId="LiveId" clId="{4F589DE5-69F2-4872-91B3-0329887AE14D}" dt="2019-12-09T12:00:40.060" v="3895" actId="1076"/>
          <ac:spMkLst>
            <pc:docMk/>
            <pc:sldMk cId="609032226" sldId="311"/>
            <ac:spMk id="35" creationId="{1B34C335-998B-47B4-85D0-24CC5ACD8A21}"/>
          </ac:spMkLst>
        </pc:spChg>
        <pc:grpChg chg="add mod topLvl">
          <ac:chgData name="谢 濡键" userId="cca8f1e8946e2ab5" providerId="LiveId" clId="{4F589DE5-69F2-4872-91B3-0329887AE14D}" dt="2019-12-09T11:59:05.283" v="3859" actId="165"/>
          <ac:grpSpMkLst>
            <pc:docMk/>
            <pc:sldMk cId="609032226" sldId="311"/>
            <ac:grpSpMk id="6" creationId="{9873B8DD-C187-4703-A0A9-A299F12419C5}"/>
          </ac:grpSpMkLst>
        </pc:grpChg>
        <pc:grpChg chg="add del mod">
          <ac:chgData name="谢 濡键" userId="cca8f1e8946e2ab5" providerId="LiveId" clId="{4F589DE5-69F2-4872-91B3-0329887AE14D}" dt="2019-12-09T11:59:05.283" v="3859" actId="165"/>
          <ac:grpSpMkLst>
            <pc:docMk/>
            <pc:sldMk cId="609032226" sldId="311"/>
            <ac:grpSpMk id="31" creationId="{94091C7F-1014-4C56-8D13-32814CCE62AB}"/>
          </ac:grpSpMkLst>
        </pc:grpChg>
        <pc:cxnChg chg="add mod topLvl">
          <ac:chgData name="谢 濡键" userId="cca8f1e8946e2ab5" providerId="LiveId" clId="{4F589DE5-69F2-4872-91B3-0329887AE14D}" dt="2019-12-09T11:59:05.283" v="3859" actId="165"/>
          <ac:cxnSpMkLst>
            <pc:docMk/>
            <pc:sldMk cId="609032226" sldId="311"/>
            <ac:cxnSpMk id="8" creationId="{A0CD8210-FB95-43A0-9F83-12DC4E7AE663}"/>
          </ac:cxnSpMkLst>
        </pc:cxnChg>
        <pc:cxnChg chg="add mod topLvl">
          <ac:chgData name="谢 濡键" userId="cca8f1e8946e2ab5" providerId="LiveId" clId="{4F589DE5-69F2-4872-91B3-0329887AE14D}" dt="2019-12-09T11:59:05.283" v="3859" actId="165"/>
          <ac:cxnSpMkLst>
            <pc:docMk/>
            <pc:sldMk cId="609032226" sldId="311"/>
            <ac:cxnSpMk id="10" creationId="{04CFAABD-2993-4CF0-B205-4EAD16C68260}"/>
          </ac:cxnSpMkLst>
        </pc:cxnChg>
        <pc:cxnChg chg="add mod topLvl">
          <ac:chgData name="谢 濡键" userId="cca8f1e8946e2ab5" providerId="LiveId" clId="{4F589DE5-69F2-4872-91B3-0329887AE14D}" dt="2019-12-09T11:59:05.283" v="3859" actId="165"/>
          <ac:cxnSpMkLst>
            <pc:docMk/>
            <pc:sldMk cId="609032226" sldId="311"/>
            <ac:cxnSpMk id="12" creationId="{FEC441ED-F58A-4BA5-A207-ABF22642E4B4}"/>
          </ac:cxnSpMkLst>
        </pc:cxnChg>
        <pc:cxnChg chg="add mod topLvl">
          <ac:chgData name="谢 濡键" userId="cca8f1e8946e2ab5" providerId="LiveId" clId="{4F589DE5-69F2-4872-91B3-0329887AE14D}" dt="2019-12-09T11:59:05.283" v="3859" actId="165"/>
          <ac:cxnSpMkLst>
            <pc:docMk/>
            <pc:sldMk cId="609032226" sldId="311"/>
            <ac:cxnSpMk id="14" creationId="{60B485B8-88E5-4489-AF60-0FACFC823405}"/>
          </ac:cxnSpMkLst>
        </pc:cxnChg>
        <pc:cxnChg chg="add mod topLvl">
          <ac:chgData name="谢 濡键" userId="cca8f1e8946e2ab5" providerId="LiveId" clId="{4F589DE5-69F2-4872-91B3-0329887AE14D}" dt="2019-12-09T11:59:05.283" v="3859" actId="165"/>
          <ac:cxnSpMkLst>
            <pc:docMk/>
            <pc:sldMk cId="609032226" sldId="311"/>
            <ac:cxnSpMk id="16" creationId="{6298CF17-6EEB-43CB-87AE-8CD7F4739D31}"/>
          </ac:cxnSpMkLst>
        </pc:cxnChg>
        <pc:cxnChg chg="add mod topLvl">
          <ac:chgData name="谢 濡键" userId="cca8f1e8946e2ab5" providerId="LiveId" clId="{4F589DE5-69F2-4872-91B3-0329887AE14D}" dt="2019-12-09T11:59:05.283" v="3859" actId="165"/>
          <ac:cxnSpMkLst>
            <pc:docMk/>
            <pc:sldMk cId="609032226" sldId="311"/>
            <ac:cxnSpMk id="18" creationId="{9A2E38F7-2CA2-451C-AE05-E38D7A6AC5F0}"/>
          </ac:cxnSpMkLst>
        </pc:cxnChg>
        <pc:cxnChg chg="add mod topLvl">
          <ac:chgData name="谢 濡键" userId="cca8f1e8946e2ab5" providerId="LiveId" clId="{4F589DE5-69F2-4872-91B3-0329887AE14D}" dt="2019-12-09T11:59:05.283" v="3859" actId="165"/>
          <ac:cxnSpMkLst>
            <pc:docMk/>
            <pc:sldMk cId="609032226" sldId="311"/>
            <ac:cxnSpMk id="20" creationId="{237FC50F-6482-41BC-A94E-EDF9865839C5}"/>
          </ac:cxnSpMkLst>
        </pc:cxnChg>
        <pc:cxnChg chg="add mod topLvl">
          <ac:chgData name="谢 濡键" userId="cca8f1e8946e2ab5" providerId="LiveId" clId="{4F589DE5-69F2-4872-91B3-0329887AE14D}" dt="2019-12-09T11:59:05.283" v="3859" actId="165"/>
          <ac:cxnSpMkLst>
            <pc:docMk/>
            <pc:sldMk cId="609032226" sldId="311"/>
            <ac:cxnSpMk id="22" creationId="{92A06874-2B23-4EDA-8839-B778F62E1160}"/>
          </ac:cxnSpMkLst>
        </pc:cxnChg>
        <pc:cxnChg chg="add mod">
          <ac:chgData name="谢 濡键" userId="cca8f1e8946e2ab5" providerId="LiveId" clId="{4F589DE5-69F2-4872-91B3-0329887AE14D}" dt="2019-12-09T11:59:58.719" v="3877" actId="11529"/>
          <ac:cxnSpMkLst>
            <pc:docMk/>
            <pc:sldMk cId="609032226" sldId="311"/>
            <ac:cxnSpMk id="33" creationId="{3FDD358D-9607-4791-B5E1-C07341A184E7}"/>
          </ac:cxnSpMkLst>
        </pc:cxnChg>
        <pc:cxnChg chg="add mod">
          <ac:chgData name="谢 濡键" userId="cca8f1e8946e2ab5" providerId="LiveId" clId="{4F589DE5-69F2-4872-91B3-0329887AE14D}" dt="2019-12-09T12:00:40.060" v="3895" actId="1076"/>
          <ac:cxnSpMkLst>
            <pc:docMk/>
            <pc:sldMk cId="609032226" sldId="311"/>
            <ac:cxnSpMk id="37" creationId="{24B2FC10-35F4-4164-9777-697CCA70B3A7}"/>
          </ac:cxnSpMkLst>
        </pc:cxnChg>
      </pc:sldChg>
      <pc:sldChg chg="modSp add">
        <pc:chgData name="谢 濡键" userId="cca8f1e8946e2ab5" providerId="LiveId" clId="{4F589DE5-69F2-4872-91B3-0329887AE14D}" dt="2019-12-09T11:58:33.890" v="3857" actId="20577"/>
        <pc:sldMkLst>
          <pc:docMk/>
          <pc:sldMk cId="494836015" sldId="312"/>
        </pc:sldMkLst>
        <pc:spChg chg="mod">
          <ac:chgData name="谢 濡键" userId="cca8f1e8946e2ab5" providerId="LiveId" clId="{4F589DE5-69F2-4872-91B3-0329887AE14D}" dt="2019-12-09T11:52:30.557" v="2967"/>
          <ac:spMkLst>
            <pc:docMk/>
            <pc:sldMk cId="494836015" sldId="312"/>
            <ac:spMk id="2" creationId="{77B06C6C-0760-4A18-A9B8-54DD65917B44}"/>
          </ac:spMkLst>
        </pc:spChg>
        <pc:spChg chg="mod">
          <ac:chgData name="谢 濡键" userId="cca8f1e8946e2ab5" providerId="LiveId" clId="{4F589DE5-69F2-4872-91B3-0329887AE14D}" dt="2019-12-09T11:58:33.890" v="3857" actId="20577"/>
          <ac:spMkLst>
            <pc:docMk/>
            <pc:sldMk cId="494836015" sldId="312"/>
            <ac:spMk id="3" creationId="{71A64CA7-EE34-4A87-8E5D-CD9DF8C8B86D}"/>
          </ac:spMkLst>
        </pc:spChg>
      </pc:sldChg>
      <pc:sldChg chg="modSp add">
        <pc:chgData name="谢 濡键" userId="cca8f1e8946e2ab5" providerId="LiveId" clId="{4F589DE5-69F2-4872-91B3-0329887AE14D}" dt="2019-12-09T12:12:23.715" v="5374"/>
        <pc:sldMkLst>
          <pc:docMk/>
          <pc:sldMk cId="2949297169" sldId="313"/>
        </pc:sldMkLst>
        <pc:spChg chg="mod">
          <ac:chgData name="谢 濡键" userId="cca8f1e8946e2ab5" providerId="LiveId" clId="{4F589DE5-69F2-4872-91B3-0329887AE14D}" dt="2019-12-09T12:02:22.394" v="3919"/>
          <ac:spMkLst>
            <pc:docMk/>
            <pc:sldMk cId="2949297169" sldId="313"/>
            <ac:spMk id="2" creationId="{F84B908B-5382-48AE-8D05-446DD23C526B}"/>
          </ac:spMkLst>
        </pc:spChg>
        <pc:spChg chg="mod">
          <ac:chgData name="谢 濡键" userId="cca8f1e8946e2ab5" providerId="LiveId" clId="{4F589DE5-69F2-4872-91B3-0329887AE14D}" dt="2019-12-09T12:12:23.715" v="5374"/>
          <ac:spMkLst>
            <pc:docMk/>
            <pc:sldMk cId="2949297169" sldId="313"/>
            <ac:spMk id="3" creationId="{5A735900-5F40-40CD-9CC8-93EC317359DF}"/>
          </ac:spMkLst>
        </pc:spChg>
      </pc:sldChg>
      <pc:sldChg chg="addSp delSp modSp add">
        <pc:chgData name="谢 濡键" userId="cca8f1e8946e2ab5" providerId="LiveId" clId="{4F589DE5-69F2-4872-91B3-0329887AE14D}" dt="2019-12-09T15:35:49.797" v="5548" actId="6549"/>
        <pc:sldMkLst>
          <pc:docMk/>
          <pc:sldMk cId="3861748469" sldId="314"/>
        </pc:sldMkLst>
        <pc:spChg chg="mod">
          <ac:chgData name="谢 濡键" userId="cca8f1e8946e2ab5" providerId="LiveId" clId="{4F589DE5-69F2-4872-91B3-0329887AE14D}" dt="2019-12-09T14:49:49.687" v="5390" actId="20577"/>
          <ac:spMkLst>
            <pc:docMk/>
            <pc:sldMk cId="3861748469" sldId="314"/>
            <ac:spMk id="2" creationId="{3D265EE1-014A-4822-AFAF-D0754850F058}"/>
          </ac:spMkLst>
        </pc:spChg>
        <pc:spChg chg="mod">
          <ac:chgData name="谢 濡键" userId="cca8f1e8946e2ab5" providerId="LiveId" clId="{4F589DE5-69F2-4872-91B3-0329887AE14D}" dt="2019-12-09T15:35:49.797" v="5548" actId="6549"/>
          <ac:spMkLst>
            <pc:docMk/>
            <pc:sldMk cId="3861748469" sldId="314"/>
            <ac:spMk id="3" creationId="{75CEBFF9-9D17-4560-A5E4-643A49C12581}"/>
          </ac:spMkLst>
        </pc:spChg>
        <pc:spChg chg="add mod">
          <ac:chgData name="谢 濡键" userId="cca8f1e8946e2ab5" providerId="LiveId" clId="{4F589DE5-69F2-4872-91B3-0329887AE14D}" dt="2019-12-09T15:35:11.864" v="5518" actId="20577"/>
          <ac:spMkLst>
            <pc:docMk/>
            <pc:sldMk cId="3861748469" sldId="314"/>
            <ac:spMk id="4" creationId="{DC1A8527-A893-4669-AE0C-77E19944645E}"/>
          </ac:spMkLst>
        </pc:spChg>
        <pc:spChg chg="add mod">
          <ac:chgData name="谢 濡键" userId="cca8f1e8946e2ab5" providerId="LiveId" clId="{4F589DE5-69F2-4872-91B3-0329887AE14D}" dt="2019-12-09T15:33:57.592" v="5457" actId="164"/>
          <ac:spMkLst>
            <pc:docMk/>
            <pc:sldMk cId="3861748469" sldId="314"/>
            <ac:spMk id="17" creationId="{172D81C2-5D22-41F1-A5DC-20FE2CCB3A35}"/>
          </ac:spMkLst>
        </pc:spChg>
        <pc:spChg chg="add mod">
          <ac:chgData name="谢 濡键" userId="cca8f1e8946e2ab5" providerId="LiveId" clId="{4F589DE5-69F2-4872-91B3-0329887AE14D}" dt="2019-12-09T15:33:57.592" v="5457" actId="164"/>
          <ac:spMkLst>
            <pc:docMk/>
            <pc:sldMk cId="3861748469" sldId="314"/>
            <ac:spMk id="18" creationId="{BCB0723E-2A5A-4C64-8463-F70177ED9EA3}"/>
          </ac:spMkLst>
        </pc:spChg>
        <pc:spChg chg="add mod">
          <ac:chgData name="谢 濡键" userId="cca8f1e8946e2ab5" providerId="LiveId" clId="{4F589DE5-69F2-4872-91B3-0329887AE14D}" dt="2019-12-09T15:33:57.592" v="5457" actId="164"/>
          <ac:spMkLst>
            <pc:docMk/>
            <pc:sldMk cId="3861748469" sldId="314"/>
            <ac:spMk id="19" creationId="{8E657F7D-23B6-4009-8A36-3C77483F7101}"/>
          </ac:spMkLst>
        </pc:spChg>
        <pc:spChg chg="add mod">
          <ac:chgData name="谢 濡键" userId="cca8f1e8946e2ab5" providerId="LiveId" clId="{4F589DE5-69F2-4872-91B3-0329887AE14D}" dt="2019-12-09T15:33:57.592" v="5457" actId="164"/>
          <ac:spMkLst>
            <pc:docMk/>
            <pc:sldMk cId="3861748469" sldId="314"/>
            <ac:spMk id="20" creationId="{6C31204E-CD49-47B7-8581-4B6EB78536F7}"/>
          </ac:spMkLst>
        </pc:spChg>
        <pc:spChg chg="add mod">
          <ac:chgData name="谢 濡键" userId="cca8f1e8946e2ab5" providerId="LiveId" clId="{4F589DE5-69F2-4872-91B3-0329887AE14D}" dt="2019-12-09T15:34:30.993" v="5484" actId="1076"/>
          <ac:spMkLst>
            <pc:docMk/>
            <pc:sldMk cId="3861748469" sldId="314"/>
            <ac:spMk id="25" creationId="{07276502-C81E-4B0C-861C-C5685737662B}"/>
          </ac:spMkLst>
        </pc:spChg>
        <pc:spChg chg="add mod">
          <ac:chgData name="谢 濡键" userId="cca8f1e8946e2ab5" providerId="LiveId" clId="{4F589DE5-69F2-4872-91B3-0329887AE14D}" dt="2019-12-09T15:34:43.953" v="5502" actId="20577"/>
          <ac:spMkLst>
            <pc:docMk/>
            <pc:sldMk cId="3861748469" sldId="314"/>
            <ac:spMk id="26" creationId="{5A096993-AA9E-4844-9480-D46795933AD8}"/>
          </ac:spMkLst>
        </pc:spChg>
        <pc:grpChg chg="add mod">
          <ac:chgData name="谢 濡键" userId="cca8f1e8946e2ab5" providerId="LiveId" clId="{4F589DE5-69F2-4872-91B3-0329887AE14D}" dt="2019-12-09T15:34:04.828" v="5459" actId="1035"/>
          <ac:grpSpMkLst>
            <pc:docMk/>
            <pc:sldMk cId="3861748469" sldId="314"/>
            <ac:grpSpMk id="24" creationId="{97193F90-60D0-4C8F-9338-E99348360488}"/>
          </ac:grpSpMkLst>
        </pc:grpChg>
        <pc:cxnChg chg="add mod">
          <ac:chgData name="谢 濡键" userId="cca8f1e8946e2ab5" providerId="LiveId" clId="{4F589DE5-69F2-4872-91B3-0329887AE14D}" dt="2019-12-09T15:33:57.592" v="5457" actId="164"/>
          <ac:cxnSpMkLst>
            <pc:docMk/>
            <pc:sldMk cId="3861748469" sldId="314"/>
            <ac:cxnSpMk id="6" creationId="{49C93862-DFD7-4024-B507-1F447EC83206}"/>
          </ac:cxnSpMkLst>
        </pc:cxnChg>
        <pc:cxnChg chg="add mod">
          <ac:chgData name="谢 濡键" userId="cca8f1e8946e2ab5" providerId="LiveId" clId="{4F589DE5-69F2-4872-91B3-0329887AE14D}" dt="2019-12-09T15:33:57.592" v="5457" actId="164"/>
          <ac:cxnSpMkLst>
            <pc:docMk/>
            <pc:sldMk cId="3861748469" sldId="314"/>
            <ac:cxnSpMk id="7" creationId="{705493F1-7F5B-4629-A1E6-54281DD7114B}"/>
          </ac:cxnSpMkLst>
        </pc:cxnChg>
        <pc:cxnChg chg="add mod">
          <ac:chgData name="谢 濡键" userId="cca8f1e8946e2ab5" providerId="LiveId" clId="{4F589DE5-69F2-4872-91B3-0329887AE14D}" dt="2019-12-09T15:33:57.592" v="5457" actId="164"/>
          <ac:cxnSpMkLst>
            <pc:docMk/>
            <pc:sldMk cId="3861748469" sldId="314"/>
            <ac:cxnSpMk id="9" creationId="{CEFB25D2-D566-4A0B-9241-6D7A96436339}"/>
          </ac:cxnSpMkLst>
        </pc:cxnChg>
        <pc:cxnChg chg="add mod">
          <ac:chgData name="谢 濡键" userId="cca8f1e8946e2ab5" providerId="LiveId" clId="{4F589DE5-69F2-4872-91B3-0329887AE14D}" dt="2019-12-09T15:33:57.592" v="5457" actId="164"/>
          <ac:cxnSpMkLst>
            <pc:docMk/>
            <pc:sldMk cId="3861748469" sldId="314"/>
            <ac:cxnSpMk id="11" creationId="{90E5C483-2473-4695-A316-6858B14D9AF5}"/>
          </ac:cxnSpMkLst>
        </pc:cxnChg>
        <pc:cxnChg chg="add mod">
          <ac:chgData name="谢 濡键" userId="cca8f1e8946e2ab5" providerId="LiveId" clId="{4F589DE5-69F2-4872-91B3-0329887AE14D}" dt="2019-12-09T15:33:57.592" v="5457" actId="164"/>
          <ac:cxnSpMkLst>
            <pc:docMk/>
            <pc:sldMk cId="3861748469" sldId="314"/>
            <ac:cxnSpMk id="12" creationId="{37BC58A6-8412-4F75-8F35-197B93449CCB}"/>
          </ac:cxnSpMkLst>
        </pc:cxnChg>
        <pc:cxnChg chg="add del mod">
          <ac:chgData name="谢 濡键" userId="cca8f1e8946e2ab5" providerId="LiveId" clId="{4F589DE5-69F2-4872-91B3-0329887AE14D}" dt="2019-12-09T15:30:02.392" v="5423" actId="478"/>
          <ac:cxnSpMkLst>
            <pc:docMk/>
            <pc:sldMk cId="3861748469" sldId="314"/>
            <ac:cxnSpMk id="14" creationId="{AB1187B4-3E38-4A5D-8228-2B752E00362A}"/>
          </ac:cxnSpMkLst>
        </pc:cxnChg>
        <pc:cxnChg chg="add mod">
          <ac:chgData name="谢 濡键" userId="cca8f1e8946e2ab5" providerId="LiveId" clId="{4F589DE5-69F2-4872-91B3-0329887AE14D}" dt="2019-12-09T15:33:57.592" v="5457" actId="164"/>
          <ac:cxnSpMkLst>
            <pc:docMk/>
            <pc:sldMk cId="3861748469" sldId="314"/>
            <ac:cxnSpMk id="16" creationId="{5D6A1EFA-1E86-44C3-858C-1D9EBDF461BD}"/>
          </ac:cxnSpMkLst>
        </pc:cxnChg>
        <pc:cxnChg chg="add mod">
          <ac:chgData name="谢 濡键" userId="cca8f1e8946e2ab5" providerId="LiveId" clId="{4F589DE5-69F2-4872-91B3-0329887AE14D}" dt="2019-12-09T15:34:12.270" v="5460" actId="1076"/>
          <ac:cxnSpMkLst>
            <pc:docMk/>
            <pc:sldMk cId="3861748469" sldId="314"/>
            <ac:cxnSpMk id="22" creationId="{2020F053-9C70-4406-9ECA-0595E3F94CAD}"/>
          </ac:cxnSpMkLst>
        </pc:cxnChg>
        <pc:cxnChg chg="add mod">
          <ac:chgData name="谢 濡键" userId="cca8f1e8946e2ab5" providerId="LiveId" clId="{4F589DE5-69F2-4872-91B3-0329887AE14D}" dt="2019-12-09T15:34:47.159" v="5503" actId="571"/>
          <ac:cxnSpMkLst>
            <pc:docMk/>
            <pc:sldMk cId="3861748469" sldId="314"/>
            <ac:cxnSpMk id="27" creationId="{F82A5807-FE84-45A2-8504-622622A0FEA4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2021年10月1日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2021年10月1日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249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2021年10月1日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2021年10月1日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2021年10月1日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2021年10月1日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2021年10月1日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2021年10月1日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2021年10月1日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2021年10月1日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2021年10月1日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题解报告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国庆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集训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day1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47484-1112-4CF4-BBB8-2DF2F1CDD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旅行商问题 </a:t>
            </a:r>
            <a:r>
              <a:rPr lang="en-US" altLang="zh-CN" dirty="0"/>
              <a:t>(sale)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A3F7835-6375-49FA-B4ED-8E0CE57D27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没有出度的城市一定是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/>
                  <a:t>，把它删掉。</a:t>
                </a:r>
                <a:endParaRPr lang="en-US" altLang="zh-CN" dirty="0"/>
              </a:p>
              <a:p>
                <a:r>
                  <a:rPr lang="zh-CN" altLang="en-US" dirty="0"/>
                  <a:t>剩下的点一定有答案。</a:t>
                </a:r>
                <a:endParaRPr lang="en-US" altLang="zh-CN" dirty="0"/>
              </a:p>
              <a:p>
                <a:r>
                  <a:rPr lang="zh-CN" altLang="en-US" dirty="0"/>
                  <a:t>考虑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最大的那条边，如果从起点开始的资本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，则可以一直走下去。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如果这个点没有其它出边，那这个点答案就定了。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删掉这个点，这时可能会出现新的没有出度的点，它们的答案也确定了。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如果这个点有其它出边，那么我们姑且记下这个答案，并删掉这条边。</a:t>
                </a:r>
                <a:endParaRPr lang="en-US" altLang="zh-CN" dirty="0"/>
              </a:p>
              <a:p>
                <a:r>
                  <a:rPr lang="zh-CN" altLang="en-US" dirty="0"/>
                  <a:t>重复如此，直到没有点。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A3F7835-6375-49FA-B4ED-8E0CE57D27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631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70A1B-89E4-4837-A32B-383BE2F0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核泄漏 </a:t>
            </a:r>
            <a:r>
              <a:rPr lang="en-US" altLang="zh-CN" dirty="0"/>
              <a:t>(nuclear)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2A42D-8CE6-4C78-AF1D-6DD202087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恶心人题，各位写了多久呀</a:t>
            </a:r>
            <a:r>
              <a:rPr lang="en-US" altLang="zh-CN" dirty="0"/>
              <a:t>~</a:t>
            </a:r>
          </a:p>
          <a:p>
            <a:r>
              <a:rPr lang="zh-CN" altLang="en-US" dirty="0"/>
              <a:t>这题的询问在修改之后，询问次数很大，很明显叫你预处理一个二维前缀和。</a:t>
            </a:r>
            <a:endParaRPr lang="en-US" altLang="zh-CN" dirty="0"/>
          </a:p>
          <a:p>
            <a:r>
              <a:rPr lang="zh-CN" altLang="en-US" dirty="0"/>
              <a:t>在被恶心之前，你得先会维护它：</a:t>
            </a:r>
            <a:endParaRPr lang="en-US" altLang="zh-CN" dirty="0"/>
          </a:p>
          <a:p>
            <a:pPr lvl="1"/>
            <a:r>
              <a:rPr lang="zh-CN" altLang="en-US" dirty="0"/>
              <a:t>二维差分。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1BBBEAD-E231-4230-ADAF-3BFB9C549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729747"/>
              </p:ext>
            </p:extLst>
          </p:nvPr>
        </p:nvGraphicFramePr>
        <p:xfrm>
          <a:off x="1474700" y="3937000"/>
          <a:ext cx="3512342" cy="185420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702254">
                  <a:extLst>
                    <a:ext uri="{9D8B030D-6E8A-4147-A177-3AD203B41FA5}">
                      <a16:colId xmlns:a16="http://schemas.microsoft.com/office/drawing/2014/main" val="561070930"/>
                    </a:ext>
                  </a:extLst>
                </a:gridCol>
                <a:gridCol w="702254">
                  <a:extLst>
                    <a:ext uri="{9D8B030D-6E8A-4147-A177-3AD203B41FA5}">
                      <a16:colId xmlns:a16="http://schemas.microsoft.com/office/drawing/2014/main" val="4039060116"/>
                    </a:ext>
                  </a:extLst>
                </a:gridCol>
                <a:gridCol w="702254">
                  <a:extLst>
                    <a:ext uri="{9D8B030D-6E8A-4147-A177-3AD203B41FA5}">
                      <a16:colId xmlns:a16="http://schemas.microsoft.com/office/drawing/2014/main" val="1896428782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992384718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2741180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b-2a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b-2a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b-2a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b-2a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b-2a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27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b-2a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b-a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b-a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b-a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b-2a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09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b-2a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b-a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b-a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b-2a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823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b-2a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b-a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b-a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b-a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b-2a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200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b-2a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b-2a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b-2a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b-2a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b-2a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27025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277E29A-25C8-49F4-999C-84352153D52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4987042" y="4864100"/>
            <a:ext cx="2217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6B0CC6B7-9CC7-4D6C-986E-E4EE9261B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266507"/>
              </p:ext>
            </p:extLst>
          </p:nvPr>
        </p:nvGraphicFramePr>
        <p:xfrm>
          <a:off x="7204960" y="3751580"/>
          <a:ext cx="4212000" cy="222504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702000">
                  <a:extLst>
                    <a:ext uri="{9D8B030D-6E8A-4147-A177-3AD203B41FA5}">
                      <a16:colId xmlns:a16="http://schemas.microsoft.com/office/drawing/2014/main" val="561070930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4039060116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896428782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992384718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2741180288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49464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b-2a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2a-b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27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09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823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200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2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2a-b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b-2a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583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68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70A1B-89E4-4837-A32B-383BE2F0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核泄漏 </a:t>
            </a:r>
            <a:r>
              <a:rPr lang="en-US" altLang="zh-CN" dirty="0"/>
              <a:t>(nuclear)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42A42D-8CE6-4C78-AF1D-6DD2020871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问题变成对角线上的区间加，运用简单的差分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前缀和求解。</a:t>
                </a:r>
                <a:endParaRPr lang="en-US" altLang="zh-CN" dirty="0"/>
              </a:p>
              <a:p>
                <a:r>
                  <a:rPr lang="zh-CN" altLang="en-US" dirty="0"/>
                  <a:t>还有一丁点问题，就是超出边界时的处理。</a:t>
                </a:r>
                <a:endParaRPr lang="en-US" altLang="zh-CN" dirty="0"/>
              </a:p>
              <a:p>
                <a:r>
                  <a:rPr lang="zh-CN" altLang="en-US" dirty="0"/>
                  <a:t>考虑差分标记的意义</a:t>
                </a:r>
                <a:r>
                  <a:rPr lang="en-US" altLang="zh-CN" dirty="0"/>
                  <a:t>——</a:t>
                </a:r>
                <a:r>
                  <a:rPr lang="zh-CN" altLang="en-US" dirty="0"/>
                  <a:t>右下角集体加一个值。</a:t>
                </a:r>
                <a:endParaRPr lang="en-US" altLang="zh-CN" dirty="0"/>
              </a:p>
              <a:p>
                <a:r>
                  <a:rPr lang="zh-CN" altLang="en-US" dirty="0"/>
                  <a:t>那么，在右边界和下边界之外的标记就没有意义，而上边界和左边界外的标记就可以整合进矩形内部。</a:t>
                </a:r>
                <a:endParaRPr lang="en-US" altLang="zh-CN" dirty="0"/>
              </a:p>
              <a:p>
                <a:r>
                  <a:rPr lang="zh-CN" altLang="en-US" dirty="0"/>
                  <a:t>这样，我们就可以在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zh-CN" altLang="en-US" dirty="0"/>
                  <a:t>的时间做完这题。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42A42D-8CE6-4C78-AF1D-6DD2020871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600" r="-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26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00E52-8B9E-4DD7-B7FE-498DEB80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超级键盘 </a:t>
            </a:r>
            <a:r>
              <a:rPr lang="en-US" altLang="zh-CN" dirty="0"/>
              <a:t>(key)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7D2571-CCD4-4138-A73B-45C4AD3F8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Cambria Math" panose="02040503050406030204" pitchFamily="18" charset="0"/>
                  </a:rPr>
                  <a:t>众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所周知，移动的路径是不重要的，我们只关注每个手指上一次摁键的位置和时刻。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然而，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b="0" dirty="0">
                    <a:latin typeface="Cambria Math" panose="02040503050406030204" pitchFamily="18" charset="0"/>
                  </a:rPr>
                  <a:t>很小，超过一定时间之后，我们就不需要知道手指上一次摁键的位置了。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/>
                  <a:t>状压前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个时刻每个时刻是否有键按下：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某个时刻没有键被摁下；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某个时刻有手指摁下一个键，并且它之后没摁下别的键。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某个时刻有手指摁下一个键，并且它之后摁下了别的键。</a:t>
                </a:r>
                <a:endParaRPr lang="en-US" altLang="zh-CN" dirty="0"/>
              </a:p>
              <a:p>
                <a:r>
                  <a:rPr lang="zh-CN" altLang="en-US" dirty="0"/>
                  <a:t>在记一维状态，表示当前摁到哪儿即可。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func>
                          </m:sup>
                        </m:s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7D2571-CCD4-4138-A73B-45C4AD3F8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600" r="-3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00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39F05-5210-41E7-8432-88C1C1CA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车的诗学 </a:t>
            </a:r>
            <a:r>
              <a:rPr lang="en-US" altLang="zh-CN" dirty="0"/>
              <a:t>(car)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1F7EA2-97EA-4164-8C8A-F9A79317E2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解不等式组：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mod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mod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mod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首先，只需要枚举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lc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中的整数检验就行。</a:t>
                </a:r>
                <a:endParaRPr lang="en-US" altLang="zh-CN" dirty="0"/>
              </a:p>
              <a:p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互质。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根据中国剩余定理，确定每一种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的余数可以唯一地确定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𝑙𝑐𝑚</m:t>
                        </m:r>
                      </m:e>
                    </m:d>
                  </m:oMath>
                </a14:m>
                <a:r>
                  <a:rPr lang="zh-CN" altLang="en-US" dirty="0"/>
                  <a:t>中的数字。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对于每种模数，把满足条件的数字相乘。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1F7EA2-97EA-4164-8C8A-F9A79317E2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62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39F05-5210-41E7-8432-88C1C1CA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车的诗学 </a:t>
            </a:r>
            <a:r>
              <a:rPr lang="en-US" altLang="zh-CN" dirty="0"/>
              <a:t>(car)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1F7EA2-97EA-4164-8C8A-F9A79317E2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注意到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&gt;10</m:t>
                    </m:r>
                  </m:oMath>
                </a14:m>
                <a:r>
                  <a:rPr lang="zh-CN" altLang="en-US" dirty="0"/>
                  <a:t>的质数的幂最多是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2,3,5,7</m:t>
                    </m:r>
                  </m:oMath>
                </a14:m>
                <a:r>
                  <a:rPr lang="zh-CN" altLang="en-US" dirty="0"/>
                  <a:t>提出来。</a:t>
                </a:r>
                <a:endParaRPr lang="en-US" altLang="zh-CN" dirty="0"/>
              </a:p>
              <a:p>
                <a:r>
                  <a:rPr lang="zh-CN" altLang="en-US" dirty="0"/>
                  <a:t>将每个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视为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的形式（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或质数）。</a:t>
                </a:r>
                <a:endParaRPr lang="en-US" altLang="zh-CN" dirty="0"/>
              </a:p>
              <a:p>
                <a:r>
                  <a:rPr lang="zh-CN" altLang="en-US" dirty="0"/>
                  <a:t>合并的时候，对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dirty="0"/>
                  <a:t>剩余系下的数字分别算概率，取平均值即可。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发现没必要把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取满，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即可让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两两互质。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1F7EA2-97EA-4164-8C8A-F9A79317E2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65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2790</TotalTime>
  <Words>636</Words>
  <Application>Microsoft Office PowerPoint</Application>
  <PresentationFormat>宽屏</PresentationFormat>
  <Paragraphs>106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微软雅黑</vt:lpstr>
      <vt:lpstr>Arial</vt:lpstr>
      <vt:lpstr>Cambria Math</vt:lpstr>
      <vt:lpstr>菱形网格 16x9</vt:lpstr>
      <vt:lpstr>题解报告</vt:lpstr>
      <vt:lpstr>旅行商问题 (sale)</vt:lpstr>
      <vt:lpstr>核泄漏 (nuclear)</vt:lpstr>
      <vt:lpstr>核泄漏 (nuclear)</vt:lpstr>
      <vt:lpstr>超级键盘 (key)</vt:lpstr>
      <vt:lpstr>车的诗学 (car)</vt:lpstr>
      <vt:lpstr>车的诗学 (car)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谢 濡键</dc:creator>
  <cp:lastModifiedBy>谢 濡键</cp:lastModifiedBy>
  <cp:revision>123</cp:revision>
  <dcterms:created xsi:type="dcterms:W3CDTF">2019-12-08T13:23:35Z</dcterms:created>
  <dcterms:modified xsi:type="dcterms:W3CDTF">2021-10-01T13:13:02Z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