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6e09788d7694c5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Calibri"/>
        <a:ea typeface="微软雅黑"/>
      </a:defRPr>
    </a:lvl1pPr>
    <a:lvl2pPr marL="457200" lvl="1" algn="l" defTabSz="914400">
      <a:defRPr sz="1800" kern="1200">
        <a:solidFill>
          <a:schemeClr val="tx1"/>
        </a:solidFill>
        <a:latin typeface="Calibri"/>
        <a:ea typeface="微软雅黑"/>
      </a:defRPr>
    </a:lvl2pPr>
    <a:lvl3pPr marL="914400" lvl="2" algn="l" defTabSz="914400">
      <a:defRPr sz="1800" kern="1200">
        <a:solidFill>
          <a:schemeClr val="tx1"/>
        </a:solidFill>
        <a:latin typeface="Calibri"/>
        <a:ea typeface="微软雅黑"/>
      </a:defRPr>
    </a:lvl3pPr>
    <a:lvl4pPr marL="1371600" lvl="3" algn="l" defTabSz="914400">
      <a:defRPr sz="1800" kern="1200">
        <a:solidFill>
          <a:schemeClr val="tx1"/>
        </a:solidFill>
        <a:latin typeface="Calibri"/>
        <a:ea typeface="微软雅黑"/>
      </a:defRPr>
    </a:lvl4pPr>
    <a:lvl5pPr marL="1828800" lvl="4" algn="l" defTabSz="914400">
      <a:defRPr sz="1800" kern="1200">
        <a:solidFill>
          <a:schemeClr val="tx1"/>
        </a:solidFill>
        <a:latin typeface="Calibri"/>
        <a:ea typeface="微软雅黑"/>
      </a:defRPr>
    </a:lvl5pPr>
    <a:lvl6pPr marL="2286000" lvl="5" algn="l" defTabSz="914400">
      <a:defRPr sz="1800" kern="1200">
        <a:solidFill>
          <a:schemeClr val="tx1"/>
        </a:solidFill>
        <a:latin typeface="Calibri"/>
        <a:ea typeface="微软雅黑"/>
      </a:defRPr>
    </a:lvl6pPr>
    <a:lvl7pPr marL="2743200" lvl="6" algn="l" defTabSz="914400">
      <a:defRPr sz="1800" kern="1200">
        <a:solidFill>
          <a:schemeClr val="tx1"/>
        </a:solidFill>
        <a:latin typeface="Calibri"/>
        <a:ea typeface="微软雅黑"/>
      </a:defRPr>
    </a:lvl7pPr>
    <a:lvl8pPr marL="3200400" lvl="7" algn="l" defTabSz="914400">
      <a:defRPr sz="1800" kern="1200">
        <a:solidFill>
          <a:schemeClr val="tx1"/>
        </a:solidFill>
        <a:latin typeface="Calibri"/>
        <a:ea typeface="微软雅黑"/>
      </a:defRPr>
    </a:lvl8pPr>
    <a:lvl9pPr marL="3657600" lvl="8" algn="l" defTabSz="914400">
      <a:defRPr sz="1800" kern="1200">
        <a:solidFill>
          <a:schemeClr val="tx1"/>
        </a:solidFill>
        <a:latin typeface="Calibri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slide" Target="/ppt/slides/slide18.xml" Id="rId21" /><Relationship Type="http://schemas.openxmlformats.org/officeDocument/2006/relationships/slide" Target="/ppt/slides/slide19.xml" Id="rId22" /><Relationship Type="http://schemas.openxmlformats.org/officeDocument/2006/relationships/slide" Target="/ppt/slides/slide20.xml" Id="rId23" /><Relationship Type="http://schemas.openxmlformats.org/officeDocument/2006/relationships/slide" Target="/ppt/slides/slide21.xml" Id="rId24" /><Relationship Type="http://schemas.openxmlformats.org/officeDocument/2006/relationships/slide" Target="/ppt/slides/slide22.xml" Id="rId25" /><Relationship Type="http://schemas.openxmlformats.org/officeDocument/2006/relationships/slide" Target="/ppt/slides/slide23.xml" Id="rId26" /><Relationship Type="http://schemas.openxmlformats.org/officeDocument/2006/relationships/slide" Target="/ppt/slides/slide24.xml" Id="rId27" /><Relationship Type="http://schemas.openxmlformats.org/officeDocument/2006/relationships/slide" Target="/ppt/slides/slide25.xml" Id="rId28" /><Relationship Type="http://schemas.openxmlformats.org/officeDocument/2006/relationships/slide" Target="/ppt/slides/slide26.xml" Id="rId29" /><Relationship Type="http://schemas.openxmlformats.org/officeDocument/2006/relationships/slide" Target="/ppt/slides/slide27.xml" Id="rId30" /><Relationship Type="http://schemas.openxmlformats.org/officeDocument/2006/relationships/slide" Target="/ppt/slides/slide28.xml" Id="rId31" /><Relationship Type="http://schemas.openxmlformats.org/officeDocument/2006/relationships/slide" Target="/ppt/slides/slide29.xml" Id="rId32" /><Relationship Type="http://schemas.openxmlformats.org/officeDocument/2006/relationships/slide" Target="/ppt/slides/slide30.xml" Id="rId33" /><Relationship Type="http://schemas.openxmlformats.org/officeDocument/2006/relationships/slide" Target="/ppt/slides/slide31.xml" Id="rId34" /><Relationship Type="http://schemas.openxmlformats.org/officeDocument/2006/relationships/slide" Target="/ppt/slides/slide32.xml" Id="rId35" /><Relationship Type="http://schemas.openxmlformats.org/officeDocument/2006/relationships/slide" Target="/ppt/slides/slide33.xml" Id="rId36" /><Relationship Type="http://schemas.openxmlformats.org/officeDocument/2006/relationships/slide" Target="/ppt/slides/slide34.xml" Id="rId37" /><Relationship Type="http://schemas.openxmlformats.org/officeDocument/2006/relationships/slide" Target="/ppt/slides/slide35.xml" Id="rId38" /><Relationship Type="http://schemas.openxmlformats.org/officeDocument/2006/relationships/slide" Target="/ppt/slides/slide36.xml" Id="rId39" /><Relationship Type="http://schemas.openxmlformats.org/officeDocument/2006/relationships/slide" Target="/ppt/slides/slide37.xml" Id="rId40" /><Relationship Type="http://schemas.openxmlformats.org/officeDocument/2006/relationships/tableStyles" Target="/ppt/tableStyles.xml" Id="rId41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slide" Target="/ppt/slides/slide11.xml" Id="rId1" /><Relationship Type="http://schemas.openxmlformats.org/officeDocument/2006/relationships/notesMaster" Target="/ppt/notesMasters/notesMaster1.xml" Id="rId2" /></Relationships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2.xml" Id="rId1" /><Relationship Type="http://schemas.openxmlformats.org/officeDocument/2006/relationships/notesMaster" Target="/ppt/notesMasters/notesMaster1.xml" Id="rId2" /></Relationships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3.xml" Id="rId1" /><Relationship Type="http://schemas.openxmlformats.org/officeDocument/2006/relationships/notesMaster" Target="/ppt/notesMasters/notesMaster1.xml" Id="rId2" /></Relationships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slide" Target="/ppt/slides/slide14.xml" Id="rId1" /><Relationship Type="http://schemas.openxmlformats.org/officeDocument/2006/relationships/notesMaster" Target="/ppt/notesMasters/notesMaster1.xml" Id="rId2" /></Relationships>
</file>

<file path=ppt/notesSlides/_rels/notesSlide14.xml.rels>&#65279;<?xml version="1.0" encoding="utf-8"?><Relationships xmlns="http://schemas.openxmlformats.org/package/2006/relationships"><Relationship Type="http://schemas.openxmlformats.org/officeDocument/2006/relationships/slide" Target="/ppt/slides/slide15.xml" Id="rId1" /><Relationship Type="http://schemas.openxmlformats.org/officeDocument/2006/relationships/notesMaster" Target="/ppt/notesMasters/notesMaster1.xml" Id="rId2" /></Relationships>
</file>

<file path=ppt/notesSlides/_rels/notesSlide15.xml.rels>&#65279;<?xml version="1.0" encoding="utf-8"?><Relationships xmlns="http://schemas.openxmlformats.org/package/2006/relationships"><Relationship Type="http://schemas.openxmlformats.org/officeDocument/2006/relationships/slide" Target="/ppt/slides/slide16.xml" Id="rId1" /><Relationship Type="http://schemas.openxmlformats.org/officeDocument/2006/relationships/notesMaster" Target="/ppt/notesMasters/notesMaster1.xml" Id="rId2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7.xml" Id="rId1" /><Relationship Type="http://schemas.openxmlformats.org/officeDocument/2006/relationships/notesMaster" Target="/ppt/notesMasters/notesMaster1.xml" Id="rId2" /></Relationships>
</file>

<file path=ppt/notesSlides/_rels/notesSlide17.xml.rels>&#65279;<?xml version="1.0" encoding="utf-8"?><Relationships xmlns="http://schemas.openxmlformats.org/package/2006/relationships"><Relationship Type="http://schemas.openxmlformats.org/officeDocument/2006/relationships/slide" Target="/ppt/slides/slide18.xml" Id="rId1" /><Relationship Type="http://schemas.openxmlformats.org/officeDocument/2006/relationships/notesMaster" Target="/ppt/notesMasters/notesMaster1.xml" Id="rId2" /></Relationships>
</file>

<file path=ppt/notesSlides/_rels/notesSlide18.xml.rels>&#65279;<?xml version="1.0" encoding="utf-8"?><Relationships xmlns="http://schemas.openxmlformats.org/package/2006/relationships"><Relationship Type="http://schemas.openxmlformats.org/officeDocument/2006/relationships/slide" Target="/ppt/slides/slide19.xml" Id="rId1" /><Relationship Type="http://schemas.openxmlformats.org/officeDocument/2006/relationships/notesMaster" Target="/ppt/notesMasters/notesMaster1.xml" Id="rId2" /></Relationships>
</file>

<file path=ppt/notesSlides/_rels/notesSlide19.xml.rels>&#65279;<?xml version="1.0" encoding="utf-8"?><Relationships xmlns="http://schemas.openxmlformats.org/package/2006/relationships"><Relationship Type="http://schemas.openxmlformats.org/officeDocument/2006/relationships/slide" Target="/ppt/slides/slide20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20.xml.rels>&#65279;<?xml version="1.0" encoding="utf-8"?><Relationships xmlns="http://schemas.openxmlformats.org/package/2006/relationships"><Relationship Type="http://schemas.openxmlformats.org/officeDocument/2006/relationships/slide" Target="/ppt/slides/slide21.xml" Id="rId1" /><Relationship Type="http://schemas.openxmlformats.org/officeDocument/2006/relationships/notesMaster" Target="/ppt/notesMasters/notesMaster1.xml" Id="rId2" /></Relationships>
</file>

<file path=ppt/notesSlides/_rels/notesSlide21.xml.rels>&#65279;<?xml version="1.0" encoding="utf-8"?><Relationships xmlns="http://schemas.openxmlformats.org/package/2006/relationships"><Relationship Type="http://schemas.openxmlformats.org/officeDocument/2006/relationships/slide" Target="/ppt/slides/slide22.xml" Id="rId1" /><Relationship Type="http://schemas.openxmlformats.org/officeDocument/2006/relationships/notesMaster" Target="/ppt/notesMasters/notesMaster1.xml" Id="rId2" /></Relationships>
</file>

<file path=ppt/notesSlides/_rels/notesSlide22.xml.rels>&#65279;<?xml version="1.0" encoding="utf-8"?><Relationships xmlns="http://schemas.openxmlformats.org/package/2006/relationships"><Relationship Type="http://schemas.openxmlformats.org/officeDocument/2006/relationships/slide" Target="/ppt/slides/slide23.xml" Id="rId1" /><Relationship Type="http://schemas.openxmlformats.org/officeDocument/2006/relationships/notesMaster" Target="/ppt/notesMasters/notesMaster1.xml" Id="rId2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4.xml" Id="rId1" /><Relationship Type="http://schemas.openxmlformats.org/officeDocument/2006/relationships/notesMaster" Target="/ppt/notesMasters/notesMaster1.xml" Id="rId2" /></Relationships>
</file>

<file path=ppt/notesSlides/_rels/notesSlide24.xml.rels>&#65279;<?xml version="1.0" encoding="utf-8"?><Relationships xmlns="http://schemas.openxmlformats.org/package/2006/relationships"><Relationship Type="http://schemas.openxmlformats.org/officeDocument/2006/relationships/slide" Target="/ppt/slides/slide25.xml" Id="rId1" /><Relationship Type="http://schemas.openxmlformats.org/officeDocument/2006/relationships/notesMaster" Target="/ppt/notesMasters/notesMaster1.xml" Id="rId2" /></Relationships>
</file>

<file path=ppt/notesSlides/_rels/notesSlide25.xml.rels>&#65279;<?xml version="1.0" encoding="utf-8"?><Relationships xmlns="http://schemas.openxmlformats.org/package/2006/relationships"><Relationship Type="http://schemas.openxmlformats.org/officeDocument/2006/relationships/slide" Target="/ppt/slides/slide26.xml" Id="rId1" /><Relationship Type="http://schemas.openxmlformats.org/officeDocument/2006/relationships/notesMaster" Target="/ppt/notesMasters/notesMaster1.xml" Id="rId2" /></Relationships>
</file>

<file path=ppt/notesSlides/_rels/notesSlide26.xml.rels>&#65279;<?xml version="1.0" encoding="utf-8"?><Relationships xmlns="http://schemas.openxmlformats.org/package/2006/relationships"><Relationship Type="http://schemas.openxmlformats.org/officeDocument/2006/relationships/slide" Target="/ppt/slides/slide27.xml" Id="rId1" /><Relationship Type="http://schemas.openxmlformats.org/officeDocument/2006/relationships/notesMaster" Target="/ppt/notesMasters/notesMaster1.xml" Id="rId2" /></Relationships>
</file>

<file path=ppt/notesSlides/_rels/notesSlide27.xml.rels>&#65279;<?xml version="1.0" encoding="utf-8"?><Relationships xmlns="http://schemas.openxmlformats.org/package/2006/relationships"><Relationship Type="http://schemas.openxmlformats.org/officeDocument/2006/relationships/slide" Target="/ppt/slides/slide28.xml" Id="rId1" /><Relationship Type="http://schemas.openxmlformats.org/officeDocument/2006/relationships/notesMaster" Target="/ppt/notesMasters/notesMaster1.xml" Id="rId2" /></Relationships>
</file>

<file path=ppt/notesSlides/_rels/notesSlide28.xml.rels>&#65279;<?xml version="1.0" encoding="utf-8"?><Relationships xmlns="http://schemas.openxmlformats.org/package/2006/relationships"><Relationship Type="http://schemas.openxmlformats.org/officeDocument/2006/relationships/slide" Target="/ppt/slides/slide29.xml" Id="rId1" /><Relationship Type="http://schemas.openxmlformats.org/officeDocument/2006/relationships/notesMaster" Target="/ppt/notesMasters/notesMaster1.xml" Id="rId2" /></Relationships>
</file>

<file path=ppt/notesSlides/_rels/notesSlide29.xml.rels>&#65279;<?xml version="1.0" encoding="utf-8"?><Relationships xmlns="http://schemas.openxmlformats.org/package/2006/relationships"><Relationship Type="http://schemas.openxmlformats.org/officeDocument/2006/relationships/slide" Target="/ppt/slides/slide30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30.xml.rels>&#65279;<?xml version="1.0" encoding="utf-8"?><Relationships xmlns="http://schemas.openxmlformats.org/package/2006/relationships"><Relationship Type="http://schemas.openxmlformats.org/officeDocument/2006/relationships/slide" Target="/ppt/slides/slide31.xml" Id="rId1" /><Relationship Type="http://schemas.openxmlformats.org/officeDocument/2006/relationships/notesMaster" Target="/ppt/notesMasters/notesMaster1.xml" Id="rId2" /></Relationships>
</file>

<file path=ppt/notesSlides/_rels/notesSlide31.xml.rels>&#65279;<?xml version="1.0" encoding="utf-8"?><Relationships xmlns="http://schemas.openxmlformats.org/package/2006/relationships"><Relationship Type="http://schemas.openxmlformats.org/officeDocument/2006/relationships/slide" Target="/ppt/slides/slide32.xml" Id="rId1" /><Relationship Type="http://schemas.openxmlformats.org/officeDocument/2006/relationships/notesMaster" Target="/ppt/notesMasters/notesMaster1.xml" Id="rId2" /></Relationships>
</file>

<file path=ppt/notesSlides/_rels/notesSlide32.xml.rels>&#65279;<?xml version="1.0" encoding="utf-8"?><Relationships xmlns="http://schemas.openxmlformats.org/package/2006/relationships"><Relationship Type="http://schemas.openxmlformats.org/officeDocument/2006/relationships/slide" Target="/ppt/slides/slide33.xml" Id="rId1" /><Relationship Type="http://schemas.openxmlformats.org/officeDocument/2006/relationships/notesMaster" Target="/ppt/notesMasters/notesMaster1.xml" Id="rId2" /></Relationships>
</file>

<file path=ppt/notesSlides/_rels/notesSlide33.xml.rels>&#65279;<?xml version="1.0" encoding="utf-8"?><Relationships xmlns="http://schemas.openxmlformats.org/package/2006/relationships"><Relationship Type="http://schemas.openxmlformats.org/officeDocument/2006/relationships/slide" Target="/ppt/slides/slide34.xml" Id="rId1" /><Relationship Type="http://schemas.openxmlformats.org/officeDocument/2006/relationships/notesMaster" Target="/ppt/notesMasters/notesMaster1.xml" Id="rId2" /></Relationships>
</file>

<file path=ppt/notesSlides/_rels/notesSlide34.xml.rels>&#65279;<?xml version="1.0" encoding="utf-8"?><Relationships xmlns="http://schemas.openxmlformats.org/package/2006/relationships"><Relationship Type="http://schemas.openxmlformats.org/officeDocument/2006/relationships/slide" Target="/ppt/slides/slide35.xml" Id="rId1" /><Relationship Type="http://schemas.openxmlformats.org/officeDocument/2006/relationships/notesMaster" Target="/ppt/notesMasters/notesMaster1.xml" Id="rId2" /></Relationships>
</file>

<file path=ppt/notesSlides/_rels/notesSlide35.xml.rels>&#65279;<?xml version="1.0" encoding="utf-8"?><Relationships xmlns="http://schemas.openxmlformats.org/package/2006/relationships"><Relationship Type="http://schemas.openxmlformats.org/officeDocument/2006/relationships/slide" Target="/ppt/slides/slide36.xml" Id="rId1" /><Relationship Type="http://schemas.openxmlformats.org/officeDocument/2006/relationships/notesMaster" Target="/ppt/notesMasters/notesMaster1.xml" Id="rId2" /></Relationships>
</file>

<file path=ppt/notesSlides/_rels/notesSlide36.xml.rels>&#65279;<?xml version="1.0" encoding="utf-8"?><Relationships xmlns="http://schemas.openxmlformats.org/package/2006/relationships"><Relationship Type="http://schemas.openxmlformats.org/officeDocument/2006/relationships/slide" Target="/ppt/slides/slide37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8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9.xml" Id="rId1" /><Relationship Type="http://schemas.openxmlformats.org/officeDocument/2006/relationships/notesMaster" Target="/ppt/notesMasters/notesMaster1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10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97B5FA-0921-464F-AAE1-844C04324D75}" type="datetimeFigureOut">
              <a:rPr lang="zh-CN"/>
              <a:t>2021/10/2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5CE74E-AB26-4998-AD42-012C4C1AD07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97B5FA-0921-464F-AAE1-844C04324D75}" type="datetimeFigureOut">
              <a:rPr lang="zh-CN"/>
              <a:t>2021/10/2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5CE74E-AB26-4998-AD42-012C4C1AD07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97B5FA-0921-464F-AAE1-844C04324D75}" type="datetimeFigureOut">
              <a:rPr lang="zh-CN"/>
              <a:t>2021/10/2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5CE74E-AB26-4998-AD42-012C4C1AD07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97B5FA-0921-464F-AAE1-844C04324D75}" type="datetimeFigureOut">
              <a:rPr lang="zh-CN"/>
              <a:t>2021/10/2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5CE74E-AB26-4998-AD42-012C4C1AD07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97B5FA-0921-464F-AAE1-844C04324D75}" type="datetimeFigureOut">
              <a:rPr lang="zh-CN"/>
              <a:t>2021/10/2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5CE74E-AB26-4998-AD42-012C4C1AD07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97B5FA-0921-464F-AAE1-844C04324D75}" type="datetimeFigureOut">
              <a:rPr lang="zh-CN"/>
              <a:t>2021/10/2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5CE74E-AB26-4998-AD42-012C4C1AD07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97B5FA-0921-464F-AAE1-844C04324D75}" type="datetimeFigureOut">
              <a:rPr lang="zh-CN"/>
              <a:t>2021/10/2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5CE74E-AB26-4998-AD42-012C4C1AD07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97B5FA-0921-464F-AAE1-844C04324D75}" type="datetimeFigureOut">
              <a:rPr lang="zh-CN"/>
              <a:t>2021/10/2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5CE74E-AB26-4998-AD42-012C4C1AD07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97B5FA-0921-464F-AAE1-844C04324D75}" type="datetimeFigureOut">
              <a:rPr lang="zh-CN"/>
              <a:t>2021/10/2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5CE74E-AB26-4998-AD42-012C4C1AD07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97B5FA-0921-464F-AAE1-844C04324D75}" type="datetimeFigureOut">
              <a:rPr lang="zh-CN"/>
              <a:t>2021/10/2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5CE74E-AB26-4998-AD42-012C4C1AD07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97B5FA-0921-464F-AAE1-844C04324D75}" type="datetimeFigureOut">
              <a:rPr lang="zh-CN"/>
              <a:t>2021/10/2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5CE74E-AB26-4998-AD42-012C4C1AD07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slideMasters/theme/theme1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/>
              <a:t>2021/10/2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Calibri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Calibri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9.xml" Id="rId2" /><Relationship Type="http://schemas.openxmlformats.org/officeDocument/2006/relationships/image" Target="/ppt/media/image9.pn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0.xml" Id="rId2" /><Relationship Type="http://schemas.openxmlformats.org/officeDocument/2006/relationships/image" Target="/ppt/media/image10.png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1.xml" Id="rId2" /><Relationship Type="http://schemas.openxmlformats.org/officeDocument/2006/relationships/image" Target="/ppt/media/image11.png" Id="rId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2.xml" Id="rId2" /><Relationship Type="http://schemas.openxmlformats.org/officeDocument/2006/relationships/image" Target="/ppt/media/image12.png" Id="rId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3.xml" Id="rId2" /><Relationship Type="http://schemas.openxmlformats.org/officeDocument/2006/relationships/image" Target="/ppt/media/image13.png" Id="rId3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4.xml" Id="rId2" /><Relationship Type="http://schemas.openxmlformats.org/officeDocument/2006/relationships/image" Target="/ppt/media/image14.png" Id="rId3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5.xml" Id="rId2" /><Relationship Type="http://schemas.openxmlformats.org/officeDocument/2006/relationships/image" Target="/ppt/media/image15.png" Id="rId3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6.xml" Id="rId2" /><Relationship Type="http://schemas.openxmlformats.org/officeDocument/2006/relationships/image" Target="/ppt/media/image16.png" Id="rId3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7.xml" Id="rId2" /><Relationship Type="http://schemas.openxmlformats.org/officeDocument/2006/relationships/image" Target="/ppt/media/image17.png" Id="rId3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8.xml" Id="rId2" /><Relationship Type="http://schemas.openxmlformats.org/officeDocument/2006/relationships/image" Target="/ppt/media/image18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.xml" Id="rId2" /><Relationship Type="http://schemas.openxmlformats.org/officeDocument/2006/relationships/image" Target="/ppt/media/image.png" Id="rId3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9.xml" Id="rId2" /><Relationship Type="http://schemas.openxmlformats.org/officeDocument/2006/relationships/image" Target="/ppt/media/image19.png" Id="rId3" /><Relationship Type="http://schemas.openxmlformats.org/officeDocument/2006/relationships/image" Target="/ppt/media/image20.png" Id="rId4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0.xml" Id="rId2" /><Relationship Type="http://schemas.openxmlformats.org/officeDocument/2006/relationships/image" Target="/ppt/media/image21.png" Id="rId3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1.xml" Id="rId2" /><Relationship Type="http://schemas.openxmlformats.org/officeDocument/2006/relationships/image" Target="/ppt/media/image22.png" Id="rId3" /><Relationship Type="http://schemas.openxmlformats.org/officeDocument/2006/relationships/image" Target="/ppt/media/image23.png" Id="rId4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2.xml" Id="rId2" /><Relationship Type="http://schemas.openxmlformats.org/officeDocument/2006/relationships/image" Target="/ppt/media/image24.png" Id="rId3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3.xml" Id="rId2" /><Relationship Type="http://schemas.openxmlformats.org/officeDocument/2006/relationships/image" Target="/ppt/media/image25.png" Id="rId3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4.xml" Id="rId2" /><Relationship Type="http://schemas.openxmlformats.org/officeDocument/2006/relationships/image" Target="/ppt/media/image26.png" Id="rId3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5.xml" Id="rId2" /><Relationship Type="http://schemas.openxmlformats.org/officeDocument/2006/relationships/image" Target="/ppt/media/image27.png" Id="rId3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6.xml" Id="rId2" /><Relationship Type="http://schemas.openxmlformats.org/officeDocument/2006/relationships/image" Target="/ppt/media/image28.png" Id="rId3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7.xml" Id="rId2" /><Relationship Type="http://schemas.openxmlformats.org/officeDocument/2006/relationships/image" Target="/ppt/media/image29.png" Id="rId3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8.xml" Id="rId2" /><Relationship Type="http://schemas.openxmlformats.org/officeDocument/2006/relationships/image" Target="/ppt/media/image30.png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.xml" Id="rId2" /><Relationship Type="http://schemas.openxmlformats.org/officeDocument/2006/relationships/image" Target="/ppt/media/image2.png" Id="rId3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9.xml" Id="rId2" /><Relationship Type="http://schemas.openxmlformats.org/officeDocument/2006/relationships/image" Target="/ppt/media/image31.png" Id="rId3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0.xml" Id="rId2" /><Relationship Type="http://schemas.openxmlformats.org/officeDocument/2006/relationships/image" Target="/ppt/media/image32.png" Id="rId3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1.xml" Id="rId2" /><Relationship Type="http://schemas.openxmlformats.org/officeDocument/2006/relationships/image" Target="/ppt/media/image33.png" Id="rId3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2.xml" Id="rId2" /><Relationship Type="http://schemas.openxmlformats.org/officeDocument/2006/relationships/image" Target="/ppt/media/image34.png" Id="rId3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3.xml" Id="rId2" /><Relationship Type="http://schemas.openxmlformats.org/officeDocument/2006/relationships/image" Target="/ppt/media/image35.png" Id="rId3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4.xml" Id="rId2" /><Relationship Type="http://schemas.openxmlformats.org/officeDocument/2006/relationships/image" Target="/ppt/media/image36.png" Id="rId3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5.xml" Id="rId2" /><Relationship Type="http://schemas.openxmlformats.org/officeDocument/2006/relationships/image" Target="/ppt/media/image37.png" Id="rId3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6.xml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.xml" Id="rId2" /><Relationship Type="http://schemas.openxmlformats.org/officeDocument/2006/relationships/image" Target="/ppt/media/image3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4.xml" Id="rId2" /><Relationship Type="http://schemas.openxmlformats.org/officeDocument/2006/relationships/image" Target="/ppt/media/image4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5.xml" Id="rId2" /><Relationship Type="http://schemas.openxmlformats.org/officeDocument/2006/relationships/image" Target="/ppt/media/image5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6.xml" Id="rId2" /><Relationship Type="http://schemas.openxmlformats.org/officeDocument/2006/relationships/image" Target="/ppt/media/image6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7.xml" Id="rId2" /><Relationship Type="http://schemas.openxmlformats.org/officeDocument/2006/relationships/image" Target="/ppt/media/image7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8.xml" Id="rId2" /><Relationship Type="http://schemas.openxmlformats.org/officeDocument/2006/relationships/image" Target="/ppt/media/image8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Solutions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/>
              <a:t>清华大学 陆宏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网格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899"/>
            <a:ext cx="10515600" cy="5442802"/>
          </a:xfrm>
          <a:blipFill>
            <a:blip r:embed="rId3"/>
            <a:stretch>
              <a:fillRect l="-812" r="-754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网格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899"/>
            <a:ext cx="10515600" cy="5006976"/>
          </a:xfrm>
          <a:blipFill>
            <a:blip r:embed="rId3"/>
            <a:stretch>
              <a:fillRect l="-812" r="-464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arc085e MUL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899"/>
            <a:ext cx="10515600" cy="5006976"/>
          </a:xfrm>
          <a:blipFill>
            <a:blip r:embed="rId3"/>
            <a:stretch>
              <a:fillRect l="-812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arc085e MUL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9"/>
            <a:ext cx="10643647" cy="5006976"/>
          </a:xfrm>
          <a:blipFill>
            <a:blip r:embed="rId3"/>
            <a:stretch>
              <a:fillRect l="-744" r="-3721" b="-1218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arc084d</a:t>
            </a:r>
            <a:r>
              <a:rPr lang="zh-CN"/>
              <a:t> </a:t>
            </a:r>
            <a:r>
              <a:rPr lang="en-US"/>
              <a:t>Small Multiple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899"/>
            <a:ext cx="10515600" cy="5006976"/>
          </a:xfrm>
          <a:blipFill>
            <a:blip r:embed="rId3"/>
            <a:stretch>
              <a:fillRect l="-812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arc084d</a:t>
            </a:r>
            <a:r>
              <a:rPr lang="zh-CN"/>
              <a:t> </a:t>
            </a:r>
            <a:r>
              <a:rPr lang="en-US"/>
              <a:t>Small Multiple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899"/>
            <a:ext cx="10515600" cy="5006976"/>
          </a:xfrm>
          <a:blipFill>
            <a:blip r:embed="rId3"/>
            <a:stretch>
              <a:fillRect l="-812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arc084d</a:t>
            </a:r>
            <a:r>
              <a:rPr lang="zh-CN"/>
              <a:t> </a:t>
            </a:r>
            <a:r>
              <a:rPr lang="en-US"/>
              <a:t>Small Multiple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899"/>
            <a:ext cx="10515600" cy="5006976"/>
          </a:xfrm>
          <a:blipFill>
            <a:blip r:embed="rId3"/>
            <a:stretch>
              <a:fillRect l="-812" r="-3768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arc072e Alice in linear land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899"/>
            <a:ext cx="10515600" cy="5006976"/>
          </a:xfrm>
          <a:blipFill>
            <a:blip r:embed="rId3"/>
            <a:stretch>
              <a:fillRect l="-812" r="-3768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arc072e Alice in linear land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898"/>
            <a:ext cx="10515600" cy="5273121"/>
          </a:xfrm>
          <a:blipFill>
            <a:blip r:embed="rId3"/>
            <a:stretch>
              <a:fillRect l="-812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arc072e Alice in linear land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898"/>
            <a:ext cx="10766196" cy="5273121"/>
          </a:xfrm>
          <a:blipFill>
            <a:blip r:embed="rId3"/>
            <a:stretch>
              <a:fillRect l="-793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面包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900"/>
            <a:ext cx="10515600" cy="5006975"/>
          </a:xfrm>
          <a:blipFill>
            <a:blip r:embed="rId3"/>
            <a:stretch>
              <a:fillRect l="-812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arc072e Alice in linear land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898"/>
            <a:ext cx="10515600" cy="5273121"/>
          </a:xfrm>
          <a:blipFill>
            <a:blip r:embed="rId3"/>
            <a:stretch>
              <a:fillRect l="-812" r="-290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5992305" y="2136296"/>
            <a:ext cx="3571489" cy="19861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arc089e </a:t>
            </a:r>
            <a:r>
              <a:rPr lang="en-US"/>
              <a:t>GraphXY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9"/>
            <a:ext cx="10643647" cy="5006976"/>
          </a:xfrm>
          <a:blipFill>
            <a:blip r:embed="rId3"/>
            <a:stretch>
              <a:fillRect l="-744" r="-744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arc089e </a:t>
            </a:r>
            <a:r>
              <a:rPr lang="en-US"/>
              <a:t>GraphXY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9"/>
            <a:ext cx="10643647" cy="5006976"/>
          </a:xfrm>
          <a:blipFill>
            <a:blip r:embed="rId3"/>
            <a:stretch>
              <a:fillRect l="-744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3950759" y="3989387"/>
            <a:ext cx="3932261" cy="20575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arc089e </a:t>
            </a:r>
            <a:r>
              <a:rPr lang="en-US"/>
              <a:t>GraphXY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9"/>
            <a:ext cx="10643647" cy="5006976"/>
          </a:xfrm>
          <a:blipFill>
            <a:blip r:embed="rId3"/>
            <a:stretch>
              <a:fillRect l="-744" r="-3721" b="-731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agc045a </a:t>
            </a:r>
            <a:r>
              <a:rPr lang="en-US"/>
              <a:t>Xor</a:t>
            </a:r>
            <a:r>
              <a:rPr lang="en-US"/>
              <a:t> Battle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9"/>
            <a:ext cx="10643647" cy="5273120"/>
          </a:xfrm>
          <a:blipFill>
            <a:blip r:embed="rId3"/>
            <a:stretch>
              <a:fillRect l="-744" b="-925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agc045a </a:t>
            </a:r>
            <a:r>
              <a:rPr lang="en-US"/>
              <a:t>Xor</a:t>
            </a:r>
            <a:r>
              <a:rPr lang="en-US"/>
              <a:t> Battle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9"/>
            <a:ext cx="10643647" cy="5273120"/>
          </a:xfrm>
          <a:blipFill>
            <a:blip r:embed="rId3"/>
            <a:stretch>
              <a:fillRect l="-744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agc045a </a:t>
            </a:r>
            <a:r>
              <a:rPr lang="en-US"/>
              <a:t>Xor</a:t>
            </a:r>
            <a:r>
              <a:rPr lang="en-US"/>
              <a:t> Battle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9"/>
            <a:ext cx="10643647" cy="5273120"/>
          </a:xfrm>
          <a:blipFill>
            <a:blip r:embed="rId3"/>
            <a:stretch>
              <a:fillRect l="-744" t="-8439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agc045a </a:t>
            </a:r>
            <a:r>
              <a:rPr lang="en-US"/>
              <a:t>Xor</a:t>
            </a:r>
            <a:r>
              <a:rPr lang="en-US"/>
              <a:t> Battle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9"/>
            <a:ext cx="10643647" cy="5273120"/>
          </a:xfrm>
          <a:blipFill>
            <a:blip r:embed="rId3"/>
            <a:stretch>
              <a:fillRect l="-744" t="-8439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arc125e Snack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9"/>
            <a:ext cx="10643647" cy="5273120"/>
          </a:xfrm>
          <a:blipFill>
            <a:blip r:embed="rId3"/>
            <a:stretch>
              <a:fillRect l="-744" r="-343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arc125e Snack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9"/>
            <a:ext cx="10643647" cy="5273120"/>
          </a:xfrm>
          <a:blipFill>
            <a:blip r:embed="rId3"/>
            <a:stretch>
              <a:fillRect l="-744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面包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900"/>
            <a:ext cx="10515600" cy="5006975"/>
          </a:xfrm>
          <a:blipFill>
            <a:blip r:embed="rId3"/>
            <a:stretch>
              <a:fillRect l="-812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arc125e Snack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9"/>
            <a:ext cx="10643647" cy="5273120"/>
          </a:xfrm>
          <a:blipFill>
            <a:blip r:embed="rId3"/>
            <a:stretch>
              <a:fillRect l="-744" r="-229" b="-1618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arc110f </a:t>
            </a:r>
            <a:r>
              <a:rPr lang="en-US"/>
              <a:t>Esoswap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9"/>
            <a:ext cx="10643647" cy="5273120"/>
          </a:xfrm>
          <a:blipFill>
            <a:blip r:embed="rId3"/>
            <a:stretch>
              <a:fillRect l="-744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arc110f </a:t>
            </a:r>
            <a:r>
              <a:rPr lang="en-US"/>
              <a:t>Esoswap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9"/>
            <a:ext cx="10643647" cy="5273120"/>
          </a:xfrm>
          <a:blipFill>
            <a:blip r:embed="rId3"/>
            <a:stretch>
              <a:fillRect l="-744" r="-859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arc110f </a:t>
            </a:r>
            <a:r>
              <a:rPr lang="en-US"/>
              <a:t>Esoswap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8"/>
            <a:ext cx="10643647" cy="5372101"/>
          </a:xfrm>
          <a:blipFill>
            <a:blip r:embed="rId3"/>
            <a:stretch>
              <a:fillRect l="-744" r="-3721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agc043d Merge Triplets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8"/>
            <a:ext cx="10643647" cy="5372101"/>
          </a:xfrm>
          <a:blipFill>
            <a:blip r:embed="rId3"/>
            <a:stretch>
              <a:fillRect l="-744" r="-859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agc043d Merge Triplets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8"/>
            <a:ext cx="10643647" cy="5372101"/>
          </a:xfrm>
          <a:blipFill>
            <a:blip r:embed="rId3"/>
            <a:stretch>
              <a:fillRect l="-744" r="-3721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agc043d Merge Triplets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485898"/>
            <a:ext cx="11058428" cy="5372101"/>
          </a:xfrm>
          <a:blipFill>
            <a:blip r:embed="rId3"/>
            <a:stretch>
              <a:fillRect l="-716" r="-220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85898"/>
            <a:ext cx="10643647" cy="5372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sz="2400">
                <a:latin typeface="Times New Roman"/>
              </a:rPr>
              <a:t>谢谢大家</a:t>
            </a:r>
            <a:endParaRPr lang="en-US" sz="2400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咖啡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900"/>
            <a:ext cx="10515600" cy="5273119"/>
          </a:xfrm>
          <a:blipFill>
            <a:blip r:embed="rId3"/>
            <a:stretch>
              <a:fillRect l="-812" r="-464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咖啡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900"/>
            <a:ext cx="10515600" cy="5006975"/>
          </a:xfrm>
          <a:blipFill>
            <a:blip r:embed="rId3"/>
            <a:stretch>
              <a:fillRect l="-812" r="-3768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排列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900"/>
            <a:ext cx="10515600" cy="5006975"/>
          </a:xfrm>
          <a:blipFill>
            <a:blip r:embed="rId3"/>
            <a:stretch>
              <a:fillRect l="-812" r="-232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排列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900"/>
            <a:ext cx="10515600" cy="5006975"/>
          </a:xfrm>
          <a:blipFill>
            <a:blip r:embed="rId3"/>
            <a:stretch>
              <a:fillRect l="-812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排列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900"/>
            <a:ext cx="10515600" cy="5006975"/>
          </a:xfrm>
          <a:blipFill>
            <a:blip r:embed="rId3"/>
            <a:stretch>
              <a:fillRect l="-812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/>
              <a:t>网格</a:t>
            </a:r>
            <a:endParaRPr 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485900"/>
            <a:ext cx="10515600" cy="5006975"/>
          </a:xfrm>
          <a:blipFill>
            <a:blip r:embed="rId3"/>
            <a:stretch>
              <a:fillRect l="-696" r="-2899"/>
            </a:stretch>
          </a:blipFill>
        </p:spPr>
        <p:txBody>
          <a:bodyPr/>
          <a:lstStyle/>
          <a:p>
            <a:r>
              <a:rPr lang="zh-CN"/>
              <a:t> </a:t>
            </a:r>
          </a:p>
        </p:txBody>
      </p:sp>
    </p:spTree>
  </p:cSld>
  <p:clrMapOvr>
    <a:masterClrMapping/>
  </p:clrMapOvr>
</p:sld>
</file>