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79" y="3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39E19-E116-4D56-97BF-319E78A8F470}" type="doc">
      <dgm:prSet loTypeId="urn:microsoft.com/office/officeart/2005/8/layout/hierarchy6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BE9ED3-9743-43A8-90FB-3411F79364A9}">
      <dgm:prSet phldrT="[文本]" custT="1"/>
      <dgm:spPr/>
      <dgm:t>
        <a:bodyPr/>
        <a:lstStyle/>
        <a:p>
          <a:r>
            <a:rPr lang="zh-CN" altLang="en-US" sz="900" dirty="0" smtClean="0"/>
            <a:t>鹤望兰婚庆公司</a:t>
          </a:r>
          <a:r>
            <a:rPr lang="zh-CN" altLang="en-US" sz="900" dirty="0" smtClean="0"/>
            <a:t>网</a:t>
          </a:r>
          <a:endParaRPr lang="en-US" altLang="zh-CN" sz="900" dirty="0" smtClean="0"/>
        </a:p>
        <a:p>
          <a:r>
            <a:rPr lang="zh-CN" altLang="en-US" sz="900" dirty="0" smtClean="0"/>
            <a:t>站</a:t>
          </a:r>
          <a:endParaRPr lang="zh-CN" altLang="en-US" sz="900" dirty="0"/>
        </a:p>
      </dgm:t>
    </dgm:pt>
    <dgm:pt modelId="{6B655486-D89C-457D-BBF2-2F16344004CD}" type="parTrans" cxnId="{0EBCAF37-A79C-4295-98F1-C25836481391}">
      <dgm:prSet/>
      <dgm:spPr/>
      <dgm:t>
        <a:bodyPr/>
        <a:lstStyle/>
        <a:p>
          <a:endParaRPr lang="zh-CN" altLang="en-US"/>
        </a:p>
      </dgm:t>
    </dgm:pt>
    <dgm:pt modelId="{1721DCCE-DE81-41F7-A6B6-CA59C2463A61}" type="sibTrans" cxnId="{0EBCAF37-A79C-4295-98F1-C25836481391}">
      <dgm:prSet/>
      <dgm:spPr/>
      <dgm:t>
        <a:bodyPr/>
        <a:lstStyle/>
        <a:p>
          <a:endParaRPr lang="zh-CN" altLang="en-US"/>
        </a:p>
      </dgm:t>
    </dgm:pt>
    <dgm:pt modelId="{B4186CEA-F68D-420B-AF61-F666B1F7B883}">
      <dgm:prSet phldrT="[文本]" custT="1"/>
      <dgm:spPr/>
      <dgm:t>
        <a:bodyPr/>
        <a:lstStyle/>
        <a:p>
          <a:r>
            <a:rPr lang="zh-CN" altLang="en-US" sz="900" dirty="0" smtClean="0"/>
            <a:t>用户管理</a:t>
          </a:r>
          <a:endParaRPr lang="zh-CN" altLang="en-US" sz="900" dirty="0"/>
        </a:p>
      </dgm:t>
    </dgm:pt>
    <dgm:pt modelId="{ECB63B91-CDB1-4A6B-A5F8-149A4907D893}" type="parTrans" cxnId="{B98D0255-6D11-40C9-9A74-4530C90518DC}">
      <dgm:prSet/>
      <dgm:spPr/>
      <dgm:t>
        <a:bodyPr/>
        <a:lstStyle/>
        <a:p>
          <a:endParaRPr lang="zh-CN" altLang="en-US" sz="900"/>
        </a:p>
      </dgm:t>
    </dgm:pt>
    <dgm:pt modelId="{017167BC-A8E3-4B5D-B4FA-335769F0A11F}" type="sibTrans" cxnId="{B98D0255-6D11-40C9-9A74-4530C90518DC}">
      <dgm:prSet/>
      <dgm:spPr/>
      <dgm:t>
        <a:bodyPr/>
        <a:lstStyle/>
        <a:p>
          <a:endParaRPr lang="zh-CN" altLang="en-US"/>
        </a:p>
      </dgm:t>
    </dgm:pt>
    <dgm:pt modelId="{2A4FEB09-544B-4FEF-9356-420E502952E1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FF576BD6-3A03-4271-828B-7CF76A163E3A}" type="parTrans" cxnId="{A200B8BD-D763-4647-A6AC-94222323D3CE}">
      <dgm:prSet/>
      <dgm:spPr/>
      <dgm:t>
        <a:bodyPr/>
        <a:lstStyle/>
        <a:p>
          <a:endParaRPr lang="zh-CN" altLang="en-US" sz="900"/>
        </a:p>
      </dgm:t>
    </dgm:pt>
    <dgm:pt modelId="{0739E301-F3F4-4444-ABF9-341B9FCC5B6C}" type="sibTrans" cxnId="{A200B8BD-D763-4647-A6AC-94222323D3CE}">
      <dgm:prSet/>
      <dgm:spPr/>
      <dgm:t>
        <a:bodyPr/>
        <a:lstStyle/>
        <a:p>
          <a:endParaRPr lang="zh-CN" altLang="en-US"/>
        </a:p>
      </dgm:t>
    </dgm:pt>
    <dgm:pt modelId="{85FDFF9F-E2CB-4A1A-BC90-3A712D2CEF70}">
      <dgm:prSet phldrT="[文本]" custT="1"/>
      <dgm:spPr/>
      <dgm:t>
        <a:bodyPr/>
        <a:lstStyle/>
        <a:p>
          <a:r>
            <a:rPr lang="zh-CN" altLang="en-US" sz="900" dirty="0" smtClean="0"/>
            <a:t>预约管理</a:t>
          </a:r>
          <a:endParaRPr lang="zh-CN" altLang="en-US" sz="900" dirty="0"/>
        </a:p>
      </dgm:t>
    </dgm:pt>
    <dgm:pt modelId="{39C7B7F8-4F6A-4354-AA39-8D1144378B01}" type="parTrans" cxnId="{6A183870-2872-4E8D-A9DF-4AB43A198CA1}">
      <dgm:prSet/>
      <dgm:spPr/>
      <dgm:t>
        <a:bodyPr/>
        <a:lstStyle/>
        <a:p>
          <a:endParaRPr lang="zh-CN" altLang="en-US" sz="900"/>
        </a:p>
      </dgm:t>
    </dgm:pt>
    <dgm:pt modelId="{4C1BB902-76CD-4DB3-B503-69645FB6D88A}" type="sibTrans" cxnId="{6A183870-2872-4E8D-A9DF-4AB43A198CA1}">
      <dgm:prSet/>
      <dgm:spPr/>
      <dgm:t>
        <a:bodyPr/>
        <a:lstStyle/>
        <a:p>
          <a:endParaRPr lang="zh-CN" altLang="en-US"/>
        </a:p>
      </dgm:t>
    </dgm:pt>
    <dgm:pt modelId="{A2C33C44-DE46-4543-865D-B39FF2BA989C}">
      <dgm:prSet custT="1"/>
      <dgm:spPr/>
      <dgm:t>
        <a:bodyPr/>
        <a:lstStyle/>
        <a:p>
          <a:r>
            <a:rPr lang="zh-CN" altLang="en-US" sz="900" dirty="0" smtClean="0"/>
            <a:t>婚礼案例管理</a:t>
          </a:r>
          <a:endParaRPr lang="zh-CN" altLang="en-US" sz="900" dirty="0"/>
        </a:p>
      </dgm:t>
    </dgm:pt>
    <dgm:pt modelId="{81E7AC21-D3B4-47BF-B809-10C161BEAF99}" type="parTrans" cxnId="{058AA30F-5794-4F77-A170-212F9DA94B24}">
      <dgm:prSet/>
      <dgm:spPr/>
      <dgm:t>
        <a:bodyPr/>
        <a:lstStyle/>
        <a:p>
          <a:endParaRPr lang="zh-CN" altLang="en-US" sz="900"/>
        </a:p>
      </dgm:t>
    </dgm:pt>
    <dgm:pt modelId="{62FD576B-054F-4125-8993-018B76C117B3}" type="sibTrans" cxnId="{058AA30F-5794-4F77-A170-212F9DA94B24}">
      <dgm:prSet/>
      <dgm:spPr/>
      <dgm:t>
        <a:bodyPr/>
        <a:lstStyle/>
        <a:p>
          <a:endParaRPr lang="zh-CN" altLang="en-US"/>
        </a:p>
      </dgm:t>
    </dgm:pt>
    <dgm:pt modelId="{5870C62D-106A-41F7-9CC5-ECA7DF6D56CF}">
      <dgm:prSet custT="1"/>
      <dgm:spPr/>
      <dgm:t>
        <a:bodyPr/>
        <a:lstStyle/>
        <a:p>
          <a:r>
            <a:rPr lang="zh-CN" altLang="en-US" sz="900" dirty="0" smtClean="0"/>
            <a:t>婚纱管理</a:t>
          </a:r>
          <a:endParaRPr lang="zh-CN" altLang="en-US" sz="900" dirty="0"/>
        </a:p>
      </dgm:t>
    </dgm:pt>
    <dgm:pt modelId="{7FE98DD7-8167-4F26-978B-3E5B9506C1B6}" type="parTrans" cxnId="{B53A2824-BD73-4439-B0B1-2978A1BAC71D}">
      <dgm:prSet/>
      <dgm:spPr/>
      <dgm:t>
        <a:bodyPr/>
        <a:lstStyle/>
        <a:p>
          <a:endParaRPr lang="zh-CN" altLang="en-US" sz="900"/>
        </a:p>
      </dgm:t>
    </dgm:pt>
    <dgm:pt modelId="{DFE154E7-7B89-4EDC-B50D-1034247DC19C}" type="sibTrans" cxnId="{B53A2824-BD73-4439-B0B1-2978A1BAC71D}">
      <dgm:prSet/>
      <dgm:spPr/>
      <dgm:t>
        <a:bodyPr/>
        <a:lstStyle/>
        <a:p>
          <a:endParaRPr lang="zh-CN" altLang="en-US"/>
        </a:p>
      </dgm:t>
    </dgm:pt>
    <dgm:pt modelId="{77E32A74-2085-4BF4-8C51-25AC067BFBB6}">
      <dgm:prSet custT="1"/>
      <dgm:spPr/>
      <dgm:t>
        <a:bodyPr/>
        <a:lstStyle/>
        <a:p>
          <a:r>
            <a:rPr lang="zh-CN" altLang="en-US" sz="900" dirty="0" smtClean="0"/>
            <a:t>婚礼场地管理</a:t>
          </a:r>
          <a:endParaRPr lang="zh-CN" altLang="en-US" sz="900" dirty="0"/>
        </a:p>
      </dgm:t>
    </dgm:pt>
    <dgm:pt modelId="{B83015DA-4872-4977-B18A-A5BE852F0B91}" type="parTrans" cxnId="{7E4D4ADF-6251-411F-9838-C29F405893A4}">
      <dgm:prSet/>
      <dgm:spPr/>
      <dgm:t>
        <a:bodyPr/>
        <a:lstStyle/>
        <a:p>
          <a:endParaRPr lang="zh-CN" altLang="en-US" sz="900"/>
        </a:p>
      </dgm:t>
    </dgm:pt>
    <dgm:pt modelId="{9EC42C5D-12B9-4D13-8AC6-907A6E29A813}" type="sibTrans" cxnId="{7E4D4ADF-6251-411F-9838-C29F405893A4}">
      <dgm:prSet/>
      <dgm:spPr/>
      <dgm:t>
        <a:bodyPr/>
        <a:lstStyle/>
        <a:p>
          <a:endParaRPr lang="zh-CN" altLang="en-US"/>
        </a:p>
      </dgm:t>
    </dgm:pt>
    <dgm:pt modelId="{D67BEB0B-7BA2-4544-BADF-98EA70AA74BB}">
      <dgm:prSet custT="1"/>
      <dgm:spPr/>
      <dgm:t>
        <a:bodyPr/>
        <a:lstStyle/>
        <a:p>
          <a:r>
            <a:rPr lang="zh-CN" altLang="en-US" sz="900" dirty="0" smtClean="0"/>
            <a:t>婚礼风格管理</a:t>
          </a:r>
          <a:endParaRPr lang="zh-CN" altLang="en-US" sz="900" dirty="0"/>
        </a:p>
      </dgm:t>
    </dgm:pt>
    <dgm:pt modelId="{ACC2914D-8568-4731-B2DC-1A999B8503A6}" type="parTrans" cxnId="{C1C4A73F-E132-4EAE-BB2D-490D94C20E7B}">
      <dgm:prSet/>
      <dgm:spPr/>
      <dgm:t>
        <a:bodyPr/>
        <a:lstStyle/>
        <a:p>
          <a:endParaRPr lang="zh-CN" altLang="en-US" sz="900"/>
        </a:p>
      </dgm:t>
    </dgm:pt>
    <dgm:pt modelId="{4408B1FC-0BCC-495A-BAC6-5428402538B2}" type="sibTrans" cxnId="{C1C4A73F-E132-4EAE-BB2D-490D94C20E7B}">
      <dgm:prSet/>
      <dgm:spPr/>
      <dgm:t>
        <a:bodyPr/>
        <a:lstStyle/>
        <a:p>
          <a:endParaRPr lang="zh-CN" altLang="en-US"/>
        </a:p>
      </dgm:t>
    </dgm:pt>
    <dgm:pt modelId="{9124CA75-1092-40CD-8091-7EAE08C5467B}">
      <dgm:prSet phldrT="[文本]" custT="1"/>
      <dgm:spPr/>
      <dgm:t>
        <a:bodyPr/>
        <a:lstStyle/>
        <a:p>
          <a:r>
            <a:rPr lang="zh-CN" altLang="en-US" sz="900" dirty="0" smtClean="0"/>
            <a:t>查看用户信息</a:t>
          </a:r>
          <a:endParaRPr lang="zh-CN" altLang="en-US" sz="900" dirty="0"/>
        </a:p>
      </dgm:t>
    </dgm:pt>
    <dgm:pt modelId="{8035DC2F-4F74-45B3-926B-08CBD1BCC81A}" type="parTrans" cxnId="{2523CE31-1C7F-431D-9EAC-E2D0457179AB}">
      <dgm:prSet/>
      <dgm:spPr/>
      <dgm:t>
        <a:bodyPr/>
        <a:lstStyle/>
        <a:p>
          <a:endParaRPr lang="zh-CN" altLang="en-US" sz="900"/>
        </a:p>
      </dgm:t>
    </dgm:pt>
    <dgm:pt modelId="{701F9905-0FC4-47B2-9EEC-3DEA7A8CAC61}" type="sibTrans" cxnId="{2523CE31-1C7F-431D-9EAC-E2D0457179AB}">
      <dgm:prSet/>
      <dgm:spPr/>
      <dgm:t>
        <a:bodyPr/>
        <a:lstStyle/>
        <a:p>
          <a:endParaRPr lang="zh-CN" altLang="en-US"/>
        </a:p>
      </dgm:t>
    </dgm:pt>
    <dgm:pt modelId="{C10A05E6-E336-419F-AFF4-F0A23895EC58}">
      <dgm:prSet phldrT="[文本]" custT="1"/>
      <dgm:spPr/>
      <dgm:t>
        <a:bodyPr/>
        <a:lstStyle/>
        <a:p>
          <a:r>
            <a:rPr lang="zh-CN" altLang="en-US" sz="900" dirty="0" smtClean="0"/>
            <a:t>修改用户信息</a:t>
          </a:r>
          <a:endParaRPr lang="zh-CN" altLang="en-US" sz="900" dirty="0"/>
        </a:p>
      </dgm:t>
    </dgm:pt>
    <dgm:pt modelId="{064E8972-0201-4AA9-902C-E4664E231EE7}" type="parTrans" cxnId="{B0328E52-FB7C-4887-8632-CDE426F37922}">
      <dgm:prSet/>
      <dgm:spPr/>
      <dgm:t>
        <a:bodyPr/>
        <a:lstStyle/>
        <a:p>
          <a:endParaRPr lang="zh-CN" altLang="en-US" sz="900"/>
        </a:p>
      </dgm:t>
    </dgm:pt>
    <dgm:pt modelId="{B51081C2-EBDD-4E27-A1EA-AD245ACF3499}" type="sibTrans" cxnId="{B0328E52-FB7C-4887-8632-CDE426F37922}">
      <dgm:prSet/>
      <dgm:spPr/>
      <dgm:t>
        <a:bodyPr/>
        <a:lstStyle/>
        <a:p>
          <a:endParaRPr lang="zh-CN" altLang="en-US"/>
        </a:p>
      </dgm:t>
    </dgm:pt>
    <dgm:pt modelId="{FCB3A894-BAC4-4C91-9CC3-233B4A779CFE}">
      <dgm:prSet phldrT="[文本]" custT="1"/>
      <dgm:spPr/>
      <dgm:t>
        <a:bodyPr/>
        <a:lstStyle/>
        <a:p>
          <a:r>
            <a:rPr lang="zh-CN" altLang="en-US" sz="900" dirty="0" smtClean="0"/>
            <a:t>删除用户信息</a:t>
          </a:r>
          <a:endParaRPr lang="zh-CN" altLang="en-US" sz="900" dirty="0"/>
        </a:p>
      </dgm:t>
    </dgm:pt>
    <dgm:pt modelId="{3818DE53-43A1-4075-BF60-8E0F863A18A6}" type="parTrans" cxnId="{B1F8F159-0157-41AD-8CA0-4AC99207E166}">
      <dgm:prSet/>
      <dgm:spPr/>
      <dgm:t>
        <a:bodyPr/>
        <a:lstStyle/>
        <a:p>
          <a:endParaRPr lang="zh-CN" altLang="en-US" sz="900"/>
        </a:p>
      </dgm:t>
    </dgm:pt>
    <dgm:pt modelId="{CFFA2454-CBEA-49BC-813D-6C6A40603B9B}" type="sibTrans" cxnId="{B1F8F159-0157-41AD-8CA0-4AC99207E166}">
      <dgm:prSet/>
      <dgm:spPr/>
      <dgm:t>
        <a:bodyPr/>
        <a:lstStyle/>
        <a:p>
          <a:endParaRPr lang="zh-CN" altLang="en-US"/>
        </a:p>
      </dgm:t>
    </dgm:pt>
    <dgm:pt modelId="{2B7AACEF-A01A-46E2-B8BB-B9628447C577}">
      <dgm:prSet phldrT="[文本]" custT="1"/>
      <dgm:spPr/>
      <dgm:t>
        <a:bodyPr/>
        <a:lstStyle/>
        <a:p>
          <a:r>
            <a:rPr lang="zh-CN" altLang="en-US" sz="900" dirty="0" smtClean="0"/>
            <a:t>查看预约</a:t>
          </a:r>
          <a:endParaRPr lang="zh-CN" altLang="en-US" sz="900" dirty="0"/>
        </a:p>
      </dgm:t>
    </dgm:pt>
    <dgm:pt modelId="{C759B681-425E-4EC5-B31C-AFE3732F0067}" type="parTrans" cxnId="{CE806FA8-629D-4F93-9B98-4BC42D41C902}">
      <dgm:prSet/>
      <dgm:spPr/>
      <dgm:t>
        <a:bodyPr/>
        <a:lstStyle/>
        <a:p>
          <a:endParaRPr lang="zh-CN" altLang="en-US" sz="900"/>
        </a:p>
      </dgm:t>
    </dgm:pt>
    <dgm:pt modelId="{A0DFB9FC-9E88-4330-ABD4-BFA38CD57422}" type="sibTrans" cxnId="{CE806FA8-629D-4F93-9B98-4BC42D41C902}">
      <dgm:prSet/>
      <dgm:spPr/>
      <dgm:t>
        <a:bodyPr/>
        <a:lstStyle/>
        <a:p>
          <a:endParaRPr lang="zh-CN" altLang="en-US"/>
        </a:p>
      </dgm:t>
    </dgm:pt>
    <dgm:pt modelId="{F82197C5-4051-4F03-9433-0E04982E551E}">
      <dgm:prSet phldrT="[文本]" custT="1"/>
      <dgm:spPr/>
      <dgm:t>
        <a:bodyPr/>
        <a:lstStyle/>
        <a:p>
          <a:r>
            <a:rPr lang="zh-CN" altLang="en-US" sz="900" dirty="0" smtClean="0"/>
            <a:t>删除预约</a:t>
          </a:r>
          <a:endParaRPr lang="zh-CN" altLang="en-US" sz="900" dirty="0"/>
        </a:p>
      </dgm:t>
    </dgm:pt>
    <dgm:pt modelId="{D042EAA6-72C0-4F58-A0E1-80BEAAAF93D2}" type="parTrans" cxnId="{7C78E9D5-84FA-423C-870C-DFBBEB966BC0}">
      <dgm:prSet/>
      <dgm:spPr/>
      <dgm:t>
        <a:bodyPr/>
        <a:lstStyle/>
        <a:p>
          <a:endParaRPr lang="zh-CN" altLang="en-US" sz="900"/>
        </a:p>
      </dgm:t>
    </dgm:pt>
    <dgm:pt modelId="{B0BDC676-D9BF-4B77-AF39-96138CF47AA9}" type="sibTrans" cxnId="{7C78E9D5-84FA-423C-870C-DFBBEB966BC0}">
      <dgm:prSet/>
      <dgm:spPr/>
      <dgm:t>
        <a:bodyPr/>
        <a:lstStyle/>
        <a:p>
          <a:endParaRPr lang="zh-CN" altLang="en-US"/>
        </a:p>
      </dgm:t>
    </dgm:pt>
    <dgm:pt modelId="{2FFA8E18-C2A2-4D4F-B5F9-2DC7BFEC4DD2}">
      <dgm:prSet custT="1"/>
      <dgm:spPr/>
      <dgm:t>
        <a:bodyPr/>
        <a:lstStyle/>
        <a:p>
          <a:r>
            <a:rPr lang="zh-CN" altLang="en-US" sz="900" dirty="0" smtClean="0"/>
            <a:t>婚礼案例展示</a:t>
          </a:r>
          <a:endParaRPr lang="zh-CN" altLang="en-US" sz="900" dirty="0"/>
        </a:p>
      </dgm:t>
    </dgm:pt>
    <dgm:pt modelId="{0B6B5E06-0CCD-45EA-AE85-217F89B1C762}" type="parTrans" cxnId="{89FF7BF7-8E50-41FA-862E-9A56E1C82918}">
      <dgm:prSet/>
      <dgm:spPr/>
      <dgm:t>
        <a:bodyPr/>
        <a:lstStyle/>
        <a:p>
          <a:endParaRPr lang="zh-CN" altLang="en-US" sz="900"/>
        </a:p>
      </dgm:t>
    </dgm:pt>
    <dgm:pt modelId="{D4DF4CB5-90ED-48B5-98FF-E66BAD592C61}" type="sibTrans" cxnId="{89FF7BF7-8E50-41FA-862E-9A56E1C82918}">
      <dgm:prSet/>
      <dgm:spPr/>
      <dgm:t>
        <a:bodyPr/>
        <a:lstStyle/>
        <a:p>
          <a:endParaRPr lang="zh-CN" altLang="en-US"/>
        </a:p>
      </dgm:t>
    </dgm:pt>
    <dgm:pt modelId="{38F0BC9F-C6DD-44B6-BB7A-2DC598D081F6}">
      <dgm:prSet custT="1"/>
      <dgm:spPr/>
      <dgm:t>
        <a:bodyPr/>
        <a:lstStyle/>
        <a:p>
          <a:r>
            <a:rPr lang="zh-CN" altLang="en-US" sz="900" dirty="0" smtClean="0"/>
            <a:t>添加婚礼案例</a:t>
          </a:r>
          <a:endParaRPr lang="zh-CN" altLang="en-US" sz="900" dirty="0"/>
        </a:p>
      </dgm:t>
    </dgm:pt>
    <dgm:pt modelId="{F4272AF2-FC9D-4E4D-9E51-065010BDA53E}" type="parTrans" cxnId="{FF2D6777-DC94-4DF8-B551-CC25584007D8}">
      <dgm:prSet/>
      <dgm:spPr/>
      <dgm:t>
        <a:bodyPr/>
        <a:lstStyle/>
        <a:p>
          <a:endParaRPr lang="zh-CN" altLang="en-US" sz="900"/>
        </a:p>
      </dgm:t>
    </dgm:pt>
    <dgm:pt modelId="{4D01E23F-4D9A-4899-B57E-73CF25F864D1}" type="sibTrans" cxnId="{FF2D6777-DC94-4DF8-B551-CC25584007D8}">
      <dgm:prSet/>
      <dgm:spPr/>
      <dgm:t>
        <a:bodyPr/>
        <a:lstStyle/>
        <a:p>
          <a:endParaRPr lang="zh-CN" altLang="en-US"/>
        </a:p>
      </dgm:t>
    </dgm:pt>
    <dgm:pt modelId="{DAB6CDC7-1B25-47C9-B76F-A1926153FD9F}">
      <dgm:prSet custT="1"/>
      <dgm:spPr/>
      <dgm:t>
        <a:bodyPr/>
        <a:lstStyle/>
        <a:p>
          <a:r>
            <a:rPr lang="zh-CN" altLang="en-US" sz="900" dirty="0" smtClean="0"/>
            <a:t>修改婚礼案例</a:t>
          </a:r>
          <a:endParaRPr lang="zh-CN" altLang="en-US" sz="900" dirty="0"/>
        </a:p>
      </dgm:t>
    </dgm:pt>
    <dgm:pt modelId="{BDE7AE7B-9249-4675-AB5D-C3BAD2AAED75}" type="parTrans" cxnId="{6F59C58B-AFA0-49C6-89C7-07A6105AFC36}">
      <dgm:prSet/>
      <dgm:spPr/>
      <dgm:t>
        <a:bodyPr/>
        <a:lstStyle/>
        <a:p>
          <a:endParaRPr lang="zh-CN" altLang="en-US" sz="900"/>
        </a:p>
      </dgm:t>
    </dgm:pt>
    <dgm:pt modelId="{4C9BC505-8B96-4670-ACD5-D3DB50D78164}" type="sibTrans" cxnId="{6F59C58B-AFA0-49C6-89C7-07A6105AFC36}">
      <dgm:prSet/>
      <dgm:spPr/>
      <dgm:t>
        <a:bodyPr/>
        <a:lstStyle/>
        <a:p>
          <a:endParaRPr lang="zh-CN" altLang="en-US"/>
        </a:p>
      </dgm:t>
    </dgm:pt>
    <dgm:pt modelId="{D7D9C1D3-1921-4929-92CD-FB6F64A73478}">
      <dgm:prSet custT="1"/>
      <dgm:spPr/>
      <dgm:t>
        <a:bodyPr/>
        <a:lstStyle/>
        <a:p>
          <a:r>
            <a:rPr lang="zh-CN" altLang="en-US" sz="900" dirty="0" smtClean="0"/>
            <a:t>删除婚礼案例</a:t>
          </a:r>
          <a:endParaRPr lang="zh-CN" altLang="en-US" sz="900" dirty="0"/>
        </a:p>
      </dgm:t>
    </dgm:pt>
    <dgm:pt modelId="{12940E77-ACBD-4CFA-B807-57B044DCB0E1}" type="parTrans" cxnId="{F9180017-DEE2-4F67-9B2D-F97A3001BDB7}">
      <dgm:prSet/>
      <dgm:spPr/>
      <dgm:t>
        <a:bodyPr/>
        <a:lstStyle/>
        <a:p>
          <a:endParaRPr lang="zh-CN" altLang="en-US" sz="900"/>
        </a:p>
      </dgm:t>
    </dgm:pt>
    <dgm:pt modelId="{CA0D1067-7F4D-481B-B772-9AB6FD797890}" type="sibTrans" cxnId="{F9180017-DEE2-4F67-9B2D-F97A3001BDB7}">
      <dgm:prSet/>
      <dgm:spPr/>
      <dgm:t>
        <a:bodyPr/>
        <a:lstStyle/>
        <a:p>
          <a:endParaRPr lang="zh-CN" altLang="en-US"/>
        </a:p>
      </dgm:t>
    </dgm:pt>
    <dgm:pt modelId="{C0FCF6C2-4656-43EF-AA13-2422D5138D8B}">
      <dgm:prSet custT="1"/>
      <dgm:spPr/>
      <dgm:t>
        <a:bodyPr/>
        <a:lstStyle/>
        <a:p>
          <a:r>
            <a:rPr lang="zh-CN" altLang="en-US" sz="900" dirty="0" smtClean="0"/>
            <a:t>添加婚纱</a:t>
          </a:r>
          <a:endParaRPr lang="zh-CN" altLang="en-US" sz="900" dirty="0"/>
        </a:p>
      </dgm:t>
    </dgm:pt>
    <dgm:pt modelId="{E8A029EE-5AB9-4507-B222-7A5DCCE32BF3}" type="parTrans" cxnId="{16D7CC22-2603-46F5-AB2A-6A7DB97EE7CD}">
      <dgm:prSet/>
      <dgm:spPr/>
      <dgm:t>
        <a:bodyPr/>
        <a:lstStyle/>
        <a:p>
          <a:endParaRPr lang="zh-CN" altLang="en-US" sz="900"/>
        </a:p>
      </dgm:t>
    </dgm:pt>
    <dgm:pt modelId="{014A8742-6694-4880-B1CD-9D3FDB1A2025}" type="sibTrans" cxnId="{16D7CC22-2603-46F5-AB2A-6A7DB97EE7CD}">
      <dgm:prSet/>
      <dgm:spPr/>
      <dgm:t>
        <a:bodyPr/>
        <a:lstStyle/>
        <a:p>
          <a:endParaRPr lang="zh-CN" altLang="en-US"/>
        </a:p>
      </dgm:t>
    </dgm:pt>
    <dgm:pt modelId="{0B6C56CA-C2D7-4E4E-9508-631ACD02656A}">
      <dgm:prSet custT="1"/>
      <dgm:spPr/>
      <dgm:t>
        <a:bodyPr/>
        <a:lstStyle/>
        <a:p>
          <a:r>
            <a:rPr lang="zh-CN" altLang="en-US" sz="900" dirty="0" smtClean="0"/>
            <a:t>婚纱展示</a:t>
          </a:r>
          <a:endParaRPr lang="zh-CN" altLang="en-US" sz="900" dirty="0"/>
        </a:p>
      </dgm:t>
    </dgm:pt>
    <dgm:pt modelId="{BF40C4C3-5EF6-4964-B1A0-3876F425BCD3}" type="parTrans" cxnId="{E167C100-5263-4BA5-BB1B-22179378DA3B}">
      <dgm:prSet/>
      <dgm:spPr/>
      <dgm:t>
        <a:bodyPr/>
        <a:lstStyle/>
        <a:p>
          <a:endParaRPr lang="zh-CN" altLang="en-US" sz="900"/>
        </a:p>
      </dgm:t>
    </dgm:pt>
    <dgm:pt modelId="{5A0FF711-E6ED-453E-B241-E03953FB7B3B}" type="sibTrans" cxnId="{E167C100-5263-4BA5-BB1B-22179378DA3B}">
      <dgm:prSet/>
      <dgm:spPr/>
      <dgm:t>
        <a:bodyPr/>
        <a:lstStyle/>
        <a:p>
          <a:endParaRPr lang="zh-CN" altLang="en-US"/>
        </a:p>
      </dgm:t>
    </dgm:pt>
    <dgm:pt modelId="{A05AA9D6-9DAC-4861-A5D0-8D50C197DD50}">
      <dgm:prSet custT="1"/>
      <dgm:spPr/>
      <dgm:t>
        <a:bodyPr/>
        <a:lstStyle/>
        <a:p>
          <a:r>
            <a:rPr lang="zh-CN" altLang="en-US" sz="900" dirty="0" smtClean="0"/>
            <a:t>修改婚纱</a:t>
          </a:r>
          <a:endParaRPr lang="zh-CN" altLang="en-US" sz="900" dirty="0"/>
        </a:p>
      </dgm:t>
    </dgm:pt>
    <dgm:pt modelId="{434077FC-CC6A-4357-B1E8-0941ADC955D6}" type="parTrans" cxnId="{6BA88AD1-B527-41EA-9D77-5273CD8EBB66}">
      <dgm:prSet/>
      <dgm:spPr/>
      <dgm:t>
        <a:bodyPr/>
        <a:lstStyle/>
        <a:p>
          <a:endParaRPr lang="zh-CN" altLang="en-US" sz="900"/>
        </a:p>
      </dgm:t>
    </dgm:pt>
    <dgm:pt modelId="{EEAEB935-1FA5-4188-A054-9FB6C6A1A01D}" type="sibTrans" cxnId="{6BA88AD1-B527-41EA-9D77-5273CD8EBB66}">
      <dgm:prSet/>
      <dgm:spPr/>
      <dgm:t>
        <a:bodyPr/>
        <a:lstStyle/>
        <a:p>
          <a:endParaRPr lang="zh-CN" altLang="en-US"/>
        </a:p>
      </dgm:t>
    </dgm:pt>
    <dgm:pt modelId="{131985C1-3BD8-4A95-90A9-20B61EEA5240}">
      <dgm:prSet custT="1"/>
      <dgm:spPr/>
      <dgm:t>
        <a:bodyPr/>
        <a:lstStyle/>
        <a:p>
          <a:r>
            <a:rPr lang="zh-CN" altLang="en-US" sz="900" dirty="0" smtClean="0"/>
            <a:t>删除婚纱</a:t>
          </a:r>
          <a:endParaRPr lang="zh-CN" altLang="en-US" sz="900" dirty="0"/>
        </a:p>
      </dgm:t>
    </dgm:pt>
    <dgm:pt modelId="{607E87F4-0900-416F-BCC9-F8B9EE7EC21E}" type="parTrans" cxnId="{673D1001-FFF1-41CA-93E1-35DBA3A463F5}">
      <dgm:prSet/>
      <dgm:spPr/>
      <dgm:t>
        <a:bodyPr/>
        <a:lstStyle/>
        <a:p>
          <a:endParaRPr lang="zh-CN" altLang="en-US" sz="900"/>
        </a:p>
      </dgm:t>
    </dgm:pt>
    <dgm:pt modelId="{0A7436AC-3956-48C3-8D2D-9569E1F6C8EA}" type="sibTrans" cxnId="{673D1001-FFF1-41CA-93E1-35DBA3A463F5}">
      <dgm:prSet/>
      <dgm:spPr/>
      <dgm:t>
        <a:bodyPr/>
        <a:lstStyle/>
        <a:p>
          <a:endParaRPr lang="zh-CN" altLang="en-US"/>
        </a:p>
      </dgm:t>
    </dgm:pt>
    <dgm:pt modelId="{BAEB5F66-49B2-4158-9833-7DE2CAB005D6}">
      <dgm:prSet custT="1"/>
      <dgm:spPr/>
      <dgm:t>
        <a:bodyPr/>
        <a:lstStyle/>
        <a:p>
          <a:r>
            <a:rPr lang="zh-CN" altLang="en-US" sz="900" dirty="0" smtClean="0"/>
            <a:t>添加场地</a:t>
          </a:r>
          <a:endParaRPr lang="zh-CN" altLang="en-US" sz="900" dirty="0"/>
        </a:p>
      </dgm:t>
    </dgm:pt>
    <dgm:pt modelId="{86E1DBE9-C599-4C01-8FD4-8D5DD28F78A5}" type="parTrans" cxnId="{44A59F61-819A-4A7E-9D30-E9341F5CBEAF}">
      <dgm:prSet/>
      <dgm:spPr/>
      <dgm:t>
        <a:bodyPr/>
        <a:lstStyle/>
        <a:p>
          <a:endParaRPr lang="zh-CN" altLang="en-US" sz="900"/>
        </a:p>
      </dgm:t>
    </dgm:pt>
    <dgm:pt modelId="{BA3D1B35-76AF-46D4-A308-C768C718A36A}" type="sibTrans" cxnId="{44A59F61-819A-4A7E-9D30-E9341F5CBEAF}">
      <dgm:prSet/>
      <dgm:spPr/>
      <dgm:t>
        <a:bodyPr/>
        <a:lstStyle/>
        <a:p>
          <a:endParaRPr lang="zh-CN" altLang="en-US"/>
        </a:p>
      </dgm:t>
    </dgm:pt>
    <dgm:pt modelId="{2B3ED3A9-FC0A-4B30-8BFD-833E28736A22}">
      <dgm:prSet custT="1"/>
      <dgm:spPr/>
      <dgm:t>
        <a:bodyPr/>
        <a:lstStyle/>
        <a:p>
          <a:r>
            <a:rPr lang="zh-CN" altLang="en-US" sz="900" dirty="0" smtClean="0"/>
            <a:t>预订婚纱</a:t>
          </a:r>
          <a:endParaRPr lang="zh-CN" altLang="en-US" sz="900" dirty="0"/>
        </a:p>
      </dgm:t>
    </dgm:pt>
    <dgm:pt modelId="{C9840CA8-B41A-4CE0-84E1-801D806405B3}" type="parTrans" cxnId="{DA5340BC-E96E-4895-AE36-F365BF8D707C}">
      <dgm:prSet/>
      <dgm:spPr/>
      <dgm:t>
        <a:bodyPr/>
        <a:lstStyle/>
        <a:p>
          <a:endParaRPr lang="zh-CN" altLang="en-US" sz="900"/>
        </a:p>
      </dgm:t>
    </dgm:pt>
    <dgm:pt modelId="{EC020FA2-2333-4CB0-ABD3-B9B24BB9F963}" type="sibTrans" cxnId="{DA5340BC-E96E-4895-AE36-F365BF8D707C}">
      <dgm:prSet/>
      <dgm:spPr/>
      <dgm:t>
        <a:bodyPr/>
        <a:lstStyle/>
        <a:p>
          <a:endParaRPr lang="zh-CN" altLang="en-US"/>
        </a:p>
      </dgm:t>
    </dgm:pt>
    <dgm:pt modelId="{E6829B78-BF2F-4677-AF72-F6D8B2A87D2E}">
      <dgm:prSet custT="1"/>
      <dgm:spPr/>
      <dgm:t>
        <a:bodyPr/>
        <a:lstStyle/>
        <a:p>
          <a:r>
            <a:rPr lang="zh-CN" altLang="en-US" sz="900" dirty="0" smtClean="0"/>
            <a:t>修改场地</a:t>
          </a:r>
          <a:endParaRPr lang="zh-CN" altLang="en-US" sz="900" dirty="0"/>
        </a:p>
      </dgm:t>
    </dgm:pt>
    <dgm:pt modelId="{3468C8A5-7ECB-4561-89AF-3B97B9482812}" type="parTrans" cxnId="{C78AD1B7-A271-4DFA-AA0C-35170181A682}">
      <dgm:prSet/>
      <dgm:spPr/>
      <dgm:t>
        <a:bodyPr/>
        <a:lstStyle/>
        <a:p>
          <a:endParaRPr lang="zh-CN" altLang="en-US" sz="900"/>
        </a:p>
      </dgm:t>
    </dgm:pt>
    <dgm:pt modelId="{CF2BD6EF-5E86-46EA-80DE-5F5D01EBB5FE}" type="sibTrans" cxnId="{C78AD1B7-A271-4DFA-AA0C-35170181A682}">
      <dgm:prSet/>
      <dgm:spPr/>
      <dgm:t>
        <a:bodyPr/>
        <a:lstStyle/>
        <a:p>
          <a:endParaRPr lang="zh-CN" altLang="en-US"/>
        </a:p>
      </dgm:t>
    </dgm:pt>
    <dgm:pt modelId="{9EDDBFE7-39F7-49EA-86D6-B660A2CB65C4}">
      <dgm:prSet custT="1"/>
      <dgm:spPr/>
      <dgm:t>
        <a:bodyPr/>
        <a:lstStyle/>
        <a:p>
          <a:r>
            <a:rPr lang="zh-CN" altLang="en-US" sz="900" dirty="0" smtClean="0"/>
            <a:t>场地展示</a:t>
          </a:r>
          <a:endParaRPr lang="zh-CN" altLang="en-US" sz="900" dirty="0"/>
        </a:p>
      </dgm:t>
    </dgm:pt>
    <dgm:pt modelId="{1BBCE9BE-C37B-45BC-9976-E5A857A3CF63}" type="parTrans" cxnId="{87527A24-29AF-4BF3-ABC7-98B138F74983}">
      <dgm:prSet/>
      <dgm:spPr/>
      <dgm:t>
        <a:bodyPr/>
        <a:lstStyle/>
        <a:p>
          <a:endParaRPr lang="zh-CN" altLang="en-US" sz="900"/>
        </a:p>
      </dgm:t>
    </dgm:pt>
    <dgm:pt modelId="{D2D76569-AD76-4379-BAFD-175132A8AF57}" type="sibTrans" cxnId="{87527A24-29AF-4BF3-ABC7-98B138F74983}">
      <dgm:prSet/>
      <dgm:spPr/>
      <dgm:t>
        <a:bodyPr/>
        <a:lstStyle/>
        <a:p>
          <a:endParaRPr lang="zh-CN" altLang="en-US"/>
        </a:p>
      </dgm:t>
    </dgm:pt>
    <dgm:pt modelId="{56B88B91-09DF-44FE-9612-8874F4AC7469}">
      <dgm:prSet custT="1"/>
      <dgm:spPr/>
      <dgm:t>
        <a:bodyPr/>
        <a:lstStyle/>
        <a:p>
          <a:r>
            <a:rPr lang="zh-CN" altLang="en-US" sz="900" dirty="0" smtClean="0"/>
            <a:t>删除场地</a:t>
          </a:r>
          <a:endParaRPr lang="zh-CN" altLang="en-US" sz="900" dirty="0"/>
        </a:p>
      </dgm:t>
    </dgm:pt>
    <dgm:pt modelId="{24B50278-AC4C-4CA3-BBF2-A6AF45F2EE90}" type="parTrans" cxnId="{A971CA7A-046B-474C-9FAA-B54AA263D5B9}">
      <dgm:prSet/>
      <dgm:spPr/>
      <dgm:t>
        <a:bodyPr/>
        <a:lstStyle/>
        <a:p>
          <a:endParaRPr lang="zh-CN" altLang="en-US" sz="900"/>
        </a:p>
      </dgm:t>
    </dgm:pt>
    <dgm:pt modelId="{FB9A9F43-2292-4BC4-A91B-FECE20E27FA1}" type="sibTrans" cxnId="{A971CA7A-046B-474C-9FAA-B54AA263D5B9}">
      <dgm:prSet/>
      <dgm:spPr/>
      <dgm:t>
        <a:bodyPr/>
        <a:lstStyle/>
        <a:p>
          <a:endParaRPr lang="zh-CN" altLang="en-US"/>
        </a:p>
      </dgm:t>
    </dgm:pt>
    <dgm:pt modelId="{39AD10A0-6168-46B5-8BDA-E9B3956BD867}">
      <dgm:prSet custT="1"/>
      <dgm:spPr/>
      <dgm:t>
        <a:bodyPr/>
        <a:lstStyle/>
        <a:p>
          <a:r>
            <a:rPr lang="zh-CN" altLang="en-US" sz="900" dirty="0" smtClean="0"/>
            <a:t>预约场地</a:t>
          </a:r>
          <a:endParaRPr lang="zh-CN" altLang="en-US" sz="900" dirty="0"/>
        </a:p>
      </dgm:t>
    </dgm:pt>
    <dgm:pt modelId="{E96EA5F3-2192-4231-8F7E-1159F7D44E56}" type="parTrans" cxnId="{2B51B44F-C85D-4F61-82A2-47186989BB85}">
      <dgm:prSet/>
      <dgm:spPr/>
      <dgm:t>
        <a:bodyPr/>
        <a:lstStyle/>
        <a:p>
          <a:endParaRPr lang="zh-CN" altLang="en-US" sz="900"/>
        </a:p>
      </dgm:t>
    </dgm:pt>
    <dgm:pt modelId="{DF4A4906-8A5B-4C00-9F4D-0305C3DF3859}" type="sibTrans" cxnId="{2B51B44F-C85D-4F61-82A2-47186989BB85}">
      <dgm:prSet/>
      <dgm:spPr/>
      <dgm:t>
        <a:bodyPr/>
        <a:lstStyle/>
        <a:p>
          <a:endParaRPr lang="zh-CN" altLang="en-US"/>
        </a:p>
      </dgm:t>
    </dgm:pt>
    <dgm:pt modelId="{9B9E473F-673F-434F-B987-E7B4124F33F8}">
      <dgm:prSet custT="1"/>
      <dgm:spPr/>
      <dgm:t>
        <a:bodyPr/>
        <a:lstStyle/>
        <a:p>
          <a:r>
            <a:rPr lang="zh-CN" altLang="en-US" sz="900" dirty="0" smtClean="0"/>
            <a:t>添加婚礼风格</a:t>
          </a:r>
          <a:endParaRPr lang="zh-CN" altLang="en-US" sz="900" dirty="0"/>
        </a:p>
      </dgm:t>
    </dgm:pt>
    <dgm:pt modelId="{9E7C4D97-9332-4710-90F2-4C52E0A5996D}" type="parTrans" cxnId="{B2830F83-3EBD-467A-BB30-9421F6CA7FB6}">
      <dgm:prSet/>
      <dgm:spPr/>
      <dgm:t>
        <a:bodyPr/>
        <a:lstStyle/>
        <a:p>
          <a:endParaRPr lang="zh-CN" altLang="en-US" sz="900"/>
        </a:p>
      </dgm:t>
    </dgm:pt>
    <dgm:pt modelId="{DD4248E6-5CFB-4248-BC5A-B1028586A74C}" type="sibTrans" cxnId="{B2830F83-3EBD-467A-BB30-9421F6CA7FB6}">
      <dgm:prSet/>
      <dgm:spPr/>
      <dgm:t>
        <a:bodyPr/>
        <a:lstStyle/>
        <a:p>
          <a:endParaRPr lang="zh-CN" altLang="en-US"/>
        </a:p>
      </dgm:t>
    </dgm:pt>
    <dgm:pt modelId="{A484F705-6253-4643-A800-F83D9FF3C151}">
      <dgm:prSet custT="1"/>
      <dgm:spPr/>
      <dgm:t>
        <a:bodyPr/>
        <a:lstStyle/>
        <a:p>
          <a:r>
            <a:rPr lang="zh-CN" altLang="en-US" sz="900" dirty="0" smtClean="0"/>
            <a:t>修改婚礼风格</a:t>
          </a:r>
          <a:endParaRPr lang="zh-CN" altLang="en-US" sz="900" dirty="0"/>
        </a:p>
      </dgm:t>
    </dgm:pt>
    <dgm:pt modelId="{C419BEA0-B50B-4153-80FC-2D6E294BB705}" type="parTrans" cxnId="{94CD0B50-B65D-41DC-AE8C-F513B34E9F70}">
      <dgm:prSet/>
      <dgm:spPr/>
      <dgm:t>
        <a:bodyPr/>
        <a:lstStyle/>
        <a:p>
          <a:endParaRPr lang="zh-CN" altLang="en-US" sz="900"/>
        </a:p>
      </dgm:t>
    </dgm:pt>
    <dgm:pt modelId="{2D1104F5-B2E2-4815-A520-F0EB33A29B2B}" type="sibTrans" cxnId="{94CD0B50-B65D-41DC-AE8C-F513B34E9F70}">
      <dgm:prSet/>
      <dgm:spPr/>
      <dgm:t>
        <a:bodyPr/>
        <a:lstStyle/>
        <a:p>
          <a:endParaRPr lang="zh-CN" altLang="en-US"/>
        </a:p>
      </dgm:t>
    </dgm:pt>
    <dgm:pt modelId="{B5B16764-21E1-4E35-BCD5-BAA6E6829543}">
      <dgm:prSet custT="1"/>
      <dgm:spPr/>
      <dgm:t>
        <a:bodyPr/>
        <a:lstStyle/>
        <a:p>
          <a:r>
            <a:rPr lang="zh-CN" altLang="en-US" sz="900" dirty="0" smtClean="0"/>
            <a:t>删除婚礼风格</a:t>
          </a:r>
          <a:endParaRPr lang="zh-CN" altLang="en-US" sz="900" dirty="0"/>
        </a:p>
      </dgm:t>
    </dgm:pt>
    <dgm:pt modelId="{D7560A01-B3FA-41D5-8344-97D51024C92F}" type="parTrans" cxnId="{F9CDE4E2-E830-4167-8B6A-7F8F6113880B}">
      <dgm:prSet/>
      <dgm:spPr/>
      <dgm:t>
        <a:bodyPr/>
        <a:lstStyle/>
        <a:p>
          <a:endParaRPr lang="zh-CN" altLang="en-US" sz="900"/>
        </a:p>
      </dgm:t>
    </dgm:pt>
    <dgm:pt modelId="{60543716-132D-4BA5-8DC3-08225584B9CE}" type="sibTrans" cxnId="{F9CDE4E2-E830-4167-8B6A-7F8F6113880B}">
      <dgm:prSet/>
      <dgm:spPr/>
      <dgm:t>
        <a:bodyPr/>
        <a:lstStyle/>
        <a:p>
          <a:endParaRPr lang="zh-CN" altLang="en-US"/>
        </a:p>
      </dgm:t>
    </dgm:pt>
    <dgm:pt modelId="{8BE4DAC9-ADD6-4FD5-982D-DE82973F2496}">
      <dgm:prSet custT="1"/>
      <dgm:spPr/>
      <dgm:t>
        <a:bodyPr/>
        <a:lstStyle/>
        <a:p>
          <a:r>
            <a:rPr lang="zh-CN" altLang="en-US" sz="900" dirty="0" smtClean="0"/>
            <a:t>预约婚庆流程</a:t>
          </a:r>
          <a:endParaRPr lang="zh-CN" altLang="en-US" sz="900" dirty="0"/>
        </a:p>
      </dgm:t>
    </dgm:pt>
    <dgm:pt modelId="{6FCA40D8-1505-4684-B627-FC12FDFBF08C}" type="parTrans" cxnId="{71103F16-C8CD-4345-8ED1-4C1228A1926F}">
      <dgm:prSet/>
      <dgm:spPr/>
      <dgm:t>
        <a:bodyPr/>
        <a:lstStyle/>
        <a:p>
          <a:endParaRPr lang="zh-CN" altLang="en-US" sz="900"/>
        </a:p>
      </dgm:t>
    </dgm:pt>
    <dgm:pt modelId="{385C9D67-C03A-475F-B399-FCA6F53EC8B1}" type="sibTrans" cxnId="{71103F16-C8CD-4345-8ED1-4C1228A1926F}">
      <dgm:prSet/>
      <dgm:spPr/>
      <dgm:t>
        <a:bodyPr/>
        <a:lstStyle/>
        <a:p>
          <a:endParaRPr lang="zh-CN" altLang="en-US"/>
        </a:p>
      </dgm:t>
    </dgm:pt>
    <dgm:pt modelId="{F2AD3176-D610-4FEE-ABBD-FC334BAB85CF}">
      <dgm:prSet custT="1"/>
      <dgm:spPr/>
      <dgm:t>
        <a:bodyPr/>
        <a:lstStyle/>
        <a:p>
          <a:r>
            <a:rPr lang="zh-CN" altLang="en-US" sz="900" dirty="0" smtClean="0"/>
            <a:t>婚礼风格展示</a:t>
          </a:r>
          <a:endParaRPr lang="zh-CN" altLang="en-US" sz="900" dirty="0"/>
        </a:p>
      </dgm:t>
    </dgm:pt>
    <dgm:pt modelId="{E4ADDF2A-FCE5-4839-B0D8-04CC6199FAB2}" type="parTrans" cxnId="{744E655D-35E4-4020-AFFD-8DA890D1C0A5}">
      <dgm:prSet/>
      <dgm:spPr/>
      <dgm:t>
        <a:bodyPr/>
        <a:lstStyle/>
        <a:p>
          <a:endParaRPr lang="zh-CN" altLang="en-US"/>
        </a:p>
      </dgm:t>
    </dgm:pt>
    <dgm:pt modelId="{41A020BA-917F-4EC6-A421-6B77D00A0795}" type="sibTrans" cxnId="{744E655D-35E4-4020-AFFD-8DA890D1C0A5}">
      <dgm:prSet/>
      <dgm:spPr/>
      <dgm:t>
        <a:bodyPr/>
        <a:lstStyle/>
        <a:p>
          <a:endParaRPr lang="zh-CN" altLang="en-US"/>
        </a:p>
      </dgm:t>
    </dgm:pt>
    <dgm:pt modelId="{7CCA50CB-2BFC-4107-8B5D-6A2F13F1969A}">
      <dgm:prSet phldrT="[文本]" custT="1"/>
      <dgm:spPr/>
      <dgm:t>
        <a:bodyPr/>
        <a:lstStyle/>
        <a:p>
          <a:r>
            <a:rPr lang="zh-CN" altLang="en-US" sz="900" dirty="0" smtClean="0"/>
            <a:t>注册</a:t>
          </a:r>
          <a:endParaRPr lang="zh-CN" altLang="en-US" sz="900" dirty="0"/>
        </a:p>
      </dgm:t>
    </dgm:pt>
    <dgm:pt modelId="{2B976FE3-9090-47BE-A72E-291850C9A707}" type="sibTrans" cxnId="{C35D484B-3C5B-4ACA-B949-4E6A76B09401}">
      <dgm:prSet/>
      <dgm:spPr/>
      <dgm:t>
        <a:bodyPr/>
        <a:lstStyle/>
        <a:p>
          <a:endParaRPr lang="zh-CN" altLang="en-US"/>
        </a:p>
      </dgm:t>
    </dgm:pt>
    <dgm:pt modelId="{95E4F83B-8541-4967-94EE-D3666A3DFDF3}" type="parTrans" cxnId="{C35D484B-3C5B-4ACA-B949-4E6A76B09401}">
      <dgm:prSet/>
      <dgm:spPr/>
      <dgm:t>
        <a:bodyPr/>
        <a:lstStyle/>
        <a:p>
          <a:endParaRPr lang="zh-CN" altLang="en-US" sz="900"/>
        </a:p>
      </dgm:t>
    </dgm:pt>
    <dgm:pt modelId="{1DC54B94-268F-4127-AB3C-EB1B919093CF}" type="pres">
      <dgm:prSet presAssocID="{B7139E19-E116-4D56-97BF-319E78A8F47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197988-ED08-4089-BE55-8E506A07C74B}" type="pres">
      <dgm:prSet presAssocID="{B7139E19-E116-4D56-97BF-319E78A8F470}" presName="hierFlow" presStyleCnt="0"/>
      <dgm:spPr/>
    </dgm:pt>
    <dgm:pt modelId="{559FB482-C37B-4EF7-8FA5-B979A9E9F7D5}" type="pres">
      <dgm:prSet presAssocID="{B7139E19-E116-4D56-97BF-319E78A8F47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504689-10E8-4C1A-98C8-64834E879BB4}" type="pres">
      <dgm:prSet presAssocID="{06BE9ED3-9743-43A8-90FB-3411F79364A9}" presName="Name14" presStyleCnt="0"/>
      <dgm:spPr/>
    </dgm:pt>
    <dgm:pt modelId="{4A1C22CC-8BF3-43E1-B790-B64ABCB0863F}" type="pres">
      <dgm:prSet presAssocID="{06BE9ED3-9743-43A8-90FB-3411F79364A9}" presName="level1Shape" presStyleLbl="node0" presStyleIdx="0" presStyleCnt="1" custScaleX="725596" custScaleY="653575" custLinFactY="-137794" custLinFactNeighborX="-810" custLinFactNeighborY="-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9AE566-9295-403F-86EE-86DAFECAC03C}" type="pres">
      <dgm:prSet presAssocID="{06BE9ED3-9743-43A8-90FB-3411F79364A9}" presName="hierChild2" presStyleCnt="0"/>
      <dgm:spPr/>
    </dgm:pt>
    <dgm:pt modelId="{0D5DFC0B-D5AF-4008-B187-BF7872E3CCB0}" type="pres">
      <dgm:prSet presAssocID="{ECB63B91-CDB1-4A6B-A5F8-149A4907D893}" presName="Name19" presStyleLbl="parChTrans1D2" presStyleIdx="0" presStyleCnt="6"/>
      <dgm:spPr/>
      <dgm:t>
        <a:bodyPr/>
        <a:lstStyle/>
        <a:p>
          <a:endParaRPr lang="zh-CN" altLang="en-US"/>
        </a:p>
      </dgm:t>
    </dgm:pt>
    <dgm:pt modelId="{64A9AC7C-B45B-45B7-8733-CC4AB348BC39}" type="pres">
      <dgm:prSet presAssocID="{B4186CEA-F68D-420B-AF61-F666B1F7B883}" presName="Name21" presStyleCnt="0"/>
      <dgm:spPr/>
    </dgm:pt>
    <dgm:pt modelId="{4E7F5BE4-4E17-4252-8034-FBDFADBF18ED}" type="pres">
      <dgm:prSet presAssocID="{B4186CEA-F68D-420B-AF61-F666B1F7B883}" presName="level2Shape" presStyleLbl="node2" presStyleIdx="0" presStyleCnt="6" custScaleX="549850" custScaleY="653871" custLinFactX="94924" custLinFactNeighborX="100000" custLinFactNeighborY="-8220"/>
      <dgm:spPr/>
      <dgm:t>
        <a:bodyPr/>
        <a:lstStyle/>
        <a:p>
          <a:endParaRPr lang="zh-CN" altLang="en-US"/>
        </a:p>
      </dgm:t>
    </dgm:pt>
    <dgm:pt modelId="{005A7D1B-0AEA-40F1-B27D-2015733E7FBA}" type="pres">
      <dgm:prSet presAssocID="{B4186CEA-F68D-420B-AF61-F666B1F7B883}" presName="hierChild3" presStyleCnt="0"/>
      <dgm:spPr/>
    </dgm:pt>
    <dgm:pt modelId="{02FA5AAE-61DF-46AD-BB6A-CAA9612EA09F}" type="pres">
      <dgm:prSet presAssocID="{95E4F83B-8541-4967-94EE-D3666A3DFDF3}" presName="Name19" presStyleLbl="parChTrans1D3" presStyleIdx="0" presStyleCnt="26"/>
      <dgm:spPr/>
      <dgm:t>
        <a:bodyPr/>
        <a:lstStyle/>
        <a:p>
          <a:endParaRPr lang="zh-CN" altLang="en-US"/>
        </a:p>
      </dgm:t>
    </dgm:pt>
    <dgm:pt modelId="{61ACD868-43B7-45D0-AFA8-DDA05D401FBA}" type="pres">
      <dgm:prSet presAssocID="{7CCA50CB-2BFC-4107-8B5D-6A2F13F1969A}" presName="Name21" presStyleCnt="0"/>
      <dgm:spPr/>
    </dgm:pt>
    <dgm:pt modelId="{E2B2929C-A4F0-4C7C-97AE-3D9E6937E0DE}" type="pres">
      <dgm:prSet presAssocID="{7CCA50CB-2BFC-4107-8B5D-6A2F13F1969A}" presName="level2Shape" presStyleLbl="node3" presStyleIdx="0" presStyleCnt="26" custScaleX="186081" custScaleY="888559" custLinFactY="900000" custLinFactNeighborX="44057" custLinFactNeighborY="960894"/>
      <dgm:spPr/>
      <dgm:t>
        <a:bodyPr/>
        <a:lstStyle/>
        <a:p>
          <a:endParaRPr lang="zh-CN" altLang="en-US"/>
        </a:p>
      </dgm:t>
    </dgm:pt>
    <dgm:pt modelId="{93C0E5AE-7BE1-4281-B6E7-92D1278240E9}" type="pres">
      <dgm:prSet presAssocID="{7CCA50CB-2BFC-4107-8B5D-6A2F13F1969A}" presName="hierChild3" presStyleCnt="0"/>
      <dgm:spPr/>
    </dgm:pt>
    <dgm:pt modelId="{55C15FAD-D8D4-4881-8147-828D58D9D132}" type="pres">
      <dgm:prSet presAssocID="{FF576BD6-3A03-4271-828B-7CF76A163E3A}" presName="Name19" presStyleLbl="parChTrans1D3" presStyleIdx="1" presStyleCnt="26"/>
      <dgm:spPr/>
      <dgm:t>
        <a:bodyPr/>
        <a:lstStyle/>
        <a:p>
          <a:endParaRPr lang="zh-CN" altLang="en-US"/>
        </a:p>
      </dgm:t>
    </dgm:pt>
    <dgm:pt modelId="{31330D5C-15D0-4509-8614-9DEA2969A63D}" type="pres">
      <dgm:prSet presAssocID="{2A4FEB09-544B-4FEF-9356-420E502952E1}" presName="Name21" presStyleCnt="0"/>
      <dgm:spPr/>
    </dgm:pt>
    <dgm:pt modelId="{5F839567-48AF-44AC-B64A-37406F8E768C}" type="pres">
      <dgm:prSet presAssocID="{2A4FEB09-544B-4FEF-9356-420E502952E1}" presName="level2Shape" presStyleLbl="node3" presStyleIdx="1" presStyleCnt="26" custScaleX="188375" custScaleY="903436" custLinFactY="900000" custLinFactNeighborX="65103" custLinFactNeighborY="960894"/>
      <dgm:spPr/>
      <dgm:t>
        <a:bodyPr/>
        <a:lstStyle/>
        <a:p>
          <a:endParaRPr lang="zh-CN" altLang="en-US"/>
        </a:p>
      </dgm:t>
    </dgm:pt>
    <dgm:pt modelId="{A4FC8362-D6AA-4918-867E-4159B47CD40B}" type="pres">
      <dgm:prSet presAssocID="{2A4FEB09-544B-4FEF-9356-420E502952E1}" presName="hierChild3" presStyleCnt="0"/>
      <dgm:spPr/>
    </dgm:pt>
    <dgm:pt modelId="{B788E413-3DE2-45AB-A4B2-DD136E3731EE}" type="pres">
      <dgm:prSet presAssocID="{8035DC2F-4F74-45B3-926B-08CBD1BCC81A}" presName="Name19" presStyleLbl="parChTrans1D3" presStyleIdx="2" presStyleCnt="26"/>
      <dgm:spPr/>
      <dgm:t>
        <a:bodyPr/>
        <a:lstStyle/>
        <a:p>
          <a:endParaRPr lang="zh-CN" altLang="en-US"/>
        </a:p>
      </dgm:t>
    </dgm:pt>
    <dgm:pt modelId="{5847F62F-BE30-415B-B888-384997D264AB}" type="pres">
      <dgm:prSet presAssocID="{9124CA75-1092-40CD-8091-7EAE08C5467B}" presName="Name21" presStyleCnt="0"/>
      <dgm:spPr/>
    </dgm:pt>
    <dgm:pt modelId="{3D768465-D382-4981-B0DE-3BBB8FA592BD}" type="pres">
      <dgm:prSet presAssocID="{9124CA75-1092-40CD-8091-7EAE08C5467B}" presName="level2Shape" presStyleLbl="node3" presStyleIdx="2" presStyleCnt="26" custScaleX="294591" custScaleY="1411551" custLinFactY="900000" custLinFactNeighborX="83855" custLinFactNeighborY="960894"/>
      <dgm:spPr/>
      <dgm:t>
        <a:bodyPr/>
        <a:lstStyle/>
        <a:p>
          <a:endParaRPr lang="zh-CN" altLang="en-US"/>
        </a:p>
      </dgm:t>
    </dgm:pt>
    <dgm:pt modelId="{0DB4B273-E999-4E8E-AD88-C24EF926B351}" type="pres">
      <dgm:prSet presAssocID="{9124CA75-1092-40CD-8091-7EAE08C5467B}" presName="hierChild3" presStyleCnt="0"/>
      <dgm:spPr/>
    </dgm:pt>
    <dgm:pt modelId="{E79826ED-0F6F-4767-A29D-6752BB627459}" type="pres">
      <dgm:prSet presAssocID="{064E8972-0201-4AA9-902C-E4664E231EE7}" presName="Name19" presStyleLbl="parChTrans1D3" presStyleIdx="3" presStyleCnt="26"/>
      <dgm:spPr/>
      <dgm:t>
        <a:bodyPr/>
        <a:lstStyle/>
        <a:p>
          <a:endParaRPr lang="zh-CN" altLang="en-US"/>
        </a:p>
      </dgm:t>
    </dgm:pt>
    <dgm:pt modelId="{234EF5A4-1398-4A68-B82E-3775148448A5}" type="pres">
      <dgm:prSet presAssocID="{C10A05E6-E336-419F-AFF4-F0A23895EC58}" presName="Name21" presStyleCnt="0"/>
      <dgm:spPr/>
    </dgm:pt>
    <dgm:pt modelId="{126E346E-9DE4-4F44-BBA6-54D9D182ACB5}" type="pres">
      <dgm:prSet presAssocID="{C10A05E6-E336-419F-AFF4-F0A23895EC58}" presName="level2Shape" presStyleLbl="node3" presStyleIdx="3" presStyleCnt="26" custScaleX="290737" custScaleY="1393328" custLinFactX="14955" custLinFactY="900000" custLinFactNeighborX="100000" custLinFactNeighborY="960893"/>
      <dgm:spPr/>
      <dgm:t>
        <a:bodyPr/>
        <a:lstStyle/>
        <a:p>
          <a:endParaRPr lang="zh-CN" altLang="en-US"/>
        </a:p>
      </dgm:t>
    </dgm:pt>
    <dgm:pt modelId="{3E8FC241-90EB-4658-ADE1-CAA5F7851CAD}" type="pres">
      <dgm:prSet presAssocID="{C10A05E6-E336-419F-AFF4-F0A23895EC58}" presName="hierChild3" presStyleCnt="0"/>
      <dgm:spPr/>
    </dgm:pt>
    <dgm:pt modelId="{5D305664-94F3-47CA-AF60-179CC3BDAE47}" type="pres">
      <dgm:prSet presAssocID="{3818DE53-43A1-4075-BF60-8E0F863A18A6}" presName="Name19" presStyleLbl="parChTrans1D3" presStyleIdx="4" presStyleCnt="26"/>
      <dgm:spPr/>
      <dgm:t>
        <a:bodyPr/>
        <a:lstStyle/>
        <a:p>
          <a:endParaRPr lang="zh-CN" altLang="en-US"/>
        </a:p>
      </dgm:t>
    </dgm:pt>
    <dgm:pt modelId="{0B42C2E8-6C3F-4950-B381-06734C2C6A97}" type="pres">
      <dgm:prSet presAssocID="{FCB3A894-BAC4-4C91-9CC3-233B4A779CFE}" presName="Name21" presStyleCnt="0"/>
      <dgm:spPr/>
    </dgm:pt>
    <dgm:pt modelId="{32F84702-748D-4036-93FF-3F9F955DFEB7}" type="pres">
      <dgm:prSet presAssocID="{FCB3A894-BAC4-4C91-9CC3-233B4A779CFE}" presName="level2Shape" presStyleLbl="node3" presStyleIdx="4" presStyleCnt="26" custScaleX="280080" custScaleY="1344412" custLinFactX="49908" custLinFactY="900000" custLinFactNeighborX="100000" custLinFactNeighborY="960893"/>
      <dgm:spPr/>
      <dgm:t>
        <a:bodyPr/>
        <a:lstStyle/>
        <a:p>
          <a:endParaRPr lang="zh-CN" altLang="en-US"/>
        </a:p>
      </dgm:t>
    </dgm:pt>
    <dgm:pt modelId="{C0574795-8736-4B8C-AE87-FC6BA42F9EDC}" type="pres">
      <dgm:prSet presAssocID="{FCB3A894-BAC4-4C91-9CC3-233B4A779CFE}" presName="hierChild3" presStyleCnt="0"/>
      <dgm:spPr/>
    </dgm:pt>
    <dgm:pt modelId="{5732B34E-730F-4F76-A1FD-76E1006B47DD}" type="pres">
      <dgm:prSet presAssocID="{39C7B7F8-4F6A-4354-AA39-8D1144378B01}" presName="Name19" presStyleLbl="parChTrans1D2" presStyleIdx="1" presStyleCnt="6"/>
      <dgm:spPr/>
      <dgm:t>
        <a:bodyPr/>
        <a:lstStyle/>
        <a:p>
          <a:endParaRPr lang="zh-CN" altLang="en-US"/>
        </a:p>
      </dgm:t>
    </dgm:pt>
    <dgm:pt modelId="{7645E2B9-50DC-4914-BBD9-7650A4DB90C8}" type="pres">
      <dgm:prSet presAssocID="{85FDFF9F-E2CB-4A1A-BC90-3A712D2CEF70}" presName="Name21" presStyleCnt="0"/>
      <dgm:spPr/>
    </dgm:pt>
    <dgm:pt modelId="{E605A7D4-EDBE-4E74-AA36-1473A9286CBB}" type="pres">
      <dgm:prSet presAssocID="{85FDFF9F-E2CB-4A1A-BC90-3A712D2CEF70}" presName="level2Shape" presStyleLbl="node2" presStyleIdx="1" presStyleCnt="6" custScaleX="523186" custScaleY="665617" custLinFactX="18953" custLinFactNeighborX="100000" custLinFactNeighborY="-11548"/>
      <dgm:spPr/>
      <dgm:t>
        <a:bodyPr/>
        <a:lstStyle/>
        <a:p>
          <a:endParaRPr lang="zh-CN" altLang="en-US"/>
        </a:p>
      </dgm:t>
    </dgm:pt>
    <dgm:pt modelId="{2ED40959-BFFC-4A3E-B1C6-B237E7FD85F3}" type="pres">
      <dgm:prSet presAssocID="{85FDFF9F-E2CB-4A1A-BC90-3A712D2CEF70}" presName="hierChild3" presStyleCnt="0"/>
      <dgm:spPr/>
    </dgm:pt>
    <dgm:pt modelId="{7E69904E-1368-4FAA-9901-AC03103CA85F}" type="pres">
      <dgm:prSet presAssocID="{C759B681-425E-4EC5-B31C-AFE3732F0067}" presName="Name19" presStyleLbl="parChTrans1D3" presStyleIdx="5" presStyleCnt="26"/>
      <dgm:spPr/>
      <dgm:t>
        <a:bodyPr/>
        <a:lstStyle/>
        <a:p>
          <a:endParaRPr lang="zh-CN" altLang="en-US"/>
        </a:p>
      </dgm:t>
    </dgm:pt>
    <dgm:pt modelId="{02A566F2-3C9E-4F3C-A28E-4AA47F3F3386}" type="pres">
      <dgm:prSet presAssocID="{2B7AACEF-A01A-46E2-B8BB-B9628447C577}" presName="Name21" presStyleCnt="0"/>
      <dgm:spPr/>
    </dgm:pt>
    <dgm:pt modelId="{4B177AED-E228-4E3D-9C33-0D413BC1EF5A}" type="pres">
      <dgm:prSet presAssocID="{2B7AACEF-A01A-46E2-B8BB-B9628447C577}" presName="level2Shape" presStyleLbl="node3" presStyleIdx="5" presStyleCnt="26" custScaleX="197824" custScaleY="948175" custLinFactY="152497" custLinFactNeighborX="17674" custLinFactNeighborY="200000"/>
      <dgm:spPr/>
      <dgm:t>
        <a:bodyPr/>
        <a:lstStyle/>
        <a:p>
          <a:endParaRPr lang="zh-CN" altLang="en-US"/>
        </a:p>
      </dgm:t>
    </dgm:pt>
    <dgm:pt modelId="{E83A9E2D-7A29-42D8-9F8A-D99A49598D90}" type="pres">
      <dgm:prSet presAssocID="{2B7AACEF-A01A-46E2-B8BB-B9628447C577}" presName="hierChild3" presStyleCnt="0"/>
      <dgm:spPr/>
    </dgm:pt>
    <dgm:pt modelId="{D329BBA0-4F25-4F95-835C-934141ED668D}" type="pres">
      <dgm:prSet presAssocID="{D042EAA6-72C0-4F58-A0E1-80BEAAAF93D2}" presName="Name19" presStyleLbl="parChTrans1D3" presStyleIdx="6" presStyleCnt="26"/>
      <dgm:spPr/>
      <dgm:t>
        <a:bodyPr/>
        <a:lstStyle/>
        <a:p>
          <a:endParaRPr lang="zh-CN" altLang="en-US"/>
        </a:p>
      </dgm:t>
    </dgm:pt>
    <dgm:pt modelId="{0B76B7E0-D56A-4082-BCE8-8829ADDEE112}" type="pres">
      <dgm:prSet presAssocID="{F82197C5-4051-4F03-9433-0E04982E551E}" presName="Name21" presStyleCnt="0"/>
      <dgm:spPr/>
    </dgm:pt>
    <dgm:pt modelId="{207C842F-FEBB-4A10-85BF-11D847FDC0B8}" type="pres">
      <dgm:prSet presAssocID="{F82197C5-4051-4F03-9433-0E04982E551E}" presName="level2Shape" presStyleLbl="node3" presStyleIdx="6" presStyleCnt="26" custScaleX="200090" custScaleY="960450" custLinFactX="615" custLinFactY="173470" custLinFactNeighborX="100000" custLinFactNeighborY="200000"/>
      <dgm:spPr/>
      <dgm:t>
        <a:bodyPr/>
        <a:lstStyle/>
        <a:p>
          <a:endParaRPr lang="zh-CN" altLang="en-US"/>
        </a:p>
      </dgm:t>
    </dgm:pt>
    <dgm:pt modelId="{6D338DB5-F1F2-4F9F-B70D-BB4DBC3603B3}" type="pres">
      <dgm:prSet presAssocID="{F82197C5-4051-4F03-9433-0E04982E551E}" presName="hierChild3" presStyleCnt="0"/>
      <dgm:spPr/>
    </dgm:pt>
    <dgm:pt modelId="{30E780F8-FE02-43BA-A0CC-C722C670B96E}" type="pres">
      <dgm:prSet presAssocID="{81E7AC21-D3B4-47BF-B809-10C161BEAF99}" presName="Name19" presStyleLbl="parChTrans1D2" presStyleIdx="2" presStyleCnt="6"/>
      <dgm:spPr/>
      <dgm:t>
        <a:bodyPr/>
        <a:lstStyle/>
        <a:p>
          <a:endParaRPr lang="zh-CN" altLang="en-US"/>
        </a:p>
      </dgm:t>
    </dgm:pt>
    <dgm:pt modelId="{F342ACE3-8B1B-45E4-810D-D1DCB6EAD307}" type="pres">
      <dgm:prSet presAssocID="{A2C33C44-DE46-4543-865D-B39FF2BA989C}" presName="Name21" presStyleCnt="0"/>
      <dgm:spPr/>
    </dgm:pt>
    <dgm:pt modelId="{4C28F10F-7865-426C-B690-73029C4AD529}" type="pres">
      <dgm:prSet presAssocID="{A2C33C44-DE46-4543-865D-B39FF2BA989C}" presName="level2Shape" presStyleLbl="node2" presStyleIdx="2" presStyleCnt="6" custScaleX="394038" custScaleY="629846" custLinFactNeighborX="99918" custLinFactNeighborY="-16931"/>
      <dgm:spPr/>
      <dgm:t>
        <a:bodyPr/>
        <a:lstStyle/>
        <a:p>
          <a:endParaRPr lang="zh-CN" altLang="en-US"/>
        </a:p>
      </dgm:t>
    </dgm:pt>
    <dgm:pt modelId="{D9DC3D1E-D753-40F2-ABA9-ADFBAD1D91C2}" type="pres">
      <dgm:prSet presAssocID="{A2C33C44-DE46-4543-865D-B39FF2BA989C}" presName="hierChild3" presStyleCnt="0"/>
      <dgm:spPr/>
    </dgm:pt>
    <dgm:pt modelId="{630D5E42-3A15-44E0-B391-7930EE1D565C}" type="pres">
      <dgm:prSet presAssocID="{0B6B5E06-0CCD-45EA-AE85-217F89B1C762}" presName="Name19" presStyleLbl="parChTrans1D3" presStyleIdx="7" presStyleCnt="26"/>
      <dgm:spPr/>
      <dgm:t>
        <a:bodyPr/>
        <a:lstStyle/>
        <a:p>
          <a:endParaRPr lang="zh-CN" altLang="en-US"/>
        </a:p>
      </dgm:t>
    </dgm:pt>
    <dgm:pt modelId="{6CABCE76-14E8-496A-998A-7605FEF96DD3}" type="pres">
      <dgm:prSet presAssocID="{2FFA8E18-C2A2-4D4F-B5F9-2DC7BFEC4DD2}" presName="Name21" presStyleCnt="0"/>
      <dgm:spPr/>
    </dgm:pt>
    <dgm:pt modelId="{EC002097-BCD3-44C6-8758-F9F828DCC364}" type="pres">
      <dgm:prSet presAssocID="{2FFA8E18-C2A2-4D4F-B5F9-2DC7BFEC4DD2}" presName="level2Shape" presStyleLbl="node3" presStyleIdx="7" presStyleCnt="26" custScaleX="296376" custScaleY="1430258" custLinFactX="52578" custLinFactY="188268" custLinFactNeighborX="100000" custLinFactNeighborY="200000"/>
      <dgm:spPr/>
      <dgm:t>
        <a:bodyPr/>
        <a:lstStyle/>
        <a:p>
          <a:endParaRPr lang="zh-CN" altLang="en-US"/>
        </a:p>
      </dgm:t>
    </dgm:pt>
    <dgm:pt modelId="{4CAC000F-5411-4129-B2A4-73A2F548C683}" type="pres">
      <dgm:prSet presAssocID="{2FFA8E18-C2A2-4D4F-B5F9-2DC7BFEC4DD2}" presName="hierChild3" presStyleCnt="0"/>
      <dgm:spPr/>
    </dgm:pt>
    <dgm:pt modelId="{8FC761FB-5948-470F-9BBC-3CF2608109DB}" type="pres">
      <dgm:prSet presAssocID="{F4272AF2-FC9D-4E4D-9E51-065010BDA53E}" presName="Name19" presStyleLbl="parChTrans1D3" presStyleIdx="8" presStyleCnt="26"/>
      <dgm:spPr/>
      <dgm:t>
        <a:bodyPr/>
        <a:lstStyle/>
        <a:p>
          <a:endParaRPr lang="zh-CN" altLang="en-US"/>
        </a:p>
      </dgm:t>
    </dgm:pt>
    <dgm:pt modelId="{50FE81F7-2897-4C02-B5F9-CC6EBA99DE37}" type="pres">
      <dgm:prSet presAssocID="{38F0BC9F-C6DD-44B6-BB7A-2DC598D081F6}" presName="Name21" presStyleCnt="0"/>
      <dgm:spPr/>
    </dgm:pt>
    <dgm:pt modelId="{C07BE672-26CA-4847-822F-E31360D532D9}" type="pres">
      <dgm:prSet presAssocID="{38F0BC9F-C6DD-44B6-BB7A-2DC598D081F6}" presName="level2Shape" presStyleLbl="node3" presStyleIdx="8" presStyleCnt="26" custScaleX="286984" custScaleY="1381973" custLinFactY="900000" custLinFactNeighborX="-23511" custLinFactNeighborY="974863"/>
      <dgm:spPr/>
      <dgm:t>
        <a:bodyPr/>
        <a:lstStyle/>
        <a:p>
          <a:endParaRPr lang="zh-CN" altLang="en-US"/>
        </a:p>
      </dgm:t>
    </dgm:pt>
    <dgm:pt modelId="{51A0555A-56A9-4805-A5F6-8E88D38B61A7}" type="pres">
      <dgm:prSet presAssocID="{38F0BC9F-C6DD-44B6-BB7A-2DC598D081F6}" presName="hierChild3" presStyleCnt="0"/>
      <dgm:spPr/>
    </dgm:pt>
    <dgm:pt modelId="{B34D22A9-F51F-4134-8267-C2772A7D8341}" type="pres">
      <dgm:prSet presAssocID="{BDE7AE7B-9249-4675-AB5D-C3BAD2AAED75}" presName="Name19" presStyleLbl="parChTrans1D3" presStyleIdx="9" presStyleCnt="26"/>
      <dgm:spPr/>
      <dgm:t>
        <a:bodyPr/>
        <a:lstStyle/>
        <a:p>
          <a:endParaRPr lang="zh-CN" altLang="en-US"/>
        </a:p>
      </dgm:t>
    </dgm:pt>
    <dgm:pt modelId="{621760A8-1A50-49E6-9B7E-B8BB32EEB0B4}" type="pres">
      <dgm:prSet presAssocID="{DAB6CDC7-1B25-47C9-B76F-A1926153FD9F}" presName="Name21" presStyleCnt="0"/>
      <dgm:spPr/>
    </dgm:pt>
    <dgm:pt modelId="{E6B4BA8F-CDC6-4992-BE92-4105494ABFFC}" type="pres">
      <dgm:prSet presAssocID="{DAB6CDC7-1B25-47C9-B76F-A1926153FD9F}" presName="level2Shape" presStyleLbl="node3" presStyleIdx="9" presStyleCnt="26" custScaleX="284646" custScaleY="1370802" custLinFactY="900000" custLinFactNeighborX="-45872" custLinFactNeighborY="974861"/>
      <dgm:spPr/>
      <dgm:t>
        <a:bodyPr/>
        <a:lstStyle/>
        <a:p>
          <a:endParaRPr lang="zh-CN" altLang="en-US"/>
        </a:p>
      </dgm:t>
    </dgm:pt>
    <dgm:pt modelId="{6EBAF9EE-5647-4CB2-AEAD-E2E4FADEE3CA}" type="pres">
      <dgm:prSet presAssocID="{DAB6CDC7-1B25-47C9-B76F-A1926153FD9F}" presName="hierChild3" presStyleCnt="0"/>
      <dgm:spPr/>
    </dgm:pt>
    <dgm:pt modelId="{B457647C-85A2-4D67-9757-8BB041DFA43F}" type="pres">
      <dgm:prSet presAssocID="{12940E77-ACBD-4CFA-B807-57B044DCB0E1}" presName="Name19" presStyleLbl="parChTrans1D3" presStyleIdx="10" presStyleCnt="26"/>
      <dgm:spPr/>
      <dgm:t>
        <a:bodyPr/>
        <a:lstStyle/>
        <a:p>
          <a:endParaRPr lang="zh-CN" altLang="en-US"/>
        </a:p>
      </dgm:t>
    </dgm:pt>
    <dgm:pt modelId="{6EDD2C8C-F134-4B4A-8129-89B134593C07}" type="pres">
      <dgm:prSet presAssocID="{D7D9C1D3-1921-4929-92CD-FB6F64A73478}" presName="Name21" presStyleCnt="0"/>
      <dgm:spPr/>
    </dgm:pt>
    <dgm:pt modelId="{91C00EE3-0644-4104-B3E3-10A337BE91FB}" type="pres">
      <dgm:prSet presAssocID="{D7D9C1D3-1921-4929-92CD-FB6F64A73478}" presName="level2Shape" presStyleLbl="node3" presStyleIdx="10" presStyleCnt="26" custScaleX="282344" custScaleY="1359810" custLinFactY="900000" custLinFactNeighborX="-6970" custLinFactNeighborY="974862"/>
      <dgm:spPr/>
      <dgm:t>
        <a:bodyPr/>
        <a:lstStyle/>
        <a:p>
          <a:endParaRPr lang="zh-CN" altLang="en-US"/>
        </a:p>
      </dgm:t>
    </dgm:pt>
    <dgm:pt modelId="{4B0C48F7-676F-4D8F-80C8-5E0C42F283F2}" type="pres">
      <dgm:prSet presAssocID="{D7D9C1D3-1921-4929-92CD-FB6F64A73478}" presName="hierChild3" presStyleCnt="0"/>
      <dgm:spPr/>
    </dgm:pt>
    <dgm:pt modelId="{744F3CBD-0184-4FBE-91A7-E9A76AD50B85}" type="pres">
      <dgm:prSet presAssocID="{7FE98DD7-8167-4F26-978B-3E5B9506C1B6}" presName="Name19" presStyleLbl="parChTrans1D2" presStyleIdx="3" presStyleCnt="6"/>
      <dgm:spPr/>
      <dgm:t>
        <a:bodyPr/>
        <a:lstStyle/>
        <a:p>
          <a:endParaRPr lang="zh-CN" altLang="en-US"/>
        </a:p>
      </dgm:t>
    </dgm:pt>
    <dgm:pt modelId="{1C701086-0168-4753-876F-8B7EED045E10}" type="pres">
      <dgm:prSet presAssocID="{5870C62D-106A-41F7-9CC5-ECA7DF6D56CF}" presName="Name21" presStyleCnt="0"/>
      <dgm:spPr/>
    </dgm:pt>
    <dgm:pt modelId="{23F5CE82-7969-4A9F-881D-51BE41D0E1C7}" type="pres">
      <dgm:prSet presAssocID="{5870C62D-106A-41F7-9CC5-ECA7DF6D56CF}" presName="level2Shape" presStyleLbl="node2" presStyleIdx="3" presStyleCnt="6" custScaleX="429482" custScaleY="660751" custLinFactNeighborX="-14145" custLinFactNeighborY="-8220"/>
      <dgm:spPr/>
      <dgm:t>
        <a:bodyPr/>
        <a:lstStyle/>
        <a:p>
          <a:endParaRPr lang="zh-CN" altLang="en-US"/>
        </a:p>
      </dgm:t>
    </dgm:pt>
    <dgm:pt modelId="{97CE1DF3-C607-4034-879D-37014D64E2CD}" type="pres">
      <dgm:prSet presAssocID="{5870C62D-106A-41F7-9CC5-ECA7DF6D56CF}" presName="hierChild3" presStyleCnt="0"/>
      <dgm:spPr/>
    </dgm:pt>
    <dgm:pt modelId="{BE22F74E-BFF0-4537-B15A-CB833E8BC167}" type="pres">
      <dgm:prSet presAssocID="{E8A029EE-5AB9-4507-B222-7A5DCCE32BF3}" presName="Name19" presStyleLbl="parChTrans1D3" presStyleIdx="11" presStyleCnt="26"/>
      <dgm:spPr/>
      <dgm:t>
        <a:bodyPr/>
        <a:lstStyle/>
        <a:p>
          <a:endParaRPr lang="zh-CN" altLang="en-US"/>
        </a:p>
      </dgm:t>
    </dgm:pt>
    <dgm:pt modelId="{FF2716A7-76B3-4139-83A6-43E8DC8F830F}" type="pres">
      <dgm:prSet presAssocID="{C0FCF6C2-4656-43EF-AA13-2422D5138D8B}" presName="Name21" presStyleCnt="0"/>
      <dgm:spPr/>
    </dgm:pt>
    <dgm:pt modelId="{B978A311-D92F-450B-9062-7AA80F980C8D}" type="pres">
      <dgm:prSet presAssocID="{C0FCF6C2-4656-43EF-AA13-2422D5138D8B}" presName="level2Shape" presStyleLbl="node3" presStyleIdx="11" presStyleCnt="26" custScaleX="227663" custScaleY="1089096" custLinFactY="140664" custLinFactNeighborX="-2707" custLinFactNeighborY="200000"/>
      <dgm:spPr/>
      <dgm:t>
        <a:bodyPr/>
        <a:lstStyle/>
        <a:p>
          <a:endParaRPr lang="zh-CN" altLang="en-US"/>
        </a:p>
      </dgm:t>
    </dgm:pt>
    <dgm:pt modelId="{2D223389-D36B-4FC0-BB51-279D3139E129}" type="pres">
      <dgm:prSet presAssocID="{C0FCF6C2-4656-43EF-AA13-2422D5138D8B}" presName="hierChild3" presStyleCnt="0"/>
      <dgm:spPr/>
    </dgm:pt>
    <dgm:pt modelId="{9C80F8AB-D223-4FBE-B41A-5AED015B0DF6}" type="pres">
      <dgm:prSet presAssocID="{BF40C4C3-5EF6-4964-B1A0-3876F425BCD3}" presName="Name19" presStyleLbl="parChTrans1D3" presStyleIdx="12" presStyleCnt="26"/>
      <dgm:spPr/>
      <dgm:t>
        <a:bodyPr/>
        <a:lstStyle/>
        <a:p>
          <a:endParaRPr lang="zh-CN" altLang="en-US"/>
        </a:p>
      </dgm:t>
    </dgm:pt>
    <dgm:pt modelId="{3F45279C-068F-488B-AF3D-8945BFF4CE42}" type="pres">
      <dgm:prSet presAssocID="{0B6C56CA-C2D7-4E4E-9508-631ACD02656A}" presName="Name21" presStyleCnt="0"/>
      <dgm:spPr/>
    </dgm:pt>
    <dgm:pt modelId="{7C2BE159-39E2-4D85-BB57-F34CA53A9A1B}" type="pres">
      <dgm:prSet presAssocID="{0B6C56CA-C2D7-4E4E-9508-631ACD02656A}" presName="level2Shape" presStyleLbl="node3" presStyleIdx="12" presStyleCnt="26" custScaleX="230671" custScaleY="1105321" custLinFactX="-30519" custLinFactY="900000" custLinFactNeighborX="-100000" custLinFactNeighborY="954014"/>
      <dgm:spPr/>
      <dgm:t>
        <a:bodyPr/>
        <a:lstStyle/>
        <a:p>
          <a:endParaRPr lang="zh-CN" altLang="en-US"/>
        </a:p>
      </dgm:t>
    </dgm:pt>
    <dgm:pt modelId="{AFB6BE9F-9476-42D2-8807-562ABC7B3C6C}" type="pres">
      <dgm:prSet presAssocID="{0B6C56CA-C2D7-4E4E-9508-631ACD02656A}" presName="hierChild3" presStyleCnt="0"/>
      <dgm:spPr/>
    </dgm:pt>
    <dgm:pt modelId="{0BD14C1C-DEA4-444C-962E-9195F0C4D18A}" type="pres">
      <dgm:prSet presAssocID="{434077FC-CC6A-4357-B1E8-0941ADC955D6}" presName="Name19" presStyleLbl="parChTrans1D3" presStyleIdx="13" presStyleCnt="26"/>
      <dgm:spPr/>
      <dgm:t>
        <a:bodyPr/>
        <a:lstStyle/>
        <a:p>
          <a:endParaRPr lang="zh-CN" altLang="en-US"/>
        </a:p>
      </dgm:t>
    </dgm:pt>
    <dgm:pt modelId="{25026843-207B-4470-8F0F-DF57AF9D64B2}" type="pres">
      <dgm:prSet presAssocID="{A05AA9D6-9DAC-4861-A5D0-8D50C197DD50}" presName="Name21" presStyleCnt="0"/>
      <dgm:spPr/>
    </dgm:pt>
    <dgm:pt modelId="{837899B3-CD8D-43DA-AEB6-CF3C92001E56}" type="pres">
      <dgm:prSet presAssocID="{A05AA9D6-9DAC-4861-A5D0-8D50C197DD50}" presName="level2Shape" presStyleLbl="node3" presStyleIdx="13" presStyleCnt="26" custScaleX="234206" custScaleY="1119921" custLinFactY="900000" custLinFactNeighborX="-94781" custLinFactNeighborY="954014"/>
      <dgm:spPr/>
      <dgm:t>
        <a:bodyPr/>
        <a:lstStyle/>
        <a:p>
          <a:endParaRPr lang="zh-CN" altLang="en-US"/>
        </a:p>
      </dgm:t>
    </dgm:pt>
    <dgm:pt modelId="{74AE303F-A495-40A7-9DEC-372665148A1B}" type="pres">
      <dgm:prSet presAssocID="{A05AA9D6-9DAC-4861-A5D0-8D50C197DD50}" presName="hierChild3" presStyleCnt="0"/>
      <dgm:spPr/>
    </dgm:pt>
    <dgm:pt modelId="{D5BB5B64-307B-410F-BA33-6BC9F289A5A7}" type="pres">
      <dgm:prSet presAssocID="{607E87F4-0900-416F-BCC9-F8B9EE7EC21E}" presName="Name19" presStyleLbl="parChTrans1D3" presStyleIdx="14" presStyleCnt="26"/>
      <dgm:spPr/>
      <dgm:t>
        <a:bodyPr/>
        <a:lstStyle/>
        <a:p>
          <a:endParaRPr lang="zh-CN" altLang="en-US"/>
        </a:p>
      </dgm:t>
    </dgm:pt>
    <dgm:pt modelId="{024AAB24-A0B0-4EE6-A664-2838019934FD}" type="pres">
      <dgm:prSet presAssocID="{131985C1-3BD8-4A95-90A9-20B61EEA5240}" presName="Name21" presStyleCnt="0"/>
      <dgm:spPr/>
    </dgm:pt>
    <dgm:pt modelId="{207465FA-A853-4384-BE9D-5EFD5180AE21}" type="pres">
      <dgm:prSet presAssocID="{131985C1-3BD8-4A95-90A9-20B61EEA5240}" presName="level2Shape" presStyleLbl="node3" presStyleIdx="14" presStyleCnt="26" custScaleX="237850" custScaleY="1137083" custLinFactY="900000" custLinFactNeighborX="-62577" custLinFactNeighborY="954013"/>
      <dgm:spPr/>
      <dgm:t>
        <a:bodyPr/>
        <a:lstStyle/>
        <a:p>
          <a:endParaRPr lang="zh-CN" altLang="en-US"/>
        </a:p>
      </dgm:t>
    </dgm:pt>
    <dgm:pt modelId="{5AA2A845-E140-4B59-A52F-01CC846FF3BF}" type="pres">
      <dgm:prSet presAssocID="{131985C1-3BD8-4A95-90A9-20B61EEA5240}" presName="hierChild3" presStyleCnt="0"/>
      <dgm:spPr/>
    </dgm:pt>
    <dgm:pt modelId="{9F6F4DDB-175C-46D5-8388-4B8765E764E1}" type="pres">
      <dgm:prSet presAssocID="{C9840CA8-B41A-4CE0-84E1-801D806405B3}" presName="Name19" presStyleLbl="parChTrans1D3" presStyleIdx="15" presStyleCnt="26"/>
      <dgm:spPr/>
      <dgm:t>
        <a:bodyPr/>
        <a:lstStyle/>
        <a:p>
          <a:endParaRPr lang="zh-CN" altLang="en-US"/>
        </a:p>
      </dgm:t>
    </dgm:pt>
    <dgm:pt modelId="{AAB5752C-6DDC-4683-8B65-41F712DA1153}" type="pres">
      <dgm:prSet presAssocID="{2B3ED3A9-FC0A-4B30-8BFD-833E28736A22}" presName="Name21" presStyleCnt="0"/>
      <dgm:spPr/>
    </dgm:pt>
    <dgm:pt modelId="{01D6EC44-39F7-4B60-A8F6-5FD077C477DF}" type="pres">
      <dgm:prSet presAssocID="{2B3ED3A9-FC0A-4B30-8BFD-833E28736A22}" presName="level2Shape" presStyleLbl="node3" presStyleIdx="15" presStyleCnt="26" custScaleX="240897" custScaleY="1154781" custLinFactX="-40791" custLinFactY="77429" custLinFactNeighborX="-100000" custLinFactNeighborY="100000"/>
      <dgm:spPr/>
      <dgm:t>
        <a:bodyPr/>
        <a:lstStyle/>
        <a:p>
          <a:endParaRPr lang="zh-CN" altLang="en-US"/>
        </a:p>
      </dgm:t>
    </dgm:pt>
    <dgm:pt modelId="{2D686FCE-9308-4B0B-9196-36C0F54373FF}" type="pres">
      <dgm:prSet presAssocID="{2B3ED3A9-FC0A-4B30-8BFD-833E28736A22}" presName="hierChild3" presStyleCnt="0"/>
      <dgm:spPr/>
    </dgm:pt>
    <dgm:pt modelId="{03DEDE68-E7A5-4F9A-8CE2-5978BADAB9BB}" type="pres">
      <dgm:prSet presAssocID="{B83015DA-4872-4977-B18A-A5BE852F0B91}" presName="Name19" presStyleLbl="parChTrans1D2" presStyleIdx="4" presStyleCnt="6"/>
      <dgm:spPr/>
      <dgm:t>
        <a:bodyPr/>
        <a:lstStyle/>
        <a:p>
          <a:endParaRPr lang="zh-CN" altLang="en-US"/>
        </a:p>
      </dgm:t>
    </dgm:pt>
    <dgm:pt modelId="{F3778B66-EC6B-438E-B53A-AA97421D94D3}" type="pres">
      <dgm:prSet presAssocID="{77E32A74-2085-4BF4-8C51-25AC067BFBB6}" presName="Name21" presStyleCnt="0"/>
      <dgm:spPr/>
    </dgm:pt>
    <dgm:pt modelId="{D06C7B0E-C700-4A17-8470-2926C6E45F2D}" type="pres">
      <dgm:prSet presAssocID="{77E32A74-2085-4BF4-8C51-25AC067BFBB6}" presName="level2Shape" presStyleLbl="node2" presStyleIdx="4" presStyleCnt="6" custScaleX="428570" custScaleY="571911" custLinFactX="-100000" custLinFactNeighborX="-120825" custLinFactNeighborY="-8220"/>
      <dgm:spPr/>
      <dgm:t>
        <a:bodyPr/>
        <a:lstStyle/>
        <a:p>
          <a:endParaRPr lang="zh-CN" altLang="en-US"/>
        </a:p>
      </dgm:t>
    </dgm:pt>
    <dgm:pt modelId="{93E9355E-957D-499C-971E-443158C4E278}" type="pres">
      <dgm:prSet presAssocID="{77E32A74-2085-4BF4-8C51-25AC067BFBB6}" presName="hierChild3" presStyleCnt="0"/>
      <dgm:spPr/>
    </dgm:pt>
    <dgm:pt modelId="{BFA35026-A11E-41F8-9D0A-9C80C00852D6}" type="pres">
      <dgm:prSet presAssocID="{86E1DBE9-C599-4C01-8FD4-8D5DD28F78A5}" presName="Name19" presStyleLbl="parChTrans1D3" presStyleIdx="16" presStyleCnt="26"/>
      <dgm:spPr/>
      <dgm:t>
        <a:bodyPr/>
        <a:lstStyle/>
        <a:p>
          <a:endParaRPr lang="zh-CN" altLang="en-US"/>
        </a:p>
      </dgm:t>
    </dgm:pt>
    <dgm:pt modelId="{FDD1FDD0-28C3-438B-98BA-112026D141DC}" type="pres">
      <dgm:prSet presAssocID="{BAEB5F66-49B2-4158-9833-7DE2CAB005D6}" presName="Name21" presStyleCnt="0"/>
      <dgm:spPr/>
    </dgm:pt>
    <dgm:pt modelId="{33C393DB-6F33-4BEC-89E0-61B52F70D593}" type="pres">
      <dgm:prSet presAssocID="{BAEB5F66-49B2-4158-9833-7DE2CAB005D6}" presName="level2Shape" presStyleLbl="node3" presStyleIdx="16" presStyleCnt="26" custScaleX="244510" custScaleY="1169572" custLinFactX="-100000" custLinFactY="942854" custLinFactNeighborX="-145634" custLinFactNeighborY="1000000"/>
      <dgm:spPr/>
      <dgm:t>
        <a:bodyPr/>
        <a:lstStyle/>
        <a:p>
          <a:endParaRPr lang="zh-CN" altLang="en-US"/>
        </a:p>
      </dgm:t>
    </dgm:pt>
    <dgm:pt modelId="{B295F34B-C475-4802-B3C1-290753CAE016}" type="pres">
      <dgm:prSet presAssocID="{BAEB5F66-49B2-4158-9833-7DE2CAB005D6}" presName="hierChild3" presStyleCnt="0"/>
      <dgm:spPr/>
    </dgm:pt>
    <dgm:pt modelId="{583080A6-A3DF-41A4-A951-53905332C43F}" type="pres">
      <dgm:prSet presAssocID="{3468C8A5-7ECB-4561-89AF-3B97B9482812}" presName="Name19" presStyleLbl="parChTrans1D3" presStyleIdx="17" presStyleCnt="26"/>
      <dgm:spPr/>
      <dgm:t>
        <a:bodyPr/>
        <a:lstStyle/>
        <a:p>
          <a:endParaRPr lang="zh-CN" altLang="en-US"/>
        </a:p>
      </dgm:t>
    </dgm:pt>
    <dgm:pt modelId="{94C262AA-7DAF-4872-99D2-6DC269AF1865}" type="pres">
      <dgm:prSet presAssocID="{E6829B78-BF2F-4677-AF72-F6D8B2A87D2E}" presName="Name21" presStyleCnt="0"/>
      <dgm:spPr/>
    </dgm:pt>
    <dgm:pt modelId="{F9A302C9-ED76-4B8F-9091-B5D796B08014}" type="pres">
      <dgm:prSet presAssocID="{E6829B78-BF2F-4677-AF72-F6D8B2A87D2E}" presName="level2Shape" presStyleLbl="node3" presStyleIdx="17" presStyleCnt="26" custScaleX="248234" custScaleY="1187116" custLinFactX="-100000" custLinFactY="942854" custLinFactNeighborX="-123735" custLinFactNeighborY="1000000"/>
      <dgm:spPr/>
      <dgm:t>
        <a:bodyPr/>
        <a:lstStyle/>
        <a:p>
          <a:endParaRPr lang="zh-CN" altLang="en-US"/>
        </a:p>
      </dgm:t>
    </dgm:pt>
    <dgm:pt modelId="{252F5252-C78C-4A75-87DB-A4C40C7F7ED2}" type="pres">
      <dgm:prSet presAssocID="{E6829B78-BF2F-4677-AF72-F6D8B2A87D2E}" presName="hierChild3" presStyleCnt="0"/>
      <dgm:spPr/>
    </dgm:pt>
    <dgm:pt modelId="{458971B6-1989-4EC6-9A15-68CCD3C62D4A}" type="pres">
      <dgm:prSet presAssocID="{1BBCE9BE-C37B-45BC-9976-E5A857A3CF63}" presName="Name19" presStyleLbl="parChTrans1D3" presStyleIdx="18" presStyleCnt="26"/>
      <dgm:spPr/>
      <dgm:t>
        <a:bodyPr/>
        <a:lstStyle/>
        <a:p>
          <a:endParaRPr lang="zh-CN" altLang="en-US"/>
        </a:p>
      </dgm:t>
    </dgm:pt>
    <dgm:pt modelId="{C1A5EFF1-AE69-440C-B8C0-03F39BB702F9}" type="pres">
      <dgm:prSet presAssocID="{9EDDBFE7-39F7-49EA-86D6-B660A2CB65C4}" presName="Name21" presStyleCnt="0"/>
      <dgm:spPr/>
    </dgm:pt>
    <dgm:pt modelId="{04892D43-A50A-4EC3-800B-813672797984}" type="pres">
      <dgm:prSet presAssocID="{9EDDBFE7-39F7-49EA-86D6-B660A2CB65C4}" presName="level2Shape" presStyleLbl="node3" presStyleIdx="18" presStyleCnt="26" custScaleX="251813" custScaleY="1205192" custLinFactX="-100000" custLinFactY="942854" custLinFactNeighborX="-105560" custLinFactNeighborY="1000000"/>
      <dgm:spPr/>
      <dgm:t>
        <a:bodyPr/>
        <a:lstStyle/>
        <a:p>
          <a:endParaRPr lang="zh-CN" altLang="en-US"/>
        </a:p>
      </dgm:t>
    </dgm:pt>
    <dgm:pt modelId="{65FCE9E3-9C06-4E35-A0CA-B1E66A6A8987}" type="pres">
      <dgm:prSet presAssocID="{9EDDBFE7-39F7-49EA-86D6-B660A2CB65C4}" presName="hierChild3" presStyleCnt="0"/>
      <dgm:spPr/>
    </dgm:pt>
    <dgm:pt modelId="{1671AB22-643A-4711-8D25-64825E6BE1DA}" type="pres">
      <dgm:prSet presAssocID="{24B50278-AC4C-4CA3-BBF2-A6AF45F2EE90}" presName="Name19" presStyleLbl="parChTrans1D3" presStyleIdx="19" presStyleCnt="26"/>
      <dgm:spPr/>
      <dgm:t>
        <a:bodyPr/>
        <a:lstStyle/>
        <a:p>
          <a:endParaRPr lang="zh-CN" altLang="en-US"/>
        </a:p>
      </dgm:t>
    </dgm:pt>
    <dgm:pt modelId="{403E01BE-ADA3-4CD0-8162-90935C80F4DE}" type="pres">
      <dgm:prSet presAssocID="{56B88B91-09DF-44FE-9612-8874F4AC7469}" presName="Name21" presStyleCnt="0"/>
      <dgm:spPr/>
    </dgm:pt>
    <dgm:pt modelId="{1966686B-15A1-4274-814E-587C7CF2D713}" type="pres">
      <dgm:prSet presAssocID="{56B88B91-09DF-44FE-9612-8874F4AC7469}" presName="level2Shape" presStyleLbl="node3" presStyleIdx="19" presStyleCnt="26" custScaleX="257379" custScaleY="1231447" custLinFactX="-90965" custLinFactY="942853" custLinFactNeighborX="-100000" custLinFactNeighborY="1000000"/>
      <dgm:spPr/>
      <dgm:t>
        <a:bodyPr/>
        <a:lstStyle/>
        <a:p>
          <a:endParaRPr lang="zh-CN" altLang="en-US"/>
        </a:p>
      </dgm:t>
    </dgm:pt>
    <dgm:pt modelId="{76A1AAB2-6C39-4D76-9C51-F78665D0AFEC}" type="pres">
      <dgm:prSet presAssocID="{56B88B91-09DF-44FE-9612-8874F4AC7469}" presName="hierChild3" presStyleCnt="0"/>
      <dgm:spPr/>
    </dgm:pt>
    <dgm:pt modelId="{1E591258-E2D6-4E76-97F4-FF4C540722CB}" type="pres">
      <dgm:prSet presAssocID="{E96EA5F3-2192-4231-8F7E-1159F7D44E56}" presName="Name19" presStyleLbl="parChTrans1D3" presStyleIdx="20" presStyleCnt="26"/>
      <dgm:spPr/>
      <dgm:t>
        <a:bodyPr/>
        <a:lstStyle/>
        <a:p>
          <a:endParaRPr lang="zh-CN" altLang="en-US"/>
        </a:p>
      </dgm:t>
    </dgm:pt>
    <dgm:pt modelId="{B65669EB-E699-4299-BFB4-896D0C4BECD6}" type="pres">
      <dgm:prSet presAssocID="{39AD10A0-6168-46B5-8BDA-E9B3956BD867}" presName="Name21" presStyleCnt="0"/>
      <dgm:spPr/>
    </dgm:pt>
    <dgm:pt modelId="{2A51C917-7BA4-4709-AA38-EF0F2AEDAC1B}" type="pres">
      <dgm:prSet presAssocID="{39AD10A0-6168-46B5-8BDA-E9B3956BD867}" presName="level2Shape" presStyleLbl="node3" presStyleIdx="20" presStyleCnt="26" custScaleX="261230" custScaleY="1249594" custLinFactX="-100000" custLinFactY="81627" custLinFactNeighborX="-190579" custLinFactNeighborY="100000"/>
      <dgm:spPr/>
      <dgm:t>
        <a:bodyPr/>
        <a:lstStyle/>
        <a:p>
          <a:endParaRPr lang="zh-CN" altLang="en-US"/>
        </a:p>
      </dgm:t>
    </dgm:pt>
    <dgm:pt modelId="{707B5EE8-E375-4FC5-A1F6-CDFC67B9D822}" type="pres">
      <dgm:prSet presAssocID="{39AD10A0-6168-46B5-8BDA-E9B3956BD867}" presName="hierChild3" presStyleCnt="0"/>
      <dgm:spPr/>
    </dgm:pt>
    <dgm:pt modelId="{8F765293-2556-4350-9DD5-C5BBD76DC254}" type="pres">
      <dgm:prSet presAssocID="{ACC2914D-8568-4731-B2DC-1A999B8503A6}" presName="Name19" presStyleLbl="parChTrans1D2" presStyleIdx="5" presStyleCnt="6"/>
      <dgm:spPr/>
      <dgm:t>
        <a:bodyPr/>
        <a:lstStyle/>
        <a:p>
          <a:endParaRPr lang="zh-CN" altLang="en-US"/>
        </a:p>
      </dgm:t>
    </dgm:pt>
    <dgm:pt modelId="{EB0CD7E7-0688-4D93-90AD-92D06148545D}" type="pres">
      <dgm:prSet presAssocID="{D67BEB0B-7BA2-4544-BADF-98EA70AA74BB}" presName="Name21" presStyleCnt="0"/>
      <dgm:spPr/>
    </dgm:pt>
    <dgm:pt modelId="{10033C10-5E78-4B4E-A570-2E86C08F02EB}" type="pres">
      <dgm:prSet presAssocID="{D67BEB0B-7BA2-4544-BADF-98EA70AA74BB}" presName="level2Shape" presStyleLbl="node2" presStyleIdx="5" presStyleCnt="6" custScaleX="491806" custScaleY="617021" custLinFactX="-200000" custLinFactNeighborX="-292680" custLinFactNeighborY="21972"/>
      <dgm:spPr/>
      <dgm:t>
        <a:bodyPr/>
        <a:lstStyle/>
        <a:p>
          <a:endParaRPr lang="zh-CN" altLang="en-US"/>
        </a:p>
      </dgm:t>
    </dgm:pt>
    <dgm:pt modelId="{0F4D5F1B-D1B1-4C91-B482-3116EABFC28D}" type="pres">
      <dgm:prSet presAssocID="{D67BEB0B-7BA2-4544-BADF-98EA70AA74BB}" presName="hierChild3" presStyleCnt="0"/>
      <dgm:spPr/>
    </dgm:pt>
    <dgm:pt modelId="{83F99294-DEA6-45D9-87E6-FE683E6980D6}" type="pres">
      <dgm:prSet presAssocID="{E4ADDF2A-FCE5-4839-B0D8-04CC6199FAB2}" presName="Name19" presStyleLbl="parChTrans1D3" presStyleIdx="21" presStyleCnt="26"/>
      <dgm:spPr/>
      <dgm:t>
        <a:bodyPr/>
        <a:lstStyle/>
        <a:p>
          <a:endParaRPr lang="zh-CN" altLang="en-US"/>
        </a:p>
      </dgm:t>
    </dgm:pt>
    <dgm:pt modelId="{4ABA5022-2FE7-4785-AB25-D903F0C7F96F}" type="pres">
      <dgm:prSet presAssocID="{F2AD3176-D610-4FEE-ABBD-FC334BAB85CF}" presName="Name21" presStyleCnt="0"/>
      <dgm:spPr/>
    </dgm:pt>
    <dgm:pt modelId="{64C5AE1D-DC34-4550-B1AA-A578B98A9A02}" type="pres">
      <dgm:prSet presAssocID="{F2AD3176-D610-4FEE-ABBD-FC334BAB85CF}" presName="level2Shape" presStyleLbl="node3" presStyleIdx="21" presStyleCnt="26" custScaleX="265195" custScaleY="1268286" custLinFactX="-171620" custLinFactY="953849" custLinFactNeighborX="-200000" custLinFactNeighborY="1000000"/>
      <dgm:spPr/>
      <dgm:t>
        <a:bodyPr/>
        <a:lstStyle/>
        <a:p>
          <a:endParaRPr lang="zh-CN" altLang="en-US"/>
        </a:p>
      </dgm:t>
    </dgm:pt>
    <dgm:pt modelId="{D0EAFDC4-51C5-4E28-8E60-10B7A5E85871}" type="pres">
      <dgm:prSet presAssocID="{F2AD3176-D610-4FEE-ABBD-FC334BAB85CF}" presName="hierChild3" presStyleCnt="0"/>
      <dgm:spPr/>
    </dgm:pt>
    <dgm:pt modelId="{DDB192A8-734F-4F61-82B4-5D27DEFDBFFE}" type="pres">
      <dgm:prSet presAssocID="{9E7C4D97-9332-4710-90F2-4C52E0A5996D}" presName="Name19" presStyleLbl="parChTrans1D3" presStyleIdx="22" presStyleCnt="26"/>
      <dgm:spPr/>
      <dgm:t>
        <a:bodyPr/>
        <a:lstStyle/>
        <a:p>
          <a:endParaRPr lang="zh-CN" altLang="en-US"/>
        </a:p>
      </dgm:t>
    </dgm:pt>
    <dgm:pt modelId="{2FDDF3DB-5902-4D16-A6FB-C4DD3C75858F}" type="pres">
      <dgm:prSet presAssocID="{9B9E473F-673F-434F-B987-E7B4124F33F8}" presName="Name21" presStyleCnt="0"/>
      <dgm:spPr/>
    </dgm:pt>
    <dgm:pt modelId="{664331FB-3965-4C1E-BA1B-6AF7638E9917}" type="pres">
      <dgm:prSet presAssocID="{9B9E473F-673F-434F-B987-E7B4124F33F8}" presName="level2Shape" presStyleLbl="node3" presStyleIdx="22" presStyleCnt="26" custScaleX="269284" custScaleY="1287544" custLinFactX="-120161" custLinFactY="920349" custLinFactNeighborX="-200000" custLinFactNeighborY="1000000"/>
      <dgm:spPr/>
      <dgm:t>
        <a:bodyPr/>
        <a:lstStyle/>
        <a:p>
          <a:endParaRPr lang="zh-CN" altLang="en-US"/>
        </a:p>
      </dgm:t>
    </dgm:pt>
    <dgm:pt modelId="{638DE376-CA3B-47F3-B12B-AD330901B5F3}" type="pres">
      <dgm:prSet presAssocID="{9B9E473F-673F-434F-B987-E7B4124F33F8}" presName="hierChild3" presStyleCnt="0"/>
      <dgm:spPr/>
    </dgm:pt>
    <dgm:pt modelId="{064FB9DC-7B8A-4297-BD75-CA3B5F26FEA3}" type="pres">
      <dgm:prSet presAssocID="{C419BEA0-B50B-4153-80FC-2D6E294BB705}" presName="Name19" presStyleLbl="parChTrans1D3" presStyleIdx="23" presStyleCnt="26"/>
      <dgm:spPr/>
      <dgm:t>
        <a:bodyPr/>
        <a:lstStyle/>
        <a:p>
          <a:endParaRPr lang="zh-CN" altLang="en-US"/>
        </a:p>
      </dgm:t>
    </dgm:pt>
    <dgm:pt modelId="{641BA6AA-FABA-4C40-8F39-A6C912AEC671}" type="pres">
      <dgm:prSet presAssocID="{A484F705-6253-4643-A800-F83D9FF3C151}" presName="Name21" presStyleCnt="0"/>
      <dgm:spPr/>
    </dgm:pt>
    <dgm:pt modelId="{EE34B8C0-4618-47BA-9DDD-6113BAE0788B}" type="pres">
      <dgm:prSet presAssocID="{A484F705-6253-4643-A800-F83D9FF3C151}" presName="level2Shape" presStyleLbl="node3" presStyleIdx="23" presStyleCnt="26" custScaleX="277537" custScaleY="1326385" custLinFactX="-100000" custLinFactY="920349" custLinFactNeighborX="-186363" custLinFactNeighborY="1000000"/>
      <dgm:spPr/>
      <dgm:t>
        <a:bodyPr/>
        <a:lstStyle/>
        <a:p>
          <a:endParaRPr lang="zh-CN" altLang="en-US"/>
        </a:p>
      </dgm:t>
    </dgm:pt>
    <dgm:pt modelId="{0E3D6323-FF18-4638-B62B-90CC9AE9FF7A}" type="pres">
      <dgm:prSet presAssocID="{A484F705-6253-4643-A800-F83D9FF3C151}" presName="hierChild3" presStyleCnt="0"/>
      <dgm:spPr/>
    </dgm:pt>
    <dgm:pt modelId="{279E23B3-7DA6-41C5-B90C-D3A6B0CABCBB}" type="pres">
      <dgm:prSet presAssocID="{D7560A01-B3FA-41D5-8344-97D51024C92F}" presName="Name19" presStyleLbl="parChTrans1D3" presStyleIdx="24" presStyleCnt="26"/>
      <dgm:spPr/>
      <dgm:t>
        <a:bodyPr/>
        <a:lstStyle/>
        <a:p>
          <a:endParaRPr lang="zh-CN" altLang="en-US"/>
        </a:p>
      </dgm:t>
    </dgm:pt>
    <dgm:pt modelId="{92DA016D-E0C7-4974-86CC-444D400A0360}" type="pres">
      <dgm:prSet presAssocID="{B5B16764-21E1-4E35-BCD5-BAA6E6829543}" presName="Name21" presStyleCnt="0"/>
      <dgm:spPr/>
    </dgm:pt>
    <dgm:pt modelId="{03B9CA2D-2664-4131-A275-FFE578F1BF37}" type="pres">
      <dgm:prSet presAssocID="{B5B16764-21E1-4E35-BCD5-BAA6E6829543}" presName="level2Shape" presStyleLbl="node3" presStyleIdx="24" presStyleCnt="26" custScaleX="273196" custScaleY="1307396" custLinFactX="-100000" custLinFactY="920349" custLinFactNeighborX="-160819" custLinFactNeighborY="1000000"/>
      <dgm:spPr/>
      <dgm:t>
        <a:bodyPr/>
        <a:lstStyle/>
        <a:p>
          <a:endParaRPr lang="zh-CN" altLang="en-US"/>
        </a:p>
      </dgm:t>
    </dgm:pt>
    <dgm:pt modelId="{23D9DB98-8F2B-406F-A3BD-4999B793314F}" type="pres">
      <dgm:prSet presAssocID="{B5B16764-21E1-4E35-BCD5-BAA6E6829543}" presName="hierChild3" presStyleCnt="0"/>
      <dgm:spPr/>
    </dgm:pt>
    <dgm:pt modelId="{B6E25183-11A6-4E8E-BB12-82E25C4F4A72}" type="pres">
      <dgm:prSet presAssocID="{6FCA40D8-1505-4684-B627-FC12FDFBF08C}" presName="Name19" presStyleLbl="parChTrans1D3" presStyleIdx="25" presStyleCnt="26"/>
      <dgm:spPr/>
      <dgm:t>
        <a:bodyPr/>
        <a:lstStyle/>
        <a:p>
          <a:endParaRPr lang="zh-CN" altLang="en-US"/>
        </a:p>
      </dgm:t>
    </dgm:pt>
    <dgm:pt modelId="{8040B0A7-CC78-4D2F-88CD-1D067865CA11}" type="pres">
      <dgm:prSet presAssocID="{8BE4DAC9-ADD6-4FD5-982D-DE82973F2496}" presName="Name21" presStyleCnt="0"/>
      <dgm:spPr/>
    </dgm:pt>
    <dgm:pt modelId="{EF381AB7-C518-4944-8052-ED19175D6F15}" type="pres">
      <dgm:prSet presAssocID="{8BE4DAC9-ADD6-4FD5-982D-DE82973F2496}" presName="level2Shape" presStyleLbl="node3" presStyleIdx="25" presStyleCnt="26" custScaleX="276908" custScaleY="1347463" custLinFactX="-37050" custLinFactY="900000" custLinFactNeighborX="-100000" custLinFactNeighborY="997744"/>
      <dgm:spPr/>
      <dgm:t>
        <a:bodyPr/>
        <a:lstStyle/>
        <a:p>
          <a:endParaRPr lang="zh-CN" altLang="en-US"/>
        </a:p>
      </dgm:t>
    </dgm:pt>
    <dgm:pt modelId="{0EEFBECB-FCF6-4300-8C5A-6E992F525947}" type="pres">
      <dgm:prSet presAssocID="{8BE4DAC9-ADD6-4FD5-982D-DE82973F2496}" presName="hierChild3" presStyleCnt="0"/>
      <dgm:spPr/>
    </dgm:pt>
    <dgm:pt modelId="{A3357D88-F121-4938-AC68-D9C8EB3F5F1A}" type="pres">
      <dgm:prSet presAssocID="{B7139E19-E116-4D56-97BF-319E78A8F470}" presName="bgShapesFlow" presStyleCnt="0"/>
      <dgm:spPr/>
    </dgm:pt>
  </dgm:ptLst>
  <dgm:cxnLst>
    <dgm:cxn modelId="{6F59C58B-AFA0-49C6-89C7-07A6105AFC36}" srcId="{A2C33C44-DE46-4543-865D-B39FF2BA989C}" destId="{DAB6CDC7-1B25-47C9-B76F-A1926153FD9F}" srcOrd="2" destOrd="0" parTransId="{BDE7AE7B-9249-4675-AB5D-C3BAD2AAED75}" sibTransId="{4C9BC505-8B96-4670-ACD5-D3DB50D78164}"/>
    <dgm:cxn modelId="{DA5340BC-E96E-4895-AE36-F365BF8D707C}" srcId="{5870C62D-106A-41F7-9CC5-ECA7DF6D56CF}" destId="{2B3ED3A9-FC0A-4B30-8BFD-833E28736A22}" srcOrd="4" destOrd="0" parTransId="{C9840CA8-B41A-4CE0-84E1-801D806405B3}" sibTransId="{EC020FA2-2333-4CB0-ABD3-B9B24BB9F963}"/>
    <dgm:cxn modelId="{7664BA12-2A70-4729-9FD4-A4CEBD55EE8F}" type="presOf" srcId="{0B6C56CA-C2D7-4E4E-9508-631ACD02656A}" destId="{7C2BE159-39E2-4D85-BB57-F34CA53A9A1B}" srcOrd="0" destOrd="0" presId="urn:microsoft.com/office/officeart/2005/8/layout/hierarchy6"/>
    <dgm:cxn modelId="{67911786-0E3C-4996-8A2E-4E9DD343CB21}" type="presOf" srcId="{F4272AF2-FC9D-4E4D-9E51-065010BDA53E}" destId="{8FC761FB-5948-470F-9BBC-3CF2608109DB}" srcOrd="0" destOrd="0" presId="urn:microsoft.com/office/officeart/2005/8/layout/hierarchy6"/>
    <dgm:cxn modelId="{C35D484B-3C5B-4ACA-B949-4E6A76B09401}" srcId="{B4186CEA-F68D-420B-AF61-F666B1F7B883}" destId="{7CCA50CB-2BFC-4107-8B5D-6A2F13F1969A}" srcOrd="0" destOrd="0" parTransId="{95E4F83B-8541-4967-94EE-D3666A3DFDF3}" sibTransId="{2B976FE3-9090-47BE-A72E-291850C9A707}"/>
    <dgm:cxn modelId="{C1C4A73F-E132-4EAE-BB2D-490D94C20E7B}" srcId="{06BE9ED3-9743-43A8-90FB-3411F79364A9}" destId="{D67BEB0B-7BA2-4544-BADF-98EA70AA74BB}" srcOrd="5" destOrd="0" parTransId="{ACC2914D-8568-4731-B2DC-1A999B8503A6}" sibTransId="{4408B1FC-0BCC-495A-BAC6-5428402538B2}"/>
    <dgm:cxn modelId="{6A183870-2872-4E8D-A9DF-4AB43A198CA1}" srcId="{06BE9ED3-9743-43A8-90FB-3411F79364A9}" destId="{85FDFF9F-E2CB-4A1A-BC90-3A712D2CEF70}" srcOrd="1" destOrd="0" parTransId="{39C7B7F8-4F6A-4354-AA39-8D1144378B01}" sibTransId="{4C1BB902-76CD-4DB3-B503-69645FB6D88A}"/>
    <dgm:cxn modelId="{5B1805B0-A844-4A3C-80E3-F03ECE6EC314}" type="presOf" srcId="{D7D9C1D3-1921-4929-92CD-FB6F64A73478}" destId="{91C00EE3-0644-4104-B3E3-10A337BE91FB}" srcOrd="0" destOrd="0" presId="urn:microsoft.com/office/officeart/2005/8/layout/hierarchy6"/>
    <dgm:cxn modelId="{CB517D8D-7388-4CAF-892D-079ECE757C5D}" type="presOf" srcId="{E8A029EE-5AB9-4507-B222-7A5DCCE32BF3}" destId="{BE22F74E-BFF0-4537-B15A-CB833E8BC167}" srcOrd="0" destOrd="0" presId="urn:microsoft.com/office/officeart/2005/8/layout/hierarchy6"/>
    <dgm:cxn modelId="{673D1001-FFF1-41CA-93E1-35DBA3A463F5}" srcId="{5870C62D-106A-41F7-9CC5-ECA7DF6D56CF}" destId="{131985C1-3BD8-4A95-90A9-20B61EEA5240}" srcOrd="3" destOrd="0" parTransId="{607E87F4-0900-416F-BCC9-F8B9EE7EC21E}" sibTransId="{0A7436AC-3956-48C3-8D2D-9569E1F6C8EA}"/>
    <dgm:cxn modelId="{FF2D6777-DC94-4DF8-B551-CC25584007D8}" srcId="{A2C33C44-DE46-4543-865D-B39FF2BA989C}" destId="{38F0BC9F-C6DD-44B6-BB7A-2DC598D081F6}" srcOrd="1" destOrd="0" parTransId="{F4272AF2-FC9D-4E4D-9E51-065010BDA53E}" sibTransId="{4D01E23F-4D9A-4899-B57E-73CF25F864D1}"/>
    <dgm:cxn modelId="{5ABF827D-348A-4C62-8C06-9C90D93FA3F0}" type="presOf" srcId="{95E4F83B-8541-4967-94EE-D3666A3DFDF3}" destId="{02FA5AAE-61DF-46AD-BB6A-CAA9612EA09F}" srcOrd="0" destOrd="0" presId="urn:microsoft.com/office/officeart/2005/8/layout/hierarchy6"/>
    <dgm:cxn modelId="{A0987ACD-1B79-44A2-B682-6445364BCC1B}" type="presOf" srcId="{39AD10A0-6168-46B5-8BDA-E9B3956BD867}" destId="{2A51C917-7BA4-4709-AA38-EF0F2AEDAC1B}" srcOrd="0" destOrd="0" presId="urn:microsoft.com/office/officeart/2005/8/layout/hierarchy6"/>
    <dgm:cxn modelId="{C5671B5D-A1DA-4B39-AF20-815707ABEBBB}" type="presOf" srcId="{F2AD3176-D610-4FEE-ABBD-FC334BAB85CF}" destId="{64C5AE1D-DC34-4550-B1AA-A578B98A9A02}" srcOrd="0" destOrd="0" presId="urn:microsoft.com/office/officeart/2005/8/layout/hierarchy6"/>
    <dgm:cxn modelId="{A49AA8E4-DEAA-4222-85AB-7E9B090AC916}" type="presOf" srcId="{7CCA50CB-2BFC-4107-8B5D-6A2F13F1969A}" destId="{E2B2929C-A4F0-4C7C-97AE-3D9E6937E0DE}" srcOrd="0" destOrd="0" presId="urn:microsoft.com/office/officeart/2005/8/layout/hierarchy6"/>
    <dgm:cxn modelId="{BBC4D317-D431-4D1F-A2A4-D8D76554598F}" type="presOf" srcId="{C0FCF6C2-4656-43EF-AA13-2422D5138D8B}" destId="{B978A311-D92F-450B-9062-7AA80F980C8D}" srcOrd="0" destOrd="0" presId="urn:microsoft.com/office/officeart/2005/8/layout/hierarchy6"/>
    <dgm:cxn modelId="{B2830F83-3EBD-467A-BB30-9421F6CA7FB6}" srcId="{D67BEB0B-7BA2-4544-BADF-98EA70AA74BB}" destId="{9B9E473F-673F-434F-B987-E7B4124F33F8}" srcOrd="1" destOrd="0" parTransId="{9E7C4D97-9332-4710-90F2-4C52E0A5996D}" sibTransId="{DD4248E6-5CFB-4248-BC5A-B1028586A74C}"/>
    <dgm:cxn modelId="{744E655D-35E4-4020-AFFD-8DA890D1C0A5}" srcId="{D67BEB0B-7BA2-4544-BADF-98EA70AA74BB}" destId="{F2AD3176-D610-4FEE-ABBD-FC334BAB85CF}" srcOrd="0" destOrd="0" parTransId="{E4ADDF2A-FCE5-4839-B0D8-04CC6199FAB2}" sibTransId="{41A020BA-917F-4EC6-A421-6B77D00A0795}"/>
    <dgm:cxn modelId="{131E61F3-CE08-4847-8AD9-F9D0B3664E41}" type="presOf" srcId="{BDE7AE7B-9249-4675-AB5D-C3BAD2AAED75}" destId="{B34D22A9-F51F-4134-8267-C2772A7D8341}" srcOrd="0" destOrd="0" presId="urn:microsoft.com/office/officeart/2005/8/layout/hierarchy6"/>
    <dgm:cxn modelId="{4B11933D-0E21-4EC9-8BA3-C897AB50DD0D}" type="presOf" srcId="{D7560A01-B3FA-41D5-8344-97D51024C92F}" destId="{279E23B3-7DA6-41C5-B90C-D3A6B0CABCBB}" srcOrd="0" destOrd="0" presId="urn:microsoft.com/office/officeart/2005/8/layout/hierarchy6"/>
    <dgm:cxn modelId="{0C5B231F-E32C-435D-A179-E98F58DBDA00}" type="presOf" srcId="{ACC2914D-8568-4731-B2DC-1A999B8503A6}" destId="{8F765293-2556-4350-9DD5-C5BBD76DC254}" srcOrd="0" destOrd="0" presId="urn:microsoft.com/office/officeart/2005/8/layout/hierarchy6"/>
    <dgm:cxn modelId="{2523CE31-1C7F-431D-9EAC-E2D0457179AB}" srcId="{B4186CEA-F68D-420B-AF61-F666B1F7B883}" destId="{9124CA75-1092-40CD-8091-7EAE08C5467B}" srcOrd="2" destOrd="0" parTransId="{8035DC2F-4F74-45B3-926B-08CBD1BCC81A}" sibTransId="{701F9905-0FC4-47B2-9EEC-3DEA7A8CAC61}"/>
    <dgm:cxn modelId="{43131825-D492-4B48-8556-D474822DA46F}" type="presOf" srcId="{77E32A74-2085-4BF4-8C51-25AC067BFBB6}" destId="{D06C7B0E-C700-4A17-8470-2926C6E45F2D}" srcOrd="0" destOrd="0" presId="urn:microsoft.com/office/officeart/2005/8/layout/hierarchy6"/>
    <dgm:cxn modelId="{D72E1012-2CC4-48F4-B8CA-9C45AA2A0B4A}" type="presOf" srcId="{FF576BD6-3A03-4271-828B-7CF76A163E3A}" destId="{55C15FAD-D8D4-4881-8147-828D58D9D132}" srcOrd="0" destOrd="0" presId="urn:microsoft.com/office/officeart/2005/8/layout/hierarchy6"/>
    <dgm:cxn modelId="{71103F16-C8CD-4345-8ED1-4C1228A1926F}" srcId="{D67BEB0B-7BA2-4544-BADF-98EA70AA74BB}" destId="{8BE4DAC9-ADD6-4FD5-982D-DE82973F2496}" srcOrd="4" destOrd="0" parTransId="{6FCA40D8-1505-4684-B627-FC12FDFBF08C}" sibTransId="{385C9D67-C03A-475F-B399-FCA6F53EC8B1}"/>
    <dgm:cxn modelId="{94CD0B50-B65D-41DC-AE8C-F513B34E9F70}" srcId="{D67BEB0B-7BA2-4544-BADF-98EA70AA74BB}" destId="{A484F705-6253-4643-A800-F83D9FF3C151}" srcOrd="2" destOrd="0" parTransId="{C419BEA0-B50B-4153-80FC-2D6E294BB705}" sibTransId="{2D1104F5-B2E2-4815-A520-F0EB33A29B2B}"/>
    <dgm:cxn modelId="{11B7D5D7-C63A-4FCF-BF4F-A974ED730BE5}" type="presOf" srcId="{C10A05E6-E336-419F-AFF4-F0A23895EC58}" destId="{126E346E-9DE4-4F44-BBA6-54D9D182ACB5}" srcOrd="0" destOrd="0" presId="urn:microsoft.com/office/officeart/2005/8/layout/hierarchy6"/>
    <dgm:cxn modelId="{B98D0255-6D11-40C9-9A74-4530C90518DC}" srcId="{06BE9ED3-9743-43A8-90FB-3411F79364A9}" destId="{B4186CEA-F68D-420B-AF61-F666B1F7B883}" srcOrd="0" destOrd="0" parTransId="{ECB63B91-CDB1-4A6B-A5F8-149A4907D893}" sibTransId="{017167BC-A8E3-4B5D-B4FA-335769F0A11F}"/>
    <dgm:cxn modelId="{57DEB9F7-E0AD-40CB-BFB3-7732DFB9CD0D}" type="presOf" srcId="{7FE98DD7-8167-4F26-978B-3E5B9506C1B6}" destId="{744F3CBD-0184-4FBE-91A7-E9A76AD50B85}" srcOrd="0" destOrd="0" presId="urn:microsoft.com/office/officeart/2005/8/layout/hierarchy6"/>
    <dgm:cxn modelId="{D3E4EA0A-A970-41BA-9994-B30382836A99}" type="presOf" srcId="{56B88B91-09DF-44FE-9612-8874F4AC7469}" destId="{1966686B-15A1-4274-814E-587C7CF2D713}" srcOrd="0" destOrd="0" presId="urn:microsoft.com/office/officeart/2005/8/layout/hierarchy6"/>
    <dgm:cxn modelId="{1CBB19B8-AF9C-41FB-A6AE-772BB6BB13AF}" type="presOf" srcId="{DAB6CDC7-1B25-47C9-B76F-A1926153FD9F}" destId="{E6B4BA8F-CDC6-4992-BE92-4105494ABFFC}" srcOrd="0" destOrd="0" presId="urn:microsoft.com/office/officeart/2005/8/layout/hierarchy6"/>
    <dgm:cxn modelId="{744002C8-A8C6-4311-BC98-B1948C5BA79B}" type="presOf" srcId="{8BE4DAC9-ADD6-4FD5-982D-DE82973F2496}" destId="{EF381AB7-C518-4944-8052-ED19175D6F15}" srcOrd="0" destOrd="0" presId="urn:microsoft.com/office/officeart/2005/8/layout/hierarchy6"/>
    <dgm:cxn modelId="{A971CA7A-046B-474C-9FAA-B54AA263D5B9}" srcId="{77E32A74-2085-4BF4-8C51-25AC067BFBB6}" destId="{56B88B91-09DF-44FE-9612-8874F4AC7469}" srcOrd="3" destOrd="0" parTransId="{24B50278-AC4C-4CA3-BBF2-A6AF45F2EE90}" sibTransId="{FB9A9F43-2292-4BC4-A91B-FECE20E27FA1}"/>
    <dgm:cxn modelId="{94758670-0DFB-468C-9EF0-064511D1AF71}" type="presOf" srcId="{9EDDBFE7-39F7-49EA-86D6-B660A2CB65C4}" destId="{04892D43-A50A-4EC3-800B-813672797984}" srcOrd="0" destOrd="0" presId="urn:microsoft.com/office/officeart/2005/8/layout/hierarchy6"/>
    <dgm:cxn modelId="{5F12FFAF-FF50-400B-A49E-1072DB3D094D}" type="presOf" srcId="{A484F705-6253-4643-A800-F83D9FF3C151}" destId="{EE34B8C0-4618-47BA-9DDD-6113BAE0788B}" srcOrd="0" destOrd="0" presId="urn:microsoft.com/office/officeart/2005/8/layout/hierarchy6"/>
    <dgm:cxn modelId="{E9AF4705-622D-479E-B60E-E31FD9ED92F2}" type="presOf" srcId="{B83015DA-4872-4977-B18A-A5BE852F0B91}" destId="{03DEDE68-E7A5-4F9A-8CE2-5978BADAB9BB}" srcOrd="0" destOrd="0" presId="urn:microsoft.com/office/officeart/2005/8/layout/hierarchy6"/>
    <dgm:cxn modelId="{FD39BF8F-6CAC-4453-8318-A45D4C4CFDA2}" type="presOf" srcId="{6FCA40D8-1505-4684-B627-FC12FDFBF08C}" destId="{B6E25183-11A6-4E8E-BB12-82E25C4F4A72}" srcOrd="0" destOrd="0" presId="urn:microsoft.com/office/officeart/2005/8/layout/hierarchy6"/>
    <dgm:cxn modelId="{B62F14AC-62D6-43A7-A602-C085EB9F35A6}" type="presOf" srcId="{064E8972-0201-4AA9-902C-E4664E231EE7}" destId="{E79826ED-0F6F-4767-A29D-6752BB627459}" srcOrd="0" destOrd="0" presId="urn:microsoft.com/office/officeart/2005/8/layout/hierarchy6"/>
    <dgm:cxn modelId="{503CFC01-E419-4EF2-915D-BA44296E5E5E}" type="presOf" srcId="{9E7C4D97-9332-4710-90F2-4C52E0A5996D}" destId="{DDB192A8-734F-4F61-82B4-5D27DEFDBFFE}" srcOrd="0" destOrd="0" presId="urn:microsoft.com/office/officeart/2005/8/layout/hierarchy6"/>
    <dgm:cxn modelId="{6E106C9B-D93A-4E39-839A-549BDDC89C7D}" type="presOf" srcId="{A05AA9D6-9DAC-4861-A5D0-8D50C197DD50}" destId="{837899B3-CD8D-43DA-AEB6-CF3C92001E56}" srcOrd="0" destOrd="0" presId="urn:microsoft.com/office/officeart/2005/8/layout/hierarchy6"/>
    <dgm:cxn modelId="{CE806FA8-629D-4F93-9B98-4BC42D41C902}" srcId="{85FDFF9F-E2CB-4A1A-BC90-3A712D2CEF70}" destId="{2B7AACEF-A01A-46E2-B8BB-B9628447C577}" srcOrd="0" destOrd="0" parTransId="{C759B681-425E-4EC5-B31C-AFE3732F0067}" sibTransId="{A0DFB9FC-9E88-4330-ABD4-BFA38CD57422}"/>
    <dgm:cxn modelId="{98F06DB2-828E-4DB7-839B-FF0EF0620203}" type="presOf" srcId="{C759B681-425E-4EC5-B31C-AFE3732F0067}" destId="{7E69904E-1368-4FAA-9901-AC03103CA85F}" srcOrd="0" destOrd="0" presId="urn:microsoft.com/office/officeart/2005/8/layout/hierarchy6"/>
    <dgm:cxn modelId="{1782147F-9ABC-489A-AC92-3F2B0D0F2463}" type="presOf" srcId="{3818DE53-43A1-4075-BF60-8E0F863A18A6}" destId="{5D305664-94F3-47CA-AF60-179CC3BDAE47}" srcOrd="0" destOrd="0" presId="urn:microsoft.com/office/officeart/2005/8/layout/hierarchy6"/>
    <dgm:cxn modelId="{EFEC399F-D044-4931-89C2-C44887028673}" type="presOf" srcId="{FCB3A894-BAC4-4C91-9CC3-233B4A779CFE}" destId="{32F84702-748D-4036-93FF-3F9F955DFEB7}" srcOrd="0" destOrd="0" presId="urn:microsoft.com/office/officeart/2005/8/layout/hierarchy6"/>
    <dgm:cxn modelId="{F9180017-DEE2-4F67-9B2D-F97A3001BDB7}" srcId="{A2C33C44-DE46-4543-865D-B39FF2BA989C}" destId="{D7D9C1D3-1921-4929-92CD-FB6F64A73478}" srcOrd="3" destOrd="0" parTransId="{12940E77-ACBD-4CFA-B807-57B044DCB0E1}" sibTransId="{CA0D1067-7F4D-481B-B772-9AB6FD797890}"/>
    <dgm:cxn modelId="{3204159C-8129-4376-B1AF-35B5442EEC2F}" type="presOf" srcId="{B5B16764-21E1-4E35-BCD5-BAA6E6829543}" destId="{03B9CA2D-2664-4131-A275-FFE578F1BF37}" srcOrd="0" destOrd="0" presId="urn:microsoft.com/office/officeart/2005/8/layout/hierarchy6"/>
    <dgm:cxn modelId="{C78AD1B7-A271-4DFA-AA0C-35170181A682}" srcId="{77E32A74-2085-4BF4-8C51-25AC067BFBB6}" destId="{E6829B78-BF2F-4677-AF72-F6D8B2A87D2E}" srcOrd="1" destOrd="0" parTransId="{3468C8A5-7ECB-4561-89AF-3B97B9482812}" sibTransId="{CF2BD6EF-5E86-46EA-80DE-5F5D01EBB5FE}"/>
    <dgm:cxn modelId="{C3E119BF-E96D-4A62-ABF2-11EB7FCAC0F3}" type="presOf" srcId="{BAEB5F66-49B2-4158-9833-7DE2CAB005D6}" destId="{33C393DB-6F33-4BEC-89E0-61B52F70D593}" srcOrd="0" destOrd="0" presId="urn:microsoft.com/office/officeart/2005/8/layout/hierarchy6"/>
    <dgm:cxn modelId="{E0E99C46-A94E-4CA4-BB4F-DA0F9347067A}" type="presOf" srcId="{C419BEA0-B50B-4153-80FC-2D6E294BB705}" destId="{064FB9DC-7B8A-4297-BD75-CA3B5F26FEA3}" srcOrd="0" destOrd="0" presId="urn:microsoft.com/office/officeart/2005/8/layout/hierarchy6"/>
    <dgm:cxn modelId="{1832182C-D1B4-4ABB-B868-BB462FAE592F}" type="presOf" srcId="{2B7AACEF-A01A-46E2-B8BB-B9628447C577}" destId="{4B177AED-E228-4E3D-9C33-0D413BC1EF5A}" srcOrd="0" destOrd="0" presId="urn:microsoft.com/office/officeart/2005/8/layout/hierarchy6"/>
    <dgm:cxn modelId="{0E052D04-F786-4969-91B6-3BD3F4103E53}" type="presOf" srcId="{3468C8A5-7ECB-4561-89AF-3B97B9482812}" destId="{583080A6-A3DF-41A4-A951-53905332C43F}" srcOrd="0" destOrd="0" presId="urn:microsoft.com/office/officeart/2005/8/layout/hierarchy6"/>
    <dgm:cxn modelId="{0EBCAF37-A79C-4295-98F1-C25836481391}" srcId="{B7139E19-E116-4D56-97BF-319E78A8F470}" destId="{06BE9ED3-9743-43A8-90FB-3411F79364A9}" srcOrd="0" destOrd="0" parTransId="{6B655486-D89C-457D-BBF2-2F16344004CD}" sibTransId="{1721DCCE-DE81-41F7-A6B6-CA59C2463A61}"/>
    <dgm:cxn modelId="{4D9C860C-E709-4C0B-B4EE-58120BD03BC8}" type="presOf" srcId="{85FDFF9F-E2CB-4A1A-BC90-3A712D2CEF70}" destId="{E605A7D4-EDBE-4E74-AA36-1473A9286CBB}" srcOrd="0" destOrd="0" presId="urn:microsoft.com/office/officeart/2005/8/layout/hierarchy6"/>
    <dgm:cxn modelId="{F2483986-8275-4621-AA76-09F163C8B893}" type="presOf" srcId="{1BBCE9BE-C37B-45BC-9976-E5A857A3CF63}" destId="{458971B6-1989-4EC6-9A15-68CCD3C62D4A}" srcOrd="0" destOrd="0" presId="urn:microsoft.com/office/officeart/2005/8/layout/hierarchy6"/>
    <dgm:cxn modelId="{6BA88AD1-B527-41EA-9D77-5273CD8EBB66}" srcId="{5870C62D-106A-41F7-9CC5-ECA7DF6D56CF}" destId="{A05AA9D6-9DAC-4861-A5D0-8D50C197DD50}" srcOrd="2" destOrd="0" parTransId="{434077FC-CC6A-4357-B1E8-0941ADC955D6}" sibTransId="{EEAEB935-1FA5-4188-A054-9FB6C6A1A01D}"/>
    <dgm:cxn modelId="{5AFBC38B-F40A-4026-99CB-B56245016646}" type="presOf" srcId="{A2C33C44-DE46-4543-865D-B39FF2BA989C}" destId="{4C28F10F-7865-426C-B690-73029C4AD529}" srcOrd="0" destOrd="0" presId="urn:microsoft.com/office/officeart/2005/8/layout/hierarchy6"/>
    <dgm:cxn modelId="{279802CC-9AD1-4970-A2AE-1326E366EFB6}" type="presOf" srcId="{12940E77-ACBD-4CFA-B807-57B044DCB0E1}" destId="{B457647C-85A2-4D67-9757-8BB041DFA43F}" srcOrd="0" destOrd="0" presId="urn:microsoft.com/office/officeart/2005/8/layout/hierarchy6"/>
    <dgm:cxn modelId="{5415AA7D-11E7-4AF7-8DA2-C2BFBFA6A5FF}" type="presOf" srcId="{0B6B5E06-0CCD-45EA-AE85-217F89B1C762}" destId="{630D5E42-3A15-44E0-B391-7930EE1D565C}" srcOrd="0" destOrd="0" presId="urn:microsoft.com/office/officeart/2005/8/layout/hierarchy6"/>
    <dgm:cxn modelId="{87527A24-29AF-4BF3-ABC7-98B138F74983}" srcId="{77E32A74-2085-4BF4-8C51-25AC067BFBB6}" destId="{9EDDBFE7-39F7-49EA-86D6-B660A2CB65C4}" srcOrd="2" destOrd="0" parTransId="{1BBCE9BE-C37B-45BC-9976-E5A857A3CF63}" sibTransId="{D2D76569-AD76-4379-BAFD-175132A8AF57}"/>
    <dgm:cxn modelId="{058AA30F-5794-4F77-A170-212F9DA94B24}" srcId="{06BE9ED3-9743-43A8-90FB-3411F79364A9}" destId="{A2C33C44-DE46-4543-865D-B39FF2BA989C}" srcOrd="2" destOrd="0" parTransId="{81E7AC21-D3B4-47BF-B809-10C161BEAF99}" sibTransId="{62FD576B-054F-4125-8993-018B76C117B3}"/>
    <dgm:cxn modelId="{F02314BC-A120-4F53-A611-45E243967FC9}" type="presOf" srcId="{E96EA5F3-2192-4231-8F7E-1159F7D44E56}" destId="{1E591258-E2D6-4E76-97F4-FF4C540722CB}" srcOrd="0" destOrd="0" presId="urn:microsoft.com/office/officeart/2005/8/layout/hierarchy6"/>
    <dgm:cxn modelId="{7E4D4ADF-6251-411F-9838-C29F405893A4}" srcId="{06BE9ED3-9743-43A8-90FB-3411F79364A9}" destId="{77E32A74-2085-4BF4-8C51-25AC067BFBB6}" srcOrd="4" destOrd="0" parTransId="{B83015DA-4872-4977-B18A-A5BE852F0B91}" sibTransId="{9EC42C5D-12B9-4D13-8AC6-907A6E29A813}"/>
    <dgm:cxn modelId="{75FEDCB5-5351-4C6B-90B3-33073FE771A4}" type="presOf" srcId="{C9840CA8-B41A-4CE0-84E1-801D806405B3}" destId="{9F6F4DDB-175C-46D5-8388-4B8765E764E1}" srcOrd="0" destOrd="0" presId="urn:microsoft.com/office/officeart/2005/8/layout/hierarchy6"/>
    <dgm:cxn modelId="{5C1541D9-1E3B-44BF-805A-35138A6D2656}" type="presOf" srcId="{5870C62D-106A-41F7-9CC5-ECA7DF6D56CF}" destId="{23F5CE82-7969-4A9F-881D-51BE41D0E1C7}" srcOrd="0" destOrd="0" presId="urn:microsoft.com/office/officeart/2005/8/layout/hierarchy6"/>
    <dgm:cxn modelId="{7C78E9D5-84FA-423C-870C-DFBBEB966BC0}" srcId="{85FDFF9F-E2CB-4A1A-BC90-3A712D2CEF70}" destId="{F82197C5-4051-4F03-9433-0E04982E551E}" srcOrd="1" destOrd="0" parTransId="{D042EAA6-72C0-4F58-A0E1-80BEAAAF93D2}" sibTransId="{B0BDC676-D9BF-4B77-AF39-96138CF47AA9}"/>
    <dgm:cxn modelId="{46C6E6BB-3034-41D5-BA3A-437E1D7A939D}" type="presOf" srcId="{607E87F4-0900-416F-BCC9-F8B9EE7EC21E}" destId="{D5BB5B64-307B-410F-BA33-6BC9F289A5A7}" srcOrd="0" destOrd="0" presId="urn:microsoft.com/office/officeart/2005/8/layout/hierarchy6"/>
    <dgm:cxn modelId="{89FF7BF7-8E50-41FA-862E-9A56E1C82918}" srcId="{A2C33C44-DE46-4543-865D-B39FF2BA989C}" destId="{2FFA8E18-C2A2-4D4F-B5F9-2DC7BFEC4DD2}" srcOrd="0" destOrd="0" parTransId="{0B6B5E06-0CCD-45EA-AE85-217F89B1C762}" sibTransId="{D4DF4CB5-90ED-48B5-98FF-E66BAD592C61}"/>
    <dgm:cxn modelId="{F9CDE4E2-E830-4167-8B6A-7F8F6113880B}" srcId="{D67BEB0B-7BA2-4544-BADF-98EA70AA74BB}" destId="{B5B16764-21E1-4E35-BCD5-BAA6E6829543}" srcOrd="3" destOrd="0" parTransId="{D7560A01-B3FA-41D5-8344-97D51024C92F}" sibTransId="{60543716-132D-4BA5-8DC3-08225584B9CE}"/>
    <dgm:cxn modelId="{E167C100-5263-4BA5-BB1B-22179378DA3B}" srcId="{5870C62D-106A-41F7-9CC5-ECA7DF6D56CF}" destId="{0B6C56CA-C2D7-4E4E-9508-631ACD02656A}" srcOrd="1" destOrd="0" parTransId="{BF40C4C3-5EF6-4964-B1A0-3876F425BCD3}" sibTransId="{5A0FF711-E6ED-453E-B241-E03953FB7B3B}"/>
    <dgm:cxn modelId="{A200B8BD-D763-4647-A6AC-94222323D3CE}" srcId="{B4186CEA-F68D-420B-AF61-F666B1F7B883}" destId="{2A4FEB09-544B-4FEF-9356-420E502952E1}" srcOrd="1" destOrd="0" parTransId="{FF576BD6-3A03-4271-828B-7CF76A163E3A}" sibTransId="{0739E301-F3F4-4444-ABF9-341B9FCC5B6C}"/>
    <dgm:cxn modelId="{5D3F15DB-A4A2-4FC5-B3AC-94B3ACCBDBE5}" type="presOf" srcId="{81E7AC21-D3B4-47BF-B809-10C161BEAF99}" destId="{30E780F8-FE02-43BA-A0CC-C722C670B96E}" srcOrd="0" destOrd="0" presId="urn:microsoft.com/office/officeart/2005/8/layout/hierarchy6"/>
    <dgm:cxn modelId="{B0328E52-FB7C-4887-8632-CDE426F37922}" srcId="{B4186CEA-F68D-420B-AF61-F666B1F7B883}" destId="{C10A05E6-E336-419F-AFF4-F0A23895EC58}" srcOrd="3" destOrd="0" parTransId="{064E8972-0201-4AA9-902C-E4664E231EE7}" sibTransId="{B51081C2-EBDD-4E27-A1EA-AD245ACF3499}"/>
    <dgm:cxn modelId="{B1F8F159-0157-41AD-8CA0-4AC99207E166}" srcId="{B4186CEA-F68D-420B-AF61-F666B1F7B883}" destId="{FCB3A894-BAC4-4C91-9CC3-233B4A779CFE}" srcOrd="4" destOrd="0" parTransId="{3818DE53-43A1-4075-BF60-8E0F863A18A6}" sibTransId="{CFFA2454-CBEA-49BC-813D-6C6A40603B9B}"/>
    <dgm:cxn modelId="{14777BF8-B195-4A05-AF7D-7F565C2C69EC}" type="presOf" srcId="{2B3ED3A9-FC0A-4B30-8BFD-833E28736A22}" destId="{01D6EC44-39F7-4B60-A8F6-5FD077C477DF}" srcOrd="0" destOrd="0" presId="urn:microsoft.com/office/officeart/2005/8/layout/hierarchy6"/>
    <dgm:cxn modelId="{23E6916D-A2A1-4AE5-B52A-3C05161BADBD}" type="presOf" srcId="{D042EAA6-72C0-4F58-A0E1-80BEAAAF93D2}" destId="{D329BBA0-4F25-4F95-835C-934141ED668D}" srcOrd="0" destOrd="0" presId="urn:microsoft.com/office/officeart/2005/8/layout/hierarchy6"/>
    <dgm:cxn modelId="{2B51B44F-C85D-4F61-82A2-47186989BB85}" srcId="{77E32A74-2085-4BF4-8C51-25AC067BFBB6}" destId="{39AD10A0-6168-46B5-8BDA-E9B3956BD867}" srcOrd="4" destOrd="0" parTransId="{E96EA5F3-2192-4231-8F7E-1159F7D44E56}" sibTransId="{DF4A4906-8A5B-4C00-9F4D-0305C3DF3859}"/>
    <dgm:cxn modelId="{16D7CC22-2603-46F5-AB2A-6A7DB97EE7CD}" srcId="{5870C62D-106A-41F7-9CC5-ECA7DF6D56CF}" destId="{C0FCF6C2-4656-43EF-AA13-2422D5138D8B}" srcOrd="0" destOrd="0" parTransId="{E8A029EE-5AB9-4507-B222-7A5DCCE32BF3}" sibTransId="{014A8742-6694-4880-B1CD-9D3FDB1A2025}"/>
    <dgm:cxn modelId="{76E189D9-57D9-474B-8877-46D8FD33EDFA}" type="presOf" srcId="{38F0BC9F-C6DD-44B6-BB7A-2DC598D081F6}" destId="{C07BE672-26CA-4847-822F-E31360D532D9}" srcOrd="0" destOrd="0" presId="urn:microsoft.com/office/officeart/2005/8/layout/hierarchy6"/>
    <dgm:cxn modelId="{02A09B3F-72DF-4461-A047-08FC750D6CA5}" type="presOf" srcId="{D67BEB0B-7BA2-4544-BADF-98EA70AA74BB}" destId="{10033C10-5E78-4B4E-A570-2E86C08F02EB}" srcOrd="0" destOrd="0" presId="urn:microsoft.com/office/officeart/2005/8/layout/hierarchy6"/>
    <dgm:cxn modelId="{44A59F61-819A-4A7E-9D30-E9341F5CBEAF}" srcId="{77E32A74-2085-4BF4-8C51-25AC067BFBB6}" destId="{BAEB5F66-49B2-4158-9833-7DE2CAB005D6}" srcOrd="0" destOrd="0" parTransId="{86E1DBE9-C599-4C01-8FD4-8D5DD28F78A5}" sibTransId="{BA3D1B35-76AF-46D4-A308-C768C718A36A}"/>
    <dgm:cxn modelId="{CB4D618C-9B2C-4F3C-8C71-2EC540E4B1B5}" type="presOf" srcId="{ECB63B91-CDB1-4A6B-A5F8-149A4907D893}" destId="{0D5DFC0B-D5AF-4008-B187-BF7872E3CCB0}" srcOrd="0" destOrd="0" presId="urn:microsoft.com/office/officeart/2005/8/layout/hierarchy6"/>
    <dgm:cxn modelId="{79769CD6-8F5D-4BF6-9A83-99F0D9A84482}" type="presOf" srcId="{9124CA75-1092-40CD-8091-7EAE08C5467B}" destId="{3D768465-D382-4981-B0DE-3BBB8FA592BD}" srcOrd="0" destOrd="0" presId="urn:microsoft.com/office/officeart/2005/8/layout/hierarchy6"/>
    <dgm:cxn modelId="{7574F64C-CDED-4685-AD46-D581A9F6F9D5}" type="presOf" srcId="{BF40C4C3-5EF6-4964-B1A0-3876F425BCD3}" destId="{9C80F8AB-D223-4FBE-B41A-5AED015B0DF6}" srcOrd="0" destOrd="0" presId="urn:microsoft.com/office/officeart/2005/8/layout/hierarchy6"/>
    <dgm:cxn modelId="{5544350D-A9DC-47F8-87E2-B182B8EA9D0B}" type="presOf" srcId="{E4ADDF2A-FCE5-4839-B0D8-04CC6199FAB2}" destId="{83F99294-DEA6-45D9-87E6-FE683E6980D6}" srcOrd="0" destOrd="0" presId="urn:microsoft.com/office/officeart/2005/8/layout/hierarchy6"/>
    <dgm:cxn modelId="{EFF5C27F-84BE-4FCF-A69E-C9B72A447833}" type="presOf" srcId="{9B9E473F-673F-434F-B987-E7B4124F33F8}" destId="{664331FB-3965-4C1E-BA1B-6AF7638E9917}" srcOrd="0" destOrd="0" presId="urn:microsoft.com/office/officeart/2005/8/layout/hierarchy6"/>
    <dgm:cxn modelId="{83845406-9AA2-4ECD-A562-1332B8B4D902}" type="presOf" srcId="{24B50278-AC4C-4CA3-BBF2-A6AF45F2EE90}" destId="{1671AB22-643A-4711-8D25-64825E6BE1DA}" srcOrd="0" destOrd="0" presId="urn:microsoft.com/office/officeart/2005/8/layout/hierarchy6"/>
    <dgm:cxn modelId="{2C42643D-09B0-4696-A7C8-5D1C253F383E}" type="presOf" srcId="{39C7B7F8-4F6A-4354-AA39-8D1144378B01}" destId="{5732B34E-730F-4F76-A1FD-76E1006B47DD}" srcOrd="0" destOrd="0" presId="urn:microsoft.com/office/officeart/2005/8/layout/hierarchy6"/>
    <dgm:cxn modelId="{F9BA910F-B2C5-47F4-9D7D-5887F85D4D18}" type="presOf" srcId="{06BE9ED3-9743-43A8-90FB-3411F79364A9}" destId="{4A1C22CC-8BF3-43E1-B790-B64ABCB0863F}" srcOrd="0" destOrd="0" presId="urn:microsoft.com/office/officeart/2005/8/layout/hierarchy6"/>
    <dgm:cxn modelId="{E6345E40-CCA2-41D3-86B8-35610A5EE9E4}" type="presOf" srcId="{8035DC2F-4F74-45B3-926B-08CBD1BCC81A}" destId="{B788E413-3DE2-45AB-A4B2-DD136E3731EE}" srcOrd="0" destOrd="0" presId="urn:microsoft.com/office/officeart/2005/8/layout/hierarchy6"/>
    <dgm:cxn modelId="{92D84DA9-4F8E-47F3-AF2E-05FCB8A248A3}" type="presOf" srcId="{2FFA8E18-C2A2-4D4F-B5F9-2DC7BFEC4DD2}" destId="{EC002097-BCD3-44C6-8758-F9F828DCC364}" srcOrd="0" destOrd="0" presId="urn:microsoft.com/office/officeart/2005/8/layout/hierarchy6"/>
    <dgm:cxn modelId="{B53A2824-BD73-4439-B0B1-2978A1BAC71D}" srcId="{06BE9ED3-9743-43A8-90FB-3411F79364A9}" destId="{5870C62D-106A-41F7-9CC5-ECA7DF6D56CF}" srcOrd="3" destOrd="0" parTransId="{7FE98DD7-8167-4F26-978B-3E5B9506C1B6}" sibTransId="{DFE154E7-7B89-4EDC-B50D-1034247DC19C}"/>
    <dgm:cxn modelId="{2E98B8EE-2A3E-45F6-BC86-53AE9022F520}" type="presOf" srcId="{2A4FEB09-544B-4FEF-9356-420E502952E1}" destId="{5F839567-48AF-44AC-B64A-37406F8E768C}" srcOrd="0" destOrd="0" presId="urn:microsoft.com/office/officeart/2005/8/layout/hierarchy6"/>
    <dgm:cxn modelId="{618E07B3-0855-4A00-8155-BD6E95D7BC88}" type="presOf" srcId="{131985C1-3BD8-4A95-90A9-20B61EEA5240}" destId="{207465FA-A853-4384-BE9D-5EFD5180AE21}" srcOrd="0" destOrd="0" presId="urn:microsoft.com/office/officeart/2005/8/layout/hierarchy6"/>
    <dgm:cxn modelId="{FA43138D-B020-4EF9-A837-7A3F0A7AA1F7}" type="presOf" srcId="{86E1DBE9-C599-4C01-8FD4-8D5DD28F78A5}" destId="{BFA35026-A11E-41F8-9D0A-9C80C00852D6}" srcOrd="0" destOrd="0" presId="urn:microsoft.com/office/officeart/2005/8/layout/hierarchy6"/>
    <dgm:cxn modelId="{741A3A9F-B263-4D16-B0DB-8CB7E18C0049}" type="presOf" srcId="{B7139E19-E116-4D56-97BF-319E78A8F470}" destId="{1DC54B94-268F-4127-AB3C-EB1B919093CF}" srcOrd="0" destOrd="0" presId="urn:microsoft.com/office/officeart/2005/8/layout/hierarchy6"/>
    <dgm:cxn modelId="{87269493-3ABB-4C4E-965C-B9B14CE0796D}" type="presOf" srcId="{434077FC-CC6A-4357-B1E8-0941ADC955D6}" destId="{0BD14C1C-DEA4-444C-962E-9195F0C4D18A}" srcOrd="0" destOrd="0" presId="urn:microsoft.com/office/officeart/2005/8/layout/hierarchy6"/>
    <dgm:cxn modelId="{DAD7EF5B-040F-4DB7-B937-89CBD6D2A84A}" type="presOf" srcId="{F82197C5-4051-4F03-9433-0E04982E551E}" destId="{207C842F-FEBB-4A10-85BF-11D847FDC0B8}" srcOrd="0" destOrd="0" presId="urn:microsoft.com/office/officeart/2005/8/layout/hierarchy6"/>
    <dgm:cxn modelId="{F1DF4DC5-3D8A-4965-97E1-17F3F4B47347}" type="presOf" srcId="{B4186CEA-F68D-420B-AF61-F666B1F7B883}" destId="{4E7F5BE4-4E17-4252-8034-FBDFADBF18ED}" srcOrd="0" destOrd="0" presId="urn:microsoft.com/office/officeart/2005/8/layout/hierarchy6"/>
    <dgm:cxn modelId="{A4DA1621-EC82-4ED9-B3AE-340713BBBD91}" type="presOf" srcId="{E6829B78-BF2F-4677-AF72-F6D8B2A87D2E}" destId="{F9A302C9-ED76-4B8F-9091-B5D796B08014}" srcOrd="0" destOrd="0" presId="urn:microsoft.com/office/officeart/2005/8/layout/hierarchy6"/>
    <dgm:cxn modelId="{42FF3014-D274-4180-9C39-73D04AFBF2C4}" type="presParOf" srcId="{1DC54B94-268F-4127-AB3C-EB1B919093CF}" destId="{6E197988-ED08-4089-BE55-8E506A07C74B}" srcOrd="0" destOrd="0" presId="urn:microsoft.com/office/officeart/2005/8/layout/hierarchy6"/>
    <dgm:cxn modelId="{D2C62814-A0B0-4D4C-8FE5-31CA37F572CB}" type="presParOf" srcId="{6E197988-ED08-4089-BE55-8E506A07C74B}" destId="{559FB482-C37B-4EF7-8FA5-B979A9E9F7D5}" srcOrd="0" destOrd="0" presId="urn:microsoft.com/office/officeart/2005/8/layout/hierarchy6"/>
    <dgm:cxn modelId="{C462AE20-8713-4430-82A6-A0F01AB3D684}" type="presParOf" srcId="{559FB482-C37B-4EF7-8FA5-B979A9E9F7D5}" destId="{67504689-10E8-4C1A-98C8-64834E879BB4}" srcOrd="0" destOrd="0" presId="urn:microsoft.com/office/officeart/2005/8/layout/hierarchy6"/>
    <dgm:cxn modelId="{AC677D97-3718-423C-981C-E845DD8FDA64}" type="presParOf" srcId="{67504689-10E8-4C1A-98C8-64834E879BB4}" destId="{4A1C22CC-8BF3-43E1-B790-B64ABCB0863F}" srcOrd="0" destOrd="0" presId="urn:microsoft.com/office/officeart/2005/8/layout/hierarchy6"/>
    <dgm:cxn modelId="{3F65C854-20FA-465D-B4E2-772F72A6E72B}" type="presParOf" srcId="{67504689-10E8-4C1A-98C8-64834E879BB4}" destId="{A19AE566-9295-403F-86EE-86DAFECAC03C}" srcOrd="1" destOrd="0" presId="urn:microsoft.com/office/officeart/2005/8/layout/hierarchy6"/>
    <dgm:cxn modelId="{77B48869-1099-428B-87AC-D683D023FE76}" type="presParOf" srcId="{A19AE566-9295-403F-86EE-86DAFECAC03C}" destId="{0D5DFC0B-D5AF-4008-B187-BF7872E3CCB0}" srcOrd="0" destOrd="0" presId="urn:microsoft.com/office/officeart/2005/8/layout/hierarchy6"/>
    <dgm:cxn modelId="{12B1D0AF-5139-4383-920C-0D119C446B02}" type="presParOf" srcId="{A19AE566-9295-403F-86EE-86DAFECAC03C}" destId="{64A9AC7C-B45B-45B7-8733-CC4AB348BC39}" srcOrd="1" destOrd="0" presId="urn:microsoft.com/office/officeart/2005/8/layout/hierarchy6"/>
    <dgm:cxn modelId="{CA0E2971-B3EB-45CF-8930-41A6133347F4}" type="presParOf" srcId="{64A9AC7C-B45B-45B7-8733-CC4AB348BC39}" destId="{4E7F5BE4-4E17-4252-8034-FBDFADBF18ED}" srcOrd="0" destOrd="0" presId="urn:microsoft.com/office/officeart/2005/8/layout/hierarchy6"/>
    <dgm:cxn modelId="{553C88CA-04F4-421B-A425-BD94C7BF9C41}" type="presParOf" srcId="{64A9AC7C-B45B-45B7-8733-CC4AB348BC39}" destId="{005A7D1B-0AEA-40F1-B27D-2015733E7FBA}" srcOrd="1" destOrd="0" presId="urn:microsoft.com/office/officeart/2005/8/layout/hierarchy6"/>
    <dgm:cxn modelId="{82DF2F31-F640-47BB-809B-314B364C1CE4}" type="presParOf" srcId="{005A7D1B-0AEA-40F1-B27D-2015733E7FBA}" destId="{02FA5AAE-61DF-46AD-BB6A-CAA9612EA09F}" srcOrd="0" destOrd="0" presId="urn:microsoft.com/office/officeart/2005/8/layout/hierarchy6"/>
    <dgm:cxn modelId="{983D2828-724E-4CB2-B0C4-7FAB79DE9EA8}" type="presParOf" srcId="{005A7D1B-0AEA-40F1-B27D-2015733E7FBA}" destId="{61ACD868-43B7-45D0-AFA8-DDA05D401FBA}" srcOrd="1" destOrd="0" presId="urn:microsoft.com/office/officeart/2005/8/layout/hierarchy6"/>
    <dgm:cxn modelId="{ACFFFFE6-3838-4833-B06F-0949AE7DF85B}" type="presParOf" srcId="{61ACD868-43B7-45D0-AFA8-DDA05D401FBA}" destId="{E2B2929C-A4F0-4C7C-97AE-3D9E6937E0DE}" srcOrd="0" destOrd="0" presId="urn:microsoft.com/office/officeart/2005/8/layout/hierarchy6"/>
    <dgm:cxn modelId="{AD68F276-2577-41E4-856B-DEE837DC01C1}" type="presParOf" srcId="{61ACD868-43B7-45D0-AFA8-DDA05D401FBA}" destId="{93C0E5AE-7BE1-4281-B6E7-92D1278240E9}" srcOrd="1" destOrd="0" presId="urn:microsoft.com/office/officeart/2005/8/layout/hierarchy6"/>
    <dgm:cxn modelId="{862D1E0D-7434-44DA-AF9C-AFC6A6624A0B}" type="presParOf" srcId="{005A7D1B-0AEA-40F1-B27D-2015733E7FBA}" destId="{55C15FAD-D8D4-4881-8147-828D58D9D132}" srcOrd="2" destOrd="0" presId="urn:microsoft.com/office/officeart/2005/8/layout/hierarchy6"/>
    <dgm:cxn modelId="{9E1DC632-2FEB-4B86-8B07-E2B6AFF5FCF9}" type="presParOf" srcId="{005A7D1B-0AEA-40F1-B27D-2015733E7FBA}" destId="{31330D5C-15D0-4509-8614-9DEA2969A63D}" srcOrd="3" destOrd="0" presId="urn:microsoft.com/office/officeart/2005/8/layout/hierarchy6"/>
    <dgm:cxn modelId="{C46D62C0-09EE-4169-A40B-AB594C7EC680}" type="presParOf" srcId="{31330D5C-15D0-4509-8614-9DEA2969A63D}" destId="{5F839567-48AF-44AC-B64A-37406F8E768C}" srcOrd="0" destOrd="0" presId="urn:microsoft.com/office/officeart/2005/8/layout/hierarchy6"/>
    <dgm:cxn modelId="{51A77504-D40C-4074-9EF7-1DD2B4D1E864}" type="presParOf" srcId="{31330D5C-15D0-4509-8614-9DEA2969A63D}" destId="{A4FC8362-D6AA-4918-867E-4159B47CD40B}" srcOrd="1" destOrd="0" presId="urn:microsoft.com/office/officeart/2005/8/layout/hierarchy6"/>
    <dgm:cxn modelId="{2905C921-A443-43F1-9D1D-097CA6701FF4}" type="presParOf" srcId="{005A7D1B-0AEA-40F1-B27D-2015733E7FBA}" destId="{B788E413-3DE2-45AB-A4B2-DD136E3731EE}" srcOrd="4" destOrd="0" presId="urn:microsoft.com/office/officeart/2005/8/layout/hierarchy6"/>
    <dgm:cxn modelId="{12B149EE-A072-4430-8E1B-F985F24648D1}" type="presParOf" srcId="{005A7D1B-0AEA-40F1-B27D-2015733E7FBA}" destId="{5847F62F-BE30-415B-B888-384997D264AB}" srcOrd="5" destOrd="0" presId="urn:microsoft.com/office/officeart/2005/8/layout/hierarchy6"/>
    <dgm:cxn modelId="{A380AE55-A4BF-480F-A867-32110288BEF8}" type="presParOf" srcId="{5847F62F-BE30-415B-B888-384997D264AB}" destId="{3D768465-D382-4981-B0DE-3BBB8FA592BD}" srcOrd="0" destOrd="0" presId="urn:microsoft.com/office/officeart/2005/8/layout/hierarchy6"/>
    <dgm:cxn modelId="{6BB32417-4C04-4F5B-901B-7FC88488B3DE}" type="presParOf" srcId="{5847F62F-BE30-415B-B888-384997D264AB}" destId="{0DB4B273-E999-4E8E-AD88-C24EF926B351}" srcOrd="1" destOrd="0" presId="urn:microsoft.com/office/officeart/2005/8/layout/hierarchy6"/>
    <dgm:cxn modelId="{52E09B2A-C84D-4E8A-9E66-05410083D317}" type="presParOf" srcId="{005A7D1B-0AEA-40F1-B27D-2015733E7FBA}" destId="{E79826ED-0F6F-4767-A29D-6752BB627459}" srcOrd="6" destOrd="0" presId="urn:microsoft.com/office/officeart/2005/8/layout/hierarchy6"/>
    <dgm:cxn modelId="{4798A1B5-ADC1-44F4-9F2D-D683911D5595}" type="presParOf" srcId="{005A7D1B-0AEA-40F1-B27D-2015733E7FBA}" destId="{234EF5A4-1398-4A68-B82E-3775148448A5}" srcOrd="7" destOrd="0" presId="urn:microsoft.com/office/officeart/2005/8/layout/hierarchy6"/>
    <dgm:cxn modelId="{820785C7-D16E-4B20-B121-0E267D38C5B2}" type="presParOf" srcId="{234EF5A4-1398-4A68-B82E-3775148448A5}" destId="{126E346E-9DE4-4F44-BBA6-54D9D182ACB5}" srcOrd="0" destOrd="0" presId="urn:microsoft.com/office/officeart/2005/8/layout/hierarchy6"/>
    <dgm:cxn modelId="{3B043320-C182-43BD-9D8D-6DA7909034DC}" type="presParOf" srcId="{234EF5A4-1398-4A68-B82E-3775148448A5}" destId="{3E8FC241-90EB-4658-ADE1-CAA5F7851CAD}" srcOrd="1" destOrd="0" presId="urn:microsoft.com/office/officeart/2005/8/layout/hierarchy6"/>
    <dgm:cxn modelId="{08BDC5CD-C929-45E7-B3C4-3D3344B0E79D}" type="presParOf" srcId="{005A7D1B-0AEA-40F1-B27D-2015733E7FBA}" destId="{5D305664-94F3-47CA-AF60-179CC3BDAE47}" srcOrd="8" destOrd="0" presId="urn:microsoft.com/office/officeart/2005/8/layout/hierarchy6"/>
    <dgm:cxn modelId="{34D41211-0647-4315-BE81-F6D40BB22D9C}" type="presParOf" srcId="{005A7D1B-0AEA-40F1-B27D-2015733E7FBA}" destId="{0B42C2E8-6C3F-4950-B381-06734C2C6A97}" srcOrd="9" destOrd="0" presId="urn:microsoft.com/office/officeart/2005/8/layout/hierarchy6"/>
    <dgm:cxn modelId="{41830F63-7CFD-42D1-B1DC-BA47F56E45E2}" type="presParOf" srcId="{0B42C2E8-6C3F-4950-B381-06734C2C6A97}" destId="{32F84702-748D-4036-93FF-3F9F955DFEB7}" srcOrd="0" destOrd="0" presId="urn:microsoft.com/office/officeart/2005/8/layout/hierarchy6"/>
    <dgm:cxn modelId="{6B3BE66A-04C3-4FA1-8E78-A912D8688347}" type="presParOf" srcId="{0B42C2E8-6C3F-4950-B381-06734C2C6A97}" destId="{C0574795-8736-4B8C-AE87-FC6BA42F9EDC}" srcOrd="1" destOrd="0" presId="urn:microsoft.com/office/officeart/2005/8/layout/hierarchy6"/>
    <dgm:cxn modelId="{1082C36A-5D77-4956-B197-67406F2B6FB0}" type="presParOf" srcId="{A19AE566-9295-403F-86EE-86DAFECAC03C}" destId="{5732B34E-730F-4F76-A1FD-76E1006B47DD}" srcOrd="2" destOrd="0" presId="urn:microsoft.com/office/officeart/2005/8/layout/hierarchy6"/>
    <dgm:cxn modelId="{4F8B8009-ABA0-494E-BC9D-5636B4C88E2D}" type="presParOf" srcId="{A19AE566-9295-403F-86EE-86DAFECAC03C}" destId="{7645E2B9-50DC-4914-BBD9-7650A4DB90C8}" srcOrd="3" destOrd="0" presId="urn:microsoft.com/office/officeart/2005/8/layout/hierarchy6"/>
    <dgm:cxn modelId="{5BE4894A-D3F7-4C76-8E17-865E6912AACA}" type="presParOf" srcId="{7645E2B9-50DC-4914-BBD9-7650A4DB90C8}" destId="{E605A7D4-EDBE-4E74-AA36-1473A9286CBB}" srcOrd="0" destOrd="0" presId="urn:microsoft.com/office/officeart/2005/8/layout/hierarchy6"/>
    <dgm:cxn modelId="{CFB197D7-7885-4434-8B80-58E15C4B033E}" type="presParOf" srcId="{7645E2B9-50DC-4914-BBD9-7650A4DB90C8}" destId="{2ED40959-BFFC-4A3E-B1C6-B237E7FD85F3}" srcOrd="1" destOrd="0" presId="urn:microsoft.com/office/officeart/2005/8/layout/hierarchy6"/>
    <dgm:cxn modelId="{A5BE2624-F330-4269-B5C3-40ABCF91AD0F}" type="presParOf" srcId="{2ED40959-BFFC-4A3E-B1C6-B237E7FD85F3}" destId="{7E69904E-1368-4FAA-9901-AC03103CA85F}" srcOrd="0" destOrd="0" presId="urn:microsoft.com/office/officeart/2005/8/layout/hierarchy6"/>
    <dgm:cxn modelId="{8CE8CB14-970B-4A5B-86DD-D06EF745B0E4}" type="presParOf" srcId="{2ED40959-BFFC-4A3E-B1C6-B237E7FD85F3}" destId="{02A566F2-3C9E-4F3C-A28E-4AA47F3F3386}" srcOrd="1" destOrd="0" presId="urn:microsoft.com/office/officeart/2005/8/layout/hierarchy6"/>
    <dgm:cxn modelId="{4A2A5AF4-6C52-4B8F-89F7-2365ABEED022}" type="presParOf" srcId="{02A566F2-3C9E-4F3C-A28E-4AA47F3F3386}" destId="{4B177AED-E228-4E3D-9C33-0D413BC1EF5A}" srcOrd="0" destOrd="0" presId="urn:microsoft.com/office/officeart/2005/8/layout/hierarchy6"/>
    <dgm:cxn modelId="{65350C54-C77F-4B35-BFB7-3987829FF1B1}" type="presParOf" srcId="{02A566F2-3C9E-4F3C-A28E-4AA47F3F3386}" destId="{E83A9E2D-7A29-42D8-9F8A-D99A49598D90}" srcOrd="1" destOrd="0" presId="urn:microsoft.com/office/officeart/2005/8/layout/hierarchy6"/>
    <dgm:cxn modelId="{8FBEE459-77FC-432E-BC5B-11B1EA3D738D}" type="presParOf" srcId="{2ED40959-BFFC-4A3E-B1C6-B237E7FD85F3}" destId="{D329BBA0-4F25-4F95-835C-934141ED668D}" srcOrd="2" destOrd="0" presId="urn:microsoft.com/office/officeart/2005/8/layout/hierarchy6"/>
    <dgm:cxn modelId="{DAE4DFE0-B0F9-43DF-B35B-77FFEDF35163}" type="presParOf" srcId="{2ED40959-BFFC-4A3E-B1C6-B237E7FD85F3}" destId="{0B76B7E0-D56A-4082-BCE8-8829ADDEE112}" srcOrd="3" destOrd="0" presId="urn:microsoft.com/office/officeart/2005/8/layout/hierarchy6"/>
    <dgm:cxn modelId="{D9D6B679-6375-4EA0-8F34-8E42471C4A25}" type="presParOf" srcId="{0B76B7E0-D56A-4082-BCE8-8829ADDEE112}" destId="{207C842F-FEBB-4A10-85BF-11D847FDC0B8}" srcOrd="0" destOrd="0" presId="urn:microsoft.com/office/officeart/2005/8/layout/hierarchy6"/>
    <dgm:cxn modelId="{4EBC5B1F-B1F1-40C1-AECD-32C02147A0E7}" type="presParOf" srcId="{0B76B7E0-D56A-4082-BCE8-8829ADDEE112}" destId="{6D338DB5-F1F2-4F9F-B70D-BB4DBC3603B3}" srcOrd="1" destOrd="0" presId="urn:microsoft.com/office/officeart/2005/8/layout/hierarchy6"/>
    <dgm:cxn modelId="{5BF9227C-7645-454E-B6C7-70B81055E424}" type="presParOf" srcId="{A19AE566-9295-403F-86EE-86DAFECAC03C}" destId="{30E780F8-FE02-43BA-A0CC-C722C670B96E}" srcOrd="4" destOrd="0" presId="urn:microsoft.com/office/officeart/2005/8/layout/hierarchy6"/>
    <dgm:cxn modelId="{9643C46F-D28A-4A06-8563-94DDA6CDC779}" type="presParOf" srcId="{A19AE566-9295-403F-86EE-86DAFECAC03C}" destId="{F342ACE3-8B1B-45E4-810D-D1DCB6EAD307}" srcOrd="5" destOrd="0" presId="urn:microsoft.com/office/officeart/2005/8/layout/hierarchy6"/>
    <dgm:cxn modelId="{B033AC8F-19C8-4312-9885-86F214CCEF8E}" type="presParOf" srcId="{F342ACE3-8B1B-45E4-810D-D1DCB6EAD307}" destId="{4C28F10F-7865-426C-B690-73029C4AD529}" srcOrd="0" destOrd="0" presId="urn:microsoft.com/office/officeart/2005/8/layout/hierarchy6"/>
    <dgm:cxn modelId="{EFBD84F4-4B23-45E3-8EF1-A3DA37E755E7}" type="presParOf" srcId="{F342ACE3-8B1B-45E4-810D-D1DCB6EAD307}" destId="{D9DC3D1E-D753-40F2-ABA9-ADFBAD1D91C2}" srcOrd="1" destOrd="0" presId="urn:microsoft.com/office/officeart/2005/8/layout/hierarchy6"/>
    <dgm:cxn modelId="{2749D603-C9ED-4244-B187-9259A6A5D478}" type="presParOf" srcId="{D9DC3D1E-D753-40F2-ABA9-ADFBAD1D91C2}" destId="{630D5E42-3A15-44E0-B391-7930EE1D565C}" srcOrd="0" destOrd="0" presId="urn:microsoft.com/office/officeart/2005/8/layout/hierarchy6"/>
    <dgm:cxn modelId="{655A223F-F45D-4165-A214-50EC3280597F}" type="presParOf" srcId="{D9DC3D1E-D753-40F2-ABA9-ADFBAD1D91C2}" destId="{6CABCE76-14E8-496A-998A-7605FEF96DD3}" srcOrd="1" destOrd="0" presId="urn:microsoft.com/office/officeart/2005/8/layout/hierarchy6"/>
    <dgm:cxn modelId="{D67C5D31-C954-4B55-BA2A-CDA6470CAC7F}" type="presParOf" srcId="{6CABCE76-14E8-496A-998A-7605FEF96DD3}" destId="{EC002097-BCD3-44C6-8758-F9F828DCC364}" srcOrd="0" destOrd="0" presId="urn:microsoft.com/office/officeart/2005/8/layout/hierarchy6"/>
    <dgm:cxn modelId="{1CFC4AD7-1535-47DF-8429-BB404FB02341}" type="presParOf" srcId="{6CABCE76-14E8-496A-998A-7605FEF96DD3}" destId="{4CAC000F-5411-4129-B2A4-73A2F548C683}" srcOrd="1" destOrd="0" presId="urn:microsoft.com/office/officeart/2005/8/layout/hierarchy6"/>
    <dgm:cxn modelId="{0732BD5E-0B3A-44FD-B429-8B9B805EF66C}" type="presParOf" srcId="{D9DC3D1E-D753-40F2-ABA9-ADFBAD1D91C2}" destId="{8FC761FB-5948-470F-9BBC-3CF2608109DB}" srcOrd="2" destOrd="0" presId="urn:microsoft.com/office/officeart/2005/8/layout/hierarchy6"/>
    <dgm:cxn modelId="{CA9409BD-E022-40CC-AC03-958289CCABE2}" type="presParOf" srcId="{D9DC3D1E-D753-40F2-ABA9-ADFBAD1D91C2}" destId="{50FE81F7-2897-4C02-B5F9-CC6EBA99DE37}" srcOrd="3" destOrd="0" presId="urn:microsoft.com/office/officeart/2005/8/layout/hierarchy6"/>
    <dgm:cxn modelId="{020B8E87-0AEC-4F44-A190-25D034F189CE}" type="presParOf" srcId="{50FE81F7-2897-4C02-B5F9-CC6EBA99DE37}" destId="{C07BE672-26CA-4847-822F-E31360D532D9}" srcOrd="0" destOrd="0" presId="urn:microsoft.com/office/officeart/2005/8/layout/hierarchy6"/>
    <dgm:cxn modelId="{6D171689-36E6-411D-A83F-04183FB506FC}" type="presParOf" srcId="{50FE81F7-2897-4C02-B5F9-CC6EBA99DE37}" destId="{51A0555A-56A9-4805-A5F6-8E88D38B61A7}" srcOrd="1" destOrd="0" presId="urn:microsoft.com/office/officeart/2005/8/layout/hierarchy6"/>
    <dgm:cxn modelId="{7A508BD1-C6D3-4318-BD00-8A4C4E17FD72}" type="presParOf" srcId="{D9DC3D1E-D753-40F2-ABA9-ADFBAD1D91C2}" destId="{B34D22A9-F51F-4134-8267-C2772A7D8341}" srcOrd="4" destOrd="0" presId="urn:microsoft.com/office/officeart/2005/8/layout/hierarchy6"/>
    <dgm:cxn modelId="{309FA9F7-A1EC-473D-8D7B-FDD0CD462746}" type="presParOf" srcId="{D9DC3D1E-D753-40F2-ABA9-ADFBAD1D91C2}" destId="{621760A8-1A50-49E6-9B7E-B8BB32EEB0B4}" srcOrd="5" destOrd="0" presId="urn:microsoft.com/office/officeart/2005/8/layout/hierarchy6"/>
    <dgm:cxn modelId="{9CFFFFCC-93EE-4F59-A92E-4E404E4D4440}" type="presParOf" srcId="{621760A8-1A50-49E6-9B7E-B8BB32EEB0B4}" destId="{E6B4BA8F-CDC6-4992-BE92-4105494ABFFC}" srcOrd="0" destOrd="0" presId="urn:microsoft.com/office/officeart/2005/8/layout/hierarchy6"/>
    <dgm:cxn modelId="{27B89AE1-A2D4-44A5-BF76-317D174E019F}" type="presParOf" srcId="{621760A8-1A50-49E6-9B7E-B8BB32EEB0B4}" destId="{6EBAF9EE-5647-4CB2-AEAD-E2E4FADEE3CA}" srcOrd="1" destOrd="0" presId="urn:microsoft.com/office/officeart/2005/8/layout/hierarchy6"/>
    <dgm:cxn modelId="{7A01F95C-42F7-4245-A6B1-F2CAC915F2BE}" type="presParOf" srcId="{D9DC3D1E-D753-40F2-ABA9-ADFBAD1D91C2}" destId="{B457647C-85A2-4D67-9757-8BB041DFA43F}" srcOrd="6" destOrd="0" presId="urn:microsoft.com/office/officeart/2005/8/layout/hierarchy6"/>
    <dgm:cxn modelId="{5C68DCB9-DA48-4DAC-947F-695FA894A30C}" type="presParOf" srcId="{D9DC3D1E-D753-40F2-ABA9-ADFBAD1D91C2}" destId="{6EDD2C8C-F134-4B4A-8129-89B134593C07}" srcOrd="7" destOrd="0" presId="urn:microsoft.com/office/officeart/2005/8/layout/hierarchy6"/>
    <dgm:cxn modelId="{187179B8-7CC8-4DB2-8384-0B8D142EAAE9}" type="presParOf" srcId="{6EDD2C8C-F134-4B4A-8129-89B134593C07}" destId="{91C00EE3-0644-4104-B3E3-10A337BE91FB}" srcOrd="0" destOrd="0" presId="urn:microsoft.com/office/officeart/2005/8/layout/hierarchy6"/>
    <dgm:cxn modelId="{DDD7FBF7-33A8-4AC6-8BE8-6C40B03BD344}" type="presParOf" srcId="{6EDD2C8C-F134-4B4A-8129-89B134593C07}" destId="{4B0C48F7-676F-4D8F-80C8-5E0C42F283F2}" srcOrd="1" destOrd="0" presId="urn:microsoft.com/office/officeart/2005/8/layout/hierarchy6"/>
    <dgm:cxn modelId="{F3B5E495-883D-43F9-86B5-4C23B1E16375}" type="presParOf" srcId="{A19AE566-9295-403F-86EE-86DAFECAC03C}" destId="{744F3CBD-0184-4FBE-91A7-E9A76AD50B85}" srcOrd="6" destOrd="0" presId="urn:microsoft.com/office/officeart/2005/8/layout/hierarchy6"/>
    <dgm:cxn modelId="{64AC8D1A-B8F5-4A8E-8808-F07D7E008465}" type="presParOf" srcId="{A19AE566-9295-403F-86EE-86DAFECAC03C}" destId="{1C701086-0168-4753-876F-8B7EED045E10}" srcOrd="7" destOrd="0" presId="urn:microsoft.com/office/officeart/2005/8/layout/hierarchy6"/>
    <dgm:cxn modelId="{4F781B95-7503-4852-963F-1F107C4B2D6A}" type="presParOf" srcId="{1C701086-0168-4753-876F-8B7EED045E10}" destId="{23F5CE82-7969-4A9F-881D-51BE41D0E1C7}" srcOrd="0" destOrd="0" presId="urn:microsoft.com/office/officeart/2005/8/layout/hierarchy6"/>
    <dgm:cxn modelId="{F8F1CA1D-E371-4E72-9D7C-6199551AD0E3}" type="presParOf" srcId="{1C701086-0168-4753-876F-8B7EED045E10}" destId="{97CE1DF3-C607-4034-879D-37014D64E2CD}" srcOrd="1" destOrd="0" presId="urn:microsoft.com/office/officeart/2005/8/layout/hierarchy6"/>
    <dgm:cxn modelId="{8818C0FF-C97F-46B4-97A3-FFF5D2154F38}" type="presParOf" srcId="{97CE1DF3-C607-4034-879D-37014D64E2CD}" destId="{BE22F74E-BFF0-4537-B15A-CB833E8BC167}" srcOrd="0" destOrd="0" presId="urn:microsoft.com/office/officeart/2005/8/layout/hierarchy6"/>
    <dgm:cxn modelId="{CF11AD4D-0086-4330-ABEA-6BF65304322A}" type="presParOf" srcId="{97CE1DF3-C607-4034-879D-37014D64E2CD}" destId="{FF2716A7-76B3-4139-83A6-43E8DC8F830F}" srcOrd="1" destOrd="0" presId="urn:microsoft.com/office/officeart/2005/8/layout/hierarchy6"/>
    <dgm:cxn modelId="{8D7A0FF1-2DB3-4EC3-9698-647ADB120E4C}" type="presParOf" srcId="{FF2716A7-76B3-4139-83A6-43E8DC8F830F}" destId="{B978A311-D92F-450B-9062-7AA80F980C8D}" srcOrd="0" destOrd="0" presId="urn:microsoft.com/office/officeart/2005/8/layout/hierarchy6"/>
    <dgm:cxn modelId="{F1F546FD-B6C7-47CC-82AE-DBB041FB15C1}" type="presParOf" srcId="{FF2716A7-76B3-4139-83A6-43E8DC8F830F}" destId="{2D223389-D36B-4FC0-BB51-279D3139E129}" srcOrd="1" destOrd="0" presId="urn:microsoft.com/office/officeart/2005/8/layout/hierarchy6"/>
    <dgm:cxn modelId="{0A99E776-38E0-4062-87BD-F730F6AE6775}" type="presParOf" srcId="{97CE1DF3-C607-4034-879D-37014D64E2CD}" destId="{9C80F8AB-D223-4FBE-B41A-5AED015B0DF6}" srcOrd="2" destOrd="0" presId="urn:microsoft.com/office/officeart/2005/8/layout/hierarchy6"/>
    <dgm:cxn modelId="{D29ABE0B-9427-4D23-AE51-77D80DE57B36}" type="presParOf" srcId="{97CE1DF3-C607-4034-879D-37014D64E2CD}" destId="{3F45279C-068F-488B-AF3D-8945BFF4CE42}" srcOrd="3" destOrd="0" presId="urn:microsoft.com/office/officeart/2005/8/layout/hierarchy6"/>
    <dgm:cxn modelId="{BCE28E3C-5529-4EA3-881E-82259CB2F5DF}" type="presParOf" srcId="{3F45279C-068F-488B-AF3D-8945BFF4CE42}" destId="{7C2BE159-39E2-4D85-BB57-F34CA53A9A1B}" srcOrd="0" destOrd="0" presId="urn:microsoft.com/office/officeart/2005/8/layout/hierarchy6"/>
    <dgm:cxn modelId="{E840B346-8DE1-4F1D-A801-BEAD1B6869BB}" type="presParOf" srcId="{3F45279C-068F-488B-AF3D-8945BFF4CE42}" destId="{AFB6BE9F-9476-42D2-8807-562ABC7B3C6C}" srcOrd="1" destOrd="0" presId="urn:microsoft.com/office/officeart/2005/8/layout/hierarchy6"/>
    <dgm:cxn modelId="{9C23E05E-A4FC-4541-9133-F0CB900ADDB5}" type="presParOf" srcId="{97CE1DF3-C607-4034-879D-37014D64E2CD}" destId="{0BD14C1C-DEA4-444C-962E-9195F0C4D18A}" srcOrd="4" destOrd="0" presId="urn:microsoft.com/office/officeart/2005/8/layout/hierarchy6"/>
    <dgm:cxn modelId="{919BDA76-F71E-4A0A-8EA0-49DD6F80E942}" type="presParOf" srcId="{97CE1DF3-C607-4034-879D-37014D64E2CD}" destId="{25026843-207B-4470-8F0F-DF57AF9D64B2}" srcOrd="5" destOrd="0" presId="urn:microsoft.com/office/officeart/2005/8/layout/hierarchy6"/>
    <dgm:cxn modelId="{439B7378-C0DD-413E-AE32-899A572AF27E}" type="presParOf" srcId="{25026843-207B-4470-8F0F-DF57AF9D64B2}" destId="{837899B3-CD8D-43DA-AEB6-CF3C92001E56}" srcOrd="0" destOrd="0" presId="urn:microsoft.com/office/officeart/2005/8/layout/hierarchy6"/>
    <dgm:cxn modelId="{D4E16491-3568-403A-B05F-89FB11375F64}" type="presParOf" srcId="{25026843-207B-4470-8F0F-DF57AF9D64B2}" destId="{74AE303F-A495-40A7-9DEC-372665148A1B}" srcOrd="1" destOrd="0" presId="urn:microsoft.com/office/officeart/2005/8/layout/hierarchy6"/>
    <dgm:cxn modelId="{394B1E93-05A5-4042-8ACB-3187FEA1BEFC}" type="presParOf" srcId="{97CE1DF3-C607-4034-879D-37014D64E2CD}" destId="{D5BB5B64-307B-410F-BA33-6BC9F289A5A7}" srcOrd="6" destOrd="0" presId="urn:microsoft.com/office/officeart/2005/8/layout/hierarchy6"/>
    <dgm:cxn modelId="{22AD41B8-FD57-470F-9FFE-2DFCE8096BFF}" type="presParOf" srcId="{97CE1DF3-C607-4034-879D-37014D64E2CD}" destId="{024AAB24-A0B0-4EE6-A664-2838019934FD}" srcOrd="7" destOrd="0" presId="urn:microsoft.com/office/officeart/2005/8/layout/hierarchy6"/>
    <dgm:cxn modelId="{AB2F1AB0-3B1D-4F24-B18C-E970D1D56204}" type="presParOf" srcId="{024AAB24-A0B0-4EE6-A664-2838019934FD}" destId="{207465FA-A853-4384-BE9D-5EFD5180AE21}" srcOrd="0" destOrd="0" presId="urn:microsoft.com/office/officeart/2005/8/layout/hierarchy6"/>
    <dgm:cxn modelId="{C6D796F1-3723-4682-8FE1-E0F3DD50BC66}" type="presParOf" srcId="{024AAB24-A0B0-4EE6-A664-2838019934FD}" destId="{5AA2A845-E140-4B59-A52F-01CC846FF3BF}" srcOrd="1" destOrd="0" presId="urn:microsoft.com/office/officeart/2005/8/layout/hierarchy6"/>
    <dgm:cxn modelId="{5E85E195-679F-498B-B302-44B5D2258C4F}" type="presParOf" srcId="{97CE1DF3-C607-4034-879D-37014D64E2CD}" destId="{9F6F4DDB-175C-46D5-8388-4B8765E764E1}" srcOrd="8" destOrd="0" presId="urn:microsoft.com/office/officeart/2005/8/layout/hierarchy6"/>
    <dgm:cxn modelId="{0370CD13-4A42-4C24-8871-AEB587E1ACA6}" type="presParOf" srcId="{97CE1DF3-C607-4034-879D-37014D64E2CD}" destId="{AAB5752C-6DDC-4683-8B65-41F712DA1153}" srcOrd="9" destOrd="0" presId="urn:microsoft.com/office/officeart/2005/8/layout/hierarchy6"/>
    <dgm:cxn modelId="{3DE58D54-65F3-4BC9-A286-655E2ABE3865}" type="presParOf" srcId="{AAB5752C-6DDC-4683-8B65-41F712DA1153}" destId="{01D6EC44-39F7-4B60-A8F6-5FD077C477DF}" srcOrd="0" destOrd="0" presId="urn:microsoft.com/office/officeart/2005/8/layout/hierarchy6"/>
    <dgm:cxn modelId="{B1DFFFC6-FF06-4F63-AE18-F99DC4579978}" type="presParOf" srcId="{AAB5752C-6DDC-4683-8B65-41F712DA1153}" destId="{2D686FCE-9308-4B0B-9196-36C0F54373FF}" srcOrd="1" destOrd="0" presId="urn:microsoft.com/office/officeart/2005/8/layout/hierarchy6"/>
    <dgm:cxn modelId="{F3CF55C5-CCA3-4C3D-B80F-F26EF162F8E5}" type="presParOf" srcId="{A19AE566-9295-403F-86EE-86DAFECAC03C}" destId="{03DEDE68-E7A5-4F9A-8CE2-5978BADAB9BB}" srcOrd="8" destOrd="0" presId="urn:microsoft.com/office/officeart/2005/8/layout/hierarchy6"/>
    <dgm:cxn modelId="{157831C4-E27C-4FDC-9AF3-9776288BC254}" type="presParOf" srcId="{A19AE566-9295-403F-86EE-86DAFECAC03C}" destId="{F3778B66-EC6B-438E-B53A-AA97421D94D3}" srcOrd="9" destOrd="0" presId="urn:microsoft.com/office/officeart/2005/8/layout/hierarchy6"/>
    <dgm:cxn modelId="{CF678938-FCF2-4F53-AA97-A5FBA4FB4BDA}" type="presParOf" srcId="{F3778B66-EC6B-438E-B53A-AA97421D94D3}" destId="{D06C7B0E-C700-4A17-8470-2926C6E45F2D}" srcOrd="0" destOrd="0" presId="urn:microsoft.com/office/officeart/2005/8/layout/hierarchy6"/>
    <dgm:cxn modelId="{0531B348-7948-40F9-A891-E0F7A6263C7F}" type="presParOf" srcId="{F3778B66-EC6B-438E-B53A-AA97421D94D3}" destId="{93E9355E-957D-499C-971E-443158C4E278}" srcOrd="1" destOrd="0" presId="urn:microsoft.com/office/officeart/2005/8/layout/hierarchy6"/>
    <dgm:cxn modelId="{02BC28F5-53D2-43CB-BFEF-F5B42C0F6D52}" type="presParOf" srcId="{93E9355E-957D-499C-971E-443158C4E278}" destId="{BFA35026-A11E-41F8-9D0A-9C80C00852D6}" srcOrd="0" destOrd="0" presId="urn:microsoft.com/office/officeart/2005/8/layout/hierarchy6"/>
    <dgm:cxn modelId="{146B2C22-393B-4F4D-8237-2552326E7038}" type="presParOf" srcId="{93E9355E-957D-499C-971E-443158C4E278}" destId="{FDD1FDD0-28C3-438B-98BA-112026D141DC}" srcOrd="1" destOrd="0" presId="urn:microsoft.com/office/officeart/2005/8/layout/hierarchy6"/>
    <dgm:cxn modelId="{F6E3D419-EB5C-482D-9D97-2673CA4084F2}" type="presParOf" srcId="{FDD1FDD0-28C3-438B-98BA-112026D141DC}" destId="{33C393DB-6F33-4BEC-89E0-61B52F70D593}" srcOrd="0" destOrd="0" presId="urn:microsoft.com/office/officeart/2005/8/layout/hierarchy6"/>
    <dgm:cxn modelId="{90372CFC-D2B4-4F48-82A7-9AB99E358906}" type="presParOf" srcId="{FDD1FDD0-28C3-438B-98BA-112026D141DC}" destId="{B295F34B-C475-4802-B3C1-290753CAE016}" srcOrd="1" destOrd="0" presId="urn:microsoft.com/office/officeart/2005/8/layout/hierarchy6"/>
    <dgm:cxn modelId="{66560CAA-A765-4C3E-9018-5B414F62F15A}" type="presParOf" srcId="{93E9355E-957D-499C-971E-443158C4E278}" destId="{583080A6-A3DF-41A4-A951-53905332C43F}" srcOrd="2" destOrd="0" presId="urn:microsoft.com/office/officeart/2005/8/layout/hierarchy6"/>
    <dgm:cxn modelId="{4E759291-B5DD-4F02-BB91-C019D93ADA92}" type="presParOf" srcId="{93E9355E-957D-499C-971E-443158C4E278}" destId="{94C262AA-7DAF-4872-99D2-6DC269AF1865}" srcOrd="3" destOrd="0" presId="urn:microsoft.com/office/officeart/2005/8/layout/hierarchy6"/>
    <dgm:cxn modelId="{969F3F91-F76C-4C20-B833-ED39691EC11C}" type="presParOf" srcId="{94C262AA-7DAF-4872-99D2-6DC269AF1865}" destId="{F9A302C9-ED76-4B8F-9091-B5D796B08014}" srcOrd="0" destOrd="0" presId="urn:microsoft.com/office/officeart/2005/8/layout/hierarchy6"/>
    <dgm:cxn modelId="{36B46432-46A5-4A18-B88C-BA823FF1E8E3}" type="presParOf" srcId="{94C262AA-7DAF-4872-99D2-6DC269AF1865}" destId="{252F5252-C78C-4A75-87DB-A4C40C7F7ED2}" srcOrd="1" destOrd="0" presId="urn:microsoft.com/office/officeart/2005/8/layout/hierarchy6"/>
    <dgm:cxn modelId="{576F038F-7393-4792-835C-C4C60EDDFBE4}" type="presParOf" srcId="{93E9355E-957D-499C-971E-443158C4E278}" destId="{458971B6-1989-4EC6-9A15-68CCD3C62D4A}" srcOrd="4" destOrd="0" presId="urn:microsoft.com/office/officeart/2005/8/layout/hierarchy6"/>
    <dgm:cxn modelId="{749CC5CF-C86A-41B4-A6B0-6CBEC00F463A}" type="presParOf" srcId="{93E9355E-957D-499C-971E-443158C4E278}" destId="{C1A5EFF1-AE69-440C-B8C0-03F39BB702F9}" srcOrd="5" destOrd="0" presId="urn:microsoft.com/office/officeart/2005/8/layout/hierarchy6"/>
    <dgm:cxn modelId="{82A9504B-8D94-4447-B564-FB876B8A96F4}" type="presParOf" srcId="{C1A5EFF1-AE69-440C-B8C0-03F39BB702F9}" destId="{04892D43-A50A-4EC3-800B-813672797984}" srcOrd="0" destOrd="0" presId="urn:microsoft.com/office/officeart/2005/8/layout/hierarchy6"/>
    <dgm:cxn modelId="{AFA43B5A-5232-46C4-90C8-9BB81704671B}" type="presParOf" srcId="{C1A5EFF1-AE69-440C-B8C0-03F39BB702F9}" destId="{65FCE9E3-9C06-4E35-A0CA-B1E66A6A8987}" srcOrd="1" destOrd="0" presId="urn:microsoft.com/office/officeart/2005/8/layout/hierarchy6"/>
    <dgm:cxn modelId="{AC5195C1-BD56-419D-8125-136E17C5E1F0}" type="presParOf" srcId="{93E9355E-957D-499C-971E-443158C4E278}" destId="{1671AB22-643A-4711-8D25-64825E6BE1DA}" srcOrd="6" destOrd="0" presId="urn:microsoft.com/office/officeart/2005/8/layout/hierarchy6"/>
    <dgm:cxn modelId="{059A8F40-8987-4C6D-A6D4-D9040C1A0436}" type="presParOf" srcId="{93E9355E-957D-499C-971E-443158C4E278}" destId="{403E01BE-ADA3-4CD0-8162-90935C80F4DE}" srcOrd="7" destOrd="0" presId="urn:microsoft.com/office/officeart/2005/8/layout/hierarchy6"/>
    <dgm:cxn modelId="{A80C99FD-DE25-4D89-9D7F-631075F70E59}" type="presParOf" srcId="{403E01BE-ADA3-4CD0-8162-90935C80F4DE}" destId="{1966686B-15A1-4274-814E-587C7CF2D713}" srcOrd="0" destOrd="0" presId="urn:microsoft.com/office/officeart/2005/8/layout/hierarchy6"/>
    <dgm:cxn modelId="{5E6282E4-E314-48D8-B79E-7794C72DC703}" type="presParOf" srcId="{403E01BE-ADA3-4CD0-8162-90935C80F4DE}" destId="{76A1AAB2-6C39-4D76-9C51-F78665D0AFEC}" srcOrd="1" destOrd="0" presId="urn:microsoft.com/office/officeart/2005/8/layout/hierarchy6"/>
    <dgm:cxn modelId="{B073A5F7-6058-490E-884F-3EF3A174FB85}" type="presParOf" srcId="{93E9355E-957D-499C-971E-443158C4E278}" destId="{1E591258-E2D6-4E76-97F4-FF4C540722CB}" srcOrd="8" destOrd="0" presId="urn:microsoft.com/office/officeart/2005/8/layout/hierarchy6"/>
    <dgm:cxn modelId="{88CC0175-D482-428B-B998-C3EFC018EFD4}" type="presParOf" srcId="{93E9355E-957D-499C-971E-443158C4E278}" destId="{B65669EB-E699-4299-BFB4-896D0C4BECD6}" srcOrd="9" destOrd="0" presId="urn:microsoft.com/office/officeart/2005/8/layout/hierarchy6"/>
    <dgm:cxn modelId="{B4D505C1-A0C1-4ABD-936A-AA8B9C3ACB95}" type="presParOf" srcId="{B65669EB-E699-4299-BFB4-896D0C4BECD6}" destId="{2A51C917-7BA4-4709-AA38-EF0F2AEDAC1B}" srcOrd="0" destOrd="0" presId="urn:microsoft.com/office/officeart/2005/8/layout/hierarchy6"/>
    <dgm:cxn modelId="{DB4BC28B-A62B-4F0A-AB91-002A25BFBF5B}" type="presParOf" srcId="{B65669EB-E699-4299-BFB4-896D0C4BECD6}" destId="{707B5EE8-E375-4FC5-A1F6-CDFC67B9D822}" srcOrd="1" destOrd="0" presId="urn:microsoft.com/office/officeart/2005/8/layout/hierarchy6"/>
    <dgm:cxn modelId="{41E9BD9B-9A8E-47B5-AA9E-B2FE85D1F567}" type="presParOf" srcId="{A19AE566-9295-403F-86EE-86DAFECAC03C}" destId="{8F765293-2556-4350-9DD5-C5BBD76DC254}" srcOrd="10" destOrd="0" presId="urn:microsoft.com/office/officeart/2005/8/layout/hierarchy6"/>
    <dgm:cxn modelId="{4E06CDF4-76B5-40BE-9E78-3D6B6545725A}" type="presParOf" srcId="{A19AE566-9295-403F-86EE-86DAFECAC03C}" destId="{EB0CD7E7-0688-4D93-90AD-92D06148545D}" srcOrd="11" destOrd="0" presId="urn:microsoft.com/office/officeart/2005/8/layout/hierarchy6"/>
    <dgm:cxn modelId="{51630B0C-EED0-4CCD-AD79-805AE51EB17B}" type="presParOf" srcId="{EB0CD7E7-0688-4D93-90AD-92D06148545D}" destId="{10033C10-5E78-4B4E-A570-2E86C08F02EB}" srcOrd="0" destOrd="0" presId="urn:microsoft.com/office/officeart/2005/8/layout/hierarchy6"/>
    <dgm:cxn modelId="{2A27D5EB-EA4E-423E-A070-AA8A69A5284E}" type="presParOf" srcId="{EB0CD7E7-0688-4D93-90AD-92D06148545D}" destId="{0F4D5F1B-D1B1-4C91-B482-3116EABFC28D}" srcOrd="1" destOrd="0" presId="urn:microsoft.com/office/officeart/2005/8/layout/hierarchy6"/>
    <dgm:cxn modelId="{92EB39B9-22AF-49C9-A26E-0F56CA522F14}" type="presParOf" srcId="{0F4D5F1B-D1B1-4C91-B482-3116EABFC28D}" destId="{83F99294-DEA6-45D9-87E6-FE683E6980D6}" srcOrd="0" destOrd="0" presId="urn:microsoft.com/office/officeart/2005/8/layout/hierarchy6"/>
    <dgm:cxn modelId="{354C48B8-FB0B-4F94-8300-18BD585EFE5B}" type="presParOf" srcId="{0F4D5F1B-D1B1-4C91-B482-3116EABFC28D}" destId="{4ABA5022-2FE7-4785-AB25-D903F0C7F96F}" srcOrd="1" destOrd="0" presId="urn:microsoft.com/office/officeart/2005/8/layout/hierarchy6"/>
    <dgm:cxn modelId="{04DEBF1B-DBB5-44C6-8FEA-EF09765349CA}" type="presParOf" srcId="{4ABA5022-2FE7-4785-AB25-D903F0C7F96F}" destId="{64C5AE1D-DC34-4550-B1AA-A578B98A9A02}" srcOrd="0" destOrd="0" presId="urn:microsoft.com/office/officeart/2005/8/layout/hierarchy6"/>
    <dgm:cxn modelId="{28819AFF-4CB1-4650-9475-9E2404C3BE43}" type="presParOf" srcId="{4ABA5022-2FE7-4785-AB25-D903F0C7F96F}" destId="{D0EAFDC4-51C5-4E28-8E60-10B7A5E85871}" srcOrd="1" destOrd="0" presId="urn:microsoft.com/office/officeart/2005/8/layout/hierarchy6"/>
    <dgm:cxn modelId="{D58C5231-030C-40E8-A547-E248EDA0FD5B}" type="presParOf" srcId="{0F4D5F1B-D1B1-4C91-B482-3116EABFC28D}" destId="{DDB192A8-734F-4F61-82B4-5D27DEFDBFFE}" srcOrd="2" destOrd="0" presId="urn:microsoft.com/office/officeart/2005/8/layout/hierarchy6"/>
    <dgm:cxn modelId="{FEB1F703-08F7-4B70-A48E-4D7B3D0BF80D}" type="presParOf" srcId="{0F4D5F1B-D1B1-4C91-B482-3116EABFC28D}" destId="{2FDDF3DB-5902-4D16-A6FB-C4DD3C75858F}" srcOrd="3" destOrd="0" presId="urn:microsoft.com/office/officeart/2005/8/layout/hierarchy6"/>
    <dgm:cxn modelId="{C22EB2BF-92DB-4158-B6DF-AA85A08E75BF}" type="presParOf" srcId="{2FDDF3DB-5902-4D16-A6FB-C4DD3C75858F}" destId="{664331FB-3965-4C1E-BA1B-6AF7638E9917}" srcOrd="0" destOrd="0" presId="urn:microsoft.com/office/officeart/2005/8/layout/hierarchy6"/>
    <dgm:cxn modelId="{6BA1319F-0DDE-41DF-B339-65DE2D8715AA}" type="presParOf" srcId="{2FDDF3DB-5902-4D16-A6FB-C4DD3C75858F}" destId="{638DE376-CA3B-47F3-B12B-AD330901B5F3}" srcOrd="1" destOrd="0" presId="urn:microsoft.com/office/officeart/2005/8/layout/hierarchy6"/>
    <dgm:cxn modelId="{BD33EB1B-528F-49CF-BDF1-3B3AA206C465}" type="presParOf" srcId="{0F4D5F1B-D1B1-4C91-B482-3116EABFC28D}" destId="{064FB9DC-7B8A-4297-BD75-CA3B5F26FEA3}" srcOrd="4" destOrd="0" presId="urn:microsoft.com/office/officeart/2005/8/layout/hierarchy6"/>
    <dgm:cxn modelId="{ED62D9BC-618E-4069-9BE3-B9CB19F8204C}" type="presParOf" srcId="{0F4D5F1B-D1B1-4C91-B482-3116EABFC28D}" destId="{641BA6AA-FABA-4C40-8F39-A6C912AEC671}" srcOrd="5" destOrd="0" presId="urn:microsoft.com/office/officeart/2005/8/layout/hierarchy6"/>
    <dgm:cxn modelId="{C7A5F63C-B37B-4845-899B-652058F6F81E}" type="presParOf" srcId="{641BA6AA-FABA-4C40-8F39-A6C912AEC671}" destId="{EE34B8C0-4618-47BA-9DDD-6113BAE0788B}" srcOrd="0" destOrd="0" presId="urn:microsoft.com/office/officeart/2005/8/layout/hierarchy6"/>
    <dgm:cxn modelId="{B875C3BF-FACC-4A29-824D-085187460947}" type="presParOf" srcId="{641BA6AA-FABA-4C40-8F39-A6C912AEC671}" destId="{0E3D6323-FF18-4638-B62B-90CC9AE9FF7A}" srcOrd="1" destOrd="0" presId="urn:microsoft.com/office/officeart/2005/8/layout/hierarchy6"/>
    <dgm:cxn modelId="{9BC611C1-54AB-4098-9313-76AB1A636AB4}" type="presParOf" srcId="{0F4D5F1B-D1B1-4C91-B482-3116EABFC28D}" destId="{279E23B3-7DA6-41C5-B90C-D3A6B0CABCBB}" srcOrd="6" destOrd="0" presId="urn:microsoft.com/office/officeart/2005/8/layout/hierarchy6"/>
    <dgm:cxn modelId="{58153F29-1752-46C6-826E-2B43A0A6D616}" type="presParOf" srcId="{0F4D5F1B-D1B1-4C91-B482-3116EABFC28D}" destId="{92DA016D-E0C7-4974-86CC-444D400A0360}" srcOrd="7" destOrd="0" presId="urn:microsoft.com/office/officeart/2005/8/layout/hierarchy6"/>
    <dgm:cxn modelId="{6F91ABDD-B228-4B4E-A7DD-92497F8CEDB1}" type="presParOf" srcId="{92DA016D-E0C7-4974-86CC-444D400A0360}" destId="{03B9CA2D-2664-4131-A275-FFE578F1BF37}" srcOrd="0" destOrd="0" presId="urn:microsoft.com/office/officeart/2005/8/layout/hierarchy6"/>
    <dgm:cxn modelId="{03839A13-EA49-4C52-8BC6-02E4FF0EB6C1}" type="presParOf" srcId="{92DA016D-E0C7-4974-86CC-444D400A0360}" destId="{23D9DB98-8F2B-406F-A3BD-4999B793314F}" srcOrd="1" destOrd="0" presId="urn:microsoft.com/office/officeart/2005/8/layout/hierarchy6"/>
    <dgm:cxn modelId="{6A19C65C-F6C6-4D2A-909E-26464AA75A89}" type="presParOf" srcId="{0F4D5F1B-D1B1-4C91-B482-3116EABFC28D}" destId="{B6E25183-11A6-4E8E-BB12-82E25C4F4A72}" srcOrd="8" destOrd="0" presId="urn:microsoft.com/office/officeart/2005/8/layout/hierarchy6"/>
    <dgm:cxn modelId="{6F506AF4-407C-4369-AB2D-19860778F885}" type="presParOf" srcId="{0F4D5F1B-D1B1-4C91-B482-3116EABFC28D}" destId="{8040B0A7-CC78-4D2F-88CD-1D067865CA11}" srcOrd="9" destOrd="0" presId="urn:microsoft.com/office/officeart/2005/8/layout/hierarchy6"/>
    <dgm:cxn modelId="{6929489B-0D26-4CA7-892D-1D6D114228FA}" type="presParOf" srcId="{8040B0A7-CC78-4D2F-88CD-1D067865CA11}" destId="{EF381AB7-C518-4944-8052-ED19175D6F15}" srcOrd="0" destOrd="0" presId="urn:microsoft.com/office/officeart/2005/8/layout/hierarchy6"/>
    <dgm:cxn modelId="{CCC5D399-AD13-4DE6-9E3B-FAF5DCC3AC82}" type="presParOf" srcId="{8040B0A7-CC78-4D2F-88CD-1D067865CA11}" destId="{0EEFBECB-FCF6-4300-8C5A-6E992F525947}" srcOrd="1" destOrd="0" presId="urn:microsoft.com/office/officeart/2005/8/layout/hierarchy6"/>
    <dgm:cxn modelId="{8A233045-84AA-43F8-81DF-FDA0914823D6}" type="presParOf" srcId="{1DC54B94-268F-4127-AB3C-EB1B919093CF}" destId="{A3357D88-F121-4938-AC68-D9C8EB3F5F1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39E19-E116-4D56-97BF-319E78A8F470}" type="doc">
      <dgm:prSet loTypeId="urn:microsoft.com/office/officeart/2005/8/layout/hierarchy6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BE9ED3-9743-43A8-90FB-3411F79364A9}">
      <dgm:prSet phldrT="[文本]" custT="1"/>
      <dgm:spPr/>
      <dgm:t>
        <a:bodyPr/>
        <a:lstStyle/>
        <a:p>
          <a:r>
            <a:rPr lang="zh-CN" altLang="en-US" sz="1800" dirty="0" smtClean="0"/>
            <a:t>美拍视频网站</a:t>
          </a:r>
          <a:endParaRPr lang="en-US" altLang="zh-CN" sz="1800" dirty="0" smtClean="0"/>
        </a:p>
      </dgm:t>
    </dgm:pt>
    <dgm:pt modelId="{6B655486-D89C-457D-BBF2-2F16344004CD}" type="parTrans" cxnId="{0EBCAF37-A79C-4295-98F1-C25836481391}">
      <dgm:prSet/>
      <dgm:spPr/>
      <dgm:t>
        <a:bodyPr/>
        <a:lstStyle/>
        <a:p>
          <a:endParaRPr lang="zh-CN" altLang="en-US"/>
        </a:p>
      </dgm:t>
    </dgm:pt>
    <dgm:pt modelId="{1721DCCE-DE81-41F7-A6B6-CA59C2463A61}" type="sibTrans" cxnId="{0EBCAF37-A79C-4295-98F1-C25836481391}">
      <dgm:prSet/>
      <dgm:spPr/>
      <dgm:t>
        <a:bodyPr/>
        <a:lstStyle/>
        <a:p>
          <a:endParaRPr lang="zh-CN" altLang="en-US"/>
        </a:p>
      </dgm:t>
    </dgm:pt>
    <dgm:pt modelId="{B4186CEA-F68D-420B-AF61-F666B1F7B883}">
      <dgm:prSet phldrT="[文本]" custT="1"/>
      <dgm:spPr/>
      <dgm:t>
        <a:bodyPr/>
        <a:lstStyle/>
        <a:p>
          <a:r>
            <a:rPr lang="zh-CN" altLang="en-US" sz="1800" dirty="0" smtClean="0"/>
            <a:t>用户管理</a:t>
          </a:r>
          <a:endParaRPr lang="zh-CN" altLang="en-US" sz="1800" dirty="0"/>
        </a:p>
      </dgm:t>
    </dgm:pt>
    <dgm:pt modelId="{ECB63B91-CDB1-4A6B-A5F8-149A4907D893}" type="parTrans" cxnId="{B98D0255-6D11-40C9-9A74-4530C90518DC}">
      <dgm:prSet/>
      <dgm:spPr/>
      <dgm:t>
        <a:bodyPr/>
        <a:lstStyle/>
        <a:p>
          <a:endParaRPr lang="zh-CN" altLang="en-US" sz="1800"/>
        </a:p>
      </dgm:t>
    </dgm:pt>
    <dgm:pt modelId="{017167BC-A8E3-4B5D-B4FA-335769F0A11F}" type="sibTrans" cxnId="{B98D0255-6D11-40C9-9A74-4530C90518DC}">
      <dgm:prSet/>
      <dgm:spPr/>
      <dgm:t>
        <a:bodyPr/>
        <a:lstStyle/>
        <a:p>
          <a:endParaRPr lang="zh-CN" altLang="en-US"/>
        </a:p>
      </dgm:t>
    </dgm:pt>
    <dgm:pt modelId="{2A4FEB09-544B-4FEF-9356-420E502952E1}">
      <dgm:prSet phldrT="[文本]" custT="1"/>
      <dgm:spPr/>
      <dgm:t>
        <a:bodyPr/>
        <a:lstStyle/>
        <a:p>
          <a:r>
            <a:rPr lang="zh-CN" altLang="en-US" sz="1800" dirty="0" smtClean="0"/>
            <a:t>登录</a:t>
          </a:r>
          <a:endParaRPr lang="zh-CN" altLang="en-US" sz="1800" dirty="0"/>
        </a:p>
      </dgm:t>
    </dgm:pt>
    <dgm:pt modelId="{FF576BD6-3A03-4271-828B-7CF76A163E3A}" type="parTrans" cxnId="{A200B8BD-D763-4647-A6AC-94222323D3CE}">
      <dgm:prSet/>
      <dgm:spPr/>
      <dgm:t>
        <a:bodyPr/>
        <a:lstStyle/>
        <a:p>
          <a:endParaRPr lang="zh-CN" altLang="en-US" sz="1800"/>
        </a:p>
      </dgm:t>
    </dgm:pt>
    <dgm:pt modelId="{0739E301-F3F4-4444-ABF9-341B9FCC5B6C}" type="sibTrans" cxnId="{A200B8BD-D763-4647-A6AC-94222323D3CE}">
      <dgm:prSet/>
      <dgm:spPr/>
      <dgm:t>
        <a:bodyPr/>
        <a:lstStyle/>
        <a:p>
          <a:endParaRPr lang="zh-CN" altLang="en-US"/>
        </a:p>
      </dgm:t>
    </dgm:pt>
    <dgm:pt modelId="{A2C33C44-DE46-4543-865D-B39FF2BA989C}">
      <dgm:prSet custT="1"/>
      <dgm:spPr/>
      <dgm:t>
        <a:bodyPr/>
        <a:lstStyle/>
        <a:p>
          <a:r>
            <a:rPr lang="zh-CN" altLang="en-US" sz="1800" dirty="0" smtClean="0"/>
            <a:t>评论管理</a:t>
          </a:r>
          <a:endParaRPr lang="zh-CN" altLang="en-US" sz="1800" dirty="0"/>
        </a:p>
      </dgm:t>
    </dgm:pt>
    <dgm:pt modelId="{81E7AC21-D3B4-47BF-B809-10C161BEAF99}" type="parTrans" cxnId="{058AA30F-5794-4F77-A170-212F9DA94B24}">
      <dgm:prSet/>
      <dgm:spPr/>
      <dgm:t>
        <a:bodyPr/>
        <a:lstStyle/>
        <a:p>
          <a:endParaRPr lang="zh-CN" altLang="en-US" sz="1800"/>
        </a:p>
      </dgm:t>
    </dgm:pt>
    <dgm:pt modelId="{62FD576B-054F-4125-8993-018B76C117B3}" type="sibTrans" cxnId="{058AA30F-5794-4F77-A170-212F9DA94B24}">
      <dgm:prSet/>
      <dgm:spPr/>
      <dgm:t>
        <a:bodyPr/>
        <a:lstStyle/>
        <a:p>
          <a:endParaRPr lang="zh-CN" altLang="en-US"/>
        </a:p>
      </dgm:t>
    </dgm:pt>
    <dgm:pt modelId="{5870C62D-106A-41F7-9CC5-ECA7DF6D56CF}">
      <dgm:prSet custT="1"/>
      <dgm:spPr/>
      <dgm:t>
        <a:bodyPr/>
        <a:lstStyle/>
        <a:p>
          <a:r>
            <a:rPr lang="zh-CN" altLang="en-US" sz="1800" dirty="0" smtClean="0"/>
            <a:t>转发</a:t>
          </a:r>
          <a:endParaRPr lang="zh-CN" altLang="en-US" sz="1800" dirty="0"/>
        </a:p>
      </dgm:t>
    </dgm:pt>
    <dgm:pt modelId="{7FE98DD7-8167-4F26-978B-3E5B9506C1B6}" type="parTrans" cxnId="{B53A2824-BD73-4439-B0B1-2978A1BAC71D}">
      <dgm:prSet/>
      <dgm:spPr/>
      <dgm:t>
        <a:bodyPr/>
        <a:lstStyle/>
        <a:p>
          <a:endParaRPr lang="zh-CN" altLang="en-US" sz="1800"/>
        </a:p>
      </dgm:t>
    </dgm:pt>
    <dgm:pt modelId="{DFE154E7-7B89-4EDC-B50D-1034247DC19C}" type="sibTrans" cxnId="{B53A2824-BD73-4439-B0B1-2978A1BAC71D}">
      <dgm:prSet/>
      <dgm:spPr/>
      <dgm:t>
        <a:bodyPr/>
        <a:lstStyle/>
        <a:p>
          <a:endParaRPr lang="zh-CN" altLang="en-US"/>
        </a:p>
      </dgm:t>
    </dgm:pt>
    <dgm:pt modelId="{77E32A74-2085-4BF4-8C51-25AC067BFBB6}">
      <dgm:prSet custT="1"/>
      <dgm:spPr/>
      <dgm:t>
        <a:bodyPr/>
        <a:lstStyle/>
        <a:p>
          <a:r>
            <a:rPr lang="zh-CN" altLang="en-US" sz="1800" dirty="0" smtClean="0"/>
            <a:t>视频管理</a:t>
          </a:r>
          <a:endParaRPr lang="zh-CN" altLang="en-US" sz="1800" dirty="0"/>
        </a:p>
      </dgm:t>
    </dgm:pt>
    <dgm:pt modelId="{B83015DA-4872-4977-B18A-A5BE852F0B91}" type="parTrans" cxnId="{7E4D4ADF-6251-411F-9838-C29F405893A4}">
      <dgm:prSet/>
      <dgm:spPr/>
      <dgm:t>
        <a:bodyPr/>
        <a:lstStyle/>
        <a:p>
          <a:endParaRPr lang="zh-CN" altLang="en-US" sz="1800"/>
        </a:p>
      </dgm:t>
    </dgm:pt>
    <dgm:pt modelId="{9EC42C5D-12B9-4D13-8AC6-907A6E29A813}" type="sibTrans" cxnId="{7E4D4ADF-6251-411F-9838-C29F405893A4}">
      <dgm:prSet/>
      <dgm:spPr/>
      <dgm:t>
        <a:bodyPr/>
        <a:lstStyle/>
        <a:p>
          <a:endParaRPr lang="zh-CN" altLang="en-US"/>
        </a:p>
      </dgm:t>
    </dgm:pt>
    <dgm:pt modelId="{D67BEB0B-7BA2-4544-BADF-98EA70AA74BB}">
      <dgm:prSet custT="1"/>
      <dgm:spPr/>
      <dgm:t>
        <a:bodyPr/>
        <a:lstStyle/>
        <a:p>
          <a:r>
            <a:rPr lang="zh-CN" altLang="en-US" sz="1800" dirty="0" smtClean="0"/>
            <a:t>话题管</a:t>
          </a:r>
          <a:r>
            <a:rPr lang="zh-CN" altLang="en-US" sz="1800" dirty="0" smtClean="0"/>
            <a:t>理</a:t>
          </a:r>
          <a:endParaRPr lang="zh-CN" altLang="en-US" sz="1800" dirty="0"/>
        </a:p>
      </dgm:t>
    </dgm:pt>
    <dgm:pt modelId="{ACC2914D-8568-4731-B2DC-1A999B8503A6}" type="parTrans" cxnId="{C1C4A73F-E132-4EAE-BB2D-490D94C20E7B}">
      <dgm:prSet/>
      <dgm:spPr/>
      <dgm:t>
        <a:bodyPr/>
        <a:lstStyle/>
        <a:p>
          <a:endParaRPr lang="zh-CN" altLang="en-US" sz="1800"/>
        </a:p>
      </dgm:t>
    </dgm:pt>
    <dgm:pt modelId="{4408B1FC-0BCC-495A-BAC6-5428402538B2}" type="sibTrans" cxnId="{C1C4A73F-E132-4EAE-BB2D-490D94C20E7B}">
      <dgm:prSet/>
      <dgm:spPr/>
      <dgm:t>
        <a:bodyPr/>
        <a:lstStyle/>
        <a:p>
          <a:endParaRPr lang="zh-CN" altLang="en-US"/>
        </a:p>
      </dgm:t>
    </dgm:pt>
    <dgm:pt modelId="{9124CA75-1092-40CD-8091-7EAE08C5467B}">
      <dgm:prSet phldrT="[文本]" custT="1"/>
      <dgm:spPr/>
      <dgm:t>
        <a:bodyPr/>
        <a:lstStyle/>
        <a:p>
          <a:r>
            <a:rPr lang="zh-CN" altLang="en-US" sz="1800" dirty="0" smtClean="0"/>
            <a:t>查看用户信息</a:t>
          </a:r>
          <a:endParaRPr lang="zh-CN" altLang="en-US" sz="1800" dirty="0"/>
        </a:p>
      </dgm:t>
    </dgm:pt>
    <dgm:pt modelId="{8035DC2F-4F74-45B3-926B-08CBD1BCC81A}" type="parTrans" cxnId="{2523CE31-1C7F-431D-9EAC-E2D0457179AB}">
      <dgm:prSet/>
      <dgm:spPr/>
      <dgm:t>
        <a:bodyPr/>
        <a:lstStyle/>
        <a:p>
          <a:endParaRPr lang="zh-CN" altLang="en-US" sz="1800"/>
        </a:p>
      </dgm:t>
    </dgm:pt>
    <dgm:pt modelId="{701F9905-0FC4-47B2-9EEC-3DEA7A8CAC61}" type="sibTrans" cxnId="{2523CE31-1C7F-431D-9EAC-E2D0457179AB}">
      <dgm:prSet/>
      <dgm:spPr/>
      <dgm:t>
        <a:bodyPr/>
        <a:lstStyle/>
        <a:p>
          <a:endParaRPr lang="zh-CN" altLang="en-US"/>
        </a:p>
      </dgm:t>
    </dgm:pt>
    <dgm:pt modelId="{C10A05E6-E336-419F-AFF4-F0A23895EC58}">
      <dgm:prSet phldrT="[文本]" custT="1"/>
      <dgm:spPr/>
      <dgm:t>
        <a:bodyPr/>
        <a:lstStyle/>
        <a:p>
          <a:r>
            <a:rPr lang="zh-CN" altLang="en-US" sz="1800" dirty="0" smtClean="0"/>
            <a:t>修改用户信息</a:t>
          </a:r>
          <a:endParaRPr lang="zh-CN" altLang="en-US" sz="1800" dirty="0"/>
        </a:p>
      </dgm:t>
    </dgm:pt>
    <dgm:pt modelId="{064E8972-0201-4AA9-902C-E4664E231EE7}" type="parTrans" cxnId="{B0328E52-FB7C-4887-8632-CDE426F37922}">
      <dgm:prSet/>
      <dgm:spPr/>
      <dgm:t>
        <a:bodyPr/>
        <a:lstStyle/>
        <a:p>
          <a:endParaRPr lang="zh-CN" altLang="en-US" sz="1800"/>
        </a:p>
      </dgm:t>
    </dgm:pt>
    <dgm:pt modelId="{B51081C2-EBDD-4E27-A1EA-AD245ACF3499}" type="sibTrans" cxnId="{B0328E52-FB7C-4887-8632-CDE426F37922}">
      <dgm:prSet/>
      <dgm:spPr/>
      <dgm:t>
        <a:bodyPr/>
        <a:lstStyle/>
        <a:p>
          <a:endParaRPr lang="zh-CN" altLang="en-US"/>
        </a:p>
      </dgm:t>
    </dgm:pt>
    <dgm:pt modelId="{FCB3A894-BAC4-4C91-9CC3-233B4A779CFE}">
      <dgm:prSet phldrT="[文本]" custT="1"/>
      <dgm:spPr/>
      <dgm:t>
        <a:bodyPr/>
        <a:lstStyle/>
        <a:p>
          <a:r>
            <a:rPr lang="zh-CN" altLang="en-US" sz="1800" dirty="0" smtClean="0"/>
            <a:t>关注用户</a:t>
          </a:r>
          <a:endParaRPr lang="zh-CN" altLang="en-US" sz="1800" dirty="0"/>
        </a:p>
      </dgm:t>
    </dgm:pt>
    <dgm:pt modelId="{3818DE53-43A1-4075-BF60-8E0F863A18A6}" type="parTrans" cxnId="{B1F8F159-0157-41AD-8CA0-4AC99207E166}">
      <dgm:prSet/>
      <dgm:spPr/>
      <dgm:t>
        <a:bodyPr/>
        <a:lstStyle/>
        <a:p>
          <a:endParaRPr lang="zh-CN" altLang="en-US" sz="1800"/>
        </a:p>
      </dgm:t>
    </dgm:pt>
    <dgm:pt modelId="{CFFA2454-CBEA-49BC-813D-6C6A40603B9B}" type="sibTrans" cxnId="{B1F8F159-0157-41AD-8CA0-4AC99207E166}">
      <dgm:prSet/>
      <dgm:spPr/>
      <dgm:t>
        <a:bodyPr/>
        <a:lstStyle/>
        <a:p>
          <a:endParaRPr lang="zh-CN" altLang="en-US"/>
        </a:p>
      </dgm:t>
    </dgm:pt>
    <dgm:pt modelId="{2FFA8E18-C2A2-4D4F-B5F9-2DC7BFEC4DD2}">
      <dgm:prSet custT="1"/>
      <dgm:spPr/>
      <dgm:t>
        <a:bodyPr/>
        <a:lstStyle/>
        <a:p>
          <a:r>
            <a:rPr lang="zh-CN" altLang="en-US" sz="1800" dirty="0" smtClean="0"/>
            <a:t>添加评论</a:t>
          </a:r>
          <a:endParaRPr lang="zh-CN" altLang="en-US" sz="1800" dirty="0"/>
        </a:p>
      </dgm:t>
    </dgm:pt>
    <dgm:pt modelId="{0B6B5E06-0CCD-45EA-AE85-217F89B1C762}" type="parTrans" cxnId="{89FF7BF7-8E50-41FA-862E-9A56E1C82918}">
      <dgm:prSet/>
      <dgm:spPr/>
      <dgm:t>
        <a:bodyPr/>
        <a:lstStyle/>
        <a:p>
          <a:endParaRPr lang="zh-CN" altLang="en-US" sz="1800"/>
        </a:p>
      </dgm:t>
    </dgm:pt>
    <dgm:pt modelId="{D4DF4CB5-90ED-48B5-98FF-E66BAD592C61}" type="sibTrans" cxnId="{89FF7BF7-8E50-41FA-862E-9A56E1C82918}">
      <dgm:prSet/>
      <dgm:spPr/>
      <dgm:t>
        <a:bodyPr/>
        <a:lstStyle/>
        <a:p>
          <a:endParaRPr lang="zh-CN" altLang="en-US"/>
        </a:p>
      </dgm:t>
    </dgm:pt>
    <dgm:pt modelId="{38F0BC9F-C6DD-44B6-BB7A-2DC598D081F6}">
      <dgm:prSet custT="1"/>
      <dgm:spPr/>
      <dgm:t>
        <a:bodyPr/>
        <a:lstStyle/>
        <a:p>
          <a:r>
            <a:rPr lang="zh-CN" altLang="en-US" sz="1800" dirty="0" smtClean="0"/>
            <a:t>删除评论</a:t>
          </a:r>
          <a:endParaRPr lang="zh-CN" altLang="en-US" sz="1800" dirty="0"/>
        </a:p>
      </dgm:t>
    </dgm:pt>
    <dgm:pt modelId="{F4272AF2-FC9D-4E4D-9E51-065010BDA53E}" type="parTrans" cxnId="{FF2D6777-DC94-4DF8-B551-CC25584007D8}">
      <dgm:prSet/>
      <dgm:spPr/>
      <dgm:t>
        <a:bodyPr/>
        <a:lstStyle/>
        <a:p>
          <a:endParaRPr lang="zh-CN" altLang="en-US" sz="1800"/>
        </a:p>
      </dgm:t>
    </dgm:pt>
    <dgm:pt modelId="{4D01E23F-4D9A-4899-B57E-73CF25F864D1}" type="sibTrans" cxnId="{FF2D6777-DC94-4DF8-B551-CC25584007D8}">
      <dgm:prSet/>
      <dgm:spPr/>
      <dgm:t>
        <a:bodyPr/>
        <a:lstStyle/>
        <a:p>
          <a:endParaRPr lang="zh-CN" altLang="en-US"/>
        </a:p>
      </dgm:t>
    </dgm:pt>
    <dgm:pt modelId="{DAB6CDC7-1B25-47C9-B76F-A1926153FD9F}">
      <dgm:prSet custT="1"/>
      <dgm:spPr/>
      <dgm:t>
        <a:bodyPr/>
        <a:lstStyle/>
        <a:p>
          <a:r>
            <a:rPr lang="zh-CN" altLang="en-US" sz="1800" dirty="0" smtClean="0"/>
            <a:t>回复评论</a:t>
          </a:r>
          <a:endParaRPr lang="zh-CN" altLang="en-US" sz="1800" dirty="0"/>
        </a:p>
      </dgm:t>
    </dgm:pt>
    <dgm:pt modelId="{BDE7AE7B-9249-4675-AB5D-C3BAD2AAED75}" type="parTrans" cxnId="{6F59C58B-AFA0-49C6-89C7-07A6105AFC36}">
      <dgm:prSet/>
      <dgm:spPr/>
      <dgm:t>
        <a:bodyPr/>
        <a:lstStyle/>
        <a:p>
          <a:endParaRPr lang="zh-CN" altLang="en-US" sz="1800"/>
        </a:p>
      </dgm:t>
    </dgm:pt>
    <dgm:pt modelId="{4C9BC505-8B96-4670-ACD5-D3DB50D78164}" type="sibTrans" cxnId="{6F59C58B-AFA0-49C6-89C7-07A6105AFC36}">
      <dgm:prSet/>
      <dgm:spPr/>
      <dgm:t>
        <a:bodyPr/>
        <a:lstStyle/>
        <a:p>
          <a:endParaRPr lang="zh-CN" altLang="en-US"/>
        </a:p>
      </dgm:t>
    </dgm:pt>
    <dgm:pt modelId="{C0FCF6C2-4656-43EF-AA13-2422D5138D8B}">
      <dgm:prSet custT="1"/>
      <dgm:spPr/>
      <dgm:t>
        <a:bodyPr/>
        <a:lstStyle/>
        <a:p>
          <a:r>
            <a:rPr lang="zh-CN" altLang="en-US" sz="1800" dirty="0" smtClean="0"/>
            <a:t>转发视频</a:t>
          </a:r>
          <a:endParaRPr lang="zh-CN" altLang="en-US" sz="1800" dirty="0"/>
        </a:p>
      </dgm:t>
    </dgm:pt>
    <dgm:pt modelId="{E8A029EE-5AB9-4507-B222-7A5DCCE32BF3}" type="parTrans" cxnId="{16D7CC22-2603-46F5-AB2A-6A7DB97EE7CD}">
      <dgm:prSet/>
      <dgm:spPr/>
      <dgm:t>
        <a:bodyPr/>
        <a:lstStyle/>
        <a:p>
          <a:endParaRPr lang="zh-CN" altLang="en-US" sz="1800"/>
        </a:p>
      </dgm:t>
    </dgm:pt>
    <dgm:pt modelId="{014A8742-6694-4880-B1CD-9D3FDB1A2025}" type="sibTrans" cxnId="{16D7CC22-2603-46F5-AB2A-6A7DB97EE7CD}">
      <dgm:prSet/>
      <dgm:spPr/>
      <dgm:t>
        <a:bodyPr/>
        <a:lstStyle/>
        <a:p>
          <a:endParaRPr lang="zh-CN" altLang="en-US"/>
        </a:p>
      </dgm:t>
    </dgm:pt>
    <dgm:pt modelId="{BAEB5F66-49B2-4158-9833-7DE2CAB005D6}">
      <dgm:prSet custT="1"/>
      <dgm:spPr/>
      <dgm:t>
        <a:bodyPr/>
        <a:lstStyle/>
        <a:p>
          <a:r>
            <a:rPr lang="zh-CN" altLang="en-US" sz="1800" dirty="0" smtClean="0"/>
            <a:t>上传视频</a:t>
          </a:r>
          <a:endParaRPr lang="zh-CN" altLang="en-US" sz="1800" dirty="0"/>
        </a:p>
      </dgm:t>
    </dgm:pt>
    <dgm:pt modelId="{86E1DBE9-C599-4C01-8FD4-8D5DD28F78A5}" type="parTrans" cxnId="{44A59F61-819A-4A7E-9D30-E9341F5CBEAF}">
      <dgm:prSet/>
      <dgm:spPr/>
      <dgm:t>
        <a:bodyPr/>
        <a:lstStyle/>
        <a:p>
          <a:endParaRPr lang="zh-CN" altLang="en-US" sz="1800"/>
        </a:p>
      </dgm:t>
    </dgm:pt>
    <dgm:pt modelId="{BA3D1B35-76AF-46D4-A308-C768C718A36A}" type="sibTrans" cxnId="{44A59F61-819A-4A7E-9D30-E9341F5CBEAF}">
      <dgm:prSet/>
      <dgm:spPr/>
      <dgm:t>
        <a:bodyPr/>
        <a:lstStyle/>
        <a:p>
          <a:endParaRPr lang="zh-CN" altLang="en-US"/>
        </a:p>
      </dgm:t>
    </dgm:pt>
    <dgm:pt modelId="{E6829B78-BF2F-4677-AF72-F6D8B2A87D2E}">
      <dgm:prSet custT="1"/>
      <dgm:spPr/>
      <dgm:t>
        <a:bodyPr/>
        <a:lstStyle/>
        <a:p>
          <a:r>
            <a:rPr lang="zh-CN" altLang="en-US" sz="1800" dirty="0" smtClean="0"/>
            <a:t>推荐视频</a:t>
          </a:r>
          <a:endParaRPr lang="zh-CN" altLang="en-US" sz="1800" dirty="0"/>
        </a:p>
      </dgm:t>
    </dgm:pt>
    <dgm:pt modelId="{3468C8A5-7ECB-4561-89AF-3B97B9482812}" type="parTrans" cxnId="{C78AD1B7-A271-4DFA-AA0C-35170181A682}">
      <dgm:prSet/>
      <dgm:spPr/>
      <dgm:t>
        <a:bodyPr/>
        <a:lstStyle/>
        <a:p>
          <a:endParaRPr lang="zh-CN" altLang="en-US" sz="1800"/>
        </a:p>
      </dgm:t>
    </dgm:pt>
    <dgm:pt modelId="{CF2BD6EF-5E86-46EA-80DE-5F5D01EBB5FE}" type="sibTrans" cxnId="{C78AD1B7-A271-4DFA-AA0C-35170181A682}">
      <dgm:prSet/>
      <dgm:spPr/>
      <dgm:t>
        <a:bodyPr/>
        <a:lstStyle/>
        <a:p>
          <a:endParaRPr lang="zh-CN" altLang="en-US"/>
        </a:p>
      </dgm:t>
    </dgm:pt>
    <dgm:pt modelId="{9EDDBFE7-39F7-49EA-86D6-B660A2CB65C4}">
      <dgm:prSet custT="1"/>
      <dgm:spPr/>
      <dgm:t>
        <a:bodyPr/>
        <a:lstStyle/>
        <a:p>
          <a:r>
            <a:rPr lang="zh-CN" altLang="en-US" sz="1800" dirty="0" smtClean="0"/>
            <a:t>删除视频</a:t>
          </a:r>
          <a:endParaRPr lang="zh-CN" altLang="en-US" sz="1800" dirty="0"/>
        </a:p>
      </dgm:t>
    </dgm:pt>
    <dgm:pt modelId="{1BBCE9BE-C37B-45BC-9976-E5A857A3CF63}" type="parTrans" cxnId="{87527A24-29AF-4BF3-ABC7-98B138F74983}">
      <dgm:prSet/>
      <dgm:spPr/>
      <dgm:t>
        <a:bodyPr/>
        <a:lstStyle/>
        <a:p>
          <a:endParaRPr lang="zh-CN" altLang="en-US" sz="1800"/>
        </a:p>
      </dgm:t>
    </dgm:pt>
    <dgm:pt modelId="{D2D76569-AD76-4379-BAFD-175132A8AF57}" type="sibTrans" cxnId="{87527A24-29AF-4BF3-ABC7-98B138F74983}">
      <dgm:prSet/>
      <dgm:spPr/>
      <dgm:t>
        <a:bodyPr/>
        <a:lstStyle/>
        <a:p>
          <a:endParaRPr lang="zh-CN" altLang="en-US"/>
        </a:p>
      </dgm:t>
    </dgm:pt>
    <dgm:pt modelId="{9B9E473F-673F-434F-B987-E7B4124F33F8}">
      <dgm:prSet custT="1"/>
      <dgm:spPr/>
      <dgm:t>
        <a:bodyPr/>
        <a:lstStyle/>
        <a:p>
          <a:r>
            <a:rPr lang="zh-CN" altLang="en-US" sz="1800" dirty="0" smtClean="0"/>
            <a:t>话题转发</a:t>
          </a:r>
          <a:endParaRPr lang="zh-CN" altLang="en-US" sz="1800" dirty="0"/>
        </a:p>
      </dgm:t>
    </dgm:pt>
    <dgm:pt modelId="{9E7C4D97-9332-4710-90F2-4C52E0A5996D}" type="parTrans" cxnId="{B2830F83-3EBD-467A-BB30-9421F6CA7FB6}">
      <dgm:prSet/>
      <dgm:spPr/>
      <dgm:t>
        <a:bodyPr/>
        <a:lstStyle/>
        <a:p>
          <a:endParaRPr lang="zh-CN" altLang="en-US" sz="1800"/>
        </a:p>
      </dgm:t>
    </dgm:pt>
    <dgm:pt modelId="{DD4248E6-5CFB-4248-BC5A-B1028586A74C}" type="sibTrans" cxnId="{B2830F83-3EBD-467A-BB30-9421F6CA7FB6}">
      <dgm:prSet/>
      <dgm:spPr/>
      <dgm:t>
        <a:bodyPr/>
        <a:lstStyle/>
        <a:p>
          <a:endParaRPr lang="zh-CN" altLang="en-US"/>
        </a:p>
      </dgm:t>
    </dgm:pt>
    <dgm:pt modelId="{A484F705-6253-4643-A800-F83D9FF3C151}">
      <dgm:prSet custT="1"/>
      <dgm:spPr/>
      <dgm:t>
        <a:bodyPr/>
        <a:lstStyle/>
        <a:p>
          <a:r>
            <a:rPr lang="zh-CN" altLang="en-US" sz="1800" dirty="0" smtClean="0"/>
            <a:t>推荐话题</a:t>
          </a:r>
          <a:endParaRPr lang="zh-CN" altLang="en-US" sz="1800" dirty="0"/>
        </a:p>
      </dgm:t>
    </dgm:pt>
    <dgm:pt modelId="{C419BEA0-B50B-4153-80FC-2D6E294BB705}" type="parTrans" cxnId="{94CD0B50-B65D-41DC-AE8C-F513B34E9F70}">
      <dgm:prSet/>
      <dgm:spPr/>
      <dgm:t>
        <a:bodyPr/>
        <a:lstStyle/>
        <a:p>
          <a:endParaRPr lang="zh-CN" altLang="en-US" sz="1800"/>
        </a:p>
      </dgm:t>
    </dgm:pt>
    <dgm:pt modelId="{2D1104F5-B2E2-4815-A520-F0EB33A29B2B}" type="sibTrans" cxnId="{94CD0B50-B65D-41DC-AE8C-F513B34E9F70}">
      <dgm:prSet/>
      <dgm:spPr/>
      <dgm:t>
        <a:bodyPr/>
        <a:lstStyle/>
        <a:p>
          <a:endParaRPr lang="zh-CN" altLang="en-US"/>
        </a:p>
      </dgm:t>
    </dgm:pt>
    <dgm:pt modelId="{B5B16764-21E1-4E35-BCD5-BAA6E6829543}">
      <dgm:prSet custT="1"/>
      <dgm:spPr/>
      <dgm:t>
        <a:bodyPr/>
        <a:lstStyle/>
        <a:p>
          <a:r>
            <a:rPr lang="zh-CN" altLang="en-US" sz="1800" dirty="0" smtClean="0"/>
            <a:t>删</a:t>
          </a:r>
          <a:r>
            <a:rPr lang="zh-CN" altLang="en-US" sz="1800" dirty="0" smtClean="0"/>
            <a:t>除话题</a:t>
          </a:r>
          <a:endParaRPr lang="zh-CN" altLang="en-US" sz="1800" dirty="0"/>
        </a:p>
      </dgm:t>
    </dgm:pt>
    <dgm:pt modelId="{D7560A01-B3FA-41D5-8344-97D51024C92F}" type="parTrans" cxnId="{F9CDE4E2-E830-4167-8B6A-7F8F6113880B}">
      <dgm:prSet/>
      <dgm:spPr/>
      <dgm:t>
        <a:bodyPr/>
        <a:lstStyle/>
        <a:p>
          <a:endParaRPr lang="zh-CN" altLang="en-US" sz="1800"/>
        </a:p>
      </dgm:t>
    </dgm:pt>
    <dgm:pt modelId="{60543716-132D-4BA5-8DC3-08225584B9CE}" type="sibTrans" cxnId="{F9CDE4E2-E830-4167-8B6A-7F8F6113880B}">
      <dgm:prSet/>
      <dgm:spPr/>
      <dgm:t>
        <a:bodyPr/>
        <a:lstStyle/>
        <a:p>
          <a:endParaRPr lang="zh-CN" altLang="en-US"/>
        </a:p>
      </dgm:t>
    </dgm:pt>
    <dgm:pt modelId="{F2AD3176-D610-4FEE-ABBD-FC334BAB85CF}">
      <dgm:prSet custT="1"/>
      <dgm:spPr/>
      <dgm:t>
        <a:bodyPr/>
        <a:lstStyle/>
        <a:p>
          <a:r>
            <a:rPr lang="zh-CN" altLang="en-US" sz="1800" dirty="0" smtClean="0"/>
            <a:t>添加话题</a:t>
          </a:r>
          <a:endParaRPr lang="zh-CN" altLang="en-US" sz="1800" dirty="0"/>
        </a:p>
      </dgm:t>
    </dgm:pt>
    <dgm:pt modelId="{E4ADDF2A-FCE5-4839-B0D8-04CC6199FAB2}" type="parTrans" cxnId="{744E655D-35E4-4020-AFFD-8DA890D1C0A5}">
      <dgm:prSet/>
      <dgm:spPr/>
      <dgm:t>
        <a:bodyPr/>
        <a:lstStyle/>
        <a:p>
          <a:endParaRPr lang="zh-CN" altLang="en-US" sz="1800"/>
        </a:p>
      </dgm:t>
    </dgm:pt>
    <dgm:pt modelId="{41A020BA-917F-4EC6-A421-6B77D00A0795}" type="sibTrans" cxnId="{744E655D-35E4-4020-AFFD-8DA890D1C0A5}">
      <dgm:prSet/>
      <dgm:spPr/>
      <dgm:t>
        <a:bodyPr/>
        <a:lstStyle/>
        <a:p>
          <a:endParaRPr lang="zh-CN" altLang="en-US"/>
        </a:p>
      </dgm:t>
    </dgm:pt>
    <dgm:pt modelId="{7CCA50CB-2BFC-4107-8B5D-6A2F13F1969A}">
      <dgm:prSet phldrT="[文本]" custT="1"/>
      <dgm:spPr/>
      <dgm:t>
        <a:bodyPr/>
        <a:lstStyle/>
        <a:p>
          <a:r>
            <a:rPr lang="zh-CN" altLang="en-US" sz="1800" dirty="0" smtClean="0"/>
            <a:t>注册</a:t>
          </a:r>
          <a:endParaRPr lang="zh-CN" altLang="en-US" sz="1800" dirty="0"/>
        </a:p>
      </dgm:t>
    </dgm:pt>
    <dgm:pt modelId="{2B976FE3-9090-47BE-A72E-291850C9A707}" type="sibTrans" cxnId="{C35D484B-3C5B-4ACA-B949-4E6A76B09401}">
      <dgm:prSet/>
      <dgm:spPr/>
      <dgm:t>
        <a:bodyPr/>
        <a:lstStyle/>
        <a:p>
          <a:endParaRPr lang="zh-CN" altLang="en-US"/>
        </a:p>
      </dgm:t>
    </dgm:pt>
    <dgm:pt modelId="{95E4F83B-8541-4967-94EE-D3666A3DFDF3}" type="parTrans" cxnId="{C35D484B-3C5B-4ACA-B949-4E6A76B09401}">
      <dgm:prSet/>
      <dgm:spPr/>
      <dgm:t>
        <a:bodyPr/>
        <a:lstStyle/>
        <a:p>
          <a:endParaRPr lang="zh-CN" altLang="en-US" sz="1800"/>
        </a:p>
      </dgm:t>
    </dgm:pt>
    <dgm:pt modelId="{1DC54B94-268F-4127-AB3C-EB1B919093CF}" type="pres">
      <dgm:prSet presAssocID="{B7139E19-E116-4D56-97BF-319E78A8F47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197988-ED08-4089-BE55-8E506A07C74B}" type="pres">
      <dgm:prSet presAssocID="{B7139E19-E116-4D56-97BF-319E78A8F470}" presName="hierFlow" presStyleCnt="0"/>
      <dgm:spPr/>
    </dgm:pt>
    <dgm:pt modelId="{559FB482-C37B-4EF7-8FA5-B979A9E9F7D5}" type="pres">
      <dgm:prSet presAssocID="{B7139E19-E116-4D56-97BF-319E78A8F47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504689-10E8-4C1A-98C8-64834E879BB4}" type="pres">
      <dgm:prSet presAssocID="{06BE9ED3-9743-43A8-90FB-3411F79364A9}" presName="Name14" presStyleCnt="0"/>
      <dgm:spPr/>
    </dgm:pt>
    <dgm:pt modelId="{4A1C22CC-8BF3-43E1-B790-B64ABCB0863F}" type="pres">
      <dgm:prSet presAssocID="{06BE9ED3-9743-43A8-90FB-3411F79364A9}" presName="level1Shape" presStyleLbl="node0" presStyleIdx="0" presStyleCnt="1" custScaleX="592119" custScaleY="334711" custLinFactY="-73849" custLinFactNeighborX="74493" custLinFactNeighborY="-100000">
        <dgm:presLayoutVars>
          <dgm:chPref val="3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A19AE566-9295-403F-86EE-86DAFECAC03C}" type="pres">
      <dgm:prSet presAssocID="{06BE9ED3-9743-43A8-90FB-3411F79364A9}" presName="hierChild2" presStyleCnt="0"/>
      <dgm:spPr/>
    </dgm:pt>
    <dgm:pt modelId="{0D5DFC0B-D5AF-4008-B187-BF7872E3CCB0}" type="pres">
      <dgm:prSet presAssocID="{ECB63B91-CDB1-4A6B-A5F8-149A4907D893}" presName="Name19" presStyleLbl="parChTrans1D2" presStyleIdx="0" presStyleCnt="5"/>
      <dgm:spPr/>
      <dgm:t>
        <a:bodyPr/>
        <a:lstStyle/>
        <a:p>
          <a:endParaRPr lang="zh-CN" altLang="en-US"/>
        </a:p>
      </dgm:t>
    </dgm:pt>
    <dgm:pt modelId="{64A9AC7C-B45B-45B7-8733-CC4AB348BC39}" type="pres">
      <dgm:prSet presAssocID="{B4186CEA-F68D-420B-AF61-F666B1F7B883}" presName="Name21" presStyleCnt="0"/>
      <dgm:spPr/>
    </dgm:pt>
    <dgm:pt modelId="{4E7F5BE4-4E17-4252-8034-FBDFADBF18ED}" type="pres">
      <dgm:prSet presAssocID="{B4186CEA-F68D-420B-AF61-F666B1F7B883}" presName="level2Shape" presStyleLbl="node2" presStyleIdx="0" presStyleCnt="5" custScaleX="499112" custScaleY="247044" custLinFactNeighborX="32399" custLinFactNeighborY="62798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005A7D1B-0AEA-40F1-B27D-2015733E7FBA}" type="pres">
      <dgm:prSet presAssocID="{B4186CEA-F68D-420B-AF61-F666B1F7B883}" presName="hierChild3" presStyleCnt="0"/>
      <dgm:spPr/>
    </dgm:pt>
    <dgm:pt modelId="{02FA5AAE-61DF-46AD-BB6A-CAA9612EA09F}" type="pres">
      <dgm:prSet presAssocID="{95E4F83B-8541-4967-94EE-D3666A3DFDF3}" presName="Name19" presStyleLbl="parChTrans1D3" presStyleIdx="0" presStyleCnt="16"/>
      <dgm:spPr/>
      <dgm:t>
        <a:bodyPr/>
        <a:lstStyle/>
        <a:p>
          <a:endParaRPr lang="zh-CN" altLang="en-US"/>
        </a:p>
      </dgm:t>
    </dgm:pt>
    <dgm:pt modelId="{61ACD868-43B7-45D0-AFA8-DDA05D401FBA}" type="pres">
      <dgm:prSet presAssocID="{7CCA50CB-2BFC-4107-8B5D-6A2F13F1969A}" presName="Name21" presStyleCnt="0"/>
      <dgm:spPr/>
    </dgm:pt>
    <dgm:pt modelId="{E2B2929C-A4F0-4C7C-97AE-3D9E6937E0DE}" type="pres">
      <dgm:prSet presAssocID="{7CCA50CB-2BFC-4107-8B5D-6A2F13F1969A}" presName="level2Shape" presStyleLbl="node3" presStyleIdx="0" presStyleCnt="16" custScaleX="167091" custScaleY="916913" custLinFactX="11486" custLinFactY="600000" custLinFactNeighborX="100000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93C0E5AE-7BE1-4281-B6E7-92D1278240E9}" type="pres">
      <dgm:prSet presAssocID="{7CCA50CB-2BFC-4107-8B5D-6A2F13F1969A}" presName="hierChild3" presStyleCnt="0"/>
      <dgm:spPr/>
    </dgm:pt>
    <dgm:pt modelId="{55C15FAD-D8D4-4881-8147-828D58D9D132}" type="pres">
      <dgm:prSet presAssocID="{FF576BD6-3A03-4271-828B-7CF76A163E3A}" presName="Name19" presStyleLbl="parChTrans1D3" presStyleIdx="1" presStyleCnt="16"/>
      <dgm:spPr/>
      <dgm:t>
        <a:bodyPr/>
        <a:lstStyle/>
        <a:p>
          <a:endParaRPr lang="zh-CN" altLang="en-US"/>
        </a:p>
      </dgm:t>
    </dgm:pt>
    <dgm:pt modelId="{31330D5C-15D0-4509-8614-9DEA2969A63D}" type="pres">
      <dgm:prSet presAssocID="{2A4FEB09-544B-4FEF-9356-420E502952E1}" presName="Name21" presStyleCnt="0"/>
      <dgm:spPr/>
    </dgm:pt>
    <dgm:pt modelId="{5F839567-48AF-44AC-B64A-37406F8E768C}" type="pres">
      <dgm:prSet presAssocID="{2A4FEB09-544B-4FEF-9356-420E502952E1}" presName="level2Shape" presStyleLbl="node3" presStyleIdx="1" presStyleCnt="16" custScaleX="167091" custScaleY="916913" custLinFactX="100000" custLinFactY="228478" custLinFactNeighborX="135294" custLinFactNeighborY="300000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A4FC8362-D6AA-4918-867E-4159B47CD40B}" type="pres">
      <dgm:prSet presAssocID="{2A4FEB09-544B-4FEF-9356-420E502952E1}" presName="hierChild3" presStyleCnt="0"/>
      <dgm:spPr/>
    </dgm:pt>
    <dgm:pt modelId="{B788E413-3DE2-45AB-A4B2-DD136E3731EE}" type="pres">
      <dgm:prSet presAssocID="{8035DC2F-4F74-45B3-926B-08CBD1BCC81A}" presName="Name19" presStyleLbl="parChTrans1D3" presStyleIdx="2" presStyleCnt="16"/>
      <dgm:spPr/>
      <dgm:t>
        <a:bodyPr/>
        <a:lstStyle/>
        <a:p>
          <a:endParaRPr lang="zh-CN" altLang="en-US"/>
        </a:p>
      </dgm:t>
    </dgm:pt>
    <dgm:pt modelId="{5847F62F-BE30-415B-B888-384997D264AB}" type="pres">
      <dgm:prSet presAssocID="{9124CA75-1092-40CD-8091-7EAE08C5467B}" presName="Name21" presStyleCnt="0"/>
      <dgm:spPr/>
    </dgm:pt>
    <dgm:pt modelId="{3D768465-D382-4981-B0DE-3BBB8FA592BD}" type="pres">
      <dgm:prSet presAssocID="{9124CA75-1092-40CD-8091-7EAE08C5467B}" presName="level2Shape" presStyleLbl="node3" presStyleIdx="2" presStyleCnt="16" custScaleX="167091" custScaleY="920479" custLinFactY="600000" custLinFactNeighborX="90199" custLinFactNeighborY="688423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0DB4B273-E999-4E8E-AD88-C24EF926B351}" type="pres">
      <dgm:prSet presAssocID="{9124CA75-1092-40CD-8091-7EAE08C5467B}" presName="hierChild3" presStyleCnt="0"/>
      <dgm:spPr/>
    </dgm:pt>
    <dgm:pt modelId="{E79826ED-0F6F-4767-A29D-6752BB627459}" type="pres">
      <dgm:prSet presAssocID="{064E8972-0201-4AA9-902C-E4664E231EE7}" presName="Name19" presStyleLbl="parChTrans1D3" presStyleIdx="3" presStyleCnt="16"/>
      <dgm:spPr/>
      <dgm:t>
        <a:bodyPr/>
        <a:lstStyle/>
        <a:p>
          <a:endParaRPr lang="zh-CN" altLang="en-US"/>
        </a:p>
      </dgm:t>
    </dgm:pt>
    <dgm:pt modelId="{234EF5A4-1398-4A68-B82E-3775148448A5}" type="pres">
      <dgm:prSet presAssocID="{C10A05E6-E336-419F-AFF4-F0A23895EC58}" presName="Name21" presStyleCnt="0"/>
      <dgm:spPr/>
    </dgm:pt>
    <dgm:pt modelId="{126E346E-9DE4-4F44-BBA6-54D9D182ACB5}" type="pres">
      <dgm:prSet presAssocID="{C10A05E6-E336-419F-AFF4-F0A23895EC58}" presName="level2Shape" presStyleLbl="node3" presStyleIdx="3" presStyleCnt="16" custScaleX="167091" custScaleY="916913" custLinFactX="10679" custLinFactY="600000" custLinFactNeighborX="100000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3E8FC241-90EB-4658-ADE1-CAA5F7851CAD}" type="pres">
      <dgm:prSet presAssocID="{C10A05E6-E336-419F-AFF4-F0A23895EC58}" presName="hierChild3" presStyleCnt="0"/>
      <dgm:spPr/>
    </dgm:pt>
    <dgm:pt modelId="{5D305664-94F3-47CA-AF60-179CC3BDAE47}" type="pres">
      <dgm:prSet presAssocID="{3818DE53-43A1-4075-BF60-8E0F863A18A6}" presName="Name19" presStyleLbl="parChTrans1D3" presStyleIdx="4" presStyleCnt="16"/>
      <dgm:spPr/>
      <dgm:t>
        <a:bodyPr/>
        <a:lstStyle/>
        <a:p>
          <a:endParaRPr lang="zh-CN" altLang="en-US"/>
        </a:p>
      </dgm:t>
    </dgm:pt>
    <dgm:pt modelId="{0B42C2E8-6C3F-4950-B381-06734C2C6A97}" type="pres">
      <dgm:prSet presAssocID="{FCB3A894-BAC4-4C91-9CC3-233B4A779CFE}" presName="Name21" presStyleCnt="0"/>
      <dgm:spPr/>
    </dgm:pt>
    <dgm:pt modelId="{32F84702-748D-4036-93FF-3F9F955DFEB7}" type="pres">
      <dgm:prSet presAssocID="{FCB3A894-BAC4-4C91-9CC3-233B4A779CFE}" presName="level2Shape" presStyleLbl="node3" presStyleIdx="4" presStyleCnt="16" custScaleX="167091" custScaleY="916913" custLinFactX="45632" custLinFactY="600000" custLinFactNeighborX="100000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C0574795-8736-4B8C-AE87-FC6BA42F9EDC}" type="pres">
      <dgm:prSet presAssocID="{FCB3A894-BAC4-4C91-9CC3-233B4A779CFE}" presName="hierChild3" presStyleCnt="0"/>
      <dgm:spPr/>
    </dgm:pt>
    <dgm:pt modelId="{30E780F8-FE02-43BA-A0CC-C722C670B96E}" type="pres">
      <dgm:prSet presAssocID="{81E7AC21-D3B4-47BF-B809-10C161BEAF99}" presName="Name19" presStyleLbl="parChTrans1D2" presStyleIdx="1" presStyleCnt="5"/>
      <dgm:spPr/>
      <dgm:t>
        <a:bodyPr/>
        <a:lstStyle/>
        <a:p>
          <a:endParaRPr lang="zh-CN" altLang="en-US"/>
        </a:p>
      </dgm:t>
    </dgm:pt>
    <dgm:pt modelId="{F342ACE3-8B1B-45E4-810D-D1DCB6EAD307}" type="pres">
      <dgm:prSet presAssocID="{A2C33C44-DE46-4543-865D-B39FF2BA989C}" presName="Name21" presStyleCnt="0"/>
      <dgm:spPr/>
    </dgm:pt>
    <dgm:pt modelId="{4C28F10F-7865-426C-B690-73029C4AD529}" type="pres">
      <dgm:prSet presAssocID="{A2C33C44-DE46-4543-865D-B39FF2BA989C}" presName="level2Shape" presStyleLbl="node2" presStyleIdx="1" presStyleCnt="5" custScaleX="499112" custScaleY="247044" custLinFactX="-5438" custLinFactNeighborX="-100000" custLinFactNeighborY="62798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D9DC3D1E-D753-40F2-ABA9-ADFBAD1D91C2}" type="pres">
      <dgm:prSet presAssocID="{A2C33C44-DE46-4543-865D-B39FF2BA989C}" presName="hierChild3" presStyleCnt="0"/>
      <dgm:spPr/>
    </dgm:pt>
    <dgm:pt modelId="{630D5E42-3A15-44E0-B391-7930EE1D565C}" type="pres">
      <dgm:prSet presAssocID="{0B6B5E06-0CCD-45EA-AE85-217F89B1C762}" presName="Name19" presStyleLbl="parChTrans1D3" presStyleIdx="5" presStyleCnt="16"/>
      <dgm:spPr/>
      <dgm:t>
        <a:bodyPr/>
        <a:lstStyle/>
        <a:p>
          <a:endParaRPr lang="zh-CN" altLang="en-US"/>
        </a:p>
      </dgm:t>
    </dgm:pt>
    <dgm:pt modelId="{6CABCE76-14E8-496A-998A-7605FEF96DD3}" type="pres">
      <dgm:prSet presAssocID="{2FFA8E18-C2A2-4D4F-B5F9-2DC7BFEC4DD2}" presName="Name21" presStyleCnt="0"/>
      <dgm:spPr/>
    </dgm:pt>
    <dgm:pt modelId="{EC002097-BCD3-44C6-8758-F9F828DCC364}" type="pres">
      <dgm:prSet presAssocID="{2FFA8E18-C2A2-4D4F-B5F9-2DC7BFEC4DD2}" presName="level2Shape" presStyleLbl="node3" presStyleIdx="5" presStyleCnt="16" custScaleX="167091" custScaleY="916913" custLinFactY="600000" custLinFactNeighborX="74880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4CAC000F-5411-4129-B2A4-73A2F548C683}" type="pres">
      <dgm:prSet presAssocID="{2FFA8E18-C2A2-4D4F-B5F9-2DC7BFEC4DD2}" presName="hierChild3" presStyleCnt="0"/>
      <dgm:spPr/>
    </dgm:pt>
    <dgm:pt modelId="{8FC761FB-5948-470F-9BBC-3CF2608109DB}" type="pres">
      <dgm:prSet presAssocID="{F4272AF2-FC9D-4E4D-9E51-065010BDA53E}" presName="Name19" presStyleLbl="parChTrans1D3" presStyleIdx="6" presStyleCnt="16"/>
      <dgm:spPr/>
      <dgm:t>
        <a:bodyPr/>
        <a:lstStyle/>
        <a:p>
          <a:endParaRPr lang="zh-CN" altLang="en-US"/>
        </a:p>
      </dgm:t>
    </dgm:pt>
    <dgm:pt modelId="{50FE81F7-2897-4C02-B5F9-CC6EBA99DE37}" type="pres">
      <dgm:prSet presAssocID="{38F0BC9F-C6DD-44B6-BB7A-2DC598D081F6}" presName="Name21" presStyleCnt="0"/>
      <dgm:spPr/>
    </dgm:pt>
    <dgm:pt modelId="{C07BE672-26CA-4847-822F-E31360D532D9}" type="pres">
      <dgm:prSet presAssocID="{38F0BC9F-C6DD-44B6-BB7A-2DC598D081F6}" presName="level2Shape" presStyleLbl="node3" presStyleIdx="6" presStyleCnt="16" custScaleX="167091" custScaleY="916913" custLinFactY="600000" custLinFactNeighborX="-27787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51A0555A-56A9-4805-A5F6-8E88D38B61A7}" type="pres">
      <dgm:prSet presAssocID="{38F0BC9F-C6DD-44B6-BB7A-2DC598D081F6}" presName="hierChild3" presStyleCnt="0"/>
      <dgm:spPr/>
    </dgm:pt>
    <dgm:pt modelId="{B34D22A9-F51F-4134-8267-C2772A7D8341}" type="pres">
      <dgm:prSet presAssocID="{BDE7AE7B-9249-4675-AB5D-C3BAD2AAED75}" presName="Name19" presStyleLbl="parChTrans1D3" presStyleIdx="7" presStyleCnt="16"/>
      <dgm:spPr/>
      <dgm:t>
        <a:bodyPr/>
        <a:lstStyle/>
        <a:p>
          <a:endParaRPr lang="zh-CN" altLang="en-US"/>
        </a:p>
      </dgm:t>
    </dgm:pt>
    <dgm:pt modelId="{621760A8-1A50-49E6-9B7E-B8BB32EEB0B4}" type="pres">
      <dgm:prSet presAssocID="{DAB6CDC7-1B25-47C9-B76F-A1926153FD9F}" presName="Name21" presStyleCnt="0"/>
      <dgm:spPr/>
    </dgm:pt>
    <dgm:pt modelId="{E6B4BA8F-CDC6-4992-BE92-4105494ABFFC}" type="pres">
      <dgm:prSet presAssocID="{DAB6CDC7-1B25-47C9-B76F-A1926153FD9F}" presName="level2Shape" presStyleLbl="node3" presStyleIdx="7" presStyleCnt="16" custScaleX="167091" custScaleY="916913" custLinFactY="600000" custLinFactNeighborX="-45872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6EBAF9EE-5647-4CB2-AEAD-E2E4FADEE3CA}" type="pres">
      <dgm:prSet presAssocID="{DAB6CDC7-1B25-47C9-B76F-A1926153FD9F}" presName="hierChild3" presStyleCnt="0"/>
      <dgm:spPr/>
    </dgm:pt>
    <dgm:pt modelId="{744F3CBD-0184-4FBE-91A7-E9A76AD50B85}" type="pres">
      <dgm:prSet presAssocID="{7FE98DD7-8167-4F26-978B-3E5B9506C1B6}" presName="Name19" presStyleLbl="parChTrans1D2" presStyleIdx="2" presStyleCnt="5"/>
      <dgm:spPr/>
      <dgm:t>
        <a:bodyPr/>
        <a:lstStyle/>
        <a:p>
          <a:endParaRPr lang="zh-CN" altLang="en-US"/>
        </a:p>
      </dgm:t>
    </dgm:pt>
    <dgm:pt modelId="{1C701086-0168-4753-876F-8B7EED045E10}" type="pres">
      <dgm:prSet presAssocID="{5870C62D-106A-41F7-9CC5-ECA7DF6D56CF}" presName="Name21" presStyleCnt="0"/>
      <dgm:spPr/>
    </dgm:pt>
    <dgm:pt modelId="{23F5CE82-7969-4A9F-881D-51BE41D0E1C7}" type="pres">
      <dgm:prSet presAssocID="{5870C62D-106A-41F7-9CC5-ECA7DF6D56CF}" presName="level2Shape" presStyleLbl="node2" presStyleIdx="2" presStyleCnt="5" custScaleX="499112" custScaleY="247044" custLinFactNeighborX="-51715" custLinFactNeighborY="62798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97CE1DF3-C607-4034-879D-37014D64E2CD}" type="pres">
      <dgm:prSet presAssocID="{5870C62D-106A-41F7-9CC5-ECA7DF6D56CF}" presName="hierChild3" presStyleCnt="0"/>
      <dgm:spPr/>
    </dgm:pt>
    <dgm:pt modelId="{BE22F74E-BFF0-4537-B15A-CB833E8BC167}" type="pres">
      <dgm:prSet presAssocID="{E8A029EE-5AB9-4507-B222-7A5DCCE32BF3}" presName="Name19" presStyleLbl="parChTrans1D3" presStyleIdx="8" presStyleCnt="16"/>
      <dgm:spPr/>
      <dgm:t>
        <a:bodyPr/>
        <a:lstStyle/>
        <a:p>
          <a:endParaRPr lang="zh-CN" altLang="en-US"/>
        </a:p>
      </dgm:t>
    </dgm:pt>
    <dgm:pt modelId="{FF2716A7-76B3-4139-83A6-43E8DC8F830F}" type="pres">
      <dgm:prSet presAssocID="{C0FCF6C2-4656-43EF-AA13-2422D5138D8B}" presName="Name21" presStyleCnt="0"/>
      <dgm:spPr/>
    </dgm:pt>
    <dgm:pt modelId="{B978A311-D92F-450B-9062-7AA80F980C8D}" type="pres">
      <dgm:prSet presAssocID="{C0FCF6C2-4656-43EF-AA13-2422D5138D8B}" presName="level2Shape" presStyleLbl="node3" presStyleIdx="8" presStyleCnt="16" custScaleX="167091" custScaleY="916913" custLinFactX="-118421" custLinFactY="228477" custLinFactNeighborX="-200000" custLinFactNeighborY="300000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D223389-D36B-4FC0-BB51-279D3139E129}" type="pres">
      <dgm:prSet presAssocID="{C0FCF6C2-4656-43EF-AA13-2422D5138D8B}" presName="hierChild3" presStyleCnt="0"/>
      <dgm:spPr/>
    </dgm:pt>
    <dgm:pt modelId="{03DEDE68-E7A5-4F9A-8CE2-5978BADAB9BB}" type="pres">
      <dgm:prSet presAssocID="{B83015DA-4872-4977-B18A-A5BE852F0B91}" presName="Name19" presStyleLbl="parChTrans1D2" presStyleIdx="3" presStyleCnt="5"/>
      <dgm:spPr/>
      <dgm:t>
        <a:bodyPr/>
        <a:lstStyle/>
        <a:p>
          <a:endParaRPr lang="zh-CN" altLang="en-US"/>
        </a:p>
      </dgm:t>
    </dgm:pt>
    <dgm:pt modelId="{F3778B66-EC6B-438E-B53A-AA97421D94D3}" type="pres">
      <dgm:prSet presAssocID="{77E32A74-2085-4BF4-8C51-25AC067BFBB6}" presName="Name21" presStyleCnt="0"/>
      <dgm:spPr/>
    </dgm:pt>
    <dgm:pt modelId="{D06C7B0E-C700-4A17-8470-2926C6E45F2D}" type="pres">
      <dgm:prSet presAssocID="{77E32A74-2085-4BF4-8C51-25AC067BFBB6}" presName="level2Shape" presStyleLbl="node2" presStyleIdx="3" presStyleCnt="5" custScaleX="499112" custScaleY="247044" custLinFactNeighborX="27349" custLinFactNeighborY="62798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93E9355E-957D-499C-971E-443158C4E278}" type="pres">
      <dgm:prSet presAssocID="{77E32A74-2085-4BF4-8C51-25AC067BFBB6}" presName="hierChild3" presStyleCnt="0"/>
      <dgm:spPr/>
    </dgm:pt>
    <dgm:pt modelId="{BFA35026-A11E-41F8-9D0A-9C80C00852D6}" type="pres">
      <dgm:prSet presAssocID="{86E1DBE9-C599-4C01-8FD4-8D5DD28F78A5}" presName="Name19" presStyleLbl="parChTrans1D3" presStyleIdx="9" presStyleCnt="16"/>
      <dgm:spPr/>
      <dgm:t>
        <a:bodyPr/>
        <a:lstStyle/>
        <a:p>
          <a:endParaRPr lang="zh-CN" altLang="en-US"/>
        </a:p>
      </dgm:t>
    </dgm:pt>
    <dgm:pt modelId="{FDD1FDD0-28C3-438B-98BA-112026D141DC}" type="pres">
      <dgm:prSet presAssocID="{BAEB5F66-49B2-4158-9833-7DE2CAB005D6}" presName="Name21" presStyleCnt="0"/>
      <dgm:spPr/>
    </dgm:pt>
    <dgm:pt modelId="{33C393DB-6F33-4BEC-89E0-61B52F70D593}" type="pres">
      <dgm:prSet presAssocID="{BAEB5F66-49B2-4158-9833-7DE2CAB005D6}" presName="level2Shape" presStyleLbl="node3" presStyleIdx="9" presStyleCnt="16" custScaleX="167091" custScaleY="916913" custLinFactX="-100000" custLinFactY="600000" custLinFactNeighborX="-145634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B295F34B-C475-4802-B3C1-290753CAE016}" type="pres">
      <dgm:prSet presAssocID="{BAEB5F66-49B2-4158-9833-7DE2CAB005D6}" presName="hierChild3" presStyleCnt="0"/>
      <dgm:spPr/>
    </dgm:pt>
    <dgm:pt modelId="{583080A6-A3DF-41A4-A951-53905332C43F}" type="pres">
      <dgm:prSet presAssocID="{3468C8A5-7ECB-4561-89AF-3B97B9482812}" presName="Name19" presStyleLbl="parChTrans1D3" presStyleIdx="10" presStyleCnt="16"/>
      <dgm:spPr/>
      <dgm:t>
        <a:bodyPr/>
        <a:lstStyle/>
        <a:p>
          <a:endParaRPr lang="zh-CN" altLang="en-US"/>
        </a:p>
      </dgm:t>
    </dgm:pt>
    <dgm:pt modelId="{94C262AA-7DAF-4872-99D2-6DC269AF1865}" type="pres">
      <dgm:prSet presAssocID="{E6829B78-BF2F-4677-AF72-F6D8B2A87D2E}" presName="Name21" presStyleCnt="0"/>
      <dgm:spPr/>
    </dgm:pt>
    <dgm:pt modelId="{F9A302C9-ED76-4B8F-9091-B5D796B08014}" type="pres">
      <dgm:prSet presAssocID="{E6829B78-BF2F-4677-AF72-F6D8B2A87D2E}" presName="level2Shape" presStyleLbl="node3" presStyleIdx="10" presStyleCnt="16" custScaleX="167091" custScaleY="916913" custLinFactX="-100000" custLinFactY="600000" custLinFactNeighborX="-123735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52F5252-C78C-4A75-87DB-A4C40C7F7ED2}" type="pres">
      <dgm:prSet presAssocID="{E6829B78-BF2F-4677-AF72-F6D8B2A87D2E}" presName="hierChild3" presStyleCnt="0"/>
      <dgm:spPr/>
    </dgm:pt>
    <dgm:pt modelId="{458971B6-1989-4EC6-9A15-68CCD3C62D4A}" type="pres">
      <dgm:prSet presAssocID="{1BBCE9BE-C37B-45BC-9976-E5A857A3CF63}" presName="Name19" presStyleLbl="parChTrans1D3" presStyleIdx="11" presStyleCnt="16"/>
      <dgm:spPr/>
      <dgm:t>
        <a:bodyPr/>
        <a:lstStyle/>
        <a:p>
          <a:endParaRPr lang="zh-CN" altLang="en-US"/>
        </a:p>
      </dgm:t>
    </dgm:pt>
    <dgm:pt modelId="{C1A5EFF1-AE69-440C-B8C0-03F39BB702F9}" type="pres">
      <dgm:prSet presAssocID="{9EDDBFE7-39F7-49EA-86D6-B660A2CB65C4}" presName="Name21" presStyleCnt="0"/>
      <dgm:spPr/>
    </dgm:pt>
    <dgm:pt modelId="{04892D43-A50A-4EC3-800B-813672797984}" type="pres">
      <dgm:prSet presAssocID="{9EDDBFE7-39F7-49EA-86D6-B660A2CB65C4}" presName="level2Shape" presStyleLbl="node3" presStyleIdx="11" presStyleCnt="16" custScaleX="167091" custScaleY="916913" custLinFactX="-100000" custLinFactY="600000" custLinFactNeighborX="-105560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65FCE9E3-9C06-4E35-A0CA-B1E66A6A8987}" type="pres">
      <dgm:prSet presAssocID="{9EDDBFE7-39F7-49EA-86D6-B660A2CB65C4}" presName="hierChild3" presStyleCnt="0"/>
      <dgm:spPr/>
    </dgm:pt>
    <dgm:pt modelId="{8F765293-2556-4350-9DD5-C5BBD76DC254}" type="pres">
      <dgm:prSet presAssocID="{ACC2914D-8568-4731-B2DC-1A999B8503A6}" presName="Name19" presStyleLbl="parChTrans1D2" presStyleIdx="4" presStyleCnt="5"/>
      <dgm:spPr/>
      <dgm:t>
        <a:bodyPr/>
        <a:lstStyle/>
        <a:p>
          <a:endParaRPr lang="zh-CN" altLang="en-US"/>
        </a:p>
      </dgm:t>
    </dgm:pt>
    <dgm:pt modelId="{EB0CD7E7-0688-4D93-90AD-92D06148545D}" type="pres">
      <dgm:prSet presAssocID="{D67BEB0B-7BA2-4544-BADF-98EA70AA74BB}" presName="Name21" presStyleCnt="0"/>
      <dgm:spPr/>
    </dgm:pt>
    <dgm:pt modelId="{10033C10-5E78-4B4E-A570-2E86C08F02EB}" type="pres">
      <dgm:prSet presAssocID="{D67BEB0B-7BA2-4544-BADF-98EA70AA74BB}" presName="level2Shape" presStyleLbl="node2" presStyleIdx="4" presStyleCnt="5" custScaleX="499112" custScaleY="247044" custLinFactNeighborX="-95045" custLinFactNeighborY="62798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0F4D5F1B-D1B1-4C91-B482-3116EABFC28D}" type="pres">
      <dgm:prSet presAssocID="{D67BEB0B-7BA2-4544-BADF-98EA70AA74BB}" presName="hierChild3" presStyleCnt="0"/>
      <dgm:spPr/>
    </dgm:pt>
    <dgm:pt modelId="{83F99294-DEA6-45D9-87E6-FE683E6980D6}" type="pres">
      <dgm:prSet presAssocID="{E4ADDF2A-FCE5-4839-B0D8-04CC6199FAB2}" presName="Name19" presStyleLbl="parChTrans1D3" presStyleIdx="12" presStyleCnt="16"/>
      <dgm:spPr/>
      <dgm:t>
        <a:bodyPr/>
        <a:lstStyle/>
        <a:p>
          <a:endParaRPr lang="zh-CN" altLang="en-US"/>
        </a:p>
      </dgm:t>
    </dgm:pt>
    <dgm:pt modelId="{4ABA5022-2FE7-4785-AB25-D903F0C7F96F}" type="pres">
      <dgm:prSet presAssocID="{F2AD3176-D610-4FEE-ABBD-FC334BAB85CF}" presName="Name21" presStyleCnt="0"/>
      <dgm:spPr/>
    </dgm:pt>
    <dgm:pt modelId="{64C5AE1D-DC34-4550-B1AA-A578B98A9A02}" type="pres">
      <dgm:prSet presAssocID="{F2AD3176-D610-4FEE-ABBD-FC334BAB85CF}" presName="level2Shape" presStyleLbl="node3" presStyleIdx="12" presStyleCnt="16" custScaleX="167091" custScaleY="916913" custLinFactX="-171620" custLinFactY="600000" custLinFactNeighborX="-200000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D0EAFDC4-51C5-4E28-8E60-10B7A5E85871}" type="pres">
      <dgm:prSet presAssocID="{F2AD3176-D610-4FEE-ABBD-FC334BAB85CF}" presName="hierChild3" presStyleCnt="0"/>
      <dgm:spPr/>
    </dgm:pt>
    <dgm:pt modelId="{DDB192A8-734F-4F61-82B4-5D27DEFDBFFE}" type="pres">
      <dgm:prSet presAssocID="{9E7C4D97-9332-4710-90F2-4C52E0A5996D}" presName="Name19" presStyleLbl="parChTrans1D3" presStyleIdx="13" presStyleCnt="16"/>
      <dgm:spPr/>
      <dgm:t>
        <a:bodyPr/>
        <a:lstStyle/>
        <a:p>
          <a:endParaRPr lang="zh-CN" altLang="en-US"/>
        </a:p>
      </dgm:t>
    </dgm:pt>
    <dgm:pt modelId="{2FDDF3DB-5902-4D16-A6FB-C4DD3C75858F}" type="pres">
      <dgm:prSet presAssocID="{9B9E473F-673F-434F-B987-E7B4124F33F8}" presName="Name21" presStyleCnt="0"/>
      <dgm:spPr/>
    </dgm:pt>
    <dgm:pt modelId="{664331FB-3965-4C1E-BA1B-6AF7638E9917}" type="pres">
      <dgm:prSet presAssocID="{9B9E473F-673F-434F-B987-E7B4124F33F8}" presName="level2Shape" presStyleLbl="node3" presStyleIdx="13" presStyleCnt="16" custScaleX="167091" custScaleY="916913" custLinFactX="-124437" custLinFactY="600000" custLinFactNeighborX="-200000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638DE376-CA3B-47F3-B12B-AD330901B5F3}" type="pres">
      <dgm:prSet presAssocID="{9B9E473F-673F-434F-B987-E7B4124F33F8}" presName="hierChild3" presStyleCnt="0"/>
      <dgm:spPr/>
    </dgm:pt>
    <dgm:pt modelId="{064FB9DC-7B8A-4297-BD75-CA3B5F26FEA3}" type="pres">
      <dgm:prSet presAssocID="{C419BEA0-B50B-4153-80FC-2D6E294BB705}" presName="Name19" presStyleLbl="parChTrans1D3" presStyleIdx="14" presStyleCnt="16"/>
      <dgm:spPr/>
      <dgm:t>
        <a:bodyPr/>
        <a:lstStyle/>
        <a:p>
          <a:endParaRPr lang="zh-CN" altLang="en-US"/>
        </a:p>
      </dgm:t>
    </dgm:pt>
    <dgm:pt modelId="{641BA6AA-FABA-4C40-8F39-A6C912AEC671}" type="pres">
      <dgm:prSet presAssocID="{A484F705-6253-4643-A800-F83D9FF3C151}" presName="Name21" presStyleCnt="0"/>
      <dgm:spPr/>
    </dgm:pt>
    <dgm:pt modelId="{EE34B8C0-4618-47BA-9DDD-6113BAE0788B}" type="pres">
      <dgm:prSet presAssocID="{A484F705-6253-4643-A800-F83D9FF3C151}" presName="level2Shape" presStyleLbl="node3" presStyleIdx="14" presStyleCnt="16" custScaleX="167091" custScaleY="916913" custLinFactX="-100000" custLinFactY="600000" custLinFactNeighborX="-186363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0E3D6323-FF18-4638-B62B-90CC9AE9FF7A}" type="pres">
      <dgm:prSet presAssocID="{A484F705-6253-4643-A800-F83D9FF3C151}" presName="hierChild3" presStyleCnt="0"/>
      <dgm:spPr/>
    </dgm:pt>
    <dgm:pt modelId="{279E23B3-7DA6-41C5-B90C-D3A6B0CABCBB}" type="pres">
      <dgm:prSet presAssocID="{D7560A01-B3FA-41D5-8344-97D51024C92F}" presName="Name19" presStyleLbl="parChTrans1D3" presStyleIdx="15" presStyleCnt="16"/>
      <dgm:spPr/>
      <dgm:t>
        <a:bodyPr/>
        <a:lstStyle/>
        <a:p>
          <a:endParaRPr lang="zh-CN" altLang="en-US"/>
        </a:p>
      </dgm:t>
    </dgm:pt>
    <dgm:pt modelId="{92DA016D-E0C7-4974-86CC-444D400A0360}" type="pres">
      <dgm:prSet presAssocID="{B5B16764-21E1-4E35-BCD5-BAA6E6829543}" presName="Name21" presStyleCnt="0"/>
      <dgm:spPr/>
    </dgm:pt>
    <dgm:pt modelId="{03B9CA2D-2664-4131-A275-FFE578F1BF37}" type="pres">
      <dgm:prSet presAssocID="{B5B16764-21E1-4E35-BCD5-BAA6E6829543}" presName="level2Shape" presStyleLbl="node3" presStyleIdx="15" presStyleCnt="16" custScaleX="167091" custScaleY="916913" custLinFactX="-100000" custLinFactY="600000" custLinFactNeighborX="-160819" custLinFactNeighborY="688422"/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3D9DB98-8F2B-406F-A3BD-4999B793314F}" type="pres">
      <dgm:prSet presAssocID="{B5B16764-21E1-4E35-BCD5-BAA6E6829543}" presName="hierChild3" presStyleCnt="0"/>
      <dgm:spPr/>
    </dgm:pt>
    <dgm:pt modelId="{A3357D88-F121-4938-AC68-D9C8EB3F5F1A}" type="pres">
      <dgm:prSet presAssocID="{B7139E19-E116-4D56-97BF-319E78A8F470}" presName="bgShapesFlow" presStyleCnt="0"/>
      <dgm:spPr/>
    </dgm:pt>
  </dgm:ptLst>
  <dgm:cxnLst>
    <dgm:cxn modelId="{6F59C58B-AFA0-49C6-89C7-07A6105AFC36}" srcId="{A2C33C44-DE46-4543-865D-B39FF2BA989C}" destId="{DAB6CDC7-1B25-47C9-B76F-A1926153FD9F}" srcOrd="2" destOrd="0" parTransId="{BDE7AE7B-9249-4675-AB5D-C3BAD2AAED75}" sibTransId="{4C9BC505-8B96-4670-ACD5-D3DB50D78164}"/>
    <dgm:cxn modelId="{009DEFAD-E813-4644-BA8B-54C78D019B00}" type="presOf" srcId="{BAEB5F66-49B2-4158-9833-7DE2CAB005D6}" destId="{33C393DB-6F33-4BEC-89E0-61B52F70D593}" srcOrd="0" destOrd="0" presId="urn:microsoft.com/office/officeart/2005/8/layout/hierarchy6"/>
    <dgm:cxn modelId="{E454A4CE-36E7-4D14-9ADB-1A2AE2A4DCE6}" type="presOf" srcId="{C10A05E6-E336-419F-AFF4-F0A23895EC58}" destId="{126E346E-9DE4-4F44-BBA6-54D9D182ACB5}" srcOrd="0" destOrd="0" presId="urn:microsoft.com/office/officeart/2005/8/layout/hierarchy6"/>
    <dgm:cxn modelId="{280F6086-94DF-4E7C-80C9-2BE8B7FD6ED3}" type="presOf" srcId="{F4272AF2-FC9D-4E4D-9E51-065010BDA53E}" destId="{8FC761FB-5948-470F-9BBC-3CF2608109DB}" srcOrd="0" destOrd="0" presId="urn:microsoft.com/office/officeart/2005/8/layout/hierarchy6"/>
    <dgm:cxn modelId="{D38DA7EA-3F56-447F-8C7B-98946E34FEC2}" type="presOf" srcId="{F2AD3176-D610-4FEE-ABBD-FC334BAB85CF}" destId="{64C5AE1D-DC34-4550-B1AA-A578B98A9A02}" srcOrd="0" destOrd="0" presId="urn:microsoft.com/office/officeart/2005/8/layout/hierarchy6"/>
    <dgm:cxn modelId="{C35D484B-3C5B-4ACA-B949-4E6A76B09401}" srcId="{B4186CEA-F68D-420B-AF61-F666B1F7B883}" destId="{7CCA50CB-2BFC-4107-8B5D-6A2F13F1969A}" srcOrd="0" destOrd="0" parTransId="{95E4F83B-8541-4967-94EE-D3666A3DFDF3}" sibTransId="{2B976FE3-9090-47BE-A72E-291850C9A707}"/>
    <dgm:cxn modelId="{C1C4A73F-E132-4EAE-BB2D-490D94C20E7B}" srcId="{06BE9ED3-9743-43A8-90FB-3411F79364A9}" destId="{D67BEB0B-7BA2-4544-BADF-98EA70AA74BB}" srcOrd="4" destOrd="0" parTransId="{ACC2914D-8568-4731-B2DC-1A999B8503A6}" sibTransId="{4408B1FC-0BCC-495A-BAC6-5428402538B2}"/>
    <dgm:cxn modelId="{0E1B8CF5-323B-4641-9F97-30330BAC2F6D}" type="presOf" srcId="{06BE9ED3-9743-43A8-90FB-3411F79364A9}" destId="{4A1C22CC-8BF3-43E1-B790-B64ABCB0863F}" srcOrd="0" destOrd="0" presId="urn:microsoft.com/office/officeart/2005/8/layout/hierarchy6"/>
    <dgm:cxn modelId="{3D8597D9-E5E4-41B7-A20B-D6730F287FBA}" type="presOf" srcId="{3468C8A5-7ECB-4561-89AF-3B97B9482812}" destId="{583080A6-A3DF-41A4-A951-53905332C43F}" srcOrd="0" destOrd="0" presId="urn:microsoft.com/office/officeart/2005/8/layout/hierarchy6"/>
    <dgm:cxn modelId="{BFAF915F-2D6F-4C40-8480-DCC74D4130F7}" type="presOf" srcId="{E6829B78-BF2F-4677-AF72-F6D8B2A87D2E}" destId="{F9A302C9-ED76-4B8F-9091-B5D796B08014}" srcOrd="0" destOrd="0" presId="urn:microsoft.com/office/officeart/2005/8/layout/hierarchy6"/>
    <dgm:cxn modelId="{0C373291-B0D1-4C05-99D2-2B8A87685ADC}" type="presOf" srcId="{7FE98DD7-8167-4F26-978B-3E5B9506C1B6}" destId="{744F3CBD-0184-4FBE-91A7-E9A76AD50B85}" srcOrd="0" destOrd="0" presId="urn:microsoft.com/office/officeart/2005/8/layout/hierarchy6"/>
    <dgm:cxn modelId="{113E0D8D-FD25-4D5A-BD1A-5AE0E000BEB5}" type="presOf" srcId="{BDE7AE7B-9249-4675-AB5D-C3BAD2AAED75}" destId="{B34D22A9-F51F-4134-8267-C2772A7D8341}" srcOrd="0" destOrd="0" presId="urn:microsoft.com/office/officeart/2005/8/layout/hierarchy6"/>
    <dgm:cxn modelId="{FF2D6777-DC94-4DF8-B551-CC25584007D8}" srcId="{A2C33C44-DE46-4543-865D-B39FF2BA989C}" destId="{38F0BC9F-C6DD-44B6-BB7A-2DC598D081F6}" srcOrd="1" destOrd="0" parTransId="{F4272AF2-FC9D-4E4D-9E51-065010BDA53E}" sibTransId="{4D01E23F-4D9A-4899-B57E-73CF25F864D1}"/>
    <dgm:cxn modelId="{05F23D7E-5ED9-4285-89F3-B3D135725718}" type="presOf" srcId="{95E4F83B-8541-4967-94EE-D3666A3DFDF3}" destId="{02FA5AAE-61DF-46AD-BB6A-CAA9612EA09F}" srcOrd="0" destOrd="0" presId="urn:microsoft.com/office/officeart/2005/8/layout/hierarchy6"/>
    <dgm:cxn modelId="{9AA5C597-234F-4AC3-B665-32ABE5542C01}" type="presOf" srcId="{38F0BC9F-C6DD-44B6-BB7A-2DC598D081F6}" destId="{C07BE672-26CA-4847-822F-E31360D532D9}" srcOrd="0" destOrd="0" presId="urn:microsoft.com/office/officeart/2005/8/layout/hierarchy6"/>
    <dgm:cxn modelId="{B2830F83-3EBD-467A-BB30-9421F6CA7FB6}" srcId="{D67BEB0B-7BA2-4544-BADF-98EA70AA74BB}" destId="{9B9E473F-673F-434F-B987-E7B4124F33F8}" srcOrd="1" destOrd="0" parTransId="{9E7C4D97-9332-4710-90F2-4C52E0A5996D}" sibTransId="{DD4248E6-5CFB-4248-BC5A-B1028586A74C}"/>
    <dgm:cxn modelId="{744E655D-35E4-4020-AFFD-8DA890D1C0A5}" srcId="{D67BEB0B-7BA2-4544-BADF-98EA70AA74BB}" destId="{F2AD3176-D610-4FEE-ABBD-FC334BAB85CF}" srcOrd="0" destOrd="0" parTransId="{E4ADDF2A-FCE5-4839-B0D8-04CC6199FAB2}" sibTransId="{41A020BA-917F-4EC6-A421-6B77D00A0795}"/>
    <dgm:cxn modelId="{BF9DF20B-440C-45B8-9936-511448DEF436}" type="presOf" srcId="{3818DE53-43A1-4075-BF60-8E0F863A18A6}" destId="{5D305664-94F3-47CA-AF60-179CC3BDAE47}" srcOrd="0" destOrd="0" presId="urn:microsoft.com/office/officeart/2005/8/layout/hierarchy6"/>
    <dgm:cxn modelId="{3649068D-B34D-4A89-A906-21EDBEF176B5}" type="presOf" srcId="{8035DC2F-4F74-45B3-926B-08CBD1BCC81A}" destId="{B788E413-3DE2-45AB-A4B2-DD136E3731EE}" srcOrd="0" destOrd="0" presId="urn:microsoft.com/office/officeart/2005/8/layout/hierarchy6"/>
    <dgm:cxn modelId="{267F882F-BF58-41D8-9EA2-0A05E90C0F84}" type="presOf" srcId="{FCB3A894-BAC4-4C91-9CC3-233B4A779CFE}" destId="{32F84702-748D-4036-93FF-3F9F955DFEB7}" srcOrd="0" destOrd="0" presId="urn:microsoft.com/office/officeart/2005/8/layout/hierarchy6"/>
    <dgm:cxn modelId="{2523CE31-1C7F-431D-9EAC-E2D0457179AB}" srcId="{B4186CEA-F68D-420B-AF61-F666B1F7B883}" destId="{9124CA75-1092-40CD-8091-7EAE08C5467B}" srcOrd="2" destOrd="0" parTransId="{8035DC2F-4F74-45B3-926B-08CBD1BCC81A}" sibTransId="{701F9905-0FC4-47B2-9EEC-3DEA7A8CAC61}"/>
    <dgm:cxn modelId="{F11634D1-D546-40F0-9E8F-C9F4950E3A97}" type="presOf" srcId="{77E32A74-2085-4BF4-8C51-25AC067BFBB6}" destId="{D06C7B0E-C700-4A17-8470-2926C6E45F2D}" srcOrd="0" destOrd="0" presId="urn:microsoft.com/office/officeart/2005/8/layout/hierarchy6"/>
    <dgm:cxn modelId="{94CD0B50-B65D-41DC-AE8C-F513B34E9F70}" srcId="{D67BEB0B-7BA2-4544-BADF-98EA70AA74BB}" destId="{A484F705-6253-4643-A800-F83D9FF3C151}" srcOrd="2" destOrd="0" parTransId="{C419BEA0-B50B-4153-80FC-2D6E294BB705}" sibTransId="{2D1104F5-B2E2-4815-A520-F0EB33A29B2B}"/>
    <dgm:cxn modelId="{4648B1F7-12A8-42A4-A883-69BD1FA6702D}" type="presOf" srcId="{C419BEA0-B50B-4153-80FC-2D6E294BB705}" destId="{064FB9DC-7B8A-4297-BD75-CA3B5F26FEA3}" srcOrd="0" destOrd="0" presId="urn:microsoft.com/office/officeart/2005/8/layout/hierarchy6"/>
    <dgm:cxn modelId="{B98D0255-6D11-40C9-9A74-4530C90518DC}" srcId="{06BE9ED3-9743-43A8-90FB-3411F79364A9}" destId="{B4186CEA-F68D-420B-AF61-F666B1F7B883}" srcOrd="0" destOrd="0" parTransId="{ECB63B91-CDB1-4A6B-A5F8-149A4907D893}" sibTransId="{017167BC-A8E3-4B5D-B4FA-335769F0A11F}"/>
    <dgm:cxn modelId="{661F25ED-8B35-440D-B78B-41F7AAF46C47}" type="presOf" srcId="{B83015DA-4872-4977-B18A-A5BE852F0B91}" destId="{03DEDE68-E7A5-4F9A-8CE2-5978BADAB9BB}" srcOrd="0" destOrd="0" presId="urn:microsoft.com/office/officeart/2005/8/layout/hierarchy6"/>
    <dgm:cxn modelId="{C1FD9F48-DA26-470B-A0B9-63B921CB4439}" type="presOf" srcId="{81E7AC21-D3B4-47BF-B809-10C161BEAF99}" destId="{30E780F8-FE02-43BA-A0CC-C722C670B96E}" srcOrd="0" destOrd="0" presId="urn:microsoft.com/office/officeart/2005/8/layout/hierarchy6"/>
    <dgm:cxn modelId="{4B273699-DE3D-4FFE-ABDC-CEAAB4F16981}" type="presOf" srcId="{9124CA75-1092-40CD-8091-7EAE08C5467B}" destId="{3D768465-D382-4981-B0DE-3BBB8FA592BD}" srcOrd="0" destOrd="0" presId="urn:microsoft.com/office/officeart/2005/8/layout/hierarchy6"/>
    <dgm:cxn modelId="{2891965F-F19C-4619-8D30-1CA2AB918B58}" type="presOf" srcId="{A2C33C44-DE46-4543-865D-B39FF2BA989C}" destId="{4C28F10F-7865-426C-B690-73029C4AD529}" srcOrd="0" destOrd="0" presId="urn:microsoft.com/office/officeart/2005/8/layout/hierarchy6"/>
    <dgm:cxn modelId="{8A870F51-E2D5-46D8-8D39-FEFD7A789621}" type="presOf" srcId="{1BBCE9BE-C37B-45BC-9976-E5A857A3CF63}" destId="{458971B6-1989-4EC6-9A15-68CCD3C62D4A}" srcOrd="0" destOrd="0" presId="urn:microsoft.com/office/officeart/2005/8/layout/hierarchy6"/>
    <dgm:cxn modelId="{E88FA5D0-4C34-420A-A32F-17EF673DA7FD}" type="presOf" srcId="{ACC2914D-8568-4731-B2DC-1A999B8503A6}" destId="{8F765293-2556-4350-9DD5-C5BBD76DC254}" srcOrd="0" destOrd="0" presId="urn:microsoft.com/office/officeart/2005/8/layout/hierarchy6"/>
    <dgm:cxn modelId="{86FB837D-AA95-4AC8-B364-F835873B4802}" type="presOf" srcId="{2FFA8E18-C2A2-4D4F-B5F9-2DC7BFEC4DD2}" destId="{EC002097-BCD3-44C6-8758-F9F828DCC364}" srcOrd="0" destOrd="0" presId="urn:microsoft.com/office/officeart/2005/8/layout/hierarchy6"/>
    <dgm:cxn modelId="{8AD5F49C-F1BE-4F6B-8B47-092EEE7BD99E}" type="presOf" srcId="{A484F705-6253-4643-A800-F83D9FF3C151}" destId="{EE34B8C0-4618-47BA-9DDD-6113BAE0788B}" srcOrd="0" destOrd="0" presId="urn:microsoft.com/office/officeart/2005/8/layout/hierarchy6"/>
    <dgm:cxn modelId="{1DB7F085-98BA-4271-89D8-028EA1FDF585}" type="presOf" srcId="{D67BEB0B-7BA2-4544-BADF-98EA70AA74BB}" destId="{10033C10-5E78-4B4E-A570-2E86C08F02EB}" srcOrd="0" destOrd="0" presId="urn:microsoft.com/office/officeart/2005/8/layout/hierarchy6"/>
    <dgm:cxn modelId="{13781285-EEFD-4BFD-AE78-D325F24063AF}" type="presOf" srcId="{FF576BD6-3A03-4271-828B-7CF76A163E3A}" destId="{55C15FAD-D8D4-4881-8147-828D58D9D132}" srcOrd="0" destOrd="0" presId="urn:microsoft.com/office/officeart/2005/8/layout/hierarchy6"/>
    <dgm:cxn modelId="{6E2A74B6-39C2-4533-9111-69726C7C3D3F}" type="presOf" srcId="{E4ADDF2A-FCE5-4839-B0D8-04CC6199FAB2}" destId="{83F99294-DEA6-45D9-87E6-FE683E6980D6}" srcOrd="0" destOrd="0" presId="urn:microsoft.com/office/officeart/2005/8/layout/hierarchy6"/>
    <dgm:cxn modelId="{C78AD1B7-A271-4DFA-AA0C-35170181A682}" srcId="{77E32A74-2085-4BF4-8C51-25AC067BFBB6}" destId="{E6829B78-BF2F-4677-AF72-F6D8B2A87D2E}" srcOrd="1" destOrd="0" parTransId="{3468C8A5-7ECB-4561-89AF-3B97B9482812}" sibTransId="{CF2BD6EF-5E86-46EA-80DE-5F5D01EBB5FE}"/>
    <dgm:cxn modelId="{615C24BD-DC45-48E5-93B8-348F3B7FC6C1}" type="presOf" srcId="{B5B16764-21E1-4E35-BCD5-BAA6E6829543}" destId="{03B9CA2D-2664-4131-A275-FFE578F1BF37}" srcOrd="0" destOrd="0" presId="urn:microsoft.com/office/officeart/2005/8/layout/hierarchy6"/>
    <dgm:cxn modelId="{52023829-FD38-4725-8E30-732E5CE64DD6}" type="presOf" srcId="{C0FCF6C2-4656-43EF-AA13-2422D5138D8B}" destId="{B978A311-D92F-450B-9062-7AA80F980C8D}" srcOrd="0" destOrd="0" presId="urn:microsoft.com/office/officeart/2005/8/layout/hierarchy6"/>
    <dgm:cxn modelId="{7B6343EF-8CE8-4AFE-B66B-010D30AC39B7}" type="presOf" srcId="{5870C62D-106A-41F7-9CC5-ECA7DF6D56CF}" destId="{23F5CE82-7969-4A9F-881D-51BE41D0E1C7}" srcOrd="0" destOrd="0" presId="urn:microsoft.com/office/officeart/2005/8/layout/hierarchy6"/>
    <dgm:cxn modelId="{60E7F0FF-E970-4405-98AB-102F58DCB158}" type="presOf" srcId="{DAB6CDC7-1B25-47C9-B76F-A1926153FD9F}" destId="{E6B4BA8F-CDC6-4992-BE92-4105494ABFFC}" srcOrd="0" destOrd="0" presId="urn:microsoft.com/office/officeart/2005/8/layout/hierarchy6"/>
    <dgm:cxn modelId="{01677F36-F666-4660-B3BE-000B3AE8CDBC}" type="presOf" srcId="{D7560A01-B3FA-41D5-8344-97D51024C92F}" destId="{279E23B3-7DA6-41C5-B90C-D3A6B0CABCBB}" srcOrd="0" destOrd="0" presId="urn:microsoft.com/office/officeart/2005/8/layout/hierarchy6"/>
    <dgm:cxn modelId="{0EBCAF37-A79C-4295-98F1-C25836481391}" srcId="{B7139E19-E116-4D56-97BF-319E78A8F470}" destId="{06BE9ED3-9743-43A8-90FB-3411F79364A9}" srcOrd="0" destOrd="0" parTransId="{6B655486-D89C-457D-BBF2-2F16344004CD}" sibTransId="{1721DCCE-DE81-41F7-A6B6-CA59C2463A61}"/>
    <dgm:cxn modelId="{E316D95F-70FE-427B-8C63-A7D19043F723}" type="presOf" srcId="{9E7C4D97-9332-4710-90F2-4C52E0A5996D}" destId="{DDB192A8-734F-4F61-82B4-5D27DEFDBFFE}" srcOrd="0" destOrd="0" presId="urn:microsoft.com/office/officeart/2005/8/layout/hierarchy6"/>
    <dgm:cxn modelId="{C31AF2E9-0B29-44B7-ADB5-490E12B05B03}" type="presOf" srcId="{2A4FEB09-544B-4FEF-9356-420E502952E1}" destId="{5F839567-48AF-44AC-B64A-37406F8E768C}" srcOrd="0" destOrd="0" presId="urn:microsoft.com/office/officeart/2005/8/layout/hierarchy6"/>
    <dgm:cxn modelId="{78157D1F-9F4F-4537-83DB-79B5C9BC6EB8}" type="presOf" srcId="{064E8972-0201-4AA9-902C-E4664E231EE7}" destId="{E79826ED-0F6F-4767-A29D-6752BB627459}" srcOrd="0" destOrd="0" presId="urn:microsoft.com/office/officeart/2005/8/layout/hierarchy6"/>
    <dgm:cxn modelId="{A7C38F0D-F803-44FB-83FB-60B76E12445B}" type="presOf" srcId="{B7139E19-E116-4D56-97BF-319E78A8F470}" destId="{1DC54B94-268F-4127-AB3C-EB1B919093CF}" srcOrd="0" destOrd="0" presId="urn:microsoft.com/office/officeart/2005/8/layout/hierarchy6"/>
    <dgm:cxn modelId="{87527A24-29AF-4BF3-ABC7-98B138F74983}" srcId="{77E32A74-2085-4BF4-8C51-25AC067BFBB6}" destId="{9EDDBFE7-39F7-49EA-86D6-B660A2CB65C4}" srcOrd="2" destOrd="0" parTransId="{1BBCE9BE-C37B-45BC-9976-E5A857A3CF63}" sibTransId="{D2D76569-AD76-4379-BAFD-175132A8AF57}"/>
    <dgm:cxn modelId="{058AA30F-5794-4F77-A170-212F9DA94B24}" srcId="{06BE9ED3-9743-43A8-90FB-3411F79364A9}" destId="{A2C33C44-DE46-4543-865D-B39FF2BA989C}" srcOrd="1" destOrd="0" parTransId="{81E7AC21-D3B4-47BF-B809-10C161BEAF99}" sibTransId="{62FD576B-054F-4125-8993-018B76C117B3}"/>
    <dgm:cxn modelId="{7E4D4ADF-6251-411F-9838-C29F405893A4}" srcId="{06BE9ED3-9743-43A8-90FB-3411F79364A9}" destId="{77E32A74-2085-4BF4-8C51-25AC067BFBB6}" srcOrd="3" destOrd="0" parTransId="{B83015DA-4872-4977-B18A-A5BE852F0B91}" sibTransId="{9EC42C5D-12B9-4D13-8AC6-907A6E29A813}"/>
    <dgm:cxn modelId="{89FF7BF7-8E50-41FA-862E-9A56E1C82918}" srcId="{A2C33C44-DE46-4543-865D-B39FF2BA989C}" destId="{2FFA8E18-C2A2-4D4F-B5F9-2DC7BFEC4DD2}" srcOrd="0" destOrd="0" parTransId="{0B6B5E06-0CCD-45EA-AE85-217F89B1C762}" sibTransId="{D4DF4CB5-90ED-48B5-98FF-E66BAD592C61}"/>
    <dgm:cxn modelId="{F9CDE4E2-E830-4167-8B6A-7F8F6113880B}" srcId="{D67BEB0B-7BA2-4544-BADF-98EA70AA74BB}" destId="{B5B16764-21E1-4E35-BCD5-BAA6E6829543}" srcOrd="3" destOrd="0" parTransId="{D7560A01-B3FA-41D5-8344-97D51024C92F}" sibTransId="{60543716-132D-4BA5-8DC3-08225584B9CE}"/>
    <dgm:cxn modelId="{36F7B023-AB01-4483-97E0-AD4D0641D1F2}" type="presOf" srcId="{9EDDBFE7-39F7-49EA-86D6-B660A2CB65C4}" destId="{04892D43-A50A-4EC3-800B-813672797984}" srcOrd="0" destOrd="0" presId="urn:microsoft.com/office/officeart/2005/8/layout/hierarchy6"/>
    <dgm:cxn modelId="{A200B8BD-D763-4647-A6AC-94222323D3CE}" srcId="{B4186CEA-F68D-420B-AF61-F666B1F7B883}" destId="{2A4FEB09-544B-4FEF-9356-420E502952E1}" srcOrd="1" destOrd="0" parTransId="{FF576BD6-3A03-4271-828B-7CF76A163E3A}" sibTransId="{0739E301-F3F4-4444-ABF9-341B9FCC5B6C}"/>
    <dgm:cxn modelId="{B0328E52-FB7C-4887-8632-CDE426F37922}" srcId="{B4186CEA-F68D-420B-AF61-F666B1F7B883}" destId="{C10A05E6-E336-419F-AFF4-F0A23895EC58}" srcOrd="3" destOrd="0" parTransId="{064E8972-0201-4AA9-902C-E4664E231EE7}" sibTransId="{B51081C2-EBDD-4E27-A1EA-AD245ACF3499}"/>
    <dgm:cxn modelId="{B1F8F159-0157-41AD-8CA0-4AC99207E166}" srcId="{B4186CEA-F68D-420B-AF61-F666B1F7B883}" destId="{FCB3A894-BAC4-4C91-9CC3-233B4A779CFE}" srcOrd="4" destOrd="0" parTransId="{3818DE53-43A1-4075-BF60-8E0F863A18A6}" sibTransId="{CFFA2454-CBEA-49BC-813D-6C6A40603B9B}"/>
    <dgm:cxn modelId="{AAC0134D-36D0-4946-B9F6-6D776C89BFFA}" type="presOf" srcId="{ECB63B91-CDB1-4A6B-A5F8-149A4907D893}" destId="{0D5DFC0B-D5AF-4008-B187-BF7872E3CCB0}" srcOrd="0" destOrd="0" presId="urn:microsoft.com/office/officeart/2005/8/layout/hierarchy6"/>
    <dgm:cxn modelId="{16D7CC22-2603-46F5-AB2A-6A7DB97EE7CD}" srcId="{5870C62D-106A-41F7-9CC5-ECA7DF6D56CF}" destId="{C0FCF6C2-4656-43EF-AA13-2422D5138D8B}" srcOrd="0" destOrd="0" parTransId="{E8A029EE-5AB9-4507-B222-7A5DCCE32BF3}" sibTransId="{014A8742-6694-4880-B1CD-9D3FDB1A2025}"/>
    <dgm:cxn modelId="{A2DEAE2D-56AB-4E31-8828-BEC8A30C12E1}" type="presOf" srcId="{E8A029EE-5AB9-4507-B222-7A5DCCE32BF3}" destId="{BE22F74E-BFF0-4537-B15A-CB833E8BC167}" srcOrd="0" destOrd="0" presId="urn:microsoft.com/office/officeart/2005/8/layout/hierarchy6"/>
    <dgm:cxn modelId="{44A59F61-819A-4A7E-9D30-E9341F5CBEAF}" srcId="{77E32A74-2085-4BF4-8C51-25AC067BFBB6}" destId="{BAEB5F66-49B2-4158-9833-7DE2CAB005D6}" srcOrd="0" destOrd="0" parTransId="{86E1DBE9-C599-4C01-8FD4-8D5DD28F78A5}" sibTransId="{BA3D1B35-76AF-46D4-A308-C768C718A36A}"/>
    <dgm:cxn modelId="{204C8874-C41F-4412-A4AD-D05FA8FDA980}" type="presOf" srcId="{86E1DBE9-C599-4C01-8FD4-8D5DD28F78A5}" destId="{BFA35026-A11E-41F8-9D0A-9C80C00852D6}" srcOrd="0" destOrd="0" presId="urn:microsoft.com/office/officeart/2005/8/layout/hierarchy6"/>
    <dgm:cxn modelId="{B7C1F208-1C83-4E6A-B380-3FE7ADFB7E6F}" type="presOf" srcId="{7CCA50CB-2BFC-4107-8B5D-6A2F13F1969A}" destId="{E2B2929C-A4F0-4C7C-97AE-3D9E6937E0DE}" srcOrd="0" destOrd="0" presId="urn:microsoft.com/office/officeart/2005/8/layout/hierarchy6"/>
    <dgm:cxn modelId="{E624C4CE-34E6-46E4-865E-BD5680D2BCE3}" type="presOf" srcId="{9B9E473F-673F-434F-B987-E7B4124F33F8}" destId="{664331FB-3965-4C1E-BA1B-6AF7638E9917}" srcOrd="0" destOrd="0" presId="urn:microsoft.com/office/officeart/2005/8/layout/hierarchy6"/>
    <dgm:cxn modelId="{F6244633-1DD7-43BF-A1C7-A52E3E0DA805}" type="presOf" srcId="{0B6B5E06-0CCD-45EA-AE85-217F89B1C762}" destId="{630D5E42-3A15-44E0-B391-7930EE1D565C}" srcOrd="0" destOrd="0" presId="urn:microsoft.com/office/officeart/2005/8/layout/hierarchy6"/>
    <dgm:cxn modelId="{E3264B7D-A036-4E37-B679-D4BA38C09907}" type="presOf" srcId="{B4186CEA-F68D-420B-AF61-F666B1F7B883}" destId="{4E7F5BE4-4E17-4252-8034-FBDFADBF18ED}" srcOrd="0" destOrd="0" presId="urn:microsoft.com/office/officeart/2005/8/layout/hierarchy6"/>
    <dgm:cxn modelId="{B53A2824-BD73-4439-B0B1-2978A1BAC71D}" srcId="{06BE9ED3-9743-43A8-90FB-3411F79364A9}" destId="{5870C62D-106A-41F7-9CC5-ECA7DF6D56CF}" srcOrd="2" destOrd="0" parTransId="{7FE98DD7-8167-4F26-978B-3E5B9506C1B6}" sibTransId="{DFE154E7-7B89-4EDC-B50D-1034247DC19C}"/>
    <dgm:cxn modelId="{D7F94F35-763C-4720-A3AB-AFF71E6047A8}" type="presParOf" srcId="{1DC54B94-268F-4127-AB3C-EB1B919093CF}" destId="{6E197988-ED08-4089-BE55-8E506A07C74B}" srcOrd="0" destOrd="0" presId="urn:microsoft.com/office/officeart/2005/8/layout/hierarchy6"/>
    <dgm:cxn modelId="{38BDD2DE-3EFE-45F3-B362-6A9E2EE63DAA}" type="presParOf" srcId="{6E197988-ED08-4089-BE55-8E506A07C74B}" destId="{559FB482-C37B-4EF7-8FA5-B979A9E9F7D5}" srcOrd="0" destOrd="0" presId="urn:microsoft.com/office/officeart/2005/8/layout/hierarchy6"/>
    <dgm:cxn modelId="{10CD7D44-2C2F-4D8E-B180-416F6189A3BE}" type="presParOf" srcId="{559FB482-C37B-4EF7-8FA5-B979A9E9F7D5}" destId="{67504689-10E8-4C1A-98C8-64834E879BB4}" srcOrd="0" destOrd="0" presId="urn:microsoft.com/office/officeart/2005/8/layout/hierarchy6"/>
    <dgm:cxn modelId="{A29E50A4-A419-4880-BC39-8BA1557CA275}" type="presParOf" srcId="{67504689-10E8-4C1A-98C8-64834E879BB4}" destId="{4A1C22CC-8BF3-43E1-B790-B64ABCB0863F}" srcOrd="0" destOrd="0" presId="urn:microsoft.com/office/officeart/2005/8/layout/hierarchy6"/>
    <dgm:cxn modelId="{BF1887CA-92D8-4FF9-A6A8-ABDAC57B3E95}" type="presParOf" srcId="{67504689-10E8-4C1A-98C8-64834E879BB4}" destId="{A19AE566-9295-403F-86EE-86DAFECAC03C}" srcOrd="1" destOrd="0" presId="urn:microsoft.com/office/officeart/2005/8/layout/hierarchy6"/>
    <dgm:cxn modelId="{3F5A0DAE-AA4E-44D9-9C6C-DB13E4CF48C2}" type="presParOf" srcId="{A19AE566-9295-403F-86EE-86DAFECAC03C}" destId="{0D5DFC0B-D5AF-4008-B187-BF7872E3CCB0}" srcOrd="0" destOrd="0" presId="urn:microsoft.com/office/officeart/2005/8/layout/hierarchy6"/>
    <dgm:cxn modelId="{275C8CDC-A93E-415F-A174-21B5E08F901E}" type="presParOf" srcId="{A19AE566-9295-403F-86EE-86DAFECAC03C}" destId="{64A9AC7C-B45B-45B7-8733-CC4AB348BC39}" srcOrd="1" destOrd="0" presId="urn:microsoft.com/office/officeart/2005/8/layout/hierarchy6"/>
    <dgm:cxn modelId="{DB0D3040-00D2-43D1-B481-AD678ACF9CCF}" type="presParOf" srcId="{64A9AC7C-B45B-45B7-8733-CC4AB348BC39}" destId="{4E7F5BE4-4E17-4252-8034-FBDFADBF18ED}" srcOrd="0" destOrd="0" presId="urn:microsoft.com/office/officeart/2005/8/layout/hierarchy6"/>
    <dgm:cxn modelId="{2801C724-AA80-4EEC-851B-036C47C953CD}" type="presParOf" srcId="{64A9AC7C-B45B-45B7-8733-CC4AB348BC39}" destId="{005A7D1B-0AEA-40F1-B27D-2015733E7FBA}" srcOrd="1" destOrd="0" presId="urn:microsoft.com/office/officeart/2005/8/layout/hierarchy6"/>
    <dgm:cxn modelId="{AA78E9C7-E347-4B70-AF26-BC304C7F4A35}" type="presParOf" srcId="{005A7D1B-0AEA-40F1-B27D-2015733E7FBA}" destId="{02FA5AAE-61DF-46AD-BB6A-CAA9612EA09F}" srcOrd="0" destOrd="0" presId="urn:microsoft.com/office/officeart/2005/8/layout/hierarchy6"/>
    <dgm:cxn modelId="{4C8F9BE5-956D-4445-B109-F427A613365F}" type="presParOf" srcId="{005A7D1B-0AEA-40F1-B27D-2015733E7FBA}" destId="{61ACD868-43B7-45D0-AFA8-DDA05D401FBA}" srcOrd="1" destOrd="0" presId="urn:microsoft.com/office/officeart/2005/8/layout/hierarchy6"/>
    <dgm:cxn modelId="{1DEF79F6-A381-4F24-A071-1D6BACAB9CF8}" type="presParOf" srcId="{61ACD868-43B7-45D0-AFA8-DDA05D401FBA}" destId="{E2B2929C-A4F0-4C7C-97AE-3D9E6937E0DE}" srcOrd="0" destOrd="0" presId="urn:microsoft.com/office/officeart/2005/8/layout/hierarchy6"/>
    <dgm:cxn modelId="{A11913D0-89E0-4BA5-B1F8-AE2E745D0F29}" type="presParOf" srcId="{61ACD868-43B7-45D0-AFA8-DDA05D401FBA}" destId="{93C0E5AE-7BE1-4281-B6E7-92D1278240E9}" srcOrd="1" destOrd="0" presId="urn:microsoft.com/office/officeart/2005/8/layout/hierarchy6"/>
    <dgm:cxn modelId="{06E92318-16F5-4BAF-B2F2-E3CA587BE8ED}" type="presParOf" srcId="{005A7D1B-0AEA-40F1-B27D-2015733E7FBA}" destId="{55C15FAD-D8D4-4881-8147-828D58D9D132}" srcOrd="2" destOrd="0" presId="urn:microsoft.com/office/officeart/2005/8/layout/hierarchy6"/>
    <dgm:cxn modelId="{EF5BA081-7105-4F01-B93D-8CD3C057C0A3}" type="presParOf" srcId="{005A7D1B-0AEA-40F1-B27D-2015733E7FBA}" destId="{31330D5C-15D0-4509-8614-9DEA2969A63D}" srcOrd="3" destOrd="0" presId="urn:microsoft.com/office/officeart/2005/8/layout/hierarchy6"/>
    <dgm:cxn modelId="{04BA248F-7995-495D-9F3C-4D9ACEF3C083}" type="presParOf" srcId="{31330D5C-15D0-4509-8614-9DEA2969A63D}" destId="{5F839567-48AF-44AC-B64A-37406F8E768C}" srcOrd="0" destOrd="0" presId="urn:microsoft.com/office/officeart/2005/8/layout/hierarchy6"/>
    <dgm:cxn modelId="{D80D5EBF-3B3D-4706-921D-A91655FBC621}" type="presParOf" srcId="{31330D5C-15D0-4509-8614-9DEA2969A63D}" destId="{A4FC8362-D6AA-4918-867E-4159B47CD40B}" srcOrd="1" destOrd="0" presId="urn:microsoft.com/office/officeart/2005/8/layout/hierarchy6"/>
    <dgm:cxn modelId="{143C4A46-0AEF-49EF-B258-077D765F02DA}" type="presParOf" srcId="{005A7D1B-0AEA-40F1-B27D-2015733E7FBA}" destId="{B788E413-3DE2-45AB-A4B2-DD136E3731EE}" srcOrd="4" destOrd="0" presId="urn:microsoft.com/office/officeart/2005/8/layout/hierarchy6"/>
    <dgm:cxn modelId="{9C95C02A-9B7C-4F65-AE21-72C2D22B83E6}" type="presParOf" srcId="{005A7D1B-0AEA-40F1-B27D-2015733E7FBA}" destId="{5847F62F-BE30-415B-B888-384997D264AB}" srcOrd="5" destOrd="0" presId="urn:microsoft.com/office/officeart/2005/8/layout/hierarchy6"/>
    <dgm:cxn modelId="{85005B22-894D-4F1B-8BE5-CC1F2B2CE9CF}" type="presParOf" srcId="{5847F62F-BE30-415B-B888-384997D264AB}" destId="{3D768465-D382-4981-B0DE-3BBB8FA592BD}" srcOrd="0" destOrd="0" presId="urn:microsoft.com/office/officeart/2005/8/layout/hierarchy6"/>
    <dgm:cxn modelId="{DC19EA2E-1F00-4FE0-BFEB-E916F942EA71}" type="presParOf" srcId="{5847F62F-BE30-415B-B888-384997D264AB}" destId="{0DB4B273-E999-4E8E-AD88-C24EF926B351}" srcOrd="1" destOrd="0" presId="urn:microsoft.com/office/officeart/2005/8/layout/hierarchy6"/>
    <dgm:cxn modelId="{520639DF-FCE5-47DA-A9D8-7F92E31FA0AE}" type="presParOf" srcId="{005A7D1B-0AEA-40F1-B27D-2015733E7FBA}" destId="{E79826ED-0F6F-4767-A29D-6752BB627459}" srcOrd="6" destOrd="0" presId="urn:microsoft.com/office/officeart/2005/8/layout/hierarchy6"/>
    <dgm:cxn modelId="{F1D2E624-C5FE-45E2-948E-2040240F693C}" type="presParOf" srcId="{005A7D1B-0AEA-40F1-B27D-2015733E7FBA}" destId="{234EF5A4-1398-4A68-B82E-3775148448A5}" srcOrd="7" destOrd="0" presId="urn:microsoft.com/office/officeart/2005/8/layout/hierarchy6"/>
    <dgm:cxn modelId="{48EC4B37-DFA8-4D47-BB79-83859A62E797}" type="presParOf" srcId="{234EF5A4-1398-4A68-B82E-3775148448A5}" destId="{126E346E-9DE4-4F44-BBA6-54D9D182ACB5}" srcOrd="0" destOrd="0" presId="urn:microsoft.com/office/officeart/2005/8/layout/hierarchy6"/>
    <dgm:cxn modelId="{8D1BA436-20FF-4A90-B241-A9203A12B9D7}" type="presParOf" srcId="{234EF5A4-1398-4A68-B82E-3775148448A5}" destId="{3E8FC241-90EB-4658-ADE1-CAA5F7851CAD}" srcOrd="1" destOrd="0" presId="urn:microsoft.com/office/officeart/2005/8/layout/hierarchy6"/>
    <dgm:cxn modelId="{FEE9BB99-CD92-4140-8490-E4562651905D}" type="presParOf" srcId="{005A7D1B-0AEA-40F1-B27D-2015733E7FBA}" destId="{5D305664-94F3-47CA-AF60-179CC3BDAE47}" srcOrd="8" destOrd="0" presId="urn:microsoft.com/office/officeart/2005/8/layout/hierarchy6"/>
    <dgm:cxn modelId="{5E0F0706-5086-4D02-BF83-9EB3A6993DDA}" type="presParOf" srcId="{005A7D1B-0AEA-40F1-B27D-2015733E7FBA}" destId="{0B42C2E8-6C3F-4950-B381-06734C2C6A97}" srcOrd="9" destOrd="0" presId="urn:microsoft.com/office/officeart/2005/8/layout/hierarchy6"/>
    <dgm:cxn modelId="{7B635A03-2D21-4187-ADDB-1431A7B940DD}" type="presParOf" srcId="{0B42C2E8-6C3F-4950-B381-06734C2C6A97}" destId="{32F84702-748D-4036-93FF-3F9F955DFEB7}" srcOrd="0" destOrd="0" presId="urn:microsoft.com/office/officeart/2005/8/layout/hierarchy6"/>
    <dgm:cxn modelId="{97D9889B-0E65-47EC-84D9-784C9D4536DD}" type="presParOf" srcId="{0B42C2E8-6C3F-4950-B381-06734C2C6A97}" destId="{C0574795-8736-4B8C-AE87-FC6BA42F9EDC}" srcOrd="1" destOrd="0" presId="urn:microsoft.com/office/officeart/2005/8/layout/hierarchy6"/>
    <dgm:cxn modelId="{42A93ED0-5C5E-49DB-95E3-1788F2FD32E5}" type="presParOf" srcId="{A19AE566-9295-403F-86EE-86DAFECAC03C}" destId="{30E780F8-FE02-43BA-A0CC-C722C670B96E}" srcOrd="2" destOrd="0" presId="urn:microsoft.com/office/officeart/2005/8/layout/hierarchy6"/>
    <dgm:cxn modelId="{CF9B8B3B-A1DB-4597-A461-5C43E769C963}" type="presParOf" srcId="{A19AE566-9295-403F-86EE-86DAFECAC03C}" destId="{F342ACE3-8B1B-45E4-810D-D1DCB6EAD307}" srcOrd="3" destOrd="0" presId="urn:microsoft.com/office/officeart/2005/8/layout/hierarchy6"/>
    <dgm:cxn modelId="{AC7B2CEC-1E15-47EF-A58F-9E570612D9DC}" type="presParOf" srcId="{F342ACE3-8B1B-45E4-810D-D1DCB6EAD307}" destId="{4C28F10F-7865-426C-B690-73029C4AD529}" srcOrd="0" destOrd="0" presId="urn:microsoft.com/office/officeart/2005/8/layout/hierarchy6"/>
    <dgm:cxn modelId="{38E2F084-1A8F-4F23-84B3-E7B375110D51}" type="presParOf" srcId="{F342ACE3-8B1B-45E4-810D-D1DCB6EAD307}" destId="{D9DC3D1E-D753-40F2-ABA9-ADFBAD1D91C2}" srcOrd="1" destOrd="0" presId="urn:microsoft.com/office/officeart/2005/8/layout/hierarchy6"/>
    <dgm:cxn modelId="{676BA2BB-904F-4D92-BC3B-D6F2B68D682A}" type="presParOf" srcId="{D9DC3D1E-D753-40F2-ABA9-ADFBAD1D91C2}" destId="{630D5E42-3A15-44E0-B391-7930EE1D565C}" srcOrd="0" destOrd="0" presId="urn:microsoft.com/office/officeart/2005/8/layout/hierarchy6"/>
    <dgm:cxn modelId="{69E2401D-12BA-4144-86FC-2A40B8F6F91A}" type="presParOf" srcId="{D9DC3D1E-D753-40F2-ABA9-ADFBAD1D91C2}" destId="{6CABCE76-14E8-496A-998A-7605FEF96DD3}" srcOrd="1" destOrd="0" presId="urn:microsoft.com/office/officeart/2005/8/layout/hierarchy6"/>
    <dgm:cxn modelId="{83627B95-5519-4D46-B1B4-E5F2A8CBEA0E}" type="presParOf" srcId="{6CABCE76-14E8-496A-998A-7605FEF96DD3}" destId="{EC002097-BCD3-44C6-8758-F9F828DCC364}" srcOrd="0" destOrd="0" presId="urn:microsoft.com/office/officeart/2005/8/layout/hierarchy6"/>
    <dgm:cxn modelId="{56189676-5A04-4D68-9F70-D84753B501CB}" type="presParOf" srcId="{6CABCE76-14E8-496A-998A-7605FEF96DD3}" destId="{4CAC000F-5411-4129-B2A4-73A2F548C683}" srcOrd="1" destOrd="0" presId="urn:microsoft.com/office/officeart/2005/8/layout/hierarchy6"/>
    <dgm:cxn modelId="{AC951E86-1727-4942-BC46-701A4FBA883C}" type="presParOf" srcId="{D9DC3D1E-D753-40F2-ABA9-ADFBAD1D91C2}" destId="{8FC761FB-5948-470F-9BBC-3CF2608109DB}" srcOrd="2" destOrd="0" presId="urn:microsoft.com/office/officeart/2005/8/layout/hierarchy6"/>
    <dgm:cxn modelId="{A254273C-750F-4433-B07A-DF15AA1290D1}" type="presParOf" srcId="{D9DC3D1E-D753-40F2-ABA9-ADFBAD1D91C2}" destId="{50FE81F7-2897-4C02-B5F9-CC6EBA99DE37}" srcOrd="3" destOrd="0" presId="urn:microsoft.com/office/officeart/2005/8/layout/hierarchy6"/>
    <dgm:cxn modelId="{69434D0B-CADB-46E1-970A-ED93456545E0}" type="presParOf" srcId="{50FE81F7-2897-4C02-B5F9-CC6EBA99DE37}" destId="{C07BE672-26CA-4847-822F-E31360D532D9}" srcOrd="0" destOrd="0" presId="urn:microsoft.com/office/officeart/2005/8/layout/hierarchy6"/>
    <dgm:cxn modelId="{36C6DBA7-F05D-484B-A12D-A1586E5B3E18}" type="presParOf" srcId="{50FE81F7-2897-4C02-B5F9-CC6EBA99DE37}" destId="{51A0555A-56A9-4805-A5F6-8E88D38B61A7}" srcOrd="1" destOrd="0" presId="urn:microsoft.com/office/officeart/2005/8/layout/hierarchy6"/>
    <dgm:cxn modelId="{F193849A-193D-4775-B86C-841700F1F0DA}" type="presParOf" srcId="{D9DC3D1E-D753-40F2-ABA9-ADFBAD1D91C2}" destId="{B34D22A9-F51F-4134-8267-C2772A7D8341}" srcOrd="4" destOrd="0" presId="urn:microsoft.com/office/officeart/2005/8/layout/hierarchy6"/>
    <dgm:cxn modelId="{FF6B2F0F-92C2-4B33-A912-A76016382155}" type="presParOf" srcId="{D9DC3D1E-D753-40F2-ABA9-ADFBAD1D91C2}" destId="{621760A8-1A50-49E6-9B7E-B8BB32EEB0B4}" srcOrd="5" destOrd="0" presId="urn:microsoft.com/office/officeart/2005/8/layout/hierarchy6"/>
    <dgm:cxn modelId="{70471B8E-4CB1-4700-8D00-CDD74A3F466F}" type="presParOf" srcId="{621760A8-1A50-49E6-9B7E-B8BB32EEB0B4}" destId="{E6B4BA8F-CDC6-4992-BE92-4105494ABFFC}" srcOrd="0" destOrd="0" presId="urn:microsoft.com/office/officeart/2005/8/layout/hierarchy6"/>
    <dgm:cxn modelId="{63B96634-5E08-4A49-A43F-1307AF93AF42}" type="presParOf" srcId="{621760A8-1A50-49E6-9B7E-B8BB32EEB0B4}" destId="{6EBAF9EE-5647-4CB2-AEAD-E2E4FADEE3CA}" srcOrd="1" destOrd="0" presId="urn:microsoft.com/office/officeart/2005/8/layout/hierarchy6"/>
    <dgm:cxn modelId="{DB6EE4D7-5BAA-487C-B519-F3D15D330026}" type="presParOf" srcId="{A19AE566-9295-403F-86EE-86DAFECAC03C}" destId="{744F3CBD-0184-4FBE-91A7-E9A76AD50B85}" srcOrd="4" destOrd="0" presId="urn:microsoft.com/office/officeart/2005/8/layout/hierarchy6"/>
    <dgm:cxn modelId="{D3D2303F-D54A-4A7A-9003-EDC0EAF2EF60}" type="presParOf" srcId="{A19AE566-9295-403F-86EE-86DAFECAC03C}" destId="{1C701086-0168-4753-876F-8B7EED045E10}" srcOrd="5" destOrd="0" presId="urn:microsoft.com/office/officeart/2005/8/layout/hierarchy6"/>
    <dgm:cxn modelId="{491BD319-48B4-4674-A044-927C376DC5D5}" type="presParOf" srcId="{1C701086-0168-4753-876F-8B7EED045E10}" destId="{23F5CE82-7969-4A9F-881D-51BE41D0E1C7}" srcOrd="0" destOrd="0" presId="urn:microsoft.com/office/officeart/2005/8/layout/hierarchy6"/>
    <dgm:cxn modelId="{C9C7A8EB-0B7C-4E0E-80D1-E0B60CAB368D}" type="presParOf" srcId="{1C701086-0168-4753-876F-8B7EED045E10}" destId="{97CE1DF3-C607-4034-879D-37014D64E2CD}" srcOrd="1" destOrd="0" presId="urn:microsoft.com/office/officeart/2005/8/layout/hierarchy6"/>
    <dgm:cxn modelId="{26E9FCCF-D34A-4A55-AA80-1A706264D15C}" type="presParOf" srcId="{97CE1DF3-C607-4034-879D-37014D64E2CD}" destId="{BE22F74E-BFF0-4537-B15A-CB833E8BC167}" srcOrd="0" destOrd="0" presId="urn:microsoft.com/office/officeart/2005/8/layout/hierarchy6"/>
    <dgm:cxn modelId="{9C5F14A9-4020-4EDF-8650-FB63DD73D318}" type="presParOf" srcId="{97CE1DF3-C607-4034-879D-37014D64E2CD}" destId="{FF2716A7-76B3-4139-83A6-43E8DC8F830F}" srcOrd="1" destOrd="0" presId="urn:microsoft.com/office/officeart/2005/8/layout/hierarchy6"/>
    <dgm:cxn modelId="{CE49ECBE-87AA-424A-9A51-A0854DECF6F2}" type="presParOf" srcId="{FF2716A7-76B3-4139-83A6-43E8DC8F830F}" destId="{B978A311-D92F-450B-9062-7AA80F980C8D}" srcOrd="0" destOrd="0" presId="urn:microsoft.com/office/officeart/2005/8/layout/hierarchy6"/>
    <dgm:cxn modelId="{C91FC21A-4AF2-4A04-91EC-525C533CF680}" type="presParOf" srcId="{FF2716A7-76B3-4139-83A6-43E8DC8F830F}" destId="{2D223389-D36B-4FC0-BB51-279D3139E129}" srcOrd="1" destOrd="0" presId="urn:microsoft.com/office/officeart/2005/8/layout/hierarchy6"/>
    <dgm:cxn modelId="{38E072CC-043D-4EE2-A36E-62F25D434584}" type="presParOf" srcId="{A19AE566-9295-403F-86EE-86DAFECAC03C}" destId="{03DEDE68-E7A5-4F9A-8CE2-5978BADAB9BB}" srcOrd="6" destOrd="0" presId="urn:microsoft.com/office/officeart/2005/8/layout/hierarchy6"/>
    <dgm:cxn modelId="{32FD2085-54D0-4578-BBC1-75438336F9AF}" type="presParOf" srcId="{A19AE566-9295-403F-86EE-86DAFECAC03C}" destId="{F3778B66-EC6B-438E-B53A-AA97421D94D3}" srcOrd="7" destOrd="0" presId="urn:microsoft.com/office/officeart/2005/8/layout/hierarchy6"/>
    <dgm:cxn modelId="{CD21FB6B-F488-441E-917A-13756FD24831}" type="presParOf" srcId="{F3778B66-EC6B-438E-B53A-AA97421D94D3}" destId="{D06C7B0E-C700-4A17-8470-2926C6E45F2D}" srcOrd="0" destOrd="0" presId="urn:microsoft.com/office/officeart/2005/8/layout/hierarchy6"/>
    <dgm:cxn modelId="{A6A1424E-0496-499F-BAD8-634BB2413E6A}" type="presParOf" srcId="{F3778B66-EC6B-438E-B53A-AA97421D94D3}" destId="{93E9355E-957D-499C-971E-443158C4E278}" srcOrd="1" destOrd="0" presId="urn:microsoft.com/office/officeart/2005/8/layout/hierarchy6"/>
    <dgm:cxn modelId="{02011980-0FD6-4051-B587-FE274EA4DF08}" type="presParOf" srcId="{93E9355E-957D-499C-971E-443158C4E278}" destId="{BFA35026-A11E-41F8-9D0A-9C80C00852D6}" srcOrd="0" destOrd="0" presId="urn:microsoft.com/office/officeart/2005/8/layout/hierarchy6"/>
    <dgm:cxn modelId="{C908F000-47E4-40CA-829F-4A7EB80F7EF2}" type="presParOf" srcId="{93E9355E-957D-499C-971E-443158C4E278}" destId="{FDD1FDD0-28C3-438B-98BA-112026D141DC}" srcOrd="1" destOrd="0" presId="urn:microsoft.com/office/officeart/2005/8/layout/hierarchy6"/>
    <dgm:cxn modelId="{7F9C7B2A-91A7-4A03-AC59-7EACC172CEFA}" type="presParOf" srcId="{FDD1FDD0-28C3-438B-98BA-112026D141DC}" destId="{33C393DB-6F33-4BEC-89E0-61B52F70D593}" srcOrd="0" destOrd="0" presId="urn:microsoft.com/office/officeart/2005/8/layout/hierarchy6"/>
    <dgm:cxn modelId="{4DF3CFD0-06C2-4AB3-9871-C4A95559CFDD}" type="presParOf" srcId="{FDD1FDD0-28C3-438B-98BA-112026D141DC}" destId="{B295F34B-C475-4802-B3C1-290753CAE016}" srcOrd="1" destOrd="0" presId="urn:microsoft.com/office/officeart/2005/8/layout/hierarchy6"/>
    <dgm:cxn modelId="{FEA39C29-9456-4FCB-A684-D763AB57A3B5}" type="presParOf" srcId="{93E9355E-957D-499C-971E-443158C4E278}" destId="{583080A6-A3DF-41A4-A951-53905332C43F}" srcOrd="2" destOrd="0" presId="urn:microsoft.com/office/officeart/2005/8/layout/hierarchy6"/>
    <dgm:cxn modelId="{1EFB243E-A98F-46F6-9314-2F35F4633D2D}" type="presParOf" srcId="{93E9355E-957D-499C-971E-443158C4E278}" destId="{94C262AA-7DAF-4872-99D2-6DC269AF1865}" srcOrd="3" destOrd="0" presId="urn:microsoft.com/office/officeart/2005/8/layout/hierarchy6"/>
    <dgm:cxn modelId="{CC1B5D74-742F-4A90-9E8A-B2EC53707092}" type="presParOf" srcId="{94C262AA-7DAF-4872-99D2-6DC269AF1865}" destId="{F9A302C9-ED76-4B8F-9091-B5D796B08014}" srcOrd="0" destOrd="0" presId="urn:microsoft.com/office/officeart/2005/8/layout/hierarchy6"/>
    <dgm:cxn modelId="{F81BCB7E-41FB-4CFB-AB2D-F940AC1B5D38}" type="presParOf" srcId="{94C262AA-7DAF-4872-99D2-6DC269AF1865}" destId="{252F5252-C78C-4A75-87DB-A4C40C7F7ED2}" srcOrd="1" destOrd="0" presId="urn:microsoft.com/office/officeart/2005/8/layout/hierarchy6"/>
    <dgm:cxn modelId="{4EF6658F-0201-42B8-B448-8735FBE303AD}" type="presParOf" srcId="{93E9355E-957D-499C-971E-443158C4E278}" destId="{458971B6-1989-4EC6-9A15-68CCD3C62D4A}" srcOrd="4" destOrd="0" presId="urn:microsoft.com/office/officeart/2005/8/layout/hierarchy6"/>
    <dgm:cxn modelId="{60449753-EAA1-4B0B-822A-844F2DA7EF8E}" type="presParOf" srcId="{93E9355E-957D-499C-971E-443158C4E278}" destId="{C1A5EFF1-AE69-440C-B8C0-03F39BB702F9}" srcOrd="5" destOrd="0" presId="urn:microsoft.com/office/officeart/2005/8/layout/hierarchy6"/>
    <dgm:cxn modelId="{80599279-C085-4FCF-9ACF-0E7018B29624}" type="presParOf" srcId="{C1A5EFF1-AE69-440C-B8C0-03F39BB702F9}" destId="{04892D43-A50A-4EC3-800B-813672797984}" srcOrd="0" destOrd="0" presId="urn:microsoft.com/office/officeart/2005/8/layout/hierarchy6"/>
    <dgm:cxn modelId="{B381750D-5610-4DD8-BF39-C226F825F8E4}" type="presParOf" srcId="{C1A5EFF1-AE69-440C-B8C0-03F39BB702F9}" destId="{65FCE9E3-9C06-4E35-A0CA-B1E66A6A8987}" srcOrd="1" destOrd="0" presId="urn:microsoft.com/office/officeart/2005/8/layout/hierarchy6"/>
    <dgm:cxn modelId="{CE12FF06-0F70-456D-85BA-A64A9F64F05A}" type="presParOf" srcId="{A19AE566-9295-403F-86EE-86DAFECAC03C}" destId="{8F765293-2556-4350-9DD5-C5BBD76DC254}" srcOrd="8" destOrd="0" presId="urn:microsoft.com/office/officeart/2005/8/layout/hierarchy6"/>
    <dgm:cxn modelId="{88785485-08EF-4B0D-952A-A241B84AF1D4}" type="presParOf" srcId="{A19AE566-9295-403F-86EE-86DAFECAC03C}" destId="{EB0CD7E7-0688-4D93-90AD-92D06148545D}" srcOrd="9" destOrd="0" presId="urn:microsoft.com/office/officeart/2005/8/layout/hierarchy6"/>
    <dgm:cxn modelId="{406002AB-B51F-49E3-8654-48CF30287A9A}" type="presParOf" srcId="{EB0CD7E7-0688-4D93-90AD-92D06148545D}" destId="{10033C10-5E78-4B4E-A570-2E86C08F02EB}" srcOrd="0" destOrd="0" presId="urn:microsoft.com/office/officeart/2005/8/layout/hierarchy6"/>
    <dgm:cxn modelId="{85358F60-E88F-4D06-8AC4-36EC1047F440}" type="presParOf" srcId="{EB0CD7E7-0688-4D93-90AD-92D06148545D}" destId="{0F4D5F1B-D1B1-4C91-B482-3116EABFC28D}" srcOrd="1" destOrd="0" presId="urn:microsoft.com/office/officeart/2005/8/layout/hierarchy6"/>
    <dgm:cxn modelId="{D132F26B-C989-4DCF-A625-F479E56AECEE}" type="presParOf" srcId="{0F4D5F1B-D1B1-4C91-B482-3116EABFC28D}" destId="{83F99294-DEA6-45D9-87E6-FE683E6980D6}" srcOrd="0" destOrd="0" presId="urn:microsoft.com/office/officeart/2005/8/layout/hierarchy6"/>
    <dgm:cxn modelId="{FB52B92B-214A-41A2-9D76-D92858459D95}" type="presParOf" srcId="{0F4D5F1B-D1B1-4C91-B482-3116EABFC28D}" destId="{4ABA5022-2FE7-4785-AB25-D903F0C7F96F}" srcOrd="1" destOrd="0" presId="urn:microsoft.com/office/officeart/2005/8/layout/hierarchy6"/>
    <dgm:cxn modelId="{78C1E79D-250F-4173-984F-E8AE32FFE161}" type="presParOf" srcId="{4ABA5022-2FE7-4785-AB25-D903F0C7F96F}" destId="{64C5AE1D-DC34-4550-B1AA-A578B98A9A02}" srcOrd="0" destOrd="0" presId="urn:microsoft.com/office/officeart/2005/8/layout/hierarchy6"/>
    <dgm:cxn modelId="{04B6E836-2AFC-446B-A828-2E8D6E2D0E72}" type="presParOf" srcId="{4ABA5022-2FE7-4785-AB25-D903F0C7F96F}" destId="{D0EAFDC4-51C5-4E28-8E60-10B7A5E85871}" srcOrd="1" destOrd="0" presId="urn:microsoft.com/office/officeart/2005/8/layout/hierarchy6"/>
    <dgm:cxn modelId="{5EEB5054-2D66-4EA5-B856-5C271920F189}" type="presParOf" srcId="{0F4D5F1B-D1B1-4C91-B482-3116EABFC28D}" destId="{DDB192A8-734F-4F61-82B4-5D27DEFDBFFE}" srcOrd="2" destOrd="0" presId="urn:microsoft.com/office/officeart/2005/8/layout/hierarchy6"/>
    <dgm:cxn modelId="{3EFA33C5-F9E0-4C5A-AA5A-734F3FA599D2}" type="presParOf" srcId="{0F4D5F1B-D1B1-4C91-B482-3116EABFC28D}" destId="{2FDDF3DB-5902-4D16-A6FB-C4DD3C75858F}" srcOrd="3" destOrd="0" presId="urn:microsoft.com/office/officeart/2005/8/layout/hierarchy6"/>
    <dgm:cxn modelId="{2B48094E-7A9A-410F-9B55-0222E1E02804}" type="presParOf" srcId="{2FDDF3DB-5902-4D16-A6FB-C4DD3C75858F}" destId="{664331FB-3965-4C1E-BA1B-6AF7638E9917}" srcOrd="0" destOrd="0" presId="urn:microsoft.com/office/officeart/2005/8/layout/hierarchy6"/>
    <dgm:cxn modelId="{36891490-F584-4434-8912-5146848A259D}" type="presParOf" srcId="{2FDDF3DB-5902-4D16-A6FB-C4DD3C75858F}" destId="{638DE376-CA3B-47F3-B12B-AD330901B5F3}" srcOrd="1" destOrd="0" presId="urn:microsoft.com/office/officeart/2005/8/layout/hierarchy6"/>
    <dgm:cxn modelId="{5D04177B-895A-41D6-AA3F-21EC518ED01E}" type="presParOf" srcId="{0F4D5F1B-D1B1-4C91-B482-3116EABFC28D}" destId="{064FB9DC-7B8A-4297-BD75-CA3B5F26FEA3}" srcOrd="4" destOrd="0" presId="urn:microsoft.com/office/officeart/2005/8/layout/hierarchy6"/>
    <dgm:cxn modelId="{40A09A06-0CC2-46F3-AB83-399F8E0034AC}" type="presParOf" srcId="{0F4D5F1B-D1B1-4C91-B482-3116EABFC28D}" destId="{641BA6AA-FABA-4C40-8F39-A6C912AEC671}" srcOrd="5" destOrd="0" presId="urn:microsoft.com/office/officeart/2005/8/layout/hierarchy6"/>
    <dgm:cxn modelId="{819A6FB7-EABF-4EA0-A04B-9897E5A82B65}" type="presParOf" srcId="{641BA6AA-FABA-4C40-8F39-A6C912AEC671}" destId="{EE34B8C0-4618-47BA-9DDD-6113BAE0788B}" srcOrd="0" destOrd="0" presId="urn:microsoft.com/office/officeart/2005/8/layout/hierarchy6"/>
    <dgm:cxn modelId="{278E31B4-829F-4B0A-BC1A-0956977B49FD}" type="presParOf" srcId="{641BA6AA-FABA-4C40-8F39-A6C912AEC671}" destId="{0E3D6323-FF18-4638-B62B-90CC9AE9FF7A}" srcOrd="1" destOrd="0" presId="urn:microsoft.com/office/officeart/2005/8/layout/hierarchy6"/>
    <dgm:cxn modelId="{BE7C9EA8-BF14-4BE9-80D4-D4477DD795E3}" type="presParOf" srcId="{0F4D5F1B-D1B1-4C91-B482-3116EABFC28D}" destId="{279E23B3-7DA6-41C5-B90C-D3A6B0CABCBB}" srcOrd="6" destOrd="0" presId="urn:microsoft.com/office/officeart/2005/8/layout/hierarchy6"/>
    <dgm:cxn modelId="{C230B0D7-9F75-461D-9C7D-BFAEE02E6B46}" type="presParOf" srcId="{0F4D5F1B-D1B1-4C91-B482-3116EABFC28D}" destId="{92DA016D-E0C7-4974-86CC-444D400A0360}" srcOrd="7" destOrd="0" presId="urn:microsoft.com/office/officeart/2005/8/layout/hierarchy6"/>
    <dgm:cxn modelId="{1F23E020-7CCF-441F-AE2B-0BFC60250247}" type="presParOf" srcId="{92DA016D-E0C7-4974-86CC-444D400A0360}" destId="{03B9CA2D-2664-4131-A275-FFE578F1BF37}" srcOrd="0" destOrd="0" presId="urn:microsoft.com/office/officeart/2005/8/layout/hierarchy6"/>
    <dgm:cxn modelId="{5ED5354C-9417-4A9C-AA20-83F6CD8FBBEE}" type="presParOf" srcId="{92DA016D-E0C7-4974-86CC-444D400A0360}" destId="{23D9DB98-8F2B-406F-A3BD-4999B793314F}" srcOrd="1" destOrd="0" presId="urn:microsoft.com/office/officeart/2005/8/layout/hierarchy6"/>
    <dgm:cxn modelId="{0E270D50-9F43-4318-843D-2309007B678F}" type="presParOf" srcId="{1DC54B94-268F-4127-AB3C-EB1B919093CF}" destId="{A3357D88-F121-4938-AC68-D9C8EB3F5F1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C22CC-8BF3-43E1-B790-B64ABCB0863F}">
      <dsp:nvSpPr>
        <dsp:cNvPr id="0" name=""/>
        <dsp:cNvSpPr/>
      </dsp:nvSpPr>
      <dsp:spPr>
        <a:xfrm>
          <a:off x="4287202" y="961490"/>
          <a:ext cx="954007" cy="5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鹤望兰婚庆公司</a:t>
          </a:r>
          <a:r>
            <a:rPr lang="zh-CN" altLang="en-US" sz="900" kern="1200" dirty="0" smtClean="0"/>
            <a:t>网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站</a:t>
          </a:r>
          <a:endParaRPr lang="zh-CN" altLang="en-US" sz="900" kern="1200" dirty="0"/>
        </a:p>
      </dsp:txBody>
      <dsp:txXfrm>
        <a:off x="4303981" y="978269"/>
        <a:ext cx="920449" cy="539318"/>
      </dsp:txXfrm>
    </dsp:sp>
    <dsp:sp modelId="{0D5DFC0B-D5AF-4008-B187-BF7872E3CCB0}">
      <dsp:nvSpPr>
        <dsp:cNvPr id="0" name=""/>
        <dsp:cNvSpPr/>
      </dsp:nvSpPr>
      <dsp:spPr>
        <a:xfrm>
          <a:off x="1152986" y="1534367"/>
          <a:ext cx="3611220" cy="323941"/>
        </a:xfrm>
        <a:custGeom>
          <a:avLst/>
          <a:gdLst/>
          <a:ahLst/>
          <a:cxnLst/>
          <a:rect l="0" t="0" r="0" b="0"/>
          <a:pathLst>
            <a:path>
              <a:moveTo>
                <a:pt x="3611220" y="0"/>
              </a:moveTo>
              <a:lnTo>
                <a:pt x="3611220" y="161970"/>
              </a:lnTo>
              <a:lnTo>
                <a:pt x="0" y="161970"/>
              </a:lnTo>
              <a:lnTo>
                <a:pt x="0" y="32394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F5BE4-4E17-4252-8034-FBDFADBF18ED}">
      <dsp:nvSpPr>
        <dsp:cNvPr id="0" name=""/>
        <dsp:cNvSpPr/>
      </dsp:nvSpPr>
      <dsp:spPr>
        <a:xfrm>
          <a:off x="791517" y="1858309"/>
          <a:ext cx="722938" cy="573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用户管理</a:t>
          </a:r>
          <a:endParaRPr lang="zh-CN" altLang="en-US" sz="900" kern="1200" dirty="0"/>
        </a:p>
      </dsp:txBody>
      <dsp:txXfrm>
        <a:off x="808304" y="1875096"/>
        <a:ext cx="689364" cy="539562"/>
      </dsp:txXfrm>
    </dsp:sp>
    <dsp:sp modelId="{02FA5AAE-61DF-46AD-BB6A-CAA9612EA09F}">
      <dsp:nvSpPr>
        <dsp:cNvPr id="0" name=""/>
        <dsp:cNvSpPr/>
      </dsp:nvSpPr>
      <dsp:spPr>
        <a:xfrm>
          <a:off x="182987" y="2431445"/>
          <a:ext cx="969999" cy="1673391"/>
        </a:xfrm>
        <a:custGeom>
          <a:avLst/>
          <a:gdLst/>
          <a:ahLst/>
          <a:cxnLst/>
          <a:rect l="0" t="0" r="0" b="0"/>
          <a:pathLst>
            <a:path>
              <a:moveTo>
                <a:pt x="969999" y="0"/>
              </a:moveTo>
              <a:lnTo>
                <a:pt x="969999" y="836695"/>
              </a:lnTo>
              <a:lnTo>
                <a:pt x="0" y="836695"/>
              </a:lnTo>
              <a:lnTo>
                <a:pt x="0" y="167339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2929C-A4F0-4C7C-97AE-3D9E6937E0DE}">
      <dsp:nvSpPr>
        <dsp:cNvPr id="0" name=""/>
        <dsp:cNvSpPr/>
      </dsp:nvSpPr>
      <dsp:spPr>
        <a:xfrm>
          <a:off x="60658" y="4104837"/>
          <a:ext cx="244657" cy="778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注册</a:t>
          </a:r>
          <a:endParaRPr lang="zh-CN" altLang="en-US" sz="900" kern="1200" dirty="0"/>
        </a:p>
      </dsp:txBody>
      <dsp:txXfrm>
        <a:off x="67824" y="4112003"/>
        <a:ext cx="230325" cy="764514"/>
      </dsp:txXfrm>
    </dsp:sp>
    <dsp:sp modelId="{55C15FAD-D8D4-4881-8147-828D58D9D132}">
      <dsp:nvSpPr>
        <dsp:cNvPr id="0" name=""/>
        <dsp:cNvSpPr/>
      </dsp:nvSpPr>
      <dsp:spPr>
        <a:xfrm>
          <a:off x="496268" y="2431445"/>
          <a:ext cx="656718" cy="1673391"/>
        </a:xfrm>
        <a:custGeom>
          <a:avLst/>
          <a:gdLst/>
          <a:ahLst/>
          <a:cxnLst/>
          <a:rect l="0" t="0" r="0" b="0"/>
          <a:pathLst>
            <a:path>
              <a:moveTo>
                <a:pt x="656718" y="0"/>
              </a:moveTo>
              <a:lnTo>
                <a:pt x="656718" y="836695"/>
              </a:lnTo>
              <a:lnTo>
                <a:pt x="0" y="836695"/>
              </a:lnTo>
              <a:lnTo>
                <a:pt x="0" y="167339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39567-48AF-44AC-B64A-37406F8E768C}">
      <dsp:nvSpPr>
        <dsp:cNvPr id="0" name=""/>
        <dsp:cNvSpPr/>
      </dsp:nvSpPr>
      <dsp:spPr>
        <a:xfrm>
          <a:off x="372431" y="4104837"/>
          <a:ext cx="247673" cy="79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登录</a:t>
          </a:r>
          <a:endParaRPr lang="zh-CN" altLang="en-US" sz="1100" kern="1200" dirty="0"/>
        </a:p>
      </dsp:txBody>
      <dsp:txXfrm>
        <a:off x="379685" y="4112091"/>
        <a:ext cx="233165" cy="777378"/>
      </dsp:txXfrm>
    </dsp:sp>
    <dsp:sp modelId="{B788E413-3DE2-45AB-A4B2-DD136E3731EE}">
      <dsp:nvSpPr>
        <dsp:cNvPr id="0" name=""/>
        <dsp:cNvSpPr/>
      </dsp:nvSpPr>
      <dsp:spPr>
        <a:xfrm>
          <a:off x="877866" y="2431445"/>
          <a:ext cx="275119" cy="1299842"/>
        </a:xfrm>
        <a:custGeom>
          <a:avLst/>
          <a:gdLst/>
          <a:ahLst/>
          <a:cxnLst/>
          <a:rect l="0" t="0" r="0" b="0"/>
          <a:pathLst>
            <a:path>
              <a:moveTo>
                <a:pt x="275119" y="0"/>
              </a:moveTo>
              <a:lnTo>
                <a:pt x="275119" y="649921"/>
              </a:lnTo>
              <a:lnTo>
                <a:pt x="0" y="649921"/>
              </a:lnTo>
              <a:lnTo>
                <a:pt x="0" y="129984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68465-D382-4981-B0DE-3BBB8FA592BD}">
      <dsp:nvSpPr>
        <dsp:cNvPr id="0" name=""/>
        <dsp:cNvSpPr/>
      </dsp:nvSpPr>
      <dsp:spPr>
        <a:xfrm>
          <a:off x="684203" y="3731287"/>
          <a:ext cx="387325" cy="12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查看用户信息</a:t>
          </a:r>
          <a:endParaRPr lang="zh-CN" altLang="en-US" sz="900" kern="1200" dirty="0"/>
        </a:p>
      </dsp:txBody>
      <dsp:txXfrm>
        <a:off x="695547" y="3742631"/>
        <a:ext cx="364637" cy="1214576"/>
      </dsp:txXfrm>
    </dsp:sp>
    <dsp:sp modelId="{E79826ED-0F6F-4767-A29D-6752BB627459}">
      <dsp:nvSpPr>
        <dsp:cNvPr id="0" name=""/>
        <dsp:cNvSpPr/>
      </dsp:nvSpPr>
      <dsp:spPr>
        <a:xfrm>
          <a:off x="1152986" y="2431445"/>
          <a:ext cx="190006" cy="1315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907"/>
              </a:lnTo>
              <a:lnTo>
                <a:pt x="190006" y="657907"/>
              </a:lnTo>
              <a:lnTo>
                <a:pt x="190006" y="131581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E346E-9DE4-4F44-BBA6-54D9D182ACB5}">
      <dsp:nvSpPr>
        <dsp:cNvPr id="0" name=""/>
        <dsp:cNvSpPr/>
      </dsp:nvSpPr>
      <dsp:spPr>
        <a:xfrm>
          <a:off x="1151863" y="3747260"/>
          <a:ext cx="382258" cy="1221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修改用户信息</a:t>
          </a:r>
          <a:endParaRPr lang="zh-CN" altLang="en-US" sz="900" kern="1200" dirty="0"/>
        </a:p>
      </dsp:txBody>
      <dsp:txXfrm>
        <a:off x="1163059" y="3758456"/>
        <a:ext cx="359866" cy="1198899"/>
      </dsp:txXfrm>
    </dsp:sp>
    <dsp:sp modelId="{5D305664-94F3-47CA-AF60-179CC3BDAE47}">
      <dsp:nvSpPr>
        <dsp:cNvPr id="0" name=""/>
        <dsp:cNvSpPr/>
      </dsp:nvSpPr>
      <dsp:spPr>
        <a:xfrm>
          <a:off x="1152986" y="2431445"/>
          <a:ext cx="650659" cy="135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345"/>
              </a:lnTo>
              <a:lnTo>
                <a:pt x="650659" y="679345"/>
              </a:lnTo>
              <a:lnTo>
                <a:pt x="650659" y="135869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84702-748D-4036-93FF-3F9F955DFEB7}">
      <dsp:nvSpPr>
        <dsp:cNvPr id="0" name=""/>
        <dsp:cNvSpPr/>
      </dsp:nvSpPr>
      <dsp:spPr>
        <a:xfrm>
          <a:off x="1619521" y="3790137"/>
          <a:ext cx="368246" cy="1178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删除用户信息</a:t>
          </a:r>
          <a:endParaRPr lang="zh-CN" altLang="en-US" sz="900" kern="1200" dirty="0"/>
        </a:p>
      </dsp:txBody>
      <dsp:txXfrm>
        <a:off x="1630307" y="3800923"/>
        <a:ext cx="346674" cy="1156842"/>
      </dsp:txXfrm>
    </dsp:sp>
    <dsp:sp modelId="{5732B34E-730F-4F76-A1FD-76E1006B47DD}">
      <dsp:nvSpPr>
        <dsp:cNvPr id="0" name=""/>
        <dsp:cNvSpPr/>
      </dsp:nvSpPr>
      <dsp:spPr>
        <a:xfrm>
          <a:off x="2267822" y="1534367"/>
          <a:ext cx="2496384" cy="321024"/>
        </a:xfrm>
        <a:custGeom>
          <a:avLst/>
          <a:gdLst/>
          <a:ahLst/>
          <a:cxnLst/>
          <a:rect l="0" t="0" r="0" b="0"/>
          <a:pathLst>
            <a:path>
              <a:moveTo>
                <a:pt x="2496384" y="0"/>
              </a:moveTo>
              <a:lnTo>
                <a:pt x="2496384" y="160512"/>
              </a:lnTo>
              <a:lnTo>
                <a:pt x="0" y="160512"/>
              </a:lnTo>
              <a:lnTo>
                <a:pt x="0" y="32102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5A7D4-EDBE-4E74-AA36-1473A9286CBB}">
      <dsp:nvSpPr>
        <dsp:cNvPr id="0" name=""/>
        <dsp:cNvSpPr/>
      </dsp:nvSpPr>
      <dsp:spPr>
        <a:xfrm>
          <a:off x="1923881" y="1855392"/>
          <a:ext cx="687880" cy="583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预约管理</a:t>
          </a:r>
          <a:endParaRPr lang="zh-CN" altLang="en-US" sz="900" kern="1200" dirty="0"/>
        </a:p>
      </dsp:txBody>
      <dsp:txXfrm>
        <a:off x="1940969" y="1872480"/>
        <a:ext cx="653704" cy="549255"/>
      </dsp:txXfrm>
    </dsp:sp>
    <dsp:sp modelId="{7E69904E-1368-4FAA-9901-AC03103CA85F}">
      <dsp:nvSpPr>
        <dsp:cNvPr id="0" name=""/>
        <dsp:cNvSpPr/>
      </dsp:nvSpPr>
      <dsp:spPr>
        <a:xfrm>
          <a:off x="1983401" y="2438824"/>
          <a:ext cx="284421" cy="354156"/>
        </a:xfrm>
        <a:custGeom>
          <a:avLst/>
          <a:gdLst/>
          <a:ahLst/>
          <a:cxnLst/>
          <a:rect l="0" t="0" r="0" b="0"/>
          <a:pathLst>
            <a:path>
              <a:moveTo>
                <a:pt x="284421" y="0"/>
              </a:moveTo>
              <a:lnTo>
                <a:pt x="284421" y="177078"/>
              </a:lnTo>
              <a:lnTo>
                <a:pt x="0" y="177078"/>
              </a:lnTo>
              <a:lnTo>
                <a:pt x="0" y="35415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77AED-E228-4E3D-9C33-0D413BC1EF5A}">
      <dsp:nvSpPr>
        <dsp:cNvPr id="0" name=""/>
        <dsp:cNvSpPr/>
      </dsp:nvSpPr>
      <dsp:spPr>
        <a:xfrm>
          <a:off x="1853352" y="2792980"/>
          <a:ext cx="260097" cy="831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查看预约</a:t>
          </a:r>
          <a:endParaRPr lang="zh-CN" altLang="en-US" sz="900" kern="1200" dirty="0"/>
        </a:p>
      </dsp:txBody>
      <dsp:txXfrm>
        <a:off x="1860970" y="2800598"/>
        <a:ext cx="244861" cy="815865"/>
      </dsp:txXfrm>
    </dsp:sp>
    <dsp:sp modelId="{D329BBA0-4F25-4F95-835C-934141ED668D}">
      <dsp:nvSpPr>
        <dsp:cNvPr id="0" name=""/>
        <dsp:cNvSpPr/>
      </dsp:nvSpPr>
      <dsp:spPr>
        <a:xfrm>
          <a:off x="2267822" y="2438824"/>
          <a:ext cx="125659" cy="37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70"/>
              </a:lnTo>
              <a:lnTo>
                <a:pt x="125659" y="186270"/>
              </a:lnTo>
              <a:lnTo>
                <a:pt x="125659" y="37254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842F-FEBB-4A10-85BF-11D847FDC0B8}">
      <dsp:nvSpPr>
        <dsp:cNvPr id="0" name=""/>
        <dsp:cNvSpPr/>
      </dsp:nvSpPr>
      <dsp:spPr>
        <a:xfrm>
          <a:off x="2261943" y="2811364"/>
          <a:ext cx="263076" cy="84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删除预约</a:t>
          </a:r>
          <a:endParaRPr lang="zh-CN" altLang="en-US" sz="900" kern="1200" dirty="0"/>
        </a:p>
      </dsp:txBody>
      <dsp:txXfrm>
        <a:off x="2269648" y="2819069"/>
        <a:ext cx="247666" cy="826451"/>
      </dsp:txXfrm>
    </dsp:sp>
    <dsp:sp modelId="{30E780F8-FE02-43BA-A0CC-C722C670B96E}">
      <dsp:nvSpPr>
        <dsp:cNvPr id="0" name=""/>
        <dsp:cNvSpPr/>
      </dsp:nvSpPr>
      <dsp:spPr>
        <a:xfrm>
          <a:off x="3378949" y="1534367"/>
          <a:ext cx="1385257" cy="316306"/>
        </a:xfrm>
        <a:custGeom>
          <a:avLst/>
          <a:gdLst/>
          <a:ahLst/>
          <a:cxnLst/>
          <a:rect l="0" t="0" r="0" b="0"/>
          <a:pathLst>
            <a:path>
              <a:moveTo>
                <a:pt x="1385257" y="0"/>
              </a:moveTo>
              <a:lnTo>
                <a:pt x="1385257" y="158153"/>
              </a:lnTo>
              <a:lnTo>
                <a:pt x="0" y="158153"/>
              </a:lnTo>
              <a:lnTo>
                <a:pt x="0" y="31630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F10F-7865-426C-B690-73029C4AD529}">
      <dsp:nvSpPr>
        <dsp:cNvPr id="0" name=""/>
        <dsp:cNvSpPr/>
      </dsp:nvSpPr>
      <dsp:spPr>
        <a:xfrm>
          <a:off x="3119910" y="1850673"/>
          <a:ext cx="518078" cy="552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婚礼案例管理</a:t>
          </a:r>
          <a:endParaRPr lang="zh-CN" altLang="en-US" sz="900" kern="1200" dirty="0"/>
        </a:p>
      </dsp:txBody>
      <dsp:txXfrm>
        <a:off x="3135084" y="1865847"/>
        <a:ext cx="487730" cy="521729"/>
      </dsp:txXfrm>
    </dsp:sp>
    <dsp:sp modelId="{630D5E42-3A15-44E0-B391-7930EE1D565C}">
      <dsp:nvSpPr>
        <dsp:cNvPr id="0" name=""/>
        <dsp:cNvSpPr/>
      </dsp:nvSpPr>
      <dsp:spPr>
        <a:xfrm>
          <a:off x="2827621" y="2402751"/>
          <a:ext cx="551327" cy="390229"/>
        </a:xfrm>
        <a:custGeom>
          <a:avLst/>
          <a:gdLst/>
          <a:ahLst/>
          <a:cxnLst/>
          <a:rect l="0" t="0" r="0" b="0"/>
          <a:pathLst>
            <a:path>
              <a:moveTo>
                <a:pt x="551327" y="0"/>
              </a:moveTo>
              <a:lnTo>
                <a:pt x="551327" y="195114"/>
              </a:lnTo>
              <a:lnTo>
                <a:pt x="0" y="195114"/>
              </a:lnTo>
              <a:lnTo>
                <a:pt x="0" y="39022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02097-BCD3-44C6-8758-F9F828DCC364}">
      <dsp:nvSpPr>
        <dsp:cNvPr id="0" name=""/>
        <dsp:cNvSpPr/>
      </dsp:nvSpPr>
      <dsp:spPr>
        <a:xfrm>
          <a:off x="2632784" y="2792980"/>
          <a:ext cx="389672" cy="125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婚礼案例展示</a:t>
          </a:r>
          <a:endParaRPr lang="zh-CN" altLang="en-US" sz="900" kern="1200" dirty="0"/>
        </a:p>
      </dsp:txBody>
      <dsp:txXfrm>
        <a:off x="2644197" y="2804393"/>
        <a:ext cx="366846" cy="1230835"/>
      </dsp:txXfrm>
    </dsp:sp>
    <dsp:sp modelId="{8FC761FB-5948-470F-9BBC-3CF2608109DB}">
      <dsp:nvSpPr>
        <dsp:cNvPr id="0" name=""/>
        <dsp:cNvSpPr/>
      </dsp:nvSpPr>
      <dsp:spPr>
        <a:xfrm>
          <a:off x="3019043" y="2402751"/>
          <a:ext cx="359905" cy="1354462"/>
        </a:xfrm>
        <a:custGeom>
          <a:avLst/>
          <a:gdLst/>
          <a:ahLst/>
          <a:cxnLst/>
          <a:rect l="0" t="0" r="0" b="0"/>
          <a:pathLst>
            <a:path>
              <a:moveTo>
                <a:pt x="359905" y="0"/>
              </a:moveTo>
              <a:lnTo>
                <a:pt x="359905" y="677231"/>
              </a:lnTo>
              <a:lnTo>
                <a:pt x="0" y="677231"/>
              </a:lnTo>
              <a:lnTo>
                <a:pt x="0" y="13544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BE672-26CA-4847-822F-E31360D532D9}">
      <dsp:nvSpPr>
        <dsp:cNvPr id="0" name=""/>
        <dsp:cNvSpPr/>
      </dsp:nvSpPr>
      <dsp:spPr>
        <a:xfrm>
          <a:off x="2830381" y="3757213"/>
          <a:ext cx="377324" cy="121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添加婚礼案例</a:t>
          </a:r>
          <a:endParaRPr lang="zh-CN" altLang="en-US" sz="900" kern="1200" dirty="0"/>
        </a:p>
      </dsp:txBody>
      <dsp:txXfrm>
        <a:off x="2841432" y="3768264"/>
        <a:ext cx="355222" cy="1189236"/>
      </dsp:txXfrm>
    </dsp:sp>
    <dsp:sp modelId="{B34D22A9-F51F-4134-8267-C2772A7D8341}">
      <dsp:nvSpPr>
        <dsp:cNvPr id="0" name=""/>
        <dsp:cNvSpPr/>
      </dsp:nvSpPr>
      <dsp:spPr>
        <a:xfrm>
          <a:off x="3333229" y="2402751"/>
          <a:ext cx="91440" cy="1364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127"/>
              </a:lnTo>
              <a:lnTo>
                <a:pt x="71645" y="682127"/>
              </a:lnTo>
              <a:lnTo>
                <a:pt x="71645" y="136425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4BA8F-CDC6-4992-BE92-4105494ABFFC}">
      <dsp:nvSpPr>
        <dsp:cNvPr id="0" name=""/>
        <dsp:cNvSpPr/>
      </dsp:nvSpPr>
      <dsp:spPr>
        <a:xfrm>
          <a:off x="3217748" y="3767005"/>
          <a:ext cx="374250" cy="1201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修改婚礼案例</a:t>
          </a:r>
          <a:endParaRPr lang="zh-CN" altLang="en-US" sz="900" kern="1200" dirty="0"/>
        </a:p>
      </dsp:txBody>
      <dsp:txXfrm>
        <a:off x="3228709" y="3777966"/>
        <a:ext cx="352328" cy="1179624"/>
      </dsp:txXfrm>
    </dsp:sp>
    <dsp:sp modelId="{B457647C-85A2-4D67-9757-8BB041DFA43F}">
      <dsp:nvSpPr>
        <dsp:cNvPr id="0" name=""/>
        <dsp:cNvSpPr/>
      </dsp:nvSpPr>
      <dsp:spPr>
        <a:xfrm>
          <a:off x="3378949" y="2402751"/>
          <a:ext cx="489253" cy="137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944"/>
              </a:lnTo>
              <a:lnTo>
                <a:pt x="489253" y="686944"/>
              </a:lnTo>
              <a:lnTo>
                <a:pt x="489253" y="137388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00EE3-0644-4104-B3E3-10A337BE91FB}">
      <dsp:nvSpPr>
        <dsp:cNvPr id="0" name=""/>
        <dsp:cNvSpPr/>
      </dsp:nvSpPr>
      <dsp:spPr>
        <a:xfrm>
          <a:off x="3682591" y="3776640"/>
          <a:ext cx="371223" cy="1191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删除婚礼案例</a:t>
          </a:r>
          <a:endParaRPr lang="zh-CN" altLang="en-US" sz="900" kern="1200" dirty="0"/>
        </a:p>
      </dsp:txBody>
      <dsp:txXfrm>
        <a:off x="3693464" y="3787513"/>
        <a:ext cx="349477" cy="1170165"/>
      </dsp:txXfrm>
    </dsp:sp>
    <dsp:sp modelId="{744F3CBD-0184-4FBE-91A7-E9A76AD50B85}">
      <dsp:nvSpPr>
        <dsp:cNvPr id="0" name=""/>
        <dsp:cNvSpPr/>
      </dsp:nvSpPr>
      <dsp:spPr>
        <a:xfrm>
          <a:off x="4764206" y="1534367"/>
          <a:ext cx="168505" cy="32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70"/>
              </a:lnTo>
              <a:lnTo>
                <a:pt x="168505" y="161970"/>
              </a:lnTo>
              <a:lnTo>
                <a:pt x="168505" y="32394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5CE82-7969-4A9F-881D-51BE41D0E1C7}">
      <dsp:nvSpPr>
        <dsp:cNvPr id="0" name=""/>
        <dsp:cNvSpPr/>
      </dsp:nvSpPr>
      <dsp:spPr>
        <a:xfrm>
          <a:off x="4650372" y="1858309"/>
          <a:ext cx="564679" cy="579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婚纱管理</a:t>
          </a:r>
          <a:endParaRPr lang="zh-CN" altLang="en-US" sz="900" kern="1200" dirty="0"/>
        </a:p>
      </dsp:txBody>
      <dsp:txXfrm>
        <a:off x="4666911" y="1874848"/>
        <a:ext cx="531601" cy="546088"/>
      </dsp:txXfrm>
    </dsp:sp>
    <dsp:sp modelId="{BE22F74E-BFF0-4537-B15A-CB833E8BC167}">
      <dsp:nvSpPr>
        <dsp:cNvPr id="0" name=""/>
        <dsp:cNvSpPr/>
      </dsp:nvSpPr>
      <dsp:spPr>
        <a:xfrm>
          <a:off x="4248528" y="2437475"/>
          <a:ext cx="684183" cy="340867"/>
        </a:xfrm>
        <a:custGeom>
          <a:avLst/>
          <a:gdLst/>
          <a:ahLst/>
          <a:cxnLst/>
          <a:rect l="0" t="0" r="0" b="0"/>
          <a:pathLst>
            <a:path>
              <a:moveTo>
                <a:pt x="684183" y="0"/>
              </a:moveTo>
              <a:lnTo>
                <a:pt x="684183" y="170433"/>
              </a:lnTo>
              <a:lnTo>
                <a:pt x="0" y="170433"/>
              </a:lnTo>
              <a:lnTo>
                <a:pt x="0" y="3408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8A311-D92F-450B-9062-7AA80F980C8D}">
      <dsp:nvSpPr>
        <dsp:cNvPr id="0" name=""/>
        <dsp:cNvSpPr/>
      </dsp:nvSpPr>
      <dsp:spPr>
        <a:xfrm>
          <a:off x="4098863" y="2778343"/>
          <a:ext cx="299329" cy="954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添加婚纱</a:t>
          </a:r>
          <a:endParaRPr lang="zh-CN" altLang="en-US" sz="900" kern="1200" dirty="0"/>
        </a:p>
      </dsp:txBody>
      <dsp:txXfrm>
        <a:off x="4107630" y="2787110"/>
        <a:ext cx="281795" cy="937089"/>
      </dsp:txXfrm>
    </dsp:sp>
    <dsp:sp modelId="{9C80F8AB-D223-4FBE-B41A-5AED015B0DF6}">
      <dsp:nvSpPr>
        <dsp:cNvPr id="0" name=""/>
        <dsp:cNvSpPr/>
      </dsp:nvSpPr>
      <dsp:spPr>
        <a:xfrm>
          <a:off x="4421232" y="2437475"/>
          <a:ext cx="511479" cy="1562231"/>
        </a:xfrm>
        <a:custGeom>
          <a:avLst/>
          <a:gdLst/>
          <a:ahLst/>
          <a:cxnLst/>
          <a:rect l="0" t="0" r="0" b="0"/>
          <a:pathLst>
            <a:path>
              <a:moveTo>
                <a:pt x="511479" y="0"/>
              </a:moveTo>
              <a:lnTo>
                <a:pt x="511479" y="781115"/>
              </a:lnTo>
              <a:lnTo>
                <a:pt x="0" y="781115"/>
              </a:lnTo>
              <a:lnTo>
                <a:pt x="0" y="156223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BE159-39E2-4D85-BB57-F34CA53A9A1B}">
      <dsp:nvSpPr>
        <dsp:cNvPr id="0" name=""/>
        <dsp:cNvSpPr/>
      </dsp:nvSpPr>
      <dsp:spPr>
        <a:xfrm>
          <a:off x="4269590" y="3999707"/>
          <a:ext cx="303284" cy="968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婚纱展示</a:t>
          </a:r>
          <a:endParaRPr lang="zh-CN" altLang="en-US" sz="900" kern="1200" dirty="0"/>
        </a:p>
      </dsp:txBody>
      <dsp:txXfrm>
        <a:off x="4278473" y="4008590"/>
        <a:ext cx="285518" cy="951078"/>
      </dsp:txXfrm>
    </dsp:sp>
    <dsp:sp modelId="{0BD14C1C-DEA4-444C-962E-9195F0C4D18A}">
      <dsp:nvSpPr>
        <dsp:cNvPr id="0" name=""/>
        <dsp:cNvSpPr/>
      </dsp:nvSpPr>
      <dsp:spPr>
        <a:xfrm>
          <a:off x="4813272" y="2437475"/>
          <a:ext cx="119438" cy="1549433"/>
        </a:xfrm>
        <a:custGeom>
          <a:avLst/>
          <a:gdLst/>
          <a:ahLst/>
          <a:cxnLst/>
          <a:rect l="0" t="0" r="0" b="0"/>
          <a:pathLst>
            <a:path>
              <a:moveTo>
                <a:pt x="119438" y="0"/>
              </a:moveTo>
              <a:lnTo>
                <a:pt x="119438" y="774716"/>
              </a:lnTo>
              <a:lnTo>
                <a:pt x="0" y="774716"/>
              </a:lnTo>
              <a:lnTo>
                <a:pt x="0" y="154943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899B3-CD8D-43DA-AEB6-CF3C92001E56}">
      <dsp:nvSpPr>
        <dsp:cNvPr id="0" name=""/>
        <dsp:cNvSpPr/>
      </dsp:nvSpPr>
      <dsp:spPr>
        <a:xfrm>
          <a:off x="4659306" y="3986909"/>
          <a:ext cx="307932" cy="981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修改婚纱</a:t>
          </a:r>
          <a:endParaRPr lang="zh-CN" altLang="en-US" sz="900" kern="1200" dirty="0"/>
        </a:p>
      </dsp:txBody>
      <dsp:txXfrm>
        <a:off x="4668325" y="3995928"/>
        <a:ext cx="289894" cy="963604"/>
      </dsp:txXfrm>
    </dsp:sp>
    <dsp:sp modelId="{D5BB5B64-307B-410F-BA33-6BC9F289A5A7}">
      <dsp:nvSpPr>
        <dsp:cNvPr id="0" name=""/>
        <dsp:cNvSpPr/>
      </dsp:nvSpPr>
      <dsp:spPr>
        <a:xfrm>
          <a:off x="4932711" y="2437475"/>
          <a:ext cx="272674" cy="153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195"/>
              </a:lnTo>
              <a:lnTo>
                <a:pt x="272674" y="767195"/>
              </a:lnTo>
              <a:lnTo>
                <a:pt x="272674" y="15343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465FA-A853-4384-BE9D-5EFD5180AE21}">
      <dsp:nvSpPr>
        <dsp:cNvPr id="0" name=""/>
        <dsp:cNvSpPr/>
      </dsp:nvSpPr>
      <dsp:spPr>
        <a:xfrm>
          <a:off x="5049024" y="3971866"/>
          <a:ext cx="312723" cy="9966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删除婚纱</a:t>
          </a:r>
          <a:endParaRPr lang="zh-CN" altLang="en-US" sz="900" kern="1200" dirty="0"/>
        </a:p>
      </dsp:txBody>
      <dsp:txXfrm>
        <a:off x="5058183" y="3981025"/>
        <a:ext cx="294405" cy="978367"/>
      </dsp:txXfrm>
    </dsp:sp>
    <dsp:sp modelId="{9F6F4DDB-175C-46D5-8388-4B8765E764E1}">
      <dsp:nvSpPr>
        <dsp:cNvPr id="0" name=""/>
        <dsp:cNvSpPr/>
      </dsp:nvSpPr>
      <dsp:spPr>
        <a:xfrm>
          <a:off x="4932711" y="2437475"/>
          <a:ext cx="524009" cy="197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93"/>
              </a:lnTo>
              <a:lnTo>
                <a:pt x="524009" y="98893"/>
              </a:lnTo>
              <a:lnTo>
                <a:pt x="524009" y="19778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6EC44-39F7-4B60-A8F6-5FD077C477DF}">
      <dsp:nvSpPr>
        <dsp:cNvPr id="0" name=""/>
        <dsp:cNvSpPr/>
      </dsp:nvSpPr>
      <dsp:spPr>
        <a:xfrm>
          <a:off x="5298356" y="2635263"/>
          <a:ext cx="316729" cy="1012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预订婚纱</a:t>
          </a:r>
          <a:endParaRPr lang="zh-CN" altLang="en-US" sz="900" kern="1200" dirty="0"/>
        </a:p>
      </dsp:txBody>
      <dsp:txXfrm>
        <a:off x="5307633" y="2644540"/>
        <a:ext cx="298175" cy="993643"/>
      </dsp:txXfrm>
    </dsp:sp>
    <dsp:sp modelId="{03DEDE68-E7A5-4F9A-8CE2-5978BADAB9BB}">
      <dsp:nvSpPr>
        <dsp:cNvPr id="0" name=""/>
        <dsp:cNvSpPr/>
      </dsp:nvSpPr>
      <dsp:spPr>
        <a:xfrm>
          <a:off x="4764206" y="1534367"/>
          <a:ext cx="1694382" cy="32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70"/>
              </a:lnTo>
              <a:lnTo>
                <a:pt x="1694382" y="161970"/>
              </a:lnTo>
              <a:lnTo>
                <a:pt x="1694382" y="32394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C7B0E-C700-4A17-8470-2926C6E45F2D}">
      <dsp:nvSpPr>
        <dsp:cNvPr id="0" name=""/>
        <dsp:cNvSpPr/>
      </dsp:nvSpPr>
      <dsp:spPr>
        <a:xfrm>
          <a:off x="6176848" y="1858309"/>
          <a:ext cx="563480" cy="501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婚礼场地管理</a:t>
          </a:r>
          <a:endParaRPr lang="zh-CN" altLang="en-US" sz="900" kern="1200" dirty="0"/>
        </a:p>
      </dsp:txBody>
      <dsp:txXfrm>
        <a:off x="6191530" y="1872991"/>
        <a:ext cx="534116" cy="471932"/>
      </dsp:txXfrm>
    </dsp:sp>
    <dsp:sp modelId="{BFA35026-A11E-41F8-9D0A-9C80C00852D6}">
      <dsp:nvSpPr>
        <dsp:cNvPr id="0" name=""/>
        <dsp:cNvSpPr/>
      </dsp:nvSpPr>
      <dsp:spPr>
        <a:xfrm>
          <a:off x="5677422" y="2359605"/>
          <a:ext cx="781166" cy="1583784"/>
        </a:xfrm>
        <a:custGeom>
          <a:avLst/>
          <a:gdLst/>
          <a:ahLst/>
          <a:cxnLst/>
          <a:rect l="0" t="0" r="0" b="0"/>
          <a:pathLst>
            <a:path>
              <a:moveTo>
                <a:pt x="781166" y="0"/>
              </a:moveTo>
              <a:lnTo>
                <a:pt x="781166" y="791892"/>
              </a:lnTo>
              <a:lnTo>
                <a:pt x="0" y="791892"/>
              </a:lnTo>
              <a:lnTo>
                <a:pt x="0" y="15837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393DB-6F33-4BEC-89E0-61B52F70D593}">
      <dsp:nvSpPr>
        <dsp:cNvPr id="0" name=""/>
        <dsp:cNvSpPr/>
      </dsp:nvSpPr>
      <dsp:spPr>
        <a:xfrm>
          <a:off x="5516682" y="3943389"/>
          <a:ext cx="321479" cy="102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添加场地</a:t>
          </a:r>
          <a:endParaRPr lang="zh-CN" altLang="en-US" sz="900" kern="1200" dirty="0"/>
        </a:p>
      </dsp:txBody>
      <dsp:txXfrm>
        <a:off x="5526098" y="3952805"/>
        <a:ext cx="302647" cy="1006330"/>
      </dsp:txXfrm>
    </dsp:sp>
    <dsp:sp modelId="{583080A6-A3DF-41A4-A951-53905332C43F}">
      <dsp:nvSpPr>
        <dsp:cNvPr id="0" name=""/>
        <dsp:cNvSpPr/>
      </dsp:nvSpPr>
      <dsp:spPr>
        <a:xfrm>
          <a:off x="6069586" y="2359605"/>
          <a:ext cx="389002" cy="1568406"/>
        </a:xfrm>
        <a:custGeom>
          <a:avLst/>
          <a:gdLst/>
          <a:ahLst/>
          <a:cxnLst/>
          <a:rect l="0" t="0" r="0" b="0"/>
          <a:pathLst>
            <a:path>
              <a:moveTo>
                <a:pt x="389002" y="0"/>
              </a:moveTo>
              <a:lnTo>
                <a:pt x="389002" y="784203"/>
              </a:lnTo>
              <a:lnTo>
                <a:pt x="0" y="784203"/>
              </a:lnTo>
              <a:lnTo>
                <a:pt x="0" y="156840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02C9-ED76-4B8F-9091-B5D796B08014}">
      <dsp:nvSpPr>
        <dsp:cNvPr id="0" name=""/>
        <dsp:cNvSpPr/>
      </dsp:nvSpPr>
      <dsp:spPr>
        <a:xfrm>
          <a:off x="5906398" y="3928011"/>
          <a:ext cx="326376" cy="1040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修改场地</a:t>
          </a:r>
          <a:endParaRPr lang="zh-CN" altLang="en-US" sz="900" kern="1200" dirty="0"/>
        </a:p>
      </dsp:txBody>
      <dsp:txXfrm>
        <a:off x="5915957" y="3937570"/>
        <a:ext cx="307258" cy="1021422"/>
      </dsp:txXfrm>
    </dsp:sp>
    <dsp:sp modelId="{458971B6-1989-4EC6-9A15-68CCD3C62D4A}">
      <dsp:nvSpPr>
        <dsp:cNvPr id="0" name=""/>
        <dsp:cNvSpPr/>
      </dsp:nvSpPr>
      <dsp:spPr>
        <a:xfrm>
          <a:off x="6412869" y="2359605"/>
          <a:ext cx="91440" cy="15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6281"/>
              </a:lnTo>
              <a:lnTo>
                <a:pt x="48786" y="776281"/>
              </a:lnTo>
              <a:lnTo>
                <a:pt x="48786" y="15525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92D43-A50A-4EC3-800B-813672797984}">
      <dsp:nvSpPr>
        <dsp:cNvPr id="0" name=""/>
        <dsp:cNvSpPr/>
      </dsp:nvSpPr>
      <dsp:spPr>
        <a:xfrm>
          <a:off x="6296115" y="3912167"/>
          <a:ext cx="331081" cy="1056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场地展示</a:t>
          </a:r>
          <a:endParaRPr lang="zh-CN" altLang="en-US" sz="900" kern="1200" dirty="0"/>
        </a:p>
      </dsp:txBody>
      <dsp:txXfrm>
        <a:off x="6305812" y="3921864"/>
        <a:ext cx="311687" cy="1036990"/>
      </dsp:txXfrm>
    </dsp:sp>
    <dsp:sp modelId="{1671AB22-643A-4711-8D25-64825E6BE1DA}">
      <dsp:nvSpPr>
        <dsp:cNvPr id="0" name=""/>
        <dsp:cNvSpPr/>
      </dsp:nvSpPr>
      <dsp:spPr>
        <a:xfrm>
          <a:off x="6458589" y="2359605"/>
          <a:ext cx="396440" cy="1529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774"/>
              </a:lnTo>
              <a:lnTo>
                <a:pt x="396440" y="764774"/>
              </a:lnTo>
              <a:lnTo>
                <a:pt x="396440" y="152954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6686B-15A1-4274-814E-587C7CF2D713}">
      <dsp:nvSpPr>
        <dsp:cNvPr id="0" name=""/>
        <dsp:cNvSpPr/>
      </dsp:nvSpPr>
      <dsp:spPr>
        <a:xfrm>
          <a:off x="6685829" y="3889154"/>
          <a:ext cx="338399" cy="1079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删除场地</a:t>
          </a:r>
          <a:endParaRPr lang="zh-CN" altLang="en-US" sz="900" kern="1200" dirty="0"/>
        </a:p>
      </dsp:txBody>
      <dsp:txXfrm>
        <a:off x="6695740" y="3899065"/>
        <a:ext cx="318577" cy="1059575"/>
      </dsp:txXfrm>
    </dsp:sp>
    <dsp:sp modelId="{1E591258-E2D6-4E76-97F4-FF4C540722CB}">
      <dsp:nvSpPr>
        <dsp:cNvPr id="0" name=""/>
        <dsp:cNvSpPr/>
      </dsp:nvSpPr>
      <dsp:spPr>
        <a:xfrm>
          <a:off x="6458589" y="2359605"/>
          <a:ext cx="645844" cy="20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33"/>
              </a:lnTo>
              <a:lnTo>
                <a:pt x="645844" y="100733"/>
              </a:lnTo>
              <a:lnTo>
                <a:pt x="645844" y="2014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1C917-7BA4-4709-AA38-EF0F2AEDAC1B}">
      <dsp:nvSpPr>
        <dsp:cNvPr id="0" name=""/>
        <dsp:cNvSpPr/>
      </dsp:nvSpPr>
      <dsp:spPr>
        <a:xfrm>
          <a:off x="6932701" y="2561072"/>
          <a:ext cx="343463" cy="10953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预约场地</a:t>
          </a:r>
          <a:endParaRPr lang="zh-CN" altLang="en-US" sz="900" kern="1200" dirty="0"/>
        </a:p>
      </dsp:txBody>
      <dsp:txXfrm>
        <a:off x="6942761" y="2571132"/>
        <a:ext cx="323343" cy="1075184"/>
      </dsp:txXfrm>
    </dsp:sp>
    <dsp:sp modelId="{8F765293-2556-4350-9DD5-C5BBD76DC254}">
      <dsp:nvSpPr>
        <dsp:cNvPr id="0" name=""/>
        <dsp:cNvSpPr/>
      </dsp:nvSpPr>
      <dsp:spPr>
        <a:xfrm>
          <a:off x="4764206" y="1534367"/>
          <a:ext cx="3260021" cy="35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3"/>
              </a:lnTo>
              <a:lnTo>
                <a:pt x="3260021" y="175203"/>
              </a:lnTo>
              <a:lnTo>
                <a:pt x="3260021" y="35040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33C10-5E78-4B4E-A570-2E86C08F02EB}">
      <dsp:nvSpPr>
        <dsp:cNvPr id="0" name=""/>
        <dsp:cNvSpPr/>
      </dsp:nvSpPr>
      <dsp:spPr>
        <a:xfrm>
          <a:off x="7700916" y="1884773"/>
          <a:ext cx="646622" cy="540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婚礼风格管理</a:t>
          </a:r>
          <a:endParaRPr lang="zh-CN" altLang="en-US" sz="900" kern="1200" dirty="0"/>
        </a:p>
      </dsp:txBody>
      <dsp:txXfrm>
        <a:off x="7716757" y="1900614"/>
        <a:ext cx="614940" cy="509154"/>
      </dsp:txXfrm>
    </dsp:sp>
    <dsp:sp modelId="{83F99294-DEA6-45D9-87E6-FE683E6980D6}">
      <dsp:nvSpPr>
        <dsp:cNvPr id="0" name=""/>
        <dsp:cNvSpPr/>
      </dsp:nvSpPr>
      <dsp:spPr>
        <a:xfrm>
          <a:off x="7383394" y="2425609"/>
          <a:ext cx="640832" cy="1431254"/>
        </a:xfrm>
        <a:custGeom>
          <a:avLst/>
          <a:gdLst/>
          <a:ahLst/>
          <a:cxnLst/>
          <a:rect l="0" t="0" r="0" b="0"/>
          <a:pathLst>
            <a:path>
              <a:moveTo>
                <a:pt x="640832" y="0"/>
              </a:moveTo>
              <a:lnTo>
                <a:pt x="640832" y="715627"/>
              </a:lnTo>
              <a:lnTo>
                <a:pt x="0" y="715627"/>
              </a:lnTo>
              <a:lnTo>
                <a:pt x="0" y="143125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5AE1D-DC34-4550-B1AA-A578B98A9A02}">
      <dsp:nvSpPr>
        <dsp:cNvPr id="0" name=""/>
        <dsp:cNvSpPr/>
      </dsp:nvSpPr>
      <dsp:spPr>
        <a:xfrm>
          <a:off x="7209056" y="3856863"/>
          <a:ext cx="348676" cy="11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婚礼风格展示</a:t>
          </a:r>
          <a:endParaRPr lang="zh-CN" altLang="en-US" sz="900" kern="1200" dirty="0"/>
        </a:p>
      </dsp:txBody>
      <dsp:txXfrm>
        <a:off x="7219268" y="3867075"/>
        <a:ext cx="328252" cy="1091264"/>
      </dsp:txXfrm>
    </dsp:sp>
    <dsp:sp modelId="{DDB192A8-734F-4F61-82B4-5D27DEFDBFFE}">
      <dsp:nvSpPr>
        <dsp:cNvPr id="0" name=""/>
        <dsp:cNvSpPr/>
      </dsp:nvSpPr>
      <dsp:spPr>
        <a:xfrm>
          <a:off x="7841860" y="2425609"/>
          <a:ext cx="182366" cy="1414374"/>
        </a:xfrm>
        <a:custGeom>
          <a:avLst/>
          <a:gdLst/>
          <a:ahLst/>
          <a:cxnLst/>
          <a:rect l="0" t="0" r="0" b="0"/>
          <a:pathLst>
            <a:path>
              <a:moveTo>
                <a:pt x="182366" y="0"/>
              </a:moveTo>
              <a:lnTo>
                <a:pt x="182366" y="707187"/>
              </a:lnTo>
              <a:lnTo>
                <a:pt x="0" y="707187"/>
              </a:lnTo>
              <a:lnTo>
                <a:pt x="0" y="14143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331FB-3965-4C1E-BA1B-6AF7638E9917}">
      <dsp:nvSpPr>
        <dsp:cNvPr id="0" name=""/>
        <dsp:cNvSpPr/>
      </dsp:nvSpPr>
      <dsp:spPr>
        <a:xfrm>
          <a:off x="7664834" y="3839983"/>
          <a:ext cx="354052" cy="1128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添加婚礼风格</a:t>
          </a:r>
          <a:endParaRPr lang="zh-CN" altLang="en-US" sz="900" kern="1200" dirty="0"/>
        </a:p>
      </dsp:txBody>
      <dsp:txXfrm>
        <a:off x="7675204" y="3850353"/>
        <a:ext cx="333312" cy="1107828"/>
      </dsp:txXfrm>
    </dsp:sp>
    <dsp:sp modelId="{064FB9DC-7B8A-4297-BD75-CA3B5F26FEA3}">
      <dsp:nvSpPr>
        <dsp:cNvPr id="0" name=""/>
        <dsp:cNvSpPr/>
      </dsp:nvSpPr>
      <dsp:spPr>
        <a:xfrm>
          <a:off x="8024227" y="2425609"/>
          <a:ext cx="260992" cy="1380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64"/>
              </a:lnTo>
              <a:lnTo>
                <a:pt x="260992" y="690164"/>
              </a:lnTo>
              <a:lnTo>
                <a:pt x="260992" y="13803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B8C0-4618-47BA-9DDD-6113BAE0788B}">
      <dsp:nvSpPr>
        <dsp:cNvPr id="0" name=""/>
        <dsp:cNvSpPr/>
      </dsp:nvSpPr>
      <dsp:spPr>
        <a:xfrm>
          <a:off x="8102768" y="3805938"/>
          <a:ext cx="364903" cy="1162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修改婚礼风格</a:t>
          </a:r>
          <a:endParaRPr lang="zh-CN" altLang="en-US" sz="900" kern="1200" dirty="0"/>
        </a:p>
      </dsp:txBody>
      <dsp:txXfrm>
        <a:off x="8113456" y="3816626"/>
        <a:ext cx="343527" cy="1141237"/>
      </dsp:txXfrm>
    </dsp:sp>
    <dsp:sp modelId="{279E23B3-7DA6-41C5-B90C-D3A6B0CABCBB}">
      <dsp:nvSpPr>
        <dsp:cNvPr id="0" name=""/>
        <dsp:cNvSpPr/>
      </dsp:nvSpPr>
      <dsp:spPr>
        <a:xfrm>
          <a:off x="8024227" y="2425609"/>
          <a:ext cx="696070" cy="139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486"/>
              </a:lnTo>
              <a:lnTo>
                <a:pt x="696070" y="698486"/>
              </a:lnTo>
              <a:lnTo>
                <a:pt x="696070" y="13969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9CA2D-2664-4131-A275-FFE578F1BF37}">
      <dsp:nvSpPr>
        <dsp:cNvPr id="0" name=""/>
        <dsp:cNvSpPr/>
      </dsp:nvSpPr>
      <dsp:spPr>
        <a:xfrm>
          <a:off x="8540700" y="3822582"/>
          <a:ext cx="359195" cy="1145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删除婚礼风格</a:t>
          </a:r>
          <a:endParaRPr lang="zh-CN" altLang="en-US" sz="900" kern="1200" dirty="0"/>
        </a:p>
      </dsp:txBody>
      <dsp:txXfrm>
        <a:off x="8551220" y="3833102"/>
        <a:ext cx="338155" cy="1124929"/>
      </dsp:txXfrm>
    </dsp:sp>
    <dsp:sp modelId="{B6E25183-11A6-4E8E-BB12-82E25C4F4A72}">
      <dsp:nvSpPr>
        <dsp:cNvPr id="0" name=""/>
        <dsp:cNvSpPr/>
      </dsp:nvSpPr>
      <dsp:spPr>
        <a:xfrm>
          <a:off x="8024227" y="2425609"/>
          <a:ext cx="1259881" cy="1361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926"/>
              </a:lnTo>
              <a:lnTo>
                <a:pt x="1259881" y="680926"/>
              </a:lnTo>
              <a:lnTo>
                <a:pt x="1259881" y="13618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81AB7-C518-4944-8052-ED19175D6F15}">
      <dsp:nvSpPr>
        <dsp:cNvPr id="0" name=""/>
        <dsp:cNvSpPr/>
      </dsp:nvSpPr>
      <dsp:spPr>
        <a:xfrm>
          <a:off x="9102070" y="3787462"/>
          <a:ext cx="364076" cy="1181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预约婚庆流程</a:t>
          </a:r>
          <a:endParaRPr lang="zh-CN" altLang="en-US" sz="900" kern="1200" dirty="0"/>
        </a:p>
      </dsp:txBody>
      <dsp:txXfrm>
        <a:off x="9112733" y="3798125"/>
        <a:ext cx="342750" cy="1159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C22CC-8BF3-43E1-B790-B64ABCB0863F}">
      <dsp:nvSpPr>
        <dsp:cNvPr id="0" name=""/>
        <dsp:cNvSpPr/>
      </dsp:nvSpPr>
      <dsp:spPr>
        <a:xfrm>
          <a:off x="4043793" y="526994"/>
          <a:ext cx="1569557" cy="591489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美拍视频网站</a:t>
          </a:r>
          <a:endParaRPr lang="en-US" altLang="zh-CN" sz="1800" kern="1200" dirty="0" smtClean="0"/>
        </a:p>
      </dsp:txBody>
      <dsp:txXfrm>
        <a:off x="4043793" y="526994"/>
        <a:ext cx="1569557" cy="591489"/>
      </dsp:txXfrm>
    </dsp:sp>
    <dsp:sp modelId="{0D5DFC0B-D5AF-4008-B187-BF7872E3CCB0}">
      <dsp:nvSpPr>
        <dsp:cNvPr id="0" name=""/>
        <dsp:cNvSpPr/>
      </dsp:nvSpPr>
      <dsp:spPr>
        <a:xfrm>
          <a:off x="1355306" y="1118483"/>
          <a:ext cx="3473265" cy="488880"/>
        </a:xfrm>
        <a:custGeom>
          <a:avLst/>
          <a:gdLst/>
          <a:ahLst/>
          <a:cxnLst/>
          <a:rect l="0" t="0" r="0" b="0"/>
          <a:pathLst>
            <a:path>
              <a:moveTo>
                <a:pt x="3473265" y="0"/>
              </a:moveTo>
              <a:lnTo>
                <a:pt x="3473265" y="244440"/>
              </a:lnTo>
              <a:lnTo>
                <a:pt x="0" y="244440"/>
              </a:lnTo>
              <a:lnTo>
                <a:pt x="0" y="4888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F5BE4-4E17-4252-8034-FBDFADBF18ED}">
      <dsp:nvSpPr>
        <dsp:cNvPr id="0" name=""/>
        <dsp:cNvSpPr/>
      </dsp:nvSpPr>
      <dsp:spPr>
        <a:xfrm>
          <a:off x="693796" y="1607364"/>
          <a:ext cx="1323019" cy="436567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用户管理</a:t>
          </a:r>
          <a:endParaRPr lang="zh-CN" altLang="en-US" sz="1800" kern="1200" dirty="0"/>
        </a:p>
      </dsp:txBody>
      <dsp:txXfrm>
        <a:off x="693796" y="1607364"/>
        <a:ext cx="1323019" cy="436567"/>
      </dsp:txXfrm>
    </dsp:sp>
    <dsp:sp modelId="{02FA5AAE-61DF-46AD-BB6A-CAA9612EA09F}">
      <dsp:nvSpPr>
        <dsp:cNvPr id="0" name=""/>
        <dsp:cNvSpPr/>
      </dsp:nvSpPr>
      <dsp:spPr>
        <a:xfrm>
          <a:off x="264683" y="2043931"/>
          <a:ext cx="1090622" cy="800228"/>
        </a:xfrm>
        <a:custGeom>
          <a:avLst/>
          <a:gdLst/>
          <a:ahLst/>
          <a:cxnLst/>
          <a:rect l="0" t="0" r="0" b="0"/>
          <a:pathLst>
            <a:path>
              <a:moveTo>
                <a:pt x="1090622" y="0"/>
              </a:moveTo>
              <a:lnTo>
                <a:pt x="1090622" y="400114"/>
              </a:lnTo>
              <a:lnTo>
                <a:pt x="0" y="400114"/>
              </a:lnTo>
              <a:lnTo>
                <a:pt x="0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2929C-A4F0-4C7C-97AE-3D9E6937E0DE}">
      <dsp:nvSpPr>
        <dsp:cNvPr id="0" name=""/>
        <dsp:cNvSpPr/>
      </dsp:nvSpPr>
      <dsp:spPr>
        <a:xfrm>
          <a:off x="43225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注册</a:t>
          </a:r>
          <a:endParaRPr lang="zh-CN" altLang="en-US" sz="1800" kern="1200" dirty="0"/>
        </a:p>
      </dsp:txBody>
      <dsp:txXfrm>
        <a:off x="43225" y="2844160"/>
        <a:ext cx="442915" cy="1620335"/>
      </dsp:txXfrm>
    </dsp:sp>
    <dsp:sp modelId="{55C15FAD-D8D4-4881-8147-828D58D9D132}">
      <dsp:nvSpPr>
        <dsp:cNvPr id="0" name=""/>
        <dsp:cNvSpPr/>
      </dsp:nvSpPr>
      <dsp:spPr>
        <a:xfrm>
          <a:off x="831692" y="2043931"/>
          <a:ext cx="523613" cy="800228"/>
        </a:xfrm>
        <a:custGeom>
          <a:avLst/>
          <a:gdLst/>
          <a:ahLst/>
          <a:cxnLst/>
          <a:rect l="0" t="0" r="0" b="0"/>
          <a:pathLst>
            <a:path>
              <a:moveTo>
                <a:pt x="523613" y="0"/>
              </a:moveTo>
              <a:lnTo>
                <a:pt x="523613" y="400114"/>
              </a:lnTo>
              <a:lnTo>
                <a:pt x="0" y="400114"/>
              </a:lnTo>
              <a:lnTo>
                <a:pt x="0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39567-48AF-44AC-B64A-37406F8E768C}">
      <dsp:nvSpPr>
        <dsp:cNvPr id="0" name=""/>
        <dsp:cNvSpPr/>
      </dsp:nvSpPr>
      <dsp:spPr>
        <a:xfrm>
          <a:off x="610234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登录</a:t>
          </a:r>
          <a:endParaRPr lang="zh-CN" altLang="en-US" sz="1800" kern="1200" dirty="0"/>
        </a:p>
      </dsp:txBody>
      <dsp:txXfrm>
        <a:off x="610234" y="2844160"/>
        <a:ext cx="442915" cy="1620335"/>
      </dsp:txXfrm>
    </dsp:sp>
    <dsp:sp modelId="{B788E413-3DE2-45AB-A4B2-DD136E3731EE}">
      <dsp:nvSpPr>
        <dsp:cNvPr id="0" name=""/>
        <dsp:cNvSpPr/>
      </dsp:nvSpPr>
      <dsp:spPr>
        <a:xfrm>
          <a:off x="1256176" y="2043931"/>
          <a:ext cx="91440" cy="793926"/>
        </a:xfrm>
        <a:custGeom>
          <a:avLst/>
          <a:gdLst/>
          <a:ahLst/>
          <a:cxnLst/>
          <a:rect l="0" t="0" r="0" b="0"/>
          <a:pathLst>
            <a:path>
              <a:moveTo>
                <a:pt x="99129" y="0"/>
              </a:moveTo>
              <a:lnTo>
                <a:pt x="99129" y="396963"/>
              </a:lnTo>
              <a:lnTo>
                <a:pt x="45720" y="396963"/>
              </a:lnTo>
              <a:lnTo>
                <a:pt x="45720" y="79392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68465-D382-4981-B0DE-3BBB8FA592BD}">
      <dsp:nvSpPr>
        <dsp:cNvPr id="0" name=""/>
        <dsp:cNvSpPr/>
      </dsp:nvSpPr>
      <dsp:spPr>
        <a:xfrm>
          <a:off x="1080438" y="2837858"/>
          <a:ext cx="442915" cy="1626637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查看用户信息</a:t>
          </a:r>
          <a:endParaRPr lang="zh-CN" altLang="en-US" sz="1800" kern="1200" dirty="0"/>
        </a:p>
      </dsp:txBody>
      <dsp:txXfrm>
        <a:off x="1080438" y="2837858"/>
        <a:ext cx="442915" cy="1626637"/>
      </dsp:txXfrm>
    </dsp:sp>
    <dsp:sp modelId="{E79826ED-0F6F-4767-A29D-6752BB627459}">
      <dsp:nvSpPr>
        <dsp:cNvPr id="0" name=""/>
        <dsp:cNvSpPr/>
      </dsp:nvSpPr>
      <dsp:spPr>
        <a:xfrm>
          <a:off x="1355306" y="2043931"/>
          <a:ext cx="476401" cy="8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14"/>
              </a:lnTo>
              <a:lnTo>
                <a:pt x="476401" y="400114"/>
              </a:lnTo>
              <a:lnTo>
                <a:pt x="476401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E346E-9DE4-4F44-BBA6-54D9D182ACB5}">
      <dsp:nvSpPr>
        <dsp:cNvPr id="0" name=""/>
        <dsp:cNvSpPr/>
      </dsp:nvSpPr>
      <dsp:spPr>
        <a:xfrm>
          <a:off x="1610249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修改用户信息</a:t>
          </a:r>
          <a:endParaRPr lang="zh-CN" altLang="en-US" sz="1800" kern="1200" dirty="0"/>
        </a:p>
      </dsp:txBody>
      <dsp:txXfrm>
        <a:off x="1610249" y="2844160"/>
        <a:ext cx="442915" cy="1620335"/>
      </dsp:txXfrm>
    </dsp:sp>
    <dsp:sp modelId="{5D305664-94F3-47CA-AF60-179CC3BDAE47}">
      <dsp:nvSpPr>
        <dsp:cNvPr id="0" name=""/>
        <dsp:cNvSpPr/>
      </dsp:nvSpPr>
      <dsp:spPr>
        <a:xfrm>
          <a:off x="1355306" y="2043931"/>
          <a:ext cx="1011422" cy="8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14"/>
              </a:lnTo>
              <a:lnTo>
                <a:pt x="1011422" y="400114"/>
              </a:lnTo>
              <a:lnTo>
                <a:pt x="1011422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84702-748D-4036-93FF-3F9F955DFEB7}">
      <dsp:nvSpPr>
        <dsp:cNvPr id="0" name=""/>
        <dsp:cNvSpPr/>
      </dsp:nvSpPr>
      <dsp:spPr>
        <a:xfrm>
          <a:off x="2145270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关注用户</a:t>
          </a:r>
          <a:endParaRPr lang="zh-CN" altLang="en-US" sz="1800" kern="1200" dirty="0"/>
        </a:p>
      </dsp:txBody>
      <dsp:txXfrm>
        <a:off x="2145270" y="2844160"/>
        <a:ext cx="442915" cy="1620335"/>
      </dsp:txXfrm>
    </dsp:sp>
    <dsp:sp modelId="{30E780F8-FE02-43BA-A0CC-C722C670B96E}">
      <dsp:nvSpPr>
        <dsp:cNvPr id="0" name=""/>
        <dsp:cNvSpPr/>
      </dsp:nvSpPr>
      <dsp:spPr>
        <a:xfrm>
          <a:off x="3079688" y="1118483"/>
          <a:ext cx="1748883" cy="488880"/>
        </a:xfrm>
        <a:custGeom>
          <a:avLst/>
          <a:gdLst/>
          <a:ahLst/>
          <a:cxnLst/>
          <a:rect l="0" t="0" r="0" b="0"/>
          <a:pathLst>
            <a:path>
              <a:moveTo>
                <a:pt x="1748883" y="0"/>
              </a:moveTo>
              <a:lnTo>
                <a:pt x="1748883" y="244440"/>
              </a:lnTo>
              <a:lnTo>
                <a:pt x="0" y="244440"/>
              </a:lnTo>
              <a:lnTo>
                <a:pt x="0" y="4888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F10F-7865-426C-B690-73029C4AD529}">
      <dsp:nvSpPr>
        <dsp:cNvPr id="0" name=""/>
        <dsp:cNvSpPr/>
      </dsp:nvSpPr>
      <dsp:spPr>
        <a:xfrm>
          <a:off x="2418178" y="1607364"/>
          <a:ext cx="1323019" cy="436567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评论管理</a:t>
          </a:r>
          <a:endParaRPr lang="zh-CN" altLang="en-US" sz="1800" kern="1200" dirty="0"/>
        </a:p>
      </dsp:txBody>
      <dsp:txXfrm>
        <a:off x="2418178" y="1607364"/>
        <a:ext cx="1323019" cy="436567"/>
      </dsp:txXfrm>
    </dsp:sp>
    <dsp:sp modelId="{630D5E42-3A15-44E0-B391-7930EE1D565C}">
      <dsp:nvSpPr>
        <dsp:cNvPr id="0" name=""/>
        <dsp:cNvSpPr/>
      </dsp:nvSpPr>
      <dsp:spPr>
        <a:xfrm>
          <a:off x="2863696" y="2043931"/>
          <a:ext cx="215992" cy="800228"/>
        </a:xfrm>
        <a:custGeom>
          <a:avLst/>
          <a:gdLst/>
          <a:ahLst/>
          <a:cxnLst/>
          <a:rect l="0" t="0" r="0" b="0"/>
          <a:pathLst>
            <a:path>
              <a:moveTo>
                <a:pt x="215992" y="0"/>
              </a:moveTo>
              <a:lnTo>
                <a:pt x="215992" y="400114"/>
              </a:lnTo>
              <a:lnTo>
                <a:pt x="0" y="400114"/>
              </a:lnTo>
              <a:lnTo>
                <a:pt x="0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02097-BCD3-44C6-8758-F9F828DCC364}">
      <dsp:nvSpPr>
        <dsp:cNvPr id="0" name=""/>
        <dsp:cNvSpPr/>
      </dsp:nvSpPr>
      <dsp:spPr>
        <a:xfrm>
          <a:off x="2642238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添加评论</a:t>
          </a:r>
          <a:endParaRPr lang="zh-CN" altLang="en-US" sz="1800" kern="1200" dirty="0"/>
        </a:p>
      </dsp:txBody>
      <dsp:txXfrm>
        <a:off x="2642238" y="2844160"/>
        <a:ext cx="442915" cy="1620335"/>
      </dsp:txXfrm>
    </dsp:sp>
    <dsp:sp modelId="{8FC761FB-5948-470F-9BBC-3CF2608109DB}">
      <dsp:nvSpPr>
        <dsp:cNvPr id="0" name=""/>
        <dsp:cNvSpPr/>
      </dsp:nvSpPr>
      <dsp:spPr>
        <a:xfrm>
          <a:off x="3079688" y="2043931"/>
          <a:ext cx="269486" cy="8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14"/>
              </a:lnTo>
              <a:lnTo>
                <a:pt x="269486" y="400114"/>
              </a:lnTo>
              <a:lnTo>
                <a:pt x="269486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BE672-26CA-4847-822F-E31360D532D9}">
      <dsp:nvSpPr>
        <dsp:cNvPr id="0" name=""/>
        <dsp:cNvSpPr/>
      </dsp:nvSpPr>
      <dsp:spPr>
        <a:xfrm>
          <a:off x="3127716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删除评论</a:t>
          </a:r>
          <a:endParaRPr lang="zh-CN" altLang="en-US" sz="1800" kern="1200" dirty="0"/>
        </a:p>
      </dsp:txBody>
      <dsp:txXfrm>
        <a:off x="3127716" y="2844160"/>
        <a:ext cx="442915" cy="1620335"/>
      </dsp:txXfrm>
    </dsp:sp>
    <dsp:sp modelId="{B34D22A9-F51F-4134-8267-C2772A7D8341}">
      <dsp:nvSpPr>
        <dsp:cNvPr id="0" name=""/>
        <dsp:cNvSpPr/>
      </dsp:nvSpPr>
      <dsp:spPr>
        <a:xfrm>
          <a:off x="3079688" y="2043931"/>
          <a:ext cx="785413" cy="8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14"/>
              </a:lnTo>
              <a:lnTo>
                <a:pt x="785413" y="400114"/>
              </a:lnTo>
              <a:lnTo>
                <a:pt x="785413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4BA8F-CDC6-4992-BE92-4105494ABFFC}">
      <dsp:nvSpPr>
        <dsp:cNvPr id="0" name=""/>
        <dsp:cNvSpPr/>
      </dsp:nvSpPr>
      <dsp:spPr>
        <a:xfrm>
          <a:off x="3643643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回复评论</a:t>
          </a:r>
          <a:endParaRPr lang="zh-CN" altLang="en-US" sz="1800" kern="1200" dirty="0"/>
        </a:p>
      </dsp:txBody>
      <dsp:txXfrm>
        <a:off x="3643643" y="2844160"/>
        <a:ext cx="442915" cy="1620335"/>
      </dsp:txXfrm>
    </dsp:sp>
    <dsp:sp modelId="{744F3CBD-0184-4FBE-91A7-E9A76AD50B85}">
      <dsp:nvSpPr>
        <dsp:cNvPr id="0" name=""/>
        <dsp:cNvSpPr/>
      </dsp:nvSpPr>
      <dsp:spPr>
        <a:xfrm>
          <a:off x="4624635" y="1118483"/>
          <a:ext cx="203935" cy="488880"/>
        </a:xfrm>
        <a:custGeom>
          <a:avLst/>
          <a:gdLst/>
          <a:ahLst/>
          <a:cxnLst/>
          <a:rect l="0" t="0" r="0" b="0"/>
          <a:pathLst>
            <a:path>
              <a:moveTo>
                <a:pt x="203935" y="0"/>
              </a:moveTo>
              <a:lnTo>
                <a:pt x="203935" y="244440"/>
              </a:lnTo>
              <a:lnTo>
                <a:pt x="0" y="244440"/>
              </a:lnTo>
              <a:lnTo>
                <a:pt x="0" y="4888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5CE82-7969-4A9F-881D-51BE41D0E1C7}">
      <dsp:nvSpPr>
        <dsp:cNvPr id="0" name=""/>
        <dsp:cNvSpPr/>
      </dsp:nvSpPr>
      <dsp:spPr>
        <a:xfrm>
          <a:off x="3963126" y="1607364"/>
          <a:ext cx="1323019" cy="436567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转发</a:t>
          </a:r>
          <a:endParaRPr lang="zh-CN" altLang="en-US" sz="1800" kern="1200" dirty="0"/>
        </a:p>
      </dsp:txBody>
      <dsp:txXfrm>
        <a:off x="3963126" y="1607364"/>
        <a:ext cx="1323019" cy="436567"/>
      </dsp:txXfrm>
    </dsp:sp>
    <dsp:sp modelId="{BE22F74E-BFF0-4537-B15A-CB833E8BC167}">
      <dsp:nvSpPr>
        <dsp:cNvPr id="0" name=""/>
        <dsp:cNvSpPr/>
      </dsp:nvSpPr>
      <dsp:spPr>
        <a:xfrm>
          <a:off x="4578915" y="2043931"/>
          <a:ext cx="91440" cy="800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114"/>
              </a:lnTo>
              <a:lnTo>
                <a:pt x="68171" y="400114"/>
              </a:lnTo>
              <a:lnTo>
                <a:pt x="68171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8A311-D92F-450B-9062-7AA80F980C8D}">
      <dsp:nvSpPr>
        <dsp:cNvPr id="0" name=""/>
        <dsp:cNvSpPr/>
      </dsp:nvSpPr>
      <dsp:spPr>
        <a:xfrm>
          <a:off x="4425629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转发视频</a:t>
          </a:r>
          <a:endParaRPr lang="zh-CN" altLang="en-US" sz="1800" kern="1200" dirty="0"/>
        </a:p>
      </dsp:txBody>
      <dsp:txXfrm>
        <a:off x="4425629" y="2844160"/>
        <a:ext cx="442915" cy="1620335"/>
      </dsp:txXfrm>
    </dsp:sp>
    <dsp:sp modelId="{03DEDE68-E7A5-4F9A-8CE2-5978BADAB9BB}">
      <dsp:nvSpPr>
        <dsp:cNvPr id="0" name=""/>
        <dsp:cNvSpPr/>
      </dsp:nvSpPr>
      <dsp:spPr>
        <a:xfrm>
          <a:off x="4828571" y="1118483"/>
          <a:ext cx="1408184" cy="48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40"/>
              </a:lnTo>
              <a:lnTo>
                <a:pt x="1408184" y="244440"/>
              </a:lnTo>
              <a:lnTo>
                <a:pt x="1408184" y="4888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C7B0E-C700-4A17-8470-2926C6E45F2D}">
      <dsp:nvSpPr>
        <dsp:cNvPr id="0" name=""/>
        <dsp:cNvSpPr/>
      </dsp:nvSpPr>
      <dsp:spPr>
        <a:xfrm>
          <a:off x="5575246" y="1607364"/>
          <a:ext cx="1323019" cy="436567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视频管理</a:t>
          </a:r>
          <a:endParaRPr lang="zh-CN" altLang="en-US" sz="1800" kern="1200" dirty="0"/>
        </a:p>
      </dsp:txBody>
      <dsp:txXfrm>
        <a:off x="5575246" y="1607364"/>
        <a:ext cx="1323019" cy="436567"/>
      </dsp:txXfrm>
    </dsp:sp>
    <dsp:sp modelId="{BFA35026-A11E-41F8-9D0A-9C80C00852D6}">
      <dsp:nvSpPr>
        <dsp:cNvPr id="0" name=""/>
        <dsp:cNvSpPr/>
      </dsp:nvSpPr>
      <dsp:spPr>
        <a:xfrm>
          <a:off x="5553394" y="2043931"/>
          <a:ext cx="683361" cy="800228"/>
        </a:xfrm>
        <a:custGeom>
          <a:avLst/>
          <a:gdLst/>
          <a:ahLst/>
          <a:cxnLst/>
          <a:rect l="0" t="0" r="0" b="0"/>
          <a:pathLst>
            <a:path>
              <a:moveTo>
                <a:pt x="683361" y="0"/>
              </a:moveTo>
              <a:lnTo>
                <a:pt x="683361" y="400114"/>
              </a:lnTo>
              <a:lnTo>
                <a:pt x="0" y="400114"/>
              </a:lnTo>
              <a:lnTo>
                <a:pt x="0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393DB-6F33-4BEC-89E0-61B52F70D593}">
      <dsp:nvSpPr>
        <dsp:cNvPr id="0" name=""/>
        <dsp:cNvSpPr/>
      </dsp:nvSpPr>
      <dsp:spPr>
        <a:xfrm>
          <a:off x="5331936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上传视频</a:t>
          </a:r>
          <a:endParaRPr lang="zh-CN" altLang="en-US" sz="1800" kern="1200" dirty="0"/>
        </a:p>
      </dsp:txBody>
      <dsp:txXfrm>
        <a:off x="5331936" y="2844160"/>
        <a:ext cx="442915" cy="1620335"/>
      </dsp:txXfrm>
    </dsp:sp>
    <dsp:sp modelId="{583080A6-A3DF-41A4-A951-53905332C43F}">
      <dsp:nvSpPr>
        <dsp:cNvPr id="0" name=""/>
        <dsp:cNvSpPr/>
      </dsp:nvSpPr>
      <dsp:spPr>
        <a:xfrm>
          <a:off x="6083716" y="2043931"/>
          <a:ext cx="153039" cy="800228"/>
        </a:xfrm>
        <a:custGeom>
          <a:avLst/>
          <a:gdLst/>
          <a:ahLst/>
          <a:cxnLst/>
          <a:rect l="0" t="0" r="0" b="0"/>
          <a:pathLst>
            <a:path>
              <a:moveTo>
                <a:pt x="153039" y="0"/>
              </a:moveTo>
              <a:lnTo>
                <a:pt x="153039" y="400114"/>
              </a:lnTo>
              <a:lnTo>
                <a:pt x="0" y="400114"/>
              </a:lnTo>
              <a:lnTo>
                <a:pt x="0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02C9-ED76-4B8F-9091-B5D796B08014}">
      <dsp:nvSpPr>
        <dsp:cNvPr id="0" name=""/>
        <dsp:cNvSpPr/>
      </dsp:nvSpPr>
      <dsp:spPr>
        <a:xfrm>
          <a:off x="5862258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推荐视频</a:t>
          </a:r>
          <a:endParaRPr lang="zh-CN" altLang="en-US" sz="1800" kern="1200" dirty="0"/>
        </a:p>
      </dsp:txBody>
      <dsp:txXfrm>
        <a:off x="5862258" y="2844160"/>
        <a:ext cx="442915" cy="1620335"/>
      </dsp:txXfrm>
    </dsp:sp>
    <dsp:sp modelId="{458971B6-1989-4EC6-9A15-68CCD3C62D4A}">
      <dsp:nvSpPr>
        <dsp:cNvPr id="0" name=""/>
        <dsp:cNvSpPr/>
      </dsp:nvSpPr>
      <dsp:spPr>
        <a:xfrm>
          <a:off x="6236755" y="2043931"/>
          <a:ext cx="375941" cy="8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14"/>
              </a:lnTo>
              <a:lnTo>
                <a:pt x="375941" y="400114"/>
              </a:lnTo>
              <a:lnTo>
                <a:pt x="375941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92D43-A50A-4EC3-800B-813672797984}">
      <dsp:nvSpPr>
        <dsp:cNvPr id="0" name=""/>
        <dsp:cNvSpPr/>
      </dsp:nvSpPr>
      <dsp:spPr>
        <a:xfrm>
          <a:off x="6391239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删除视频</a:t>
          </a:r>
          <a:endParaRPr lang="zh-CN" altLang="en-US" sz="1800" kern="1200" dirty="0"/>
        </a:p>
      </dsp:txBody>
      <dsp:txXfrm>
        <a:off x="6391239" y="2844160"/>
        <a:ext cx="442915" cy="1620335"/>
      </dsp:txXfrm>
    </dsp:sp>
    <dsp:sp modelId="{8F765293-2556-4350-9DD5-C5BBD76DC254}">
      <dsp:nvSpPr>
        <dsp:cNvPr id="0" name=""/>
        <dsp:cNvSpPr/>
      </dsp:nvSpPr>
      <dsp:spPr>
        <a:xfrm>
          <a:off x="4828571" y="1118483"/>
          <a:ext cx="2912282" cy="48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40"/>
              </a:lnTo>
              <a:lnTo>
                <a:pt x="2912282" y="244440"/>
              </a:lnTo>
              <a:lnTo>
                <a:pt x="2912282" y="4888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33C10-5E78-4B4E-A570-2E86C08F02EB}">
      <dsp:nvSpPr>
        <dsp:cNvPr id="0" name=""/>
        <dsp:cNvSpPr/>
      </dsp:nvSpPr>
      <dsp:spPr>
        <a:xfrm>
          <a:off x="7079344" y="1607364"/>
          <a:ext cx="1323019" cy="436567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话题管</a:t>
          </a:r>
          <a:r>
            <a:rPr lang="zh-CN" altLang="en-US" sz="1800" kern="1200" dirty="0" smtClean="0"/>
            <a:t>理</a:t>
          </a:r>
          <a:endParaRPr lang="zh-CN" altLang="en-US" sz="1800" kern="1200" dirty="0"/>
        </a:p>
      </dsp:txBody>
      <dsp:txXfrm>
        <a:off x="7079344" y="1607364"/>
        <a:ext cx="1323019" cy="436567"/>
      </dsp:txXfrm>
    </dsp:sp>
    <dsp:sp modelId="{83F99294-DEA6-45D9-87E6-FE683E6980D6}">
      <dsp:nvSpPr>
        <dsp:cNvPr id="0" name=""/>
        <dsp:cNvSpPr/>
      </dsp:nvSpPr>
      <dsp:spPr>
        <a:xfrm>
          <a:off x="7075353" y="2043931"/>
          <a:ext cx="665500" cy="800228"/>
        </a:xfrm>
        <a:custGeom>
          <a:avLst/>
          <a:gdLst/>
          <a:ahLst/>
          <a:cxnLst/>
          <a:rect l="0" t="0" r="0" b="0"/>
          <a:pathLst>
            <a:path>
              <a:moveTo>
                <a:pt x="665500" y="0"/>
              </a:moveTo>
              <a:lnTo>
                <a:pt x="665500" y="400114"/>
              </a:lnTo>
              <a:lnTo>
                <a:pt x="0" y="400114"/>
              </a:lnTo>
              <a:lnTo>
                <a:pt x="0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5AE1D-DC34-4550-B1AA-A578B98A9A02}">
      <dsp:nvSpPr>
        <dsp:cNvPr id="0" name=""/>
        <dsp:cNvSpPr/>
      </dsp:nvSpPr>
      <dsp:spPr>
        <a:xfrm>
          <a:off x="6853896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添加话题</a:t>
          </a:r>
          <a:endParaRPr lang="zh-CN" altLang="en-US" sz="1800" kern="1200" dirty="0"/>
        </a:p>
      </dsp:txBody>
      <dsp:txXfrm>
        <a:off x="6853896" y="2844160"/>
        <a:ext cx="442915" cy="1620335"/>
      </dsp:txXfrm>
    </dsp:sp>
    <dsp:sp modelId="{DDB192A8-734F-4F61-82B4-5D27DEFDBFFE}">
      <dsp:nvSpPr>
        <dsp:cNvPr id="0" name=""/>
        <dsp:cNvSpPr/>
      </dsp:nvSpPr>
      <dsp:spPr>
        <a:xfrm>
          <a:off x="7614778" y="2043931"/>
          <a:ext cx="126076" cy="800228"/>
        </a:xfrm>
        <a:custGeom>
          <a:avLst/>
          <a:gdLst/>
          <a:ahLst/>
          <a:cxnLst/>
          <a:rect l="0" t="0" r="0" b="0"/>
          <a:pathLst>
            <a:path>
              <a:moveTo>
                <a:pt x="126076" y="0"/>
              </a:moveTo>
              <a:lnTo>
                <a:pt x="126076" y="400114"/>
              </a:lnTo>
              <a:lnTo>
                <a:pt x="0" y="400114"/>
              </a:lnTo>
              <a:lnTo>
                <a:pt x="0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331FB-3965-4C1E-BA1B-6AF7638E9917}">
      <dsp:nvSpPr>
        <dsp:cNvPr id="0" name=""/>
        <dsp:cNvSpPr/>
      </dsp:nvSpPr>
      <dsp:spPr>
        <a:xfrm>
          <a:off x="7393320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话题转发</a:t>
          </a:r>
          <a:endParaRPr lang="zh-CN" altLang="en-US" sz="1800" kern="1200" dirty="0"/>
        </a:p>
      </dsp:txBody>
      <dsp:txXfrm>
        <a:off x="7393320" y="2844160"/>
        <a:ext cx="442915" cy="1620335"/>
      </dsp:txXfrm>
    </dsp:sp>
    <dsp:sp modelId="{064FB9DC-7B8A-4297-BD75-CA3B5F26FEA3}">
      <dsp:nvSpPr>
        <dsp:cNvPr id="0" name=""/>
        <dsp:cNvSpPr/>
      </dsp:nvSpPr>
      <dsp:spPr>
        <a:xfrm>
          <a:off x="7740854" y="2043931"/>
          <a:ext cx="410068" cy="8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14"/>
              </a:lnTo>
              <a:lnTo>
                <a:pt x="410068" y="400114"/>
              </a:lnTo>
              <a:lnTo>
                <a:pt x="410068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B8C0-4618-47BA-9DDD-6113BAE0788B}">
      <dsp:nvSpPr>
        <dsp:cNvPr id="0" name=""/>
        <dsp:cNvSpPr/>
      </dsp:nvSpPr>
      <dsp:spPr>
        <a:xfrm>
          <a:off x="7929464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推荐话题</a:t>
          </a:r>
          <a:endParaRPr lang="zh-CN" altLang="en-US" sz="1800" kern="1200" dirty="0"/>
        </a:p>
      </dsp:txBody>
      <dsp:txXfrm>
        <a:off x="7929464" y="2844160"/>
        <a:ext cx="442915" cy="1620335"/>
      </dsp:txXfrm>
    </dsp:sp>
    <dsp:sp modelId="{279E23B3-7DA6-41C5-B90C-D3A6B0CABCBB}">
      <dsp:nvSpPr>
        <dsp:cNvPr id="0" name=""/>
        <dsp:cNvSpPr/>
      </dsp:nvSpPr>
      <dsp:spPr>
        <a:xfrm>
          <a:off x="7740854" y="2043931"/>
          <a:ext cx="941702" cy="8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14"/>
              </a:lnTo>
              <a:lnTo>
                <a:pt x="941702" y="400114"/>
              </a:lnTo>
              <a:lnTo>
                <a:pt x="941702" y="80022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9CA2D-2664-4131-A275-FFE578F1BF37}">
      <dsp:nvSpPr>
        <dsp:cNvPr id="0" name=""/>
        <dsp:cNvSpPr/>
      </dsp:nvSpPr>
      <dsp:spPr>
        <a:xfrm>
          <a:off x="8461099" y="2844160"/>
          <a:ext cx="442915" cy="1620335"/>
        </a:xfrm>
        <a:prstGeom prst="flowChartProcess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删</a:t>
          </a:r>
          <a:r>
            <a:rPr lang="zh-CN" altLang="en-US" sz="1800" kern="1200" dirty="0" smtClean="0"/>
            <a:t>除话题</a:t>
          </a:r>
          <a:endParaRPr lang="zh-CN" altLang="en-US" sz="1800" kern="1200" dirty="0"/>
        </a:p>
      </dsp:txBody>
      <dsp:txXfrm>
        <a:off x="8461099" y="2844160"/>
        <a:ext cx="442915" cy="162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46CB-B9B8-40A7-AEFE-F4E033E4987E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BFD02-63EF-4BEC-AC83-D37F778D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BFD02-63EF-4BEC-AC83-D37F778D23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51671225"/>
              </p:ext>
            </p:extLst>
          </p:nvPr>
        </p:nvGraphicFramePr>
        <p:xfrm>
          <a:off x="-108520" y="332656"/>
          <a:ext cx="964907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0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04368936"/>
              </p:ext>
            </p:extLst>
          </p:nvPr>
        </p:nvGraphicFramePr>
        <p:xfrm>
          <a:off x="0" y="620688"/>
          <a:ext cx="90010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914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252</Words>
  <Application>Microsoft Office PowerPoint</Application>
  <PresentationFormat>全屏显示(4:3)</PresentationFormat>
  <Paragraphs>57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袁珊妮</dc:creator>
  <cp:lastModifiedBy>袁珊妮</cp:lastModifiedBy>
  <cp:revision>13</cp:revision>
  <dcterms:created xsi:type="dcterms:W3CDTF">2017-10-15T23:37:38Z</dcterms:created>
  <dcterms:modified xsi:type="dcterms:W3CDTF">2017-11-08T08:42:52Z</dcterms:modified>
</cp:coreProperties>
</file>