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57" r:id="rId6"/>
    <p:sldId id="258" r:id="rId7"/>
    <p:sldId id="325" r:id="rId8"/>
    <p:sldId id="307" r:id="rId9"/>
    <p:sldId id="308" r:id="rId10"/>
    <p:sldId id="306" r:id="rId11"/>
    <p:sldId id="305" r:id="rId12"/>
    <p:sldId id="304" r:id="rId13"/>
    <p:sldId id="303" r:id="rId14"/>
    <p:sldId id="320" r:id="rId15"/>
    <p:sldId id="321" r:id="rId16"/>
    <p:sldId id="322" r:id="rId17"/>
    <p:sldId id="323" r:id="rId18"/>
    <p:sldId id="266" r:id="rId19"/>
    <p:sldId id="267" r:id="rId20"/>
    <p:sldId id="324" r:id="rId21"/>
    <p:sldId id="310" r:id="rId22"/>
    <p:sldId id="309" r:id="rId23"/>
    <p:sldId id="311" r:id="rId24"/>
    <p:sldId id="312" r:id="rId25"/>
    <p:sldId id="313" r:id="rId26"/>
    <p:sldId id="314" r:id="rId27"/>
    <p:sldId id="315" r:id="rId28"/>
    <p:sldId id="317" r:id="rId29"/>
    <p:sldId id="318" r:id="rId30"/>
    <p:sldId id="319" r:id="rId31"/>
    <p:sldId id="301" r:id="rId32"/>
    <p:sldId id="302" r:id="rId33"/>
    <p:sldId id="32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8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B19E-7690-40EB-A617-439EC7E7ED9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EBB59-0C4E-4956-9EB6-8BF0BC6ECB66}">
      <dgm:prSet custT="1"/>
      <dgm:spPr/>
      <dgm:t>
        <a:bodyPr/>
        <a:lstStyle/>
        <a:p>
          <a:r>
            <a:rPr lang="en-US" sz="2000"/>
            <a:t>Aims</a:t>
          </a:r>
        </a:p>
      </dgm:t>
    </dgm:pt>
    <dgm:pt modelId="{712B9059-9019-4FF6-8242-BB14C7535153}" type="parTrans" cxnId="{220C52BD-83DE-442E-B6A7-EB0D3FE352EC}">
      <dgm:prSet/>
      <dgm:spPr/>
      <dgm:t>
        <a:bodyPr/>
        <a:lstStyle/>
        <a:p>
          <a:endParaRPr lang="en-US"/>
        </a:p>
      </dgm:t>
    </dgm:pt>
    <dgm:pt modelId="{1AC6DF44-06F4-4C27-A740-EC58C22EE692}" type="sibTrans" cxnId="{220C52BD-83DE-442E-B6A7-EB0D3FE352EC}">
      <dgm:prSet/>
      <dgm:spPr/>
      <dgm:t>
        <a:bodyPr/>
        <a:lstStyle/>
        <a:p>
          <a:endParaRPr lang="en-US"/>
        </a:p>
      </dgm:t>
    </dgm:pt>
    <dgm:pt modelId="{050B65E2-E7B3-4253-8E3A-837EB09C53E7}">
      <dgm:prSet custT="1"/>
      <dgm:spPr/>
      <dgm:t>
        <a:bodyPr/>
        <a:lstStyle/>
        <a:p>
          <a:r>
            <a:rPr lang="en-US" sz="2000"/>
            <a:t>- storing different data that will be used during food delivery.</a:t>
          </a:r>
        </a:p>
      </dgm:t>
    </dgm:pt>
    <dgm:pt modelId="{CC20DCA5-432E-457B-82E3-8D6E9B873235}" type="parTrans" cxnId="{2A146E59-F4A5-468E-84AC-5CF9C941F573}">
      <dgm:prSet/>
      <dgm:spPr/>
      <dgm:t>
        <a:bodyPr/>
        <a:lstStyle/>
        <a:p>
          <a:endParaRPr lang="en-US"/>
        </a:p>
      </dgm:t>
    </dgm:pt>
    <dgm:pt modelId="{BC584C6E-6433-4E21-B7D2-4DE9F99EB08F}" type="sibTrans" cxnId="{2A146E59-F4A5-468E-84AC-5CF9C941F573}">
      <dgm:prSet/>
      <dgm:spPr/>
      <dgm:t>
        <a:bodyPr/>
        <a:lstStyle/>
        <a:p>
          <a:endParaRPr lang="en-US"/>
        </a:p>
      </dgm:t>
    </dgm:pt>
    <dgm:pt modelId="{0797FE60-35BF-4C22-8306-E270CCFA3781}">
      <dgm:prSet custT="1"/>
      <dgm:spPr/>
      <dgm:t>
        <a:bodyPr/>
        <a:lstStyle/>
        <a:p>
          <a:r>
            <a:rPr lang="en-US" sz="2000"/>
            <a:t>By searching the database system:</a:t>
          </a:r>
        </a:p>
      </dgm:t>
    </dgm:pt>
    <dgm:pt modelId="{CC47FA75-AB7C-4EFD-9223-C2CF298194F8}" type="parTrans" cxnId="{2D391172-A851-4B43-B0C0-40A0A4F2088B}">
      <dgm:prSet/>
      <dgm:spPr/>
      <dgm:t>
        <a:bodyPr/>
        <a:lstStyle/>
        <a:p>
          <a:endParaRPr lang="en-US"/>
        </a:p>
      </dgm:t>
    </dgm:pt>
    <dgm:pt modelId="{AD5E1B37-B6A4-419A-8FF0-E825ED3A3A72}" type="sibTrans" cxnId="{2D391172-A851-4B43-B0C0-40A0A4F2088B}">
      <dgm:prSet/>
      <dgm:spPr/>
      <dgm:t>
        <a:bodyPr/>
        <a:lstStyle/>
        <a:p>
          <a:endParaRPr lang="en-US"/>
        </a:p>
      </dgm:t>
    </dgm:pt>
    <dgm:pt modelId="{3FFC6B7A-2BAE-4330-9F7F-2DBD8E7EE268}">
      <dgm:prSet custT="1"/>
      <dgm:spPr/>
      <dgm:t>
        <a:bodyPr/>
        <a:lstStyle/>
        <a:p>
          <a:r>
            <a:rPr lang="en-US" sz="2000"/>
            <a:t>- For client:</a:t>
          </a:r>
          <a:r>
            <a:rPr lang="en-US" sz="2000">
              <a:latin typeface="Century Gothic" panose="020B0502020202020204"/>
            </a:rPr>
            <a:t> </a:t>
          </a:r>
        </a:p>
      </dgm:t>
    </dgm:pt>
    <dgm:pt modelId="{1189864D-4D56-445E-B1DD-6386E07194B0}" type="parTrans" cxnId="{02A9886B-5DDF-4C8F-B07D-A31050A398C2}">
      <dgm:prSet/>
      <dgm:spPr/>
      <dgm:t>
        <a:bodyPr/>
        <a:lstStyle/>
        <a:p>
          <a:endParaRPr lang="en-US"/>
        </a:p>
      </dgm:t>
    </dgm:pt>
    <dgm:pt modelId="{7162DCE6-7789-497E-8704-7FDBE62B3287}" type="sibTrans" cxnId="{02A9886B-5DDF-4C8F-B07D-A31050A398C2}">
      <dgm:prSet/>
      <dgm:spPr/>
      <dgm:t>
        <a:bodyPr/>
        <a:lstStyle/>
        <a:p>
          <a:endParaRPr lang="en-US"/>
        </a:p>
      </dgm:t>
    </dgm:pt>
    <dgm:pt modelId="{4570D3AB-9648-4227-A9E9-0C0A2184E4C4}">
      <dgm:prSet custT="1"/>
      <dgm:spPr/>
      <dgm:t>
        <a:bodyPr/>
        <a:lstStyle/>
        <a:p>
          <a:r>
            <a:rPr lang="en-US" sz="2000"/>
            <a:t>They can choose and order food from our platform.</a:t>
          </a:r>
        </a:p>
      </dgm:t>
    </dgm:pt>
    <dgm:pt modelId="{8F378CD0-7A67-4C77-AE93-2672F1F6CAA8}" type="parTrans" cxnId="{8DA041F6-EB4E-46AF-825C-00AF52C3AC67}">
      <dgm:prSet/>
      <dgm:spPr/>
      <dgm:t>
        <a:bodyPr/>
        <a:lstStyle/>
        <a:p>
          <a:endParaRPr lang="en-US"/>
        </a:p>
      </dgm:t>
    </dgm:pt>
    <dgm:pt modelId="{B856D725-C8C3-4C7E-925C-AAD8F498E3B2}" type="sibTrans" cxnId="{8DA041F6-EB4E-46AF-825C-00AF52C3AC67}">
      <dgm:prSet/>
      <dgm:spPr/>
      <dgm:t>
        <a:bodyPr/>
        <a:lstStyle/>
        <a:p>
          <a:endParaRPr lang="en-US"/>
        </a:p>
      </dgm:t>
    </dgm:pt>
    <dgm:pt modelId="{B4279792-A375-474E-85E4-E6B93FE4C86D}">
      <dgm:prSet custT="1"/>
      <dgm:spPr/>
      <dgm:t>
        <a:bodyPr/>
        <a:lstStyle/>
        <a:p>
          <a:r>
            <a:rPr lang="en-US" sz="2000"/>
            <a:t>- For our staff:</a:t>
          </a:r>
          <a:r>
            <a:rPr lang="en-US" sz="2000">
              <a:latin typeface="Century Gothic" panose="020B0502020202020204"/>
            </a:rPr>
            <a:t> </a:t>
          </a:r>
          <a:endParaRPr lang="en-US" sz="2000"/>
        </a:p>
      </dgm:t>
    </dgm:pt>
    <dgm:pt modelId="{7B83CB05-E0C6-4CAC-BFE7-1D73D5663D8E}" type="parTrans" cxnId="{3F0AB675-F3A8-4B96-BC65-72FD6A3672AD}">
      <dgm:prSet/>
      <dgm:spPr/>
      <dgm:t>
        <a:bodyPr/>
        <a:lstStyle/>
        <a:p>
          <a:endParaRPr lang="en-US"/>
        </a:p>
      </dgm:t>
    </dgm:pt>
    <dgm:pt modelId="{65953938-50CA-479F-981E-2ED745845059}" type="sibTrans" cxnId="{3F0AB675-F3A8-4B96-BC65-72FD6A3672AD}">
      <dgm:prSet/>
      <dgm:spPr/>
      <dgm:t>
        <a:bodyPr/>
        <a:lstStyle/>
        <a:p>
          <a:endParaRPr lang="en-US"/>
        </a:p>
      </dgm:t>
    </dgm:pt>
    <dgm:pt modelId="{13573D57-3630-46D3-8E99-86D107527D5A}">
      <dgm:prSet custT="1"/>
      <dgm:spPr/>
      <dgm:t>
        <a:bodyPr/>
        <a:lstStyle/>
        <a:p>
          <a:r>
            <a:rPr lang="en-US" sz="2000"/>
            <a:t>They can check the order from the platform.</a:t>
          </a:r>
        </a:p>
      </dgm:t>
    </dgm:pt>
    <dgm:pt modelId="{D5F90D56-F52E-4173-9764-787E5C663574}" type="parTrans" cxnId="{8A6B3421-B82C-4A1E-88DC-D36ED84E1410}">
      <dgm:prSet/>
      <dgm:spPr/>
      <dgm:t>
        <a:bodyPr/>
        <a:lstStyle/>
        <a:p>
          <a:endParaRPr lang="en-US"/>
        </a:p>
      </dgm:t>
    </dgm:pt>
    <dgm:pt modelId="{262937D7-63E8-4ABA-B190-543AEE6ABA45}" type="sibTrans" cxnId="{8A6B3421-B82C-4A1E-88DC-D36ED84E1410}">
      <dgm:prSet/>
      <dgm:spPr/>
      <dgm:t>
        <a:bodyPr/>
        <a:lstStyle/>
        <a:p>
          <a:endParaRPr lang="en-US"/>
        </a:p>
      </dgm:t>
    </dgm:pt>
    <dgm:pt modelId="{E9BA86C6-4A4B-47D5-B0FA-BF131F10DFF5}">
      <dgm:prSet custT="1"/>
      <dgm:spPr/>
      <dgm:t>
        <a:bodyPr/>
        <a:lstStyle/>
        <a:p>
          <a:r>
            <a:rPr lang="en-US" sz="2000"/>
            <a:t>- For business partner:</a:t>
          </a:r>
          <a:r>
            <a:rPr lang="en-US" sz="2000">
              <a:latin typeface="Century Gothic" panose="020B0502020202020204"/>
            </a:rPr>
            <a:t> </a:t>
          </a:r>
          <a:endParaRPr lang="en-US" sz="2000"/>
        </a:p>
      </dgm:t>
    </dgm:pt>
    <dgm:pt modelId="{B8D12138-203F-4D3B-8EF7-0796295B7AB5}" type="parTrans" cxnId="{9E47D3A4-8F65-448C-B9A6-71B4EEC285A4}">
      <dgm:prSet/>
      <dgm:spPr/>
      <dgm:t>
        <a:bodyPr/>
        <a:lstStyle/>
        <a:p>
          <a:endParaRPr lang="en-US"/>
        </a:p>
      </dgm:t>
    </dgm:pt>
    <dgm:pt modelId="{87757D14-D29C-4D21-862D-12D7D4D4B112}" type="sibTrans" cxnId="{9E47D3A4-8F65-448C-B9A6-71B4EEC285A4}">
      <dgm:prSet/>
      <dgm:spPr/>
      <dgm:t>
        <a:bodyPr/>
        <a:lstStyle/>
        <a:p>
          <a:endParaRPr lang="en-US"/>
        </a:p>
      </dgm:t>
    </dgm:pt>
    <dgm:pt modelId="{CF41B39F-8100-4564-8266-56DCAA24E361}">
      <dgm:prSet custT="1"/>
      <dgm:spPr/>
      <dgm:t>
        <a:bodyPr/>
        <a:lstStyle/>
        <a:p>
          <a:r>
            <a:rPr lang="en-US" sz="2000"/>
            <a:t>They can check how manty orders they have taken from our platform and check and check their turnover.</a:t>
          </a:r>
        </a:p>
      </dgm:t>
    </dgm:pt>
    <dgm:pt modelId="{FD07B92F-A513-40AA-B40C-9B2DECEC64D1}" type="parTrans" cxnId="{EE18B4E4-497D-40B4-9102-BA3A6F7327B2}">
      <dgm:prSet/>
      <dgm:spPr/>
      <dgm:t>
        <a:bodyPr/>
        <a:lstStyle/>
        <a:p>
          <a:endParaRPr lang="en-US"/>
        </a:p>
      </dgm:t>
    </dgm:pt>
    <dgm:pt modelId="{40EB9CE6-45AA-4A72-84AC-080DA279A984}" type="sibTrans" cxnId="{EE18B4E4-497D-40B4-9102-BA3A6F7327B2}">
      <dgm:prSet/>
      <dgm:spPr/>
      <dgm:t>
        <a:bodyPr/>
        <a:lstStyle/>
        <a:p>
          <a:endParaRPr lang="en-US"/>
        </a:p>
      </dgm:t>
    </dgm:pt>
    <dgm:pt modelId="{EC4EEF84-C626-425B-83BB-126962ABF2A1}">
      <dgm:prSet custT="1"/>
      <dgm:spPr/>
      <dgm:t>
        <a:bodyPr/>
        <a:lstStyle/>
        <a:p>
          <a:endParaRPr lang="en-US" sz="2000"/>
        </a:p>
      </dgm:t>
    </dgm:pt>
    <dgm:pt modelId="{2585B628-8FE4-4915-B873-D099C4D5693F}" type="parTrans" cxnId="{97254C06-5631-419B-8A89-3623ADDA6D44}">
      <dgm:prSet/>
      <dgm:spPr/>
      <dgm:t>
        <a:bodyPr/>
        <a:lstStyle/>
        <a:p>
          <a:endParaRPr lang="zh-HK" altLang="en-US"/>
        </a:p>
      </dgm:t>
    </dgm:pt>
    <dgm:pt modelId="{42574AF7-9A7A-40F3-AFCE-CCE761B8915F}" type="sibTrans" cxnId="{97254C06-5631-419B-8A89-3623ADDA6D44}">
      <dgm:prSet/>
      <dgm:spPr/>
      <dgm:t>
        <a:bodyPr/>
        <a:lstStyle/>
        <a:p>
          <a:endParaRPr lang="zh-HK" altLang="en-US"/>
        </a:p>
      </dgm:t>
    </dgm:pt>
    <dgm:pt modelId="{6F0D6467-D1C1-4DCB-81BC-77B7B2CD34E6}">
      <dgm:prSet custT="1"/>
      <dgm:spPr/>
      <dgm:t>
        <a:bodyPr/>
        <a:lstStyle/>
        <a:p>
          <a:endParaRPr lang="en-US" sz="2000"/>
        </a:p>
      </dgm:t>
    </dgm:pt>
    <dgm:pt modelId="{B66425D8-590F-4E07-89F1-4417180F8B46}" type="parTrans" cxnId="{BB475C7D-C36D-435F-A30F-ED8CC3DC50C0}">
      <dgm:prSet/>
      <dgm:spPr/>
      <dgm:t>
        <a:bodyPr/>
        <a:lstStyle/>
        <a:p>
          <a:endParaRPr lang="zh-HK" altLang="en-US"/>
        </a:p>
      </dgm:t>
    </dgm:pt>
    <dgm:pt modelId="{D893B427-168F-4FA1-A9A1-C4D09CC3FEAE}" type="sibTrans" cxnId="{BB475C7D-C36D-435F-A30F-ED8CC3DC50C0}">
      <dgm:prSet/>
      <dgm:spPr/>
      <dgm:t>
        <a:bodyPr/>
        <a:lstStyle/>
        <a:p>
          <a:endParaRPr lang="zh-HK" altLang="en-US"/>
        </a:p>
      </dgm:t>
    </dgm:pt>
    <dgm:pt modelId="{8C13F8EF-C9AD-4D8C-AA22-AE7B2A075222}" type="pres">
      <dgm:prSet presAssocID="{4846B19E-7690-40EB-A617-439EC7E7ED95}" presName="Name0" presStyleCnt="0">
        <dgm:presLayoutVars>
          <dgm:dir/>
          <dgm:animLvl val="lvl"/>
          <dgm:resizeHandles val="exact"/>
        </dgm:presLayoutVars>
      </dgm:prSet>
      <dgm:spPr/>
    </dgm:pt>
    <dgm:pt modelId="{316D999F-94BE-43E2-AC05-808713E39A13}" type="pres">
      <dgm:prSet presAssocID="{957EBB59-0C4E-4956-9EB6-8BF0BC6ECB66}" presName="linNode" presStyleCnt="0"/>
      <dgm:spPr/>
    </dgm:pt>
    <dgm:pt modelId="{ABD46A1E-BDF6-4B9B-BFE0-3234D8E88CD8}" type="pres">
      <dgm:prSet presAssocID="{957EBB59-0C4E-4956-9EB6-8BF0BC6ECB66}" presName="parentText" presStyleLbl="node1" presStyleIdx="0" presStyleCnt="2" custScaleX="105598" custScaleY="20972" custLinFactNeighborX="-5378" custLinFactNeighborY="4556">
        <dgm:presLayoutVars>
          <dgm:chMax val="1"/>
          <dgm:bulletEnabled val="1"/>
        </dgm:presLayoutVars>
      </dgm:prSet>
      <dgm:spPr/>
    </dgm:pt>
    <dgm:pt modelId="{26A299EA-FB0D-4686-8AC6-6CB6E59D7EFA}" type="pres">
      <dgm:prSet presAssocID="{957EBB59-0C4E-4956-9EB6-8BF0BC6ECB66}" presName="descendantText" presStyleLbl="alignAccFollowNode1" presStyleIdx="0" presStyleCnt="2" custScaleX="102868" custScaleY="22747" custLinFactNeighborX="1383" custLinFactNeighborY="5193">
        <dgm:presLayoutVars>
          <dgm:bulletEnabled val="1"/>
        </dgm:presLayoutVars>
      </dgm:prSet>
      <dgm:spPr/>
    </dgm:pt>
    <dgm:pt modelId="{99339B62-AF0B-431A-9AF3-D89E8E5C42D4}" type="pres">
      <dgm:prSet presAssocID="{1AC6DF44-06F4-4C27-A740-EC58C22EE692}" presName="sp" presStyleCnt="0"/>
      <dgm:spPr/>
    </dgm:pt>
    <dgm:pt modelId="{43C5D2C8-943B-4F81-85E1-79D7F28FF169}" type="pres">
      <dgm:prSet presAssocID="{0797FE60-35BF-4C22-8306-E270CCFA3781}" presName="linNode" presStyleCnt="0"/>
      <dgm:spPr/>
    </dgm:pt>
    <dgm:pt modelId="{DDFD381D-4B26-4B84-B213-CD74C9FB7D72}" type="pres">
      <dgm:prSet presAssocID="{0797FE60-35BF-4C22-8306-E270CCFA3781}" presName="parentText" presStyleLbl="node1" presStyleIdx="1" presStyleCnt="2" custScaleY="67751">
        <dgm:presLayoutVars>
          <dgm:chMax val="1"/>
          <dgm:bulletEnabled val="1"/>
        </dgm:presLayoutVars>
      </dgm:prSet>
      <dgm:spPr/>
    </dgm:pt>
    <dgm:pt modelId="{E7C6EF13-4E4D-4DCF-A456-A66E73F6773F}" type="pres">
      <dgm:prSet presAssocID="{0797FE60-35BF-4C22-8306-E270CCFA3781}" presName="descendantText" presStyleLbl="alignAccFollowNode1" presStyleIdx="1" presStyleCnt="2" custScaleY="82868">
        <dgm:presLayoutVars>
          <dgm:bulletEnabled val="1"/>
        </dgm:presLayoutVars>
      </dgm:prSet>
      <dgm:spPr/>
    </dgm:pt>
  </dgm:ptLst>
  <dgm:cxnLst>
    <dgm:cxn modelId="{97254C06-5631-419B-8A89-3623ADDA6D44}" srcId="{3FFC6B7A-2BAE-4330-9F7F-2DBD8E7EE268}" destId="{EC4EEF84-C626-425B-83BB-126962ABF2A1}" srcOrd="1" destOrd="0" parTransId="{2585B628-8FE4-4915-B873-D099C4D5693F}" sibTransId="{42574AF7-9A7A-40F3-AFCE-CCE761B8915F}"/>
    <dgm:cxn modelId="{3CCFA910-BF1A-4DD6-A42B-6AC4FB8D1B5E}" type="presOf" srcId="{E9BA86C6-4A4B-47D5-B0FA-BF131F10DFF5}" destId="{E7C6EF13-4E4D-4DCF-A456-A66E73F6773F}" srcOrd="0" destOrd="6" presId="urn:microsoft.com/office/officeart/2005/8/layout/vList5"/>
    <dgm:cxn modelId="{071A4111-ADC1-452E-BF02-C603EFF584EA}" type="presOf" srcId="{050B65E2-E7B3-4253-8E3A-837EB09C53E7}" destId="{26A299EA-FB0D-4686-8AC6-6CB6E59D7EFA}" srcOrd="0" destOrd="0" presId="urn:microsoft.com/office/officeart/2005/8/layout/vList5"/>
    <dgm:cxn modelId="{82E16411-B582-4826-9B80-89B99053B91B}" type="presOf" srcId="{957EBB59-0C4E-4956-9EB6-8BF0BC6ECB66}" destId="{ABD46A1E-BDF6-4B9B-BFE0-3234D8E88CD8}" srcOrd="0" destOrd="0" presId="urn:microsoft.com/office/officeart/2005/8/layout/vList5"/>
    <dgm:cxn modelId="{8A6B3421-B82C-4A1E-88DC-D36ED84E1410}" srcId="{B4279792-A375-474E-85E4-E6B93FE4C86D}" destId="{13573D57-3630-46D3-8E99-86D107527D5A}" srcOrd="0" destOrd="0" parTransId="{D5F90D56-F52E-4173-9764-787E5C663574}" sibTransId="{262937D7-63E8-4ABA-B190-543AEE6ABA45}"/>
    <dgm:cxn modelId="{2047A863-B2CF-402F-B173-CF94229584FA}" type="presOf" srcId="{4846B19E-7690-40EB-A617-439EC7E7ED95}" destId="{8C13F8EF-C9AD-4D8C-AA22-AE7B2A075222}" srcOrd="0" destOrd="0" presId="urn:microsoft.com/office/officeart/2005/8/layout/vList5"/>
    <dgm:cxn modelId="{02A9886B-5DDF-4C8F-B07D-A31050A398C2}" srcId="{0797FE60-35BF-4C22-8306-E270CCFA3781}" destId="{3FFC6B7A-2BAE-4330-9F7F-2DBD8E7EE268}" srcOrd="0" destOrd="0" parTransId="{1189864D-4D56-445E-B1DD-6386E07194B0}" sibTransId="{7162DCE6-7789-497E-8704-7FDBE62B3287}"/>
    <dgm:cxn modelId="{2D391172-A851-4B43-B0C0-40A0A4F2088B}" srcId="{4846B19E-7690-40EB-A617-439EC7E7ED95}" destId="{0797FE60-35BF-4C22-8306-E270CCFA3781}" srcOrd="1" destOrd="0" parTransId="{CC47FA75-AB7C-4EFD-9223-C2CF298194F8}" sibTransId="{AD5E1B37-B6A4-419A-8FF0-E825ED3A3A72}"/>
    <dgm:cxn modelId="{3F0AB675-F3A8-4B96-BC65-72FD6A3672AD}" srcId="{0797FE60-35BF-4C22-8306-E270CCFA3781}" destId="{B4279792-A375-474E-85E4-E6B93FE4C86D}" srcOrd="1" destOrd="0" parTransId="{7B83CB05-E0C6-4CAC-BFE7-1D73D5663D8E}" sibTransId="{65953938-50CA-479F-981E-2ED745845059}"/>
    <dgm:cxn modelId="{2A146E59-F4A5-468E-84AC-5CF9C941F573}" srcId="{957EBB59-0C4E-4956-9EB6-8BF0BC6ECB66}" destId="{050B65E2-E7B3-4253-8E3A-837EB09C53E7}" srcOrd="0" destOrd="0" parTransId="{CC20DCA5-432E-457B-82E3-8D6E9B873235}" sibTransId="{BC584C6E-6433-4E21-B7D2-4DE9F99EB08F}"/>
    <dgm:cxn modelId="{BB475C7D-C36D-435F-A30F-ED8CC3DC50C0}" srcId="{B4279792-A375-474E-85E4-E6B93FE4C86D}" destId="{6F0D6467-D1C1-4DCB-81BC-77B7B2CD34E6}" srcOrd="1" destOrd="0" parTransId="{B66425D8-590F-4E07-89F1-4417180F8B46}" sibTransId="{D893B427-168F-4FA1-A9A1-C4D09CC3FEAE}"/>
    <dgm:cxn modelId="{7E590488-6077-4EF5-ABE3-DD09A8E6681E}" type="presOf" srcId="{13573D57-3630-46D3-8E99-86D107527D5A}" destId="{E7C6EF13-4E4D-4DCF-A456-A66E73F6773F}" srcOrd="0" destOrd="4" presId="urn:microsoft.com/office/officeart/2005/8/layout/vList5"/>
    <dgm:cxn modelId="{9E47D3A4-8F65-448C-B9A6-71B4EEC285A4}" srcId="{0797FE60-35BF-4C22-8306-E270CCFA3781}" destId="{E9BA86C6-4A4B-47D5-B0FA-BF131F10DFF5}" srcOrd="2" destOrd="0" parTransId="{B8D12138-203F-4D3B-8EF7-0796295B7AB5}" sibTransId="{87757D14-D29C-4D21-862D-12D7D4D4B112}"/>
    <dgm:cxn modelId="{CD024DA5-1D04-4793-919B-6C6502494FA6}" type="presOf" srcId="{6F0D6467-D1C1-4DCB-81BC-77B7B2CD34E6}" destId="{E7C6EF13-4E4D-4DCF-A456-A66E73F6773F}" srcOrd="0" destOrd="5" presId="urn:microsoft.com/office/officeart/2005/8/layout/vList5"/>
    <dgm:cxn modelId="{85717FB6-BFD4-430C-BB93-A7B91528FD15}" type="presOf" srcId="{3FFC6B7A-2BAE-4330-9F7F-2DBD8E7EE268}" destId="{E7C6EF13-4E4D-4DCF-A456-A66E73F6773F}" srcOrd="0" destOrd="0" presId="urn:microsoft.com/office/officeart/2005/8/layout/vList5"/>
    <dgm:cxn modelId="{220C52BD-83DE-442E-B6A7-EB0D3FE352EC}" srcId="{4846B19E-7690-40EB-A617-439EC7E7ED95}" destId="{957EBB59-0C4E-4956-9EB6-8BF0BC6ECB66}" srcOrd="0" destOrd="0" parTransId="{712B9059-9019-4FF6-8242-BB14C7535153}" sibTransId="{1AC6DF44-06F4-4C27-A740-EC58C22EE692}"/>
    <dgm:cxn modelId="{2470AFC3-0544-426D-9CE3-1359D7020B87}" type="presOf" srcId="{EC4EEF84-C626-425B-83BB-126962ABF2A1}" destId="{E7C6EF13-4E4D-4DCF-A456-A66E73F6773F}" srcOrd="0" destOrd="2" presId="urn:microsoft.com/office/officeart/2005/8/layout/vList5"/>
    <dgm:cxn modelId="{AF85FADE-46AF-4634-BB9D-4EA197EA7B88}" type="presOf" srcId="{4570D3AB-9648-4227-A9E9-0C0A2184E4C4}" destId="{E7C6EF13-4E4D-4DCF-A456-A66E73F6773F}" srcOrd="0" destOrd="1" presId="urn:microsoft.com/office/officeart/2005/8/layout/vList5"/>
    <dgm:cxn modelId="{EE18B4E4-497D-40B4-9102-BA3A6F7327B2}" srcId="{E9BA86C6-4A4B-47D5-B0FA-BF131F10DFF5}" destId="{CF41B39F-8100-4564-8266-56DCAA24E361}" srcOrd="0" destOrd="0" parTransId="{FD07B92F-A513-40AA-B40C-9B2DECEC64D1}" sibTransId="{40EB9CE6-45AA-4A72-84AC-080DA279A984}"/>
    <dgm:cxn modelId="{373CC6ED-4EBC-4438-93F3-678EB41012A0}" type="presOf" srcId="{0797FE60-35BF-4C22-8306-E270CCFA3781}" destId="{DDFD381D-4B26-4B84-B213-CD74C9FB7D72}" srcOrd="0" destOrd="0" presId="urn:microsoft.com/office/officeart/2005/8/layout/vList5"/>
    <dgm:cxn modelId="{AD073BEF-B6B7-466C-B34D-F4B53FF1DF8F}" type="presOf" srcId="{B4279792-A375-474E-85E4-E6B93FE4C86D}" destId="{E7C6EF13-4E4D-4DCF-A456-A66E73F6773F}" srcOrd="0" destOrd="3" presId="urn:microsoft.com/office/officeart/2005/8/layout/vList5"/>
    <dgm:cxn modelId="{8DA041F6-EB4E-46AF-825C-00AF52C3AC67}" srcId="{3FFC6B7A-2BAE-4330-9F7F-2DBD8E7EE268}" destId="{4570D3AB-9648-4227-A9E9-0C0A2184E4C4}" srcOrd="0" destOrd="0" parTransId="{8F378CD0-7A67-4C77-AE93-2672F1F6CAA8}" sibTransId="{B856D725-C8C3-4C7E-925C-AAD8F498E3B2}"/>
    <dgm:cxn modelId="{E1E516F8-0BF5-44DF-819C-D3B15724787B}" type="presOf" srcId="{CF41B39F-8100-4564-8266-56DCAA24E361}" destId="{E7C6EF13-4E4D-4DCF-A456-A66E73F6773F}" srcOrd="0" destOrd="7" presId="urn:microsoft.com/office/officeart/2005/8/layout/vList5"/>
    <dgm:cxn modelId="{4AA13E1A-6322-4C10-AB26-4E936E959BE1}" type="presParOf" srcId="{8C13F8EF-C9AD-4D8C-AA22-AE7B2A075222}" destId="{316D999F-94BE-43E2-AC05-808713E39A13}" srcOrd="0" destOrd="0" presId="urn:microsoft.com/office/officeart/2005/8/layout/vList5"/>
    <dgm:cxn modelId="{6F917602-E5C8-4B58-9D11-FBC8124A85E4}" type="presParOf" srcId="{316D999F-94BE-43E2-AC05-808713E39A13}" destId="{ABD46A1E-BDF6-4B9B-BFE0-3234D8E88CD8}" srcOrd="0" destOrd="0" presId="urn:microsoft.com/office/officeart/2005/8/layout/vList5"/>
    <dgm:cxn modelId="{2B49EB17-EA6A-45DA-9D05-7BE658FB6095}" type="presParOf" srcId="{316D999F-94BE-43E2-AC05-808713E39A13}" destId="{26A299EA-FB0D-4686-8AC6-6CB6E59D7EFA}" srcOrd="1" destOrd="0" presId="urn:microsoft.com/office/officeart/2005/8/layout/vList5"/>
    <dgm:cxn modelId="{204BA523-F4BF-4FBC-8A73-86F210DF7DB5}" type="presParOf" srcId="{8C13F8EF-C9AD-4D8C-AA22-AE7B2A075222}" destId="{99339B62-AF0B-431A-9AF3-D89E8E5C42D4}" srcOrd="1" destOrd="0" presId="urn:microsoft.com/office/officeart/2005/8/layout/vList5"/>
    <dgm:cxn modelId="{FD19302D-7240-4581-B33C-8DB20506CD00}" type="presParOf" srcId="{8C13F8EF-C9AD-4D8C-AA22-AE7B2A075222}" destId="{43C5D2C8-943B-4F81-85E1-79D7F28FF169}" srcOrd="2" destOrd="0" presId="urn:microsoft.com/office/officeart/2005/8/layout/vList5"/>
    <dgm:cxn modelId="{55A4D2A8-1574-416D-B6BE-74390C163119}" type="presParOf" srcId="{43C5D2C8-943B-4F81-85E1-79D7F28FF169}" destId="{DDFD381D-4B26-4B84-B213-CD74C9FB7D72}" srcOrd="0" destOrd="0" presId="urn:microsoft.com/office/officeart/2005/8/layout/vList5"/>
    <dgm:cxn modelId="{0A2A1F39-8C9A-4FCF-A8B2-9CBC5987CD9A}" type="presParOf" srcId="{43C5D2C8-943B-4F81-85E1-79D7F28FF169}" destId="{E7C6EF13-4E4D-4DCF-A456-A66E73F6773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299EA-FB0D-4686-8AC6-6CB6E59D7EFA}">
      <dsp:nvSpPr>
        <dsp:cNvPr id="0" name=""/>
        <dsp:cNvSpPr/>
      </dsp:nvSpPr>
      <dsp:spPr>
        <a:xfrm rot="5400000">
          <a:off x="6795642" y="-2364939"/>
          <a:ext cx="1054713" cy="67964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- storing different data that will be used during food delivery.</a:t>
          </a:r>
        </a:p>
      </dsp:txBody>
      <dsp:txXfrm rot="-5400000">
        <a:off x="3924781" y="557409"/>
        <a:ext cx="6744950" cy="951739"/>
      </dsp:txXfrm>
    </dsp:sp>
    <dsp:sp modelId="{ABD46A1E-BDF6-4B9B-BFE0-3234D8E88CD8}">
      <dsp:nvSpPr>
        <dsp:cNvPr id="0" name=""/>
        <dsp:cNvSpPr/>
      </dsp:nvSpPr>
      <dsp:spPr>
        <a:xfrm>
          <a:off x="0" y="448797"/>
          <a:ext cx="3924454" cy="1215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Aims</a:t>
          </a:r>
        </a:p>
      </dsp:txBody>
      <dsp:txXfrm>
        <a:off x="59337" y="508134"/>
        <a:ext cx="3805780" cy="1096840"/>
      </dsp:txXfrm>
    </dsp:sp>
    <dsp:sp modelId="{E7C6EF13-4E4D-4DCF-A456-A66E73F6773F}">
      <dsp:nvSpPr>
        <dsp:cNvPr id="0" name=""/>
        <dsp:cNvSpPr/>
      </dsp:nvSpPr>
      <dsp:spPr>
        <a:xfrm rot="5400000">
          <a:off x="5369251" y="222645"/>
          <a:ext cx="3842353" cy="6861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- For client:</a:t>
          </a:r>
          <a:r>
            <a:rPr lang="en-US" sz="2000" kern="1200">
              <a:latin typeface="Century Gothic" panose="020B0502020202020204"/>
            </a:rPr>
            <a:t> 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They can choose and order food from our platform.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- For our staff:</a:t>
          </a:r>
          <a:r>
            <a:rPr lang="en-US" sz="2000" kern="1200">
              <a:latin typeface="Century Gothic" panose="020B0502020202020204"/>
            </a:rPr>
            <a:t> 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They can check the order from the platform.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- For business partner:</a:t>
          </a:r>
          <a:r>
            <a:rPr lang="en-US" sz="2000" kern="1200">
              <a:latin typeface="Century Gothic" panose="020B0502020202020204"/>
            </a:rPr>
            <a:t> 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They can check how manty orders they have taken from our platform and check and check their turnover.</a:t>
          </a:r>
        </a:p>
      </dsp:txBody>
      <dsp:txXfrm rot="-5400000">
        <a:off x="3859638" y="1919826"/>
        <a:ext cx="6674011" cy="3467217"/>
      </dsp:txXfrm>
    </dsp:sp>
    <dsp:sp modelId="{DDFD381D-4B26-4B84-B213-CD74C9FB7D72}">
      <dsp:nvSpPr>
        <dsp:cNvPr id="0" name=""/>
        <dsp:cNvSpPr/>
      </dsp:nvSpPr>
      <dsp:spPr>
        <a:xfrm>
          <a:off x="0" y="1690046"/>
          <a:ext cx="3859638" cy="3926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searching the database system:</a:t>
          </a:r>
        </a:p>
      </dsp:txBody>
      <dsp:txXfrm>
        <a:off x="188412" y="1878458"/>
        <a:ext cx="3482814" cy="354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8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3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080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0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121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6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1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7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659" y="225311"/>
            <a:ext cx="9507353" cy="1988598"/>
          </a:xfrm>
        </p:spPr>
        <p:txBody>
          <a:bodyPr>
            <a:normAutofit/>
          </a:bodyPr>
          <a:lstStyle/>
          <a:p>
            <a:r>
              <a:rPr lang="en-US"/>
              <a:t>SEHH2240 Database systems</a:t>
            </a:r>
            <a:br>
              <a:rPr lang="en-US"/>
            </a:br>
            <a:r>
              <a:rPr lang="en-US"/>
              <a:t>CC Food DELIVERY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456" y="2973520"/>
            <a:ext cx="7119260" cy="285269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Prepared by Class 201 Group B4</a:t>
            </a:r>
          </a:p>
          <a:p>
            <a:r>
              <a:rPr lang="en-US" altLang="zh-HK" sz="2800"/>
              <a:t>20077067A CHO Shing Yin</a:t>
            </a:r>
          </a:p>
          <a:p>
            <a:r>
              <a:rPr lang="en-US" altLang="zh-HK" sz="2800"/>
              <a:t>20065935A KWOK Chun Wing</a:t>
            </a:r>
          </a:p>
          <a:p>
            <a:r>
              <a:rPr lang="en-US" altLang="zh-HK" sz="2800"/>
              <a:t>20193240A WONG Cho Hin</a:t>
            </a:r>
          </a:p>
          <a:p>
            <a:r>
              <a:rPr lang="en-US" altLang="zh-HK" sz="2800"/>
              <a:t>20053334A WONG Tin </a:t>
            </a:r>
            <a:r>
              <a:rPr lang="en-US" altLang="zh-HK" sz="2800" err="1"/>
              <a:t>Yau</a:t>
            </a:r>
            <a:endParaRPr lang="en-US" sz="28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400230-8BFC-434B-B934-999FCD84F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09" y="2244809"/>
            <a:ext cx="5938992" cy="5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86F60-5839-45FD-8596-20B171348A74}"/>
              </a:ext>
            </a:extLst>
          </p:cNvPr>
          <p:cNvSpPr txBox="1"/>
          <p:nvPr/>
        </p:nvSpPr>
        <p:spPr>
          <a:xfrm>
            <a:off x="665640" y="4414687"/>
            <a:ext cx="10250013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RULES - ORDER</a:t>
            </a:r>
          </a:p>
        </p:txBody>
      </p:sp>
      <p:sp useBgFill="1"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461947358">
            <a:extLst>
              <a:ext uri="{FF2B5EF4-FFF2-40B4-BE49-F238E27FC236}">
                <a16:creationId xmlns:a16="http://schemas.microsoft.com/office/drawing/2014/main" id="{B8411FD0-5F59-44F7-BA49-8DECE760E3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1" y="1524628"/>
            <a:ext cx="9977813" cy="172117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71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86F60-5839-45FD-8596-20B171348A74}"/>
              </a:ext>
            </a:extLst>
          </p:cNvPr>
          <p:cNvSpPr txBox="1"/>
          <p:nvPr/>
        </p:nvSpPr>
        <p:spPr>
          <a:xfrm>
            <a:off x="665640" y="4414687"/>
            <a:ext cx="10250013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RULES – </a:t>
            </a:r>
            <a:r>
              <a:rPr lang="en-US" sz="4800" cap="all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ORDER_Food</a:t>
            </a:r>
            <a:endParaRPr lang="en-US" sz="4800" cap="all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672076026">
            <a:extLst>
              <a:ext uri="{FF2B5EF4-FFF2-40B4-BE49-F238E27FC236}">
                <a16:creationId xmlns:a16="http://schemas.microsoft.com/office/drawing/2014/main" id="{72243895-3B0D-478E-BBA2-7CE2F1E8AF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1" y="1105355"/>
            <a:ext cx="4696733" cy="255972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867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86F60-5839-45FD-8596-20B171348A74}"/>
              </a:ext>
            </a:extLst>
          </p:cNvPr>
          <p:cNvSpPr txBox="1"/>
          <p:nvPr/>
        </p:nvSpPr>
        <p:spPr>
          <a:xfrm>
            <a:off x="665640" y="4414687"/>
            <a:ext cx="10250013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RULES - STAFF</a:t>
            </a:r>
          </a:p>
        </p:txBody>
      </p:sp>
      <p:sp useBgFill="1"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126208156">
            <a:extLst>
              <a:ext uri="{FF2B5EF4-FFF2-40B4-BE49-F238E27FC236}">
                <a16:creationId xmlns:a16="http://schemas.microsoft.com/office/drawing/2014/main" id="{BDAC23FF-7B68-41A9-AF34-4EAB2581F7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07" y="1105355"/>
            <a:ext cx="8257160" cy="255972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91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86F60-5839-45FD-8596-20B171348A74}"/>
              </a:ext>
            </a:extLst>
          </p:cNvPr>
          <p:cNvSpPr txBox="1"/>
          <p:nvPr/>
        </p:nvSpPr>
        <p:spPr>
          <a:xfrm>
            <a:off x="665640" y="4414687"/>
            <a:ext cx="10250013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RULES - admin</a:t>
            </a:r>
          </a:p>
        </p:txBody>
      </p:sp>
      <p:sp useBgFill="1"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038306404">
            <a:extLst>
              <a:ext uri="{FF2B5EF4-FFF2-40B4-BE49-F238E27FC236}">
                <a16:creationId xmlns:a16="http://schemas.microsoft.com/office/drawing/2014/main" id="{81D76922-6D76-427C-AA48-CAB00BD220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69" y="1105355"/>
            <a:ext cx="7473636" cy="255972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04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86F60-5839-45FD-8596-20B171348A74}"/>
              </a:ext>
            </a:extLst>
          </p:cNvPr>
          <p:cNvSpPr txBox="1"/>
          <p:nvPr/>
        </p:nvSpPr>
        <p:spPr>
          <a:xfrm>
            <a:off x="665641" y="4473679"/>
            <a:ext cx="9552558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BUSINESS RULES - Adminlevel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90282087">
            <a:extLst>
              <a:ext uri="{FF2B5EF4-FFF2-40B4-BE49-F238E27FC236}">
                <a16:creationId xmlns:a16="http://schemas.microsoft.com/office/drawing/2014/main" id="{B811183F-82E6-4784-B0FF-C88EB234E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48" y="881160"/>
            <a:ext cx="5116579" cy="33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9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57EE9E-594D-4AD4-AC2E-1A791505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8" y="102637"/>
            <a:ext cx="8534400" cy="1691032"/>
          </a:xfrm>
        </p:spPr>
        <p:txBody>
          <a:bodyPr/>
          <a:lstStyle/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</a:rPr>
              <a:t>CONCEPTUAL MODEL(ERD)</a:t>
            </a:r>
          </a:p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381713-D22A-46E8-8F4D-97491AC0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90" y="1203649"/>
            <a:ext cx="6186196" cy="537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4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-54000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</a:rPr>
              <a:t>LOGIC DESIGN - TABLE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EC1C5E-D2EC-4302-8FE9-2A2E163903A9}"/>
              </a:ext>
            </a:extLst>
          </p:cNvPr>
          <p:cNvSpPr txBox="1"/>
          <p:nvPr/>
        </p:nvSpPr>
        <p:spPr>
          <a:xfrm>
            <a:off x="514905" y="1890944"/>
            <a:ext cx="8966446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Business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Client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Event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Food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Food Truck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Order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7A7CFAB-2C62-4B7B-942F-43BACA891BFB}"/>
              </a:ext>
            </a:extLst>
          </p:cNvPr>
          <p:cNvSpPr txBox="1"/>
          <p:nvPr/>
        </p:nvSpPr>
        <p:spPr>
          <a:xfrm>
            <a:off x="5948737" y="1890944"/>
            <a:ext cx="42535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/>
              <a:t>Admin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/>
              <a:t>Admin Level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/>
              <a:t>Order Food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/>
              <a:t>Picture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/>
              <a:t>Staff</a:t>
            </a:r>
          </a:p>
          <a:p>
            <a:pPr marL="285750" indent="-285750">
              <a:buFontTx/>
              <a:buChar char="-"/>
            </a:pP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942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-54000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</a:rPr>
              <a:t>LOGIC DESIGN - TABLE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EC1C5E-D2EC-4302-8FE9-2A2E163903A9}"/>
              </a:ext>
            </a:extLst>
          </p:cNvPr>
          <p:cNvSpPr txBox="1"/>
          <p:nvPr/>
        </p:nvSpPr>
        <p:spPr>
          <a:xfrm>
            <a:off x="514905" y="1890944"/>
            <a:ext cx="8966446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Business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Client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Event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Food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Food Truck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7A7CFAB-2C62-4B7B-942F-43BACA891BFB}"/>
              </a:ext>
            </a:extLst>
          </p:cNvPr>
          <p:cNvSpPr txBox="1"/>
          <p:nvPr/>
        </p:nvSpPr>
        <p:spPr>
          <a:xfrm>
            <a:off x="5948737" y="1890944"/>
            <a:ext cx="42535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/>
              <a:t>Admin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/>
              <a:t>Admin Level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/>
              <a:t>Order Food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/>
              <a:t>Staff</a:t>
            </a:r>
          </a:p>
          <a:p>
            <a:pPr marL="285750" indent="-285750">
              <a:buFontTx/>
              <a:buChar char="-"/>
            </a:pPr>
            <a:r>
              <a:rPr lang="en-US" altLang="zh-HK" sz="1800"/>
              <a:t>Order</a:t>
            </a:r>
          </a:p>
          <a:p>
            <a:pPr marL="285750" indent="-285750">
              <a:buFontTx/>
              <a:buChar char="-"/>
            </a:pP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031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LOGIC DESIGN –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TABLE – 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Business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10DB38B-508F-42F8-B46D-A357BF88C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94760"/>
              </p:ext>
            </p:extLst>
          </p:nvPr>
        </p:nvGraphicFramePr>
        <p:xfrm>
          <a:off x="1097968" y="1822449"/>
          <a:ext cx="6004168" cy="3082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832">
                  <a:extLst>
                    <a:ext uri="{9D8B030D-6E8A-4147-A177-3AD203B41FA5}">
                      <a16:colId xmlns:a16="http://schemas.microsoft.com/office/drawing/2014/main" val="431120781"/>
                    </a:ext>
                  </a:extLst>
                </a:gridCol>
                <a:gridCol w="1378608">
                  <a:extLst>
                    <a:ext uri="{9D8B030D-6E8A-4147-A177-3AD203B41FA5}">
                      <a16:colId xmlns:a16="http://schemas.microsoft.com/office/drawing/2014/main" val="2324832427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374396175"/>
                    </a:ext>
                  </a:extLst>
                </a:gridCol>
                <a:gridCol w="1571347">
                  <a:extLst>
                    <a:ext uri="{9D8B030D-6E8A-4147-A177-3AD203B41FA5}">
                      <a16:colId xmlns:a16="http://schemas.microsoft.com/office/drawing/2014/main" val="2048188271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1868991538"/>
                    </a:ext>
                  </a:extLst>
                </a:gridCol>
                <a:gridCol w="763480">
                  <a:extLst>
                    <a:ext uri="{9D8B030D-6E8A-4147-A177-3AD203B41FA5}">
                      <a16:colId xmlns:a16="http://schemas.microsoft.com/office/drawing/2014/main" val="4269693737"/>
                    </a:ext>
                  </a:extLst>
                </a:gridCol>
              </a:tblGrid>
              <a:tr h="235733">
                <a:tc gridSpan="6"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Business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86718" marR="8671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55718"/>
                  </a:ext>
                </a:extLst>
              </a:tr>
              <a:tr h="235733"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Attribute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Type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Size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Rule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7135556"/>
                  </a:ext>
                </a:extLst>
              </a:tr>
              <a:tr h="390896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PK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BID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AutoNumber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ID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824985"/>
                  </a:ext>
                </a:extLst>
              </a:tr>
              <a:tr h="235733"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BName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Short Text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Name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620936"/>
                  </a:ext>
                </a:extLst>
              </a:tr>
              <a:tr h="235733"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BPassword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Password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576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642391"/>
                  </a:ext>
                </a:extLst>
              </a:tr>
              <a:tr h="235733"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BPhone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Phone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607627"/>
                  </a:ext>
                </a:extLst>
              </a:tr>
              <a:tr h="235733"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BEmail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Email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25053"/>
                  </a:ext>
                </a:extLst>
              </a:tr>
              <a:tr h="425840"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BAddress1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Address Area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931207"/>
                  </a:ext>
                </a:extLst>
              </a:tr>
              <a:tr h="425840"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BAddress2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Address Street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6219108"/>
                  </a:ext>
                </a:extLst>
              </a:tr>
              <a:tr h="425840"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BAddress3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Address Room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12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681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LOGIC DESIGN –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TABLE – 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Client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671E2E-AC4F-463B-AA9F-E48C19B72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15789"/>
              </p:ext>
            </p:extLst>
          </p:nvPr>
        </p:nvGraphicFramePr>
        <p:xfrm>
          <a:off x="1098467" y="2117766"/>
          <a:ext cx="5823362" cy="3128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718">
                  <a:extLst>
                    <a:ext uri="{9D8B030D-6E8A-4147-A177-3AD203B41FA5}">
                      <a16:colId xmlns:a16="http://schemas.microsoft.com/office/drawing/2014/main" val="1561132633"/>
                    </a:ext>
                  </a:extLst>
                </a:gridCol>
                <a:gridCol w="1369410">
                  <a:extLst>
                    <a:ext uri="{9D8B030D-6E8A-4147-A177-3AD203B41FA5}">
                      <a16:colId xmlns:a16="http://schemas.microsoft.com/office/drawing/2014/main" val="689505907"/>
                    </a:ext>
                  </a:extLst>
                </a:gridCol>
                <a:gridCol w="1145865">
                  <a:extLst>
                    <a:ext uri="{9D8B030D-6E8A-4147-A177-3AD203B41FA5}">
                      <a16:colId xmlns:a16="http://schemas.microsoft.com/office/drawing/2014/main" val="69697133"/>
                    </a:ext>
                  </a:extLst>
                </a:gridCol>
                <a:gridCol w="1727083">
                  <a:extLst>
                    <a:ext uri="{9D8B030D-6E8A-4147-A177-3AD203B41FA5}">
                      <a16:colId xmlns:a16="http://schemas.microsoft.com/office/drawing/2014/main" val="3828585057"/>
                    </a:ext>
                  </a:extLst>
                </a:gridCol>
                <a:gridCol w="583147">
                  <a:extLst>
                    <a:ext uri="{9D8B030D-6E8A-4147-A177-3AD203B41FA5}">
                      <a16:colId xmlns:a16="http://schemas.microsoft.com/office/drawing/2014/main" val="424751363"/>
                    </a:ext>
                  </a:extLst>
                </a:gridCol>
                <a:gridCol w="509139">
                  <a:extLst>
                    <a:ext uri="{9D8B030D-6E8A-4147-A177-3AD203B41FA5}">
                      <a16:colId xmlns:a16="http://schemas.microsoft.com/office/drawing/2014/main" val="175698893"/>
                    </a:ext>
                  </a:extLst>
                </a:gridCol>
              </a:tblGrid>
              <a:tr h="229405">
                <a:tc gridSpan="6"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Client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79814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Attribute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Type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Size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Rule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189511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PK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CID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AutoNumber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Client</a:t>
                      </a:r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ID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152170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CName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Short Text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Client</a:t>
                      </a:r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Name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/>
                        </a:rPr>
                        <a:t>Not Null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185631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CPassword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Client</a:t>
                      </a:r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Password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576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10010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CPhone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Client</a:t>
                      </a:r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Phone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292538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CEmail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Client</a:t>
                      </a:r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Email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020745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CAddress1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Client</a:t>
                      </a:r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Address Area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562897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CAddress2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Client</a:t>
                      </a:r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Address Street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735604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CAddress3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Client</a:t>
                      </a:r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Address Room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75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60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CB470-5233-4593-8E7C-F26AED6B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5947"/>
            <a:ext cx="8534400" cy="1507067"/>
          </a:xfrm>
        </p:spPr>
        <p:txBody>
          <a:bodyPr/>
          <a:lstStyle/>
          <a:p>
            <a:pPr algn="ctr"/>
            <a:r>
              <a:rPr lang="en-US" altLang="zh-HK"/>
              <a:t>Content</a:t>
            </a:r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9985-DD03-4151-84DB-3A4D370AF0AB}"/>
              </a:ext>
            </a:extLst>
          </p:cNvPr>
          <p:cNvSpPr txBox="1"/>
          <p:nvPr/>
        </p:nvSpPr>
        <p:spPr>
          <a:xfrm>
            <a:off x="1053179" y="1633014"/>
            <a:ext cx="4754062" cy="44255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/>
              <a:t>1. Introduction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/>
              <a:t>2. Business rules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/>
              <a:t>3. Conceptual model (ERD)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/>
              <a:t>4. Logic design</a:t>
            </a:r>
          </a:p>
          <a:p>
            <a:pPr>
              <a:lnSpc>
                <a:spcPct val="150000"/>
              </a:lnSpc>
            </a:pPr>
            <a:r>
              <a:rPr lang="en-US"/>
              <a:t>	a) Tables</a:t>
            </a:r>
          </a:p>
          <a:p>
            <a:pPr>
              <a:lnSpc>
                <a:spcPct val="150000"/>
              </a:lnSpc>
            </a:pPr>
            <a:r>
              <a:rPr lang="en-US"/>
              <a:t>	b) Queries</a:t>
            </a:r>
          </a:p>
          <a:p>
            <a:pPr>
              <a:lnSpc>
                <a:spcPct val="150000"/>
              </a:lnSpc>
            </a:pPr>
            <a:r>
              <a:rPr lang="en-US"/>
              <a:t>	c) Applications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/>
              <a:t>5. Physical design</a:t>
            </a:r>
          </a:p>
          <a:p>
            <a:pPr marL="1257300" lvl="2" indent="-342900">
              <a:lnSpc>
                <a:spcPct val="150000"/>
              </a:lnSpc>
              <a:buAutoNum type="alphaLcParenR"/>
            </a:pPr>
            <a:r>
              <a:rPr lang="en-US"/>
              <a:t>Software used</a:t>
            </a:r>
          </a:p>
          <a:p>
            <a:pPr marL="1257300" lvl="2" indent="-342900">
              <a:lnSpc>
                <a:spcPct val="150000"/>
              </a:lnSpc>
              <a:buAutoNum type="alphaLcParenR"/>
            </a:pPr>
            <a:r>
              <a:rPr lang="en-US"/>
              <a:t>Source of data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49FF73-45CA-488B-9ED2-F2AFF72F6FA9}"/>
              </a:ext>
            </a:extLst>
          </p:cNvPr>
          <p:cNvSpPr txBox="1"/>
          <p:nvPr/>
        </p:nvSpPr>
        <p:spPr>
          <a:xfrm>
            <a:off x="5928104" y="1633014"/>
            <a:ext cx="498281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/>
              <a:t>6. Implementation detail</a:t>
            </a:r>
          </a:p>
          <a:p>
            <a:pPr>
              <a:lnSpc>
                <a:spcPct val="150000"/>
              </a:lnSpc>
            </a:pPr>
            <a:r>
              <a:rPr lang="en-US"/>
              <a:t>	a) Flow charts of the program</a:t>
            </a:r>
          </a:p>
          <a:p>
            <a:pPr>
              <a:lnSpc>
                <a:spcPct val="150000"/>
              </a:lnSpc>
            </a:pPr>
            <a:r>
              <a:rPr lang="en-US"/>
              <a:t>	b) Sample results with explanations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/>
              <a:t>7. Difficulties</a:t>
            </a:r>
          </a:p>
          <a:p>
            <a:pPr>
              <a:lnSpc>
                <a:spcPct val="150000"/>
              </a:lnSpc>
            </a:pPr>
            <a:r>
              <a:rPr lang="en-US"/>
              <a:t>	a) Design</a:t>
            </a:r>
          </a:p>
          <a:p>
            <a:pPr>
              <a:lnSpc>
                <a:spcPct val="150000"/>
              </a:lnSpc>
            </a:pPr>
            <a:r>
              <a:rPr lang="en-US"/>
              <a:t>	b) Implementation</a:t>
            </a:r>
          </a:p>
          <a:p>
            <a:pPr>
              <a:lnSpc>
                <a:spcPct val="150000"/>
              </a:lnSpc>
            </a:pPr>
            <a:r>
              <a:rPr lang="en-US"/>
              <a:t>	c) Lesson learnt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/>
              <a:t>8. Conclusion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4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LOGIC DESIGN –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TABLE – 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Event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A328FDC-18A5-47B5-BD7A-410ADFCA0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92241"/>
              </p:ext>
            </p:extLst>
          </p:nvPr>
        </p:nvGraphicFramePr>
        <p:xfrm>
          <a:off x="837287" y="1910795"/>
          <a:ext cx="6345307" cy="2440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177">
                  <a:extLst>
                    <a:ext uri="{9D8B030D-6E8A-4147-A177-3AD203B41FA5}">
                      <a16:colId xmlns:a16="http://schemas.microsoft.com/office/drawing/2014/main" val="314038707"/>
                    </a:ext>
                  </a:extLst>
                </a:gridCol>
                <a:gridCol w="1295325">
                  <a:extLst>
                    <a:ext uri="{9D8B030D-6E8A-4147-A177-3AD203B41FA5}">
                      <a16:colId xmlns:a16="http://schemas.microsoft.com/office/drawing/2014/main" val="2459537474"/>
                    </a:ext>
                  </a:extLst>
                </a:gridCol>
                <a:gridCol w="1435335">
                  <a:extLst>
                    <a:ext uri="{9D8B030D-6E8A-4147-A177-3AD203B41FA5}">
                      <a16:colId xmlns:a16="http://schemas.microsoft.com/office/drawing/2014/main" val="1756237307"/>
                    </a:ext>
                  </a:extLst>
                </a:gridCol>
                <a:gridCol w="1628658">
                  <a:extLst>
                    <a:ext uri="{9D8B030D-6E8A-4147-A177-3AD203B41FA5}">
                      <a16:colId xmlns:a16="http://schemas.microsoft.com/office/drawing/2014/main" val="2698088541"/>
                    </a:ext>
                  </a:extLst>
                </a:gridCol>
                <a:gridCol w="435006">
                  <a:extLst>
                    <a:ext uri="{9D8B030D-6E8A-4147-A177-3AD203B41FA5}">
                      <a16:colId xmlns:a16="http://schemas.microsoft.com/office/drawing/2014/main" val="596150828"/>
                    </a:ext>
                  </a:extLst>
                </a:gridCol>
                <a:gridCol w="938806">
                  <a:extLst>
                    <a:ext uri="{9D8B030D-6E8A-4147-A177-3AD203B41FA5}">
                      <a16:colId xmlns:a16="http://schemas.microsoft.com/office/drawing/2014/main" val="3699098740"/>
                    </a:ext>
                  </a:extLst>
                </a:gridCol>
              </a:tblGrid>
              <a:tr h="268053">
                <a:tc gridSpan="6"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Event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29495"/>
                  </a:ext>
                </a:extLst>
              </a:tr>
              <a:tr h="301560">
                <a:tc>
                  <a:txBody>
                    <a:bodyPr/>
                    <a:lstStyle/>
                    <a:p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Attribute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Type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Size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Rule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957303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PK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EID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AutoNumber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Event </a:t>
                      </a:r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065474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FK</a:t>
                      </a:r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BID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AutoNumber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ID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26720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ECode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Event Code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811775"/>
                  </a:ext>
                </a:extLst>
              </a:tr>
              <a:tr h="268053">
                <a:tc>
                  <a:txBody>
                    <a:bodyPr/>
                    <a:lstStyle/>
                    <a:p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EStartDate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Event Start Date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389963"/>
                  </a:ext>
                </a:extLst>
              </a:tr>
              <a:tr h="268053">
                <a:tc>
                  <a:txBody>
                    <a:bodyPr/>
                    <a:lstStyle/>
                    <a:p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EEndDate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Event End Date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5674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EMessage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Event Description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75933"/>
                  </a:ext>
                </a:extLst>
              </a:tr>
              <a:tr h="268053">
                <a:tc>
                  <a:txBody>
                    <a:bodyPr/>
                    <a:lstStyle/>
                    <a:p>
                      <a:endParaRPr lang="zh-TW" sz="1300" kern="1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EDiscount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Event Discount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07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74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LOGIC DESIGN –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TABLE – 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Food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139572-4A29-405C-B281-41CA84FFF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12204"/>
              </p:ext>
            </p:extLst>
          </p:nvPr>
        </p:nvGraphicFramePr>
        <p:xfrm>
          <a:off x="1101217" y="1948480"/>
          <a:ext cx="5641065" cy="2542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0651">
                  <a:extLst>
                    <a:ext uri="{9D8B030D-6E8A-4147-A177-3AD203B41FA5}">
                      <a16:colId xmlns:a16="http://schemas.microsoft.com/office/drawing/2014/main" val="1037136892"/>
                    </a:ext>
                  </a:extLst>
                </a:gridCol>
                <a:gridCol w="1008927">
                  <a:extLst>
                    <a:ext uri="{9D8B030D-6E8A-4147-A177-3AD203B41FA5}">
                      <a16:colId xmlns:a16="http://schemas.microsoft.com/office/drawing/2014/main" val="3748881361"/>
                    </a:ext>
                  </a:extLst>
                </a:gridCol>
                <a:gridCol w="1349293">
                  <a:extLst>
                    <a:ext uri="{9D8B030D-6E8A-4147-A177-3AD203B41FA5}">
                      <a16:colId xmlns:a16="http://schemas.microsoft.com/office/drawing/2014/main" val="1910879297"/>
                    </a:ext>
                  </a:extLst>
                </a:gridCol>
                <a:gridCol w="1358310">
                  <a:extLst>
                    <a:ext uri="{9D8B030D-6E8A-4147-A177-3AD203B41FA5}">
                      <a16:colId xmlns:a16="http://schemas.microsoft.com/office/drawing/2014/main" val="476505451"/>
                    </a:ext>
                  </a:extLst>
                </a:gridCol>
                <a:gridCol w="691102">
                  <a:extLst>
                    <a:ext uri="{9D8B030D-6E8A-4147-A177-3AD203B41FA5}">
                      <a16:colId xmlns:a16="http://schemas.microsoft.com/office/drawing/2014/main" val="930254196"/>
                    </a:ext>
                  </a:extLst>
                </a:gridCol>
                <a:gridCol w="652782">
                  <a:extLst>
                    <a:ext uri="{9D8B030D-6E8A-4147-A177-3AD203B41FA5}">
                      <a16:colId xmlns:a16="http://schemas.microsoft.com/office/drawing/2014/main" val="2154212400"/>
                    </a:ext>
                  </a:extLst>
                </a:gridCol>
              </a:tblGrid>
              <a:tr h="268326">
                <a:tc gridSpan="6"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Food</a:t>
                      </a:r>
                      <a:endParaRPr lang="en-US" sz="2600">
                        <a:effectLst/>
                      </a:endParaRPr>
                    </a:p>
                  </a:txBody>
                  <a:tcPr marL="97376" marR="9737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16962"/>
                  </a:ext>
                </a:extLst>
              </a:tr>
              <a:tr h="2683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600">
                        <a:effectLst/>
                      </a:endParaRPr>
                    </a:p>
                  </a:txBody>
                  <a:tcPr marL="97376" marR="9737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Attribute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Type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Size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Rule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92913"/>
                  </a:ext>
                </a:extLst>
              </a:tr>
              <a:tr h="2683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PK</a:t>
                      </a:r>
                      <a:endParaRPr lang="en-US" sz="2600">
                        <a:effectLst/>
                      </a:endParaRPr>
                    </a:p>
                  </a:txBody>
                  <a:tcPr marL="97376" marR="9737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FID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AutoNumber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Food </a:t>
                      </a:r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77044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600">
                        <a:effectLst/>
                      </a:endParaRPr>
                    </a:p>
                  </a:txBody>
                  <a:tcPr marL="97376" marR="9737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FName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Food Name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711346"/>
                  </a:ext>
                </a:extLst>
              </a:tr>
              <a:tr h="2683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600">
                        <a:effectLst/>
                      </a:endParaRPr>
                    </a:p>
                  </a:txBody>
                  <a:tcPr marL="97376" marR="9737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FType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Food Type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902834"/>
                  </a:ext>
                </a:extLst>
              </a:tr>
              <a:tr h="2683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600">
                        <a:effectLst/>
                      </a:endParaRPr>
                    </a:p>
                  </a:txBody>
                  <a:tcPr marL="97376" marR="9737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FPrice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Food Price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232076"/>
                  </a:ext>
                </a:extLst>
              </a:tr>
              <a:tr h="2683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600">
                        <a:effectLst/>
                      </a:endParaRPr>
                    </a:p>
                  </a:txBody>
                  <a:tcPr marL="97376" marR="9737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FSize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Food Size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393058"/>
                  </a:ext>
                </a:extLst>
              </a:tr>
              <a:tr h="2683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FK</a:t>
                      </a:r>
                      <a:endParaRPr lang="en-US" sz="2600">
                        <a:effectLst/>
                      </a:endParaRPr>
                    </a:p>
                  </a:txBody>
                  <a:tcPr marL="97376" marR="9737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BID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AutoNumber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ID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249197"/>
                  </a:ext>
                </a:extLst>
              </a:tr>
              <a:tr h="2683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600">
                        <a:effectLst/>
                      </a:endParaRPr>
                    </a:p>
                  </a:txBody>
                  <a:tcPr marL="97376" marR="9737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FPic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Attachment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Food Picture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300" kern="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26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23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LOGIC DESIGN –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TABLE – </a:t>
            </a:r>
            <a:r>
              <a:rPr lang="en-US" sz="2400" err="1">
                <a:solidFill>
                  <a:schemeClr val="tx2">
                    <a:lumMod val="75000"/>
                  </a:schemeClr>
                </a:solidFill>
              </a:rPr>
              <a:t>Food_Truck</a:t>
            </a:r>
            <a:endParaRPr 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060D946-AB7C-4A52-9411-57CB71D58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36953"/>
              </p:ext>
            </p:extLst>
          </p:nvPr>
        </p:nvGraphicFramePr>
        <p:xfrm>
          <a:off x="892714" y="2462526"/>
          <a:ext cx="6158492" cy="1455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197">
                  <a:extLst>
                    <a:ext uri="{9D8B030D-6E8A-4147-A177-3AD203B41FA5}">
                      <a16:colId xmlns:a16="http://schemas.microsoft.com/office/drawing/2014/main" val="3191174762"/>
                    </a:ext>
                  </a:extLst>
                </a:gridCol>
                <a:gridCol w="1325165">
                  <a:extLst>
                    <a:ext uri="{9D8B030D-6E8A-4147-A177-3AD203B41FA5}">
                      <a16:colId xmlns:a16="http://schemas.microsoft.com/office/drawing/2014/main" val="2057607838"/>
                    </a:ext>
                  </a:extLst>
                </a:gridCol>
                <a:gridCol w="1345034">
                  <a:extLst>
                    <a:ext uri="{9D8B030D-6E8A-4147-A177-3AD203B41FA5}">
                      <a16:colId xmlns:a16="http://schemas.microsoft.com/office/drawing/2014/main" val="3821843166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2735767863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2460443359"/>
                    </a:ext>
                  </a:extLst>
                </a:gridCol>
                <a:gridCol w="814520">
                  <a:extLst>
                    <a:ext uri="{9D8B030D-6E8A-4147-A177-3AD203B41FA5}">
                      <a16:colId xmlns:a16="http://schemas.microsoft.com/office/drawing/2014/main" val="2811135477"/>
                    </a:ext>
                  </a:extLst>
                </a:gridCol>
              </a:tblGrid>
              <a:tr h="291127">
                <a:tc gridSpan="6"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Food_Truck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82101"/>
                  </a:ext>
                </a:extLst>
              </a:tr>
              <a:tr h="291127"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Attribute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Data Type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Size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Rule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extLst>
                  <a:ext uri="{0D108BD9-81ED-4DB2-BD59-A6C34878D82A}">
                    <a16:rowId xmlns:a16="http://schemas.microsoft.com/office/drawing/2014/main" val="1910199659"/>
                  </a:ext>
                </a:extLst>
              </a:tr>
              <a:tr h="291127"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PK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CID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Number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Client ID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extLst>
                  <a:ext uri="{0D108BD9-81ED-4DB2-BD59-A6C34878D82A}">
                    <a16:rowId xmlns:a16="http://schemas.microsoft.com/office/drawing/2014/main" val="4147851337"/>
                  </a:ext>
                </a:extLst>
              </a:tr>
              <a:tr h="291127"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FK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FID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Number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Food ID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extLst>
                  <a:ext uri="{0D108BD9-81ED-4DB2-BD59-A6C34878D82A}">
                    <a16:rowId xmlns:a16="http://schemas.microsoft.com/office/drawing/2014/main" val="1190855953"/>
                  </a:ext>
                </a:extLst>
              </a:tr>
              <a:tr h="291127"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FQuantity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Number 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Food Number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5651" marR="105651" marT="0" marB="0"/>
                </a:tc>
                <a:extLst>
                  <a:ext uri="{0D108BD9-81ED-4DB2-BD59-A6C34878D82A}">
                    <a16:rowId xmlns:a16="http://schemas.microsoft.com/office/drawing/2014/main" val="25819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56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LOGIC DESIGN –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TABLE – 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Order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F857E8B-FE36-4378-8917-C969A2BA5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64406"/>
              </p:ext>
            </p:extLst>
          </p:nvPr>
        </p:nvGraphicFramePr>
        <p:xfrm>
          <a:off x="1151426" y="1351477"/>
          <a:ext cx="5950709" cy="4128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15">
                  <a:extLst>
                    <a:ext uri="{9D8B030D-6E8A-4147-A177-3AD203B41FA5}">
                      <a16:colId xmlns:a16="http://schemas.microsoft.com/office/drawing/2014/main" val="2151583924"/>
                    </a:ext>
                  </a:extLst>
                </a:gridCol>
                <a:gridCol w="1501419">
                  <a:extLst>
                    <a:ext uri="{9D8B030D-6E8A-4147-A177-3AD203B41FA5}">
                      <a16:colId xmlns:a16="http://schemas.microsoft.com/office/drawing/2014/main" val="2621276612"/>
                    </a:ext>
                  </a:extLst>
                </a:gridCol>
                <a:gridCol w="1311625">
                  <a:extLst>
                    <a:ext uri="{9D8B030D-6E8A-4147-A177-3AD203B41FA5}">
                      <a16:colId xmlns:a16="http://schemas.microsoft.com/office/drawing/2014/main" val="1561164384"/>
                    </a:ext>
                  </a:extLst>
                </a:gridCol>
                <a:gridCol w="1536626">
                  <a:extLst>
                    <a:ext uri="{9D8B030D-6E8A-4147-A177-3AD203B41FA5}">
                      <a16:colId xmlns:a16="http://schemas.microsoft.com/office/drawing/2014/main" val="2960700998"/>
                    </a:ext>
                  </a:extLst>
                </a:gridCol>
                <a:gridCol w="482332">
                  <a:extLst>
                    <a:ext uri="{9D8B030D-6E8A-4147-A177-3AD203B41FA5}">
                      <a16:colId xmlns:a16="http://schemas.microsoft.com/office/drawing/2014/main" val="1692937032"/>
                    </a:ext>
                  </a:extLst>
                </a:gridCol>
                <a:gridCol w="559292">
                  <a:extLst>
                    <a:ext uri="{9D8B030D-6E8A-4147-A177-3AD203B41FA5}">
                      <a16:colId xmlns:a16="http://schemas.microsoft.com/office/drawing/2014/main" val="2418619608"/>
                    </a:ext>
                  </a:extLst>
                </a:gridCol>
              </a:tblGrid>
              <a:tr h="245638">
                <a:tc gridSpan="6"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Order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11307"/>
                  </a:ext>
                </a:extLst>
              </a:tr>
              <a:tr h="245638"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Attribute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Data Type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Size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Rule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extLst>
                  <a:ext uri="{0D108BD9-81ED-4DB2-BD59-A6C34878D82A}">
                    <a16:rowId xmlns:a16="http://schemas.microsoft.com/office/drawing/2014/main" val="1618064326"/>
                  </a:ext>
                </a:extLst>
              </a:tr>
              <a:tr h="245638"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PK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OID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AutoNumber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Order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extLst>
                  <a:ext uri="{0D108BD9-81ED-4DB2-BD59-A6C34878D82A}">
                    <a16:rowId xmlns:a16="http://schemas.microsoft.com/office/drawing/2014/main" val="2086434359"/>
                  </a:ext>
                </a:extLst>
              </a:tr>
              <a:tr h="245638"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FK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CID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Number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Client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extLst>
                  <a:ext uri="{0D108BD9-81ED-4DB2-BD59-A6C34878D82A}">
                    <a16:rowId xmlns:a16="http://schemas.microsoft.com/office/drawing/2014/main" val="2520468981"/>
                  </a:ext>
                </a:extLst>
              </a:tr>
              <a:tr h="245638"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FK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SID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Number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Staff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extLst>
                  <a:ext uri="{0D108BD9-81ED-4DB2-BD59-A6C34878D82A}">
                    <a16:rowId xmlns:a16="http://schemas.microsoft.com/office/drawing/2014/main" val="323085495"/>
                  </a:ext>
                </a:extLst>
              </a:tr>
              <a:tr h="443733"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OTime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Date/Time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Order Time in hour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extLst>
                  <a:ext uri="{0D108BD9-81ED-4DB2-BD59-A6C34878D82A}">
                    <a16:rowId xmlns:a16="http://schemas.microsoft.com/office/drawing/2014/main" val="4204028903"/>
                  </a:ext>
                </a:extLst>
              </a:tr>
              <a:tr h="443733"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 err="1">
                          <a:effectLst/>
                        </a:rPr>
                        <a:t>OTime_Search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Date/Time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Order Time in day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extLst>
                  <a:ext uri="{0D108BD9-81ED-4DB2-BD59-A6C34878D82A}">
                    <a16:rowId xmlns:a16="http://schemas.microsoft.com/office/drawing/2014/main" val="30139184"/>
                  </a:ext>
                </a:extLst>
              </a:tr>
              <a:tr h="245638"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</a:rPr>
                        <a:t>O_Message</a:t>
                      </a:r>
                      <a:endParaRPr lang="en-US" sz="13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</a:rPr>
                        <a:t>Long Text</a:t>
                      </a:r>
                      <a:endParaRPr lang="en-US" sz="13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  <a:latin typeface="+mn-lt"/>
                        </a:rPr>
                        <a:t>Order Message</a:t>
                      </a:r>
                      <a:endParaRPr lang="en-US" sz="13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0336" marR="90336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</a:txBody>
                  <a:tcPr marL="90336" marR="90336" marT="0" marB="0"/>
                </a:tc>
                <a:extLst>
                  <a:ext uri="{0D108BD9-81ED-4DB2-BD59-A6C34878D82A}">
                    <a16:rowId xmlns:a16="http://schemas.microsoft.com/office/drawing/2014/main" val="2809479363"/>
                  </a:ext>
                </a:extLst>
              </a:tr>
              <a:tr h="391005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Business_Confirm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Yes/No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Confirm finished making by Restaurant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242932"/>
                  </a:ext>
                </a:extLst>
              </a:tr>
              <a:tr h="586509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Staff_Pickup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Yes/No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Confirm Picked up by Staff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194606"/>
                  </a:ext>
                </a:extLst>
              </a:tr>
              <a:tr h="586509"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Client_Receive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Yes/No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Confirm received by Client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zh-TW" sz="13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08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46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LOGIC DESIGN –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TABLE – </a:t>
            </a:r>
            <a:r>
              <a:rPr lang="en-US" sz="2400" err="1">
                <a:solidFill>
                  <a:schemeClr val="tx2">
                    <a:lumMod val="75000"/>
                  </a:schemeClr>
                </a:solidFill>
              </a:rPr>
              <a:t>Order_Food</a:t>
            </a:r>
            <a:endParaRPr 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1491F4C-41F7-4581-9CB0-D00C391F6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11589"/>
              </p:ext>
            </p:extLst>
          </p:nvPr>
        </p:nvGraphicFramePr>
        <p:xfrm>
          <a:off x="1101217" y="2400973"/>
          <a:ext cx="5641067" cy="1726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390">
                  <a:extLst>
                    <a:ext uri="{9D8B030D-6E8A-4147-A177-3AD203B41FA5}">
                      <a16:colId xmlns:a16="http://schemas.microsoft.com/office/drawing/2014/main" val="1681434238"/>
                    </a:ext>
                  </a:extLst>
                </a:gridCol>
                <a:gridCol w="1385166">
                  <a:extLst>
                    <a:ext uri="{9D8B030D-6E8A-4147-A177-3AD203B41FA5}">
                      <a16:colId xmlns:a16="http://schemas.microsoft.com/office/drawing/2014/main" val="3557864055"/>
                    </a:ext>
                  </a:extLst>
                </a:gridCol>
                <a:gridCol w="1077961">
                  <a:extLst>
                    <a:ext uri="{9D8B030D-6E8A-4147-A177-3AD203B41FA5}">
                      <a16:colId xmlns:a16="http://schemas.microsoft.com/office/drawing/2014/main" val="2903705934"/>
                    </a:ext>
                  </a:extLst>
                </a:gridCol>
                <a:gridCol w="1365185">
                  <a:extLst>
                    <a:ext uri="{9D8B030D-6E8A-4147-A177-3AD203B41FA5}">
                      <a16:colId xmlns:a16="http://schemas.microsoft.com/office/drawing/2014/main" val="870551804"/>
                    </a:ext>
                  </a:extLst>
                </a:gridCol>
                <a:gridCol w="755773">
                  <a:extLst>
                    <a:ext uri="{9D8B030D-6E8A-4147-A177-3AD203B41FA5}">
                      <a16:colId xmlns:a16="http://schemas.microsoft.com/office/drawing/2014/main" val="3997297710"/>
                    </a:ext>
                  </a:extLst>
                </a:gridCol>
                <a:gridCol w="423592">
                  <a:extLst>
                    <a:ext uri="{9D8B030D-6E8A-4147-A177-3AD203B41FA5}">
                      <a16:colId xmlns:a16="http://schemas.microsoft.com/office/drawing/2014/main" val="2050083806"/>
                    </a:ext>
                  </a:extLst>
                </a:gridCol>
              </a:tblGrid>
              <a:tr h="297314">
                <a:tc gridSpan="6"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Order_Food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670052"/>
                  </a:ext>
                </a:extLst>
              </a:tr>
              <a:tr h="537083"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Attribute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Data Type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Size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96" marR="107896" marT="0" marB="0"/>
                </a:tc>
                <a:extLst>
                  <a:ext uri="{0D108BD9-81ED-4DB2-BD59-A6C34878D82A}">
                    <a16:rowId xmlns:a16="http://schemas.microsoft.com/office/drawing/2014/main" val="3276000500"/>
                  </a:ext>
                </a:extLst>
              </a:tr>
              <a:tr h="297314"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PK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OID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Number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Order ID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extLst>
                  <a:ext uri="{0D108BD9-81ED-4DB2-BD59-A6C34878D82A}">
                    <a16:rowId xmlns:a16="http://schemas.microsoft.com/office/drawing/2014/main" val="3909737530"/>
                  </a:ext>
                </a:extLst>
              </a:tr>
              <a:tr h="297314"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FK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FID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Number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Food ID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extLst>
                  <a:ext uri="{0D108BD9-81ED-4DB2-BD59-A6C34878D82A}">
                    <a16:rowId xmlns:a16="http://schemas.microsoft.com/office/drawing/2014/main" val="852466825"/>
                  </a:ext>
                </a:extLst>
              </a:tr>
              <a:tr h="297314"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OFQuantity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Number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Quantity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107896" marR="107896" marT="0" marB="0"/>
                </a:tc>
                <a:extLst>
                  <a:ext uri="{0D108BD9-81ED-4DB2-BD59-A6C34878D82A}">
                    <a16:rowId xmlns:a16="http://schemas.microsoft.com/office/drawing/2014/main" val="3520003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39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LOGIC DESIGN –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TABLE – 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Staff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6CCB45-CD8B-4400-8B0C-7EA356D4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65065"/>
              </p:ext>
            </p:extLst>
          </p:nvPr>
        </p:nvGraphicFramePr>
        <p:xfrm>
          <a:off x="1101217" y="2105586"/>
          <a:ext cx="5672445" cy="2137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0535">
                  <a:extLst>
                    <a:ext uri="{9D8B030D-6E8A-4147-A177-3AD203B41FA5}">
                      <a16:colId xmlns:a16="http://schemas.microsoft.com/office/drawing/2014/main" val="2329513680"/>
                    </a:ext>
                  </a:extLst>
                </a:gridCol>
                <a:gridCol w="1216997">
                  <a:extLst>
                    <a:ext uri="{9D8B030D-6E8A-4147-A177-3AD203B41FA5}">
                      <a16:colId xmlns:a16="http://schemas.microsoft.com/office/drawing/2014/main" val="3139759947"/>
                    </a:ext>
                  </a:extLst>
                </a:gridCol>
                <a:gridCol w="1314250">
                  <a:extLst>
                    <a:ext uri="{9D8B030D-6E8A-4147-A177-3AD203B41FA5}">
                      <a16:colId xmlns:a16="http://schemas.microsoft.com/office/drawing/2014/main" val="2490719527"/>
                    </a:ext>
                  </a:extLst>
                </a:gridCol>
                <a:gridCol w="1505575">
                  <a:extLst>
                    <a:ext uri="{9D8B030D-6E8A-4147-A177-3AD203B41FA5}">
                      <a16:colId xmlns:a16="http://schemas.microsoft.com/office/drawing/2014/main" val="1821174665"/>
                    </a:ext>
                  </a:extLst>
                </a:gridCol>
                <a:gridCol w="668840">
                  <a:extLst>
                    <a:ext uri="{9D8B030D-6E8A-4147-A177-3AD203B41FA5}">
                      <a16:colId xmlns:a16="http://schemas.microsoft.com/office/drawing/2014/main" val="168138902"/>
                    </a:ext>
                  </a:extLst>
                </a:gridCol>
                <a:gridCol w="406248">
                  <a:extLst>
                    <a:ext uri="{9D8B030D-6E8A-4147-A177-3AD203B41FA5}">
                      <a16:colId xmlns:a16="http://schemas.microsoft.com/office/drawing/2014/main" val="62224989"/>
                    </a:ext>
                  </a:extLst>
                </a:gridCol>
              </a:tblGrid>
              <a:tr h="263116">
                <a:tc gridSpan="6"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</a:rPr>
                        <a:t>Staff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485" marR="954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67972"/>
                  </a:ext>
                </a:extLst>
              </a:tr>
              <a:tr h="263116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485" marR="9548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Attribute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Type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Size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Rule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816308"/>
                  </a:ext>
                </a:extLst>
              </a:tr>
              <a:tr h="263116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</a:rPr>
                        <a:t>PK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485" marR="9548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AutoNumber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ID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946496"/>
                  </a:ext>
                </a:extLst>
              </a:tr>
              <a:tr h="263116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485" marR="9548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SName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Short Text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Name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98686"/>
                  </a:ext>
                </a:extLst>
              </a:tr>
              <a:tr h="263116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485" marR="9548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SPassword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Password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575636"/>
                  </a:ext>
                </a:extLst>
              </a:tr>
              <a:tr h="475305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485" marR="9548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SPhone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Phone number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3552013"/>
                  </a:ext>
                </a:extLst>
              </a:tr>
              <a:tr h="263116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485" marR="9548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SEmail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E-mail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3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860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LOGIC DESIGN –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TABLE – 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Admin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13ED787-35F2-4206-9E8E-CA68568AF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17611"/>
              </p:ext>
            </p:extLst>
          </p:nvPr>
        </p:nvGraphicFramePr>
        <p:xfrm>
          <a:off x="1101217" y="2239728"/>
          <a:ext cx="5681323" cy="184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124">
                  <a:extLst>
                    <a:ext uri="{9D8B030D-6E8A-4147-A177-3AD203B41FA5}">
                      <a16:colId xmlns:a16="http://schemas.microsoft.com/office/drawing/2014/main" val="3076170816"/>
                    </a:ext>
                  </a:extLst>
                </a:gridCol>
                <a:gridCol w="1213934">
                  <a:extLst>
                    <a:ext uri="{9D8B030D-6E8A-4147-A177-3AD203B41FA5}">
                      <a16:colId xmlns:a16="http://schemas.microsoft.com/office/drawing/2014/main" val="2090579045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2210591844"/>
                    </a:ext>
                  </a:extLst>
                </a:gridCol>
                <a:gridCol w="1515983">
                  <a:extLst>
                    <a:ext uri="{9D8B030D-6E8A-4147-A177-3AD203B41FA5}">
                      <a16:colId xmlns:a16="http://schemas.microsoft.com/office/drawing/2014/main" val="1518693392"/>
                    </a:ext>
                  </a:extLst>
                </a:gridCol>
                <a:gridCol w="371125">
                  <a:extLst>
                    <a:ext uri="{9D8B030D-6E8A-4147-A177-3AD203B41FA5}">
                      <a16:colId xmlns:a16="http://schemas.microsoft.com/office/drawing/2014/main" val="1290981973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1588603807"/>
                    </a:ext>
                  </a:extLst>
                </a:gridCol>
              </a:tblGrid>
              <a:tr h="262453">
                <a:tc gridSpan="6"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+mn-lt"/>
                        </a:rPr>
                        <a:t>Admin</a:t>
                      </a:r>
                      <a:endParaRPr lang="en-US" sz="17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245" marR="95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6604"/>
                  </a:ext>
                </a:extLst>
              </a:tr>
              <a:tr h="262453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+mn-lt"/>
                        </a:rPr>
                        <a:t> </a:t>
                      </a:r>
                      <a:endParaRPr lang="en-US" sz="17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245" marR="9524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Attribute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Type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Size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Rule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959566"/>
                  </a:ext>
                </a:extLst>
              </a:tr>
              <a:tr h="262453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+mn-lt"/>
                        </a:rPr>
                        <a:t>PK</a:t>
                      </a:r>
                      <a:endParaRPr lang="en-US" sz="17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245" marR="9524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AID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AutoNumber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 ID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092213"/>
                  </a:ext>
                </a:extLst>
              </a:tr>
              <a:tr h="262453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+mn-lt"/>
                        </a:rPr>
                        <a:t> </a:t>
                      </a:r>
                      <a:endParaRPr lang="en-US" sz="17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245" marR="9524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AName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 Name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455430"/>
                  </a:ext>
                </a:extLst>
              </a:tr>
              <a:tr h="262453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+mn-lt"/>
                        </a:rPr>
                        <a:t> </a:t>
                      </a:r>
                      <a:endParaRPr lang="en-US" sz="17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245" marR="9524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APassword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 Password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576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8808998"/>
                  </a:ext>
                </a:extLst>
              </a:tr>
              <a:tr h="273062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+mn-lt"/>
                        </a:rPr>
                        <a:t> </a:t>
                      </a:r>
                      <a:endParaRPr lang="en-US" sz="17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245" marR="9524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APhone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 Phone number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893126"/>
                  </a:ext>
                </a:extLst>
              </a:tr>
              <a:tr h="262453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+mn-lt"/>
                        </a:rPr>
                        <a:t>FK</a:t>
                      </a:r>
                      <a:endParaRPr lang="en-US" sz="17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245" marR="95245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ALID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AutoNumber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 Level ID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36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34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LOGIC DESIGN –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TABLE – </a:t>
            </a:r>
            <a:r>
              <a:rPr lang="en-US" sz="2400" err="1">
                <a:solidFill>
                  <a:schemeClr val="tx2">
                    <a:lumMod val="75000"/>
                  </a:schemeClr>
                </a:solidFill>
              </a:rPr>
              <a:t>AdminLevel</a:t>
            </a:r>
            <a:endParaRPr 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3C0E5A3-7BD5-4267-AEFF-09F79E0E7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2315"/>
              </p:ext>
            </p:extLst>
          </p:nvPr>
        </p:nvGraphicFramePr>
        <p:xfrm>
          <a:off x="1212625" y="2524823"/>
          <a:ext cx="5703080" cy="1476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378">
                  <a:extLst>
                    <a:ext uri="{9D8B030D-6E8A-4147-A177-3AD203B41FA5}">
                      <a16:colId xmlns:a16="http://schemas.microsoft.com/office/drawing/2014/main" val="3033155040"/>
                    </a:ext>
                  </a:extLst>
                </a:gridCol>
                <a:gridCol w="1437383">
                  <a:extLst>
                    <a:ext uri="{9D8B030D-6E8A-4147-A177-3AD203B41FA5}">
                      <a16:colId xmlns:a16="http://schemas.microsoft.com/office/drawing/2014/main" val="1252251740"/>
                    </a:ext>
                  </a:extLst>
                </a:gridCol>
                <a:gridCol w="1327950">
                  <a:extLst>
                    <a:ext uri="{9D8B030D-6E8A-4147-A177-3AD203B41FA5}">
                      <a16:colId xmlns:a16="http://schemas.microsoft.com/office/drawing/2014/main" val="134519565"/>
                    </a:ext>
                  </a:extLst>
                </a:gridCol>
                <a:gridCol w="1316782">
                  <a:extLst>
                    <a:ext uri="{9D8B030D-6E8A-4147-A177-3AD203B41FA5}">
                      <a16:colId xmlns:a16="http://schemas.microsoft.com/office/drawing/2014/main" val="1659520814"/>
                    </a:ext>
                  </a:extLst>
                </a:gridCol>
                <a:gridCol w="397639">
                  <a:extLst>
                    <a:ext uri="{9D8B030D-6E8A-4147-A177-3AD203B41FA5}">
                      <a16:colId xmlns:a16="http://schemas.microsoft.com/office/drawing/2014/main" val="597116265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3048382317"/>
                    </a:ext>
                  </a:extLst>
                </a:gridCol>
              </a:tblGrid>
              <a:tr h="262967">
                <a:tc gridSpan="6"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</a:rPr>
                        <a:t>AdminLevel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431" marR="9543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98010"/>
                  </a:ext>
                </a:extLst>
              </a:tr>
              <a:tr h="262967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+mn-lt"/>
                        </a:rPr>
                        <a:t> </a:t>
                      </a:r>
                      <a:endParaRPr lang="en-US" sz="17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431" marR="95431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Attribute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Type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Size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Rule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443755"/>
                  </a:ext>
                </a:extLst>
              </a:tr>
              <a:tr h="475037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+mn-lt"/>
                        </a:rPr>
                        <a:t>PK</a:t>
                      </a:r>
                      <a:endParaRPr lang="en-US" sz="17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431" marR="95431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AID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AutoNumber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 ID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953499"/>
                  </a:ext>
                </a:extLst>
              </a:tr>
              <a:tr h="475037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+mn-lt"/>
                        </a:rPr>
                        <a:t> </a:t>
                      </a:r>
                      <a:endParaRPr lang="en-US" sz="1700" kern="1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90204" pitchFamily="34" charset="0"/>
                      </a:endParaRPr>
                    </a:p>
                  </a:txBody>
                  <a:tcPr marL="95431" marR="95431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AName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Long Text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 Name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Null</a:t>
                      </a:r>
                      <a:endParaRPr lang="zh-TW" sz="1200" kern="1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225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E94B1-05EC-4724-9831-5C4A29A6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33" y="368093"/>
            <a:ext cx="8534400" cy="1507067"/>
          </a:xfrm>
        </p:spPr>
        <p:txBody>
          <a:bodyPr/>
          <a:lstStyle/>
          <a:p>
            <a:r>
              <a:rPr lang="en-US"/>
              <a:t>Demonstration TIME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B30C01-9A88-45F6-9302-630A4FF7A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-677522"/>
            <a:ext cx="8925739" cy="89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8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9636D3A-10AC-469E-BC8A-561F0D70538F}"/>
              </a:ext>
            </a:extLst>
          </p:cNvPr>
          <p:cNvSpPr txBox="1"/>
          <p:nvPr/>
        </p:nvSpPr>
        <p:spPr>
          <a:xfrm>
            <a:off x="640290" y="685800"/>
            <a:ext cx="4818656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52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6D7DCFA-0FAA-4922-AA15-B62A978F73B7}"/>
              </a:ext>
            </a:extLst>
          </p:cNvPr>
          <p:cNvSpPr txBox="1"/>
          <p:nvPr/>
        </p:nvSpPr>
        <p:spPr>
          <a:xfrm>
            <a:off x="6625651" y="685799"/>
            <a:ext cx="4926059" cy="5945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altLang="zh-HK" sz="1700"/>
              <a:t>  During designing this database, we encountered many difficulties, such as the normalization, resolve M: N relationship. We put lots of effort and research to solve the problem. Finally, we use energy and persistence to conquer all things. We also learnt that building a small database also consume a lot of time. We need to think how to design tables and how to make a report or a query to present the data clearly.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altLang="zh-HK" sz="170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altLang="zh-HK" sz="1700"/>
              <a:t>  While designing the database, we gain a better understanding of how a food delivery platform works. We need to care the needs of business partners, customers and our staffs. We have to think about their actual use when designing the UI , forms and queries.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altLang="zh-HK" sz="1700"/>
          </a:p>
          <a:p>
            <a:pPr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700"/>
              <a:t>All in all, we gained a lot while making this platform. Although there are still spaces for improvement, it is hoped that this food delivery platform can really provide convenience for users in daily life.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altLang="zh-HK" sz="1700"/>
          </a:p>
        </p:txBody>
      </p:sp>
    </p:spTree>
    <p:extLst>
      <p:ext uri="{BB962C8B-B14F-4D97-AF65-F5344CB8AC3E}">
        <p14:creationId xmlns:p14="http://schemas.microsoft.com/office/powerpoint/2010/main" val="139758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F5B5D53-C1C0-46C9-8AE5-C224D42D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6" y="93833"/>
            <a:ext cx="4639067" cy="10957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HK" sz="440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6" name="文字方塊 3">
            <a:extLst>
              <a:ext uri="{FF2B5EF4-FFF2-40B4-BE49-F238E27FC236}">
                <a16:creationId xmlns:a16="http://schemas.microsoft.com/office/drawing/2014/main" id="{B09D1392-46DE-4824-899E-576C78D60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029441"/>
              </p:ext>
            </p:extLst>
          </p:nvPr>
        </p:nvGraphicFramePr>
        <p:xfrm>
          <a:off x="594746" y="940411"/>
          <a:ext cx="10721218" cy="580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461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2CA7-465D-40FB-8524-7D645101D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438" y="4342751"/>
            <a:ext cx="4651243" cy="1483566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Thank YOU!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60E64F-6097-462E-96D3-DEFDFA7A8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80" y="1948369"/>
            <a:ext cx="5786658" cy="57866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239CFDC-3CDC-4805-B125-F6735C29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4" y="348342"/>
            <a:ext cx="6990216" cy="39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3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2EFAB-7048-49AF-B0C0-28F9E680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-54000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</a:rPr>
              <a:t>BUSINESS RULE - TABLE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EC1C5E-D2EC-4302-8FE9-2A2E163903A9}"/>
              </a:ext>
            </a:extLst>
          </p:cNvPr>
          <p:cNvSpPr txBox="1"/>
          <p:nvPr/>
        </p:nvSpPr>
        <p:spPr>
          <a:xfrm>
            <a:off x="514905" y="1890944"/>
            <a:ext cx="8966446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Business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Client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Event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Food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Food Truck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Order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7A7CFAB-2C62-4B7B-942F-43BACA891BFB}"/>
              </a:ext>
            </a:extLst>
          </p:cNvPr>
          <p:cNvSpPr txBox="1"/>
          <p:nvPr/>
        </p:nvSpPr>
        <p:spPr>
          <a:xfrm>
            <a:off x="5948737" y="1890944"/>
            <a:ext cx="4253501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>
                <a:ea typeface="微軟正黑體"/>
              </a:rPr>
              <a:t>Admin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>
                <a:ea typeface="微軟正黑體"/>
              </a:rPr>
              <a:t>Admin Level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/>
              <a:t>Order Food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HK" sz="2000">
                <a:ea typeface="微軟正黑體"/>
              </a:rPr>
              <a:t>Staff</a:t>
            </a:r>
          </a:p>
          <a:p>
            <a:pPr marL="285750" indent="-285750">
              <a:buFontTx/>
              <a:buChar char="-"/>
            </a:pP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1074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86F60-5839-45FD-8596-20B171348A74}"/>
              </a:ext>
            </a:extLst>
          </p:cNvPr>
          <p:cNvSpPr txBox="1"/>
          <p:nvPr/>
        </p:nvSpPr>
        <p:spPr>
          <a:xfrm>
            <a:off x="665640" y="4414687"/>
            <a:ext cx="10250013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RULES-Business</a:t>
            </a:r>
          </a:p>
        </p:txBody>
      </p:sp>
      <p:sp useBgFill="1"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989475821">
            <a:extLst>
              <a:ext uri="{FF2B5EF4-FFF2-40B4-BE49-F238E27FC236}">
                <a16:creationId xmlns:a16="http://schemas.microsoft.com/office/drawing/2014/main" id="{8BE7FA41-99C4-4E3A-BFEA-14A75C1238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1" y="1325072"/>
            <a:ext cx="9977813" cy="212028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74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86F60-5839-45FD-8596-20B171348A74}"/>
              </a:ext>
            </a:extLst>
          </p:cNvPr>
          <p:cNvSpPr txBox="1"/>
          <p:nvPr/>
        </p:nvSpPr>
        <p:spPr>
          <a:xfrm>
            <a:off x="665640" y="4414687"/>
            <a:ext cx="10250013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RULES-Client</a:t>
            </a:r>
          </a:p>
        </p:txBody>
      </p:sp>
      <p:sp useBgFill="1"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575227794">
            <a:extLst>
              <a:ext uri="{FF2B5EF4-FFF2-40B4-BE49-F238E27FC236}">
                <a16:creationId xmlns:a16="http://schemas.microsoft.com/office/drawing/2014/main" id="{5243E30D-C1A9-46BB-97CF-9B92CC1E64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1" y="1462268"/>
            <a:ext cx="9977813" cy="184589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19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86F60-5839-45FD-8596-20B171348A74}"/>
              </a:ext>
            </a:extLst>
          </p:cNvPr>
          <p:cNvSpPr txBox="1"/>
          <p:nvPr/>
        </p:nvSpPr>
        <p:spPr>
          <a:xfrm>
            <a:off x="665640" y="4414687"/>
            <a:ext cx="10250013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RULES - EVENT</a:t>
            </a:r>
          </a:p>
        </p:txBody>
      </p:sp>
      <p:sp useBgFill="1"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946279416">
            <a:extLst>
              <a:ext uri="{FF2B5EF4-FFF2-40B4-BE49-F238E27FC236}">
                <a16:creationId xmlns:a16="http://schemas.microsoft.com/office/drawing/2014/main" id="{09772128-AA03-4AA8-9538-4CE6F4D185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1" y="1212822"/>
            <a:ext cx="9977813" cy="234478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34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86F60-5839-45FD-8596-20B171348A74}"/>
              </a:ext>
            </a:extLst>
          </p:cNvPr>
          <p:cNvSpPr txBox="1"/>
          <p:nvPr/>
        </p:nvSpPr>
        <p:spPr>
          <a:xfrm>
            <a:off x="665640" y="4414687"/>
            <a:ext cx="10250013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RULES - Food</a:t>
            </a:r>
          </a:p>
        </p:txBody>
      </p:sp>
      <p:sp useBgFill="1"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FB8BDA-CE64-430A-847A-427B694784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1" y="1312601"/>
            <a:ext cx="9977813" cy="214522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527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986F60-5839-45FD-8596-20B171348A74}"/>
              </a:ext>
            </a:extLst>
          </p:cNvPr>
          <p:cNvSpPr txBox="1"/>
          <p:nvPr/>
        </p:nvSpPr>
        <p:spPr>
          <a:xfrm>
            <a:off x="665640" y="4414687"/>
            <a:ext cx="10250013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RULES – Food truck</a:t>
            </a:r>
          </a:p>
        </p:txBody>
      </p:sp>
      <p:sp useBgFill="1"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989797340">
            <a:extLst>
              <a:ext uri="{FF2B5EF4-FFF2-40B4-BE49-F238E27FC236}">
                <a16:creationId xmlns:a16="http://schemas.microsoft.com/office/drawing/2014/main" id="{763B3E92-4AE9-4F40-9E9A-6EC282067C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81" y="1105355"/>
            <a:ext cx="5446212" cy="255972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91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CF41882569884ABE2AE026800ED0C1" ma:contentTypeVersion="7" ma:contentTypeDescription="Create a new document." ma:contentTypeScope="" ma:versionID="ffaf96c55fcf4cca0a3185c1ce8523a0">
  <xsd:schema xmlns:xsd="http://www.w3.org/2001/XMLSchema" xmlns:xs="http://www.w3.org/2001/XMLSchema" xmlns:p="http://schemas.microsoft.com/office/2006/metadata/properties" xmlns:ns3="ef7de2e5-9aa7-47fe-8176-5140878d3e61" xmlns:ns4="e9fa8771-5abf-4a00-91f0-78de95def77c" targetNamespace="http://schemas.microsoft.com/office/2006/metadata/properties" ma:root="true" ma:fieldsID="c3811c2ef5d9c839ec9f95b0186a55f0" ns3:_="" ns4:_="">
    <xsd:import namespace="ef7de2e5-9aa7-47fe-8176-5140878d3e61"/>
    <xsd:import namespace="e9fa8771-5abf-4a00-91f0-78de95def7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de2e5-9aa7-47fe-8176-5140878d3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a8771-5abf-4a00-91f0-78de95def7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3A4D23-9EAA-407E-B7D0-D8591F6D243F}">
  <ds:schemaRefs>
    <ds:schemaRef ds:uri="e9fa8771-5abf-4a00-91f0-78de95def77c"/>
    <ds:schemaRef ds:uri="ef7de2e5-9aa7-47fe-8176-5140878d3e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6BF9B25-A54B-42CC-ADFC-1AC2A15650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55C9B2-EB9B-457E-AE3A-1C331158BC8A}">
  <ds:schemaRefs>
    <ds:schemaRef ds:uri="e9fa8771-5abf-4a00-91f0-78de95def77c"/>
    <ds:schemaRef ds:uri="ef7de2e5-9aa7-47fe-8176-5140878d3e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1065</Words>
  <Application>Microsoft Office PowerPoint</Application>
  <PresentationFormat>寬螢幕</PresentationFormat>
  <Paragraphs>501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Wingdings 3</vt:lpstr>
      <vt:lpstr>Slice</vt:lpstr>
      <vt:lpstr>SEHH2240 Database systems CC Food DELIVERY PLATFORM</vt:lpstr>
      <vt:lpstr>Content</vt:lpstr>
      <vt:lpstr>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Demonstration TIME</vt:lpstr>
      <vt:lpstr>PowerPoint 簡報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黃楚軒</dc:creator>
  <cp:lastModifiedBy>WONG Tin Yau</cp:lastModifiedBy>
  <cp:revision>2</cp:revision>
  <dcterms:created xsi:type="dcterms:W3CDTF">2021-03-26T14:58:23Z</dcterms:created>
  <dcterms:modified xsi:type="dcterms:W3CDTF">2021-04-16T08:54:59Z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0x010100A7CF41882569884ABE2AE026800ED0C1</vt:lpwstr>
  </property>
</Properties>
</file>