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A5A5A5"/>
    <a:srgbClr val="99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24" d="100"/>
          <a:sy n="124" d="100"/>
        </p:scale>
        <p:origin x="-66" y="-7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A068F7-0B2D-427D-BCAA-7978648D9163}" type="doc">
      <dgm:prSet loTypeId="urn:microsoft.com/office/officeart/2005/8/layout/chevron1" loCatId="process" qsTypeId="urn:microsoft.com/office/officeart/2005/8/quickstyle/simple1" qsCatId="simple" csTypeId="urn:microsoft.com/office/officeart/2005/8/colors/accent3_2" csCatId="accent3" phldr="1"/>
      <dgm:spPr/>
    </dgm:pt>
    <dgm:pt modelId="{7879E4BB-9197-45AA-A730-BD85105485EB}">
      <dgm:prSet phldrT="[テキスト]"/>
      <dgm:spPr/>
      <dgm:t>
        <a:bodyPr/>
        <a:lstStyle/>
        <a:p>
          <a:r>
            <a:rPr kumimoji="1" lang="ja-JP" altLang="en-US" dirty="0">
              <a:solidFill>
                <a:schemeClr val="tx1"/>
              </a:solidFill>
            </a:rPr>
            <a:t>就業前</a:t>
          </a:r>
          <a:r>
            <a:rPr kumimoji="1" lang="en-US" altLang="ja-JP" dirty="0">
              <a:solidFill>
                <a:schemeClr val="tx1"/>
              </a:solidFill>
            </a:rPr>
            <a:t>(</a:t>
          </a:r>
          <a:r>
            <a:rPr kumimoji="1" lang="ja-JP" altLang="en-US" dirty="0">
              <a:solidFill>
                <a:schemeClr val="tx1"/>
              </a:solidFill>
            </a:rPr>
            <a:t>学生時代</a:t>
          </a:r>
          <a:r>
            <a:rPr kumimoji="1" lang="en-US" altLang="ja-JP" dirty="0">
              <a:solidFill>
                <a:schemeClr val="tx1"/>
              </a:solidFill>
            </a:rPr>
            <a:t>)</a:t>
          </a:r>
          <a:endParaRPr kumimoji="1" lang="ja-JP" altLang="en-US" dirty="0">
            <a:solidFill>
              <a:schemeClr val="tx1"/>
            </a:solidFill>
          </a:endParaRPr>
        </a:p>
      </dgm:t>
    </dgm:pt>
    <dgm:pt modelId="{3C653E70-2B6E-41B5-80BA-75B9C0678DFB}" type="parTrans" cxnId="{9780F55E-1C29-4034-9AE1-B0E73C4D2C54}">
      <dgm:prSet/>
      <dgm:spPr/>
      <dgm:t>
        <a:bodyPr/>
        <a:lstStyle/>
        <a:p>
          <a:endParaRPr kumimoji="1" lang="ja-JP" altLang="en-US"/>
        </a:p>
      </dgm:t>
    </dgm:pt>
    <dgm:pt modelId="{C578FE78-5662-4841-984D-E15A05369A48}" type="sibTrans" cxnId="{9780F55E-1C29-4034-9AE1-B0E73C4D2C54}">
      <dgm:prSet/>
      <dgm:spPr/>
      <dgm:t>
        <a:bodyPr/>
        <a:lstStyle/>
        <a:p>
          <a:endParaRPr kumimoji="1" lang="ja-JP" altLang="en-US"/>
        </a:p>
      </dgm:t>
    </dgm:pt>
    <dgm:pt modelId="{3A89EA05-64CE-4B31-811C-D3D2D8ADF888}">
      <dgm:prSet phldrT="[テキスト]"/>
      <dgm:spPr/>
      <dgm:t>
        <a:bodyPr/>
        <a:lstStyle/>
        <a:p>
          <a:r>
            <a:rPr kumimoji="1" lang="ja-JP" altLang="en-US" dirty="0">
              <a:solidFill>
                <a:schemeClr val="tx1"/>
              </a:solidFill>
            </a:rPr>
            <a:t>出版社</a:t>
          </a:r>
        </a:p>
      </dgm:t>
    </dgm:pt>
    <dgm:pt modelId="{267CF95C-7035-4E46-9007-ABDBDEE1EA5B}" type="parTrans" cxnId="{5D01CC28-3C39-4017-8539-17135110554D}">
      <dgm:prSet/>
      <dgm:spPr/>
      <dgm:t>
        <a:bodyPr/>
        <a:lstStyle/>
        <a:p>
          <a:endParaRPr kumimoji="1" lang="ja-JP" altLang="en-US"/>
        </a:p>
      </dgm:t>
    </dgm:pt>
    <dgm:pt modelId="{CF957297-24C9-4172-8F69-A9D43C03DCCE}" type="sibTrans" cxnId="{5D01CC28-3C39-4017-8539-17135110554D}">
      <dgm:prSet/>
      <dgm:spPr/>
      <dgm:t>
        <a:bodyPr/>
        <a:lstStyle/>
        <a:p>
          <a:endParaRPr kumimoji="1" lang="ja-JP" altLang="en-US"/>
        </a:p>
      </dgm:t>
    </dgm:pt>
    <dgm:pt modelId="{BE0F248F-8E38-4207-ADF6-C215CD8A515C}">
      <dgm:prSet phldrT="[テキスト]"/>
      <dgm:spPr/>
      <dgm:t>
        <a:bodyPr/>
        <a:lstStyle/>
        <a:p>
          <a:r>
            <a:rPr kumimoji="1" lang="ja-JP" altLang="en-US">
              <a:solidFill>
                <a:schemeClr val="tx1"/>
              </a:solidFill>
            </a:rPr>
            <a:t>本屋</a:t>
          </a:r>
          <a:endParaRPr kumimoji="1" lang="ja-JP" altLang="en-US" dirty="0">
            <a:solidFill>
              <a:schemeClr val="tx1"/>
            </a:solidFill>
          </a:endParaRPr>
        </a:p>
      </dgm:t>
    </dgm:pt>
    <dgm:pt modelId="{FA6383C7-A199-4B83-B60A-E6B06DEAD3C5}" type="parTrans" cxnId="{D1EE04DD-C0D4-4F32-B975-B50EED519318}">
      <dgm:prSet/>
      <dgm:spPr/>
      <dgm:t>
        <a:bodyPr/>
        <a:lstStyle/>
        <a:p>
          <a:endParaRPr kumimoji="1" lang="ja-JP" altLang="en-US"/>
        </a:p>
      </dgm:t>
    </dgm:pt>
    <dgm:pt modelId="{F2FD0654-EB47-4B01-ABE8-7D217C86E064}" type="sibTrans" cxnId="{D1EE04DD-C0D4-4F32-B975-B50EED519318}">
      <dgm:prSet/>
      <dgm:spPr/>
      <dgm:t>
        <a:bodyPr/>
        <a:lstStyle/>
        <a:p>
          <a:endParaRPr kumimoji="1" lang="ja-JP" altLang="en-US"/>
        </a:p>
      </dgm:t>
    </dgm:pt>
    <dgm:pt modelId="{4C1994E3-890F-4825-998E-C5D99274E06E}" type="pres">
      <dgm:prSet presAssocID="{1AA068F7-0B2D-427D-BCAA-7978648D9163}" presName="Name0" presStyleCnt="0">
        <dgm:presLayoutVars>
          <dgm:dir/>
          <dgm:animLvl val="lvl"/>
          <dgm:resizeHandles val="exact"/>
        </dgm:presLayoutVars>
      </dgm:prSet>
      <dgm:spPr/>
    </dgm:pt>
    <dgm:pt modelId="{62A88C6B-3778-4ADD-8AC5-C0910FA7F944}" type="pres">
      <dgm:prSet presAssocID="{7879E4BB-9197-45AA-A730-BD85105485EB}" presName="parTxOnly" presStyleLbl="node1" presStyleIdx="0" presStyleCnt="3">
        <dgm:presLayoutVars>
          <dgm:chMax val="0"/>
          <dgm:chPref val="0"/>
          <dgm:bulletEnabled val="1"/>
        </dgm:presLayoutVars>
      </dgm:prSet>
      <dgm:spPr/>
    </dgm:pt>
    <dgm:pt modelId="{DEA96D84-4615-4109-8C6D-21C76F139544}" type="pres">
      <dgm:prSet presAssocID="{C578FE78-5662-4841-984D-E15A05369A48}" presName="parTxOnlySpace" presStyleCnt="0"/>
      <dgm:spPr/>
    </dgm:pt>
    <dgm:pt modelId="{7A46AAE7-C355-4193-BB91-5297FE11B359}" type="pres">
      <dgm:prSet presAssocID="{3A89EA05-64CE-4B31-811C-D3D2D8ADF888}" presName="parTxOnly" presStyleLbl="node1" presStyleIdx="1" presStyleCnt="3">
        <dgm:presLayoutVars>
          <dgm:chMax val="0"/>
          <dgm:chPref val="0"/>
          <dgm:bulletEnabled val="1"/>
        </dgm:presLayoutVars>
      </dgm:prSet>
      <dgm:spPr/>
    </dgm:pt>
    <dgm:pt modelId="{770331B3-0107-4A44-ACAA-F6000F7F8BFF}" type="pres">
      <dgm:prSet presAssocID="{CF957297-24C9-4172-8F69-A9D43C03DCCE}" presName="parTxOnlySpace" presStyleCnt="0"/>
      <dgm:spPr/>
    </dgm:pt>
    <dgm:pt modelId="{8965531E-777E-44BB-A237-E6049EC218AD}" type="pres">
      <dgm:prSet presAssocID="{BE0F248F-8E38-4207-ADF6-C215CD8A515C}" presName="parTxOnly" presStyleLbl="node1" presStyleIdx="2" presStyleCnt="3">
        <dgm:presLayoutVars>
          <dgm:chMax val="0"/>
          <dgm:chPref val="0"/>
          <dgm:bulletEnabled val="1"/>
        </dgm:presLayoutVars>
      </dgm:prSet>
      <dgm:spPr/>
    </dgm:pt>
  </dgm:ptLst>
  <dgm:cxnLst>
    <dgm:cxn modelId="{38EC2B13-4EA9-4FBA-992A-78CCAEEF6434}" type="presOf" srcId="{7879E4BB-9197-45AA-A730-BD85105485EB}" destId="{62A88C6B-3778-4ADD-8AC5-C0910FA7F944}" srcOrd="0" destOrd="0" presId="urn:microsoft.com/office/officeart/2005/8/layout/chevron1"/>
    <dgm:cxn modelId="{5D01CC28-3C39-4017-8539-17135110554D}" srcId="{1AA068F7-0B2D-427D-BCAA-7978648D9163}" destId="{3A89EA05-64CE-4B31-811C-D3D2D8ADF888}" srcOrd="1" destOrd="0" parTransId="{267CF95C-7035-4E46-9007-ABDBDEE1EA5B}" sibTransId="{CF957297-24C9-4172-8F69-A9D43C03DCCE}"/>
    <dgm:cxn modelId="{9780F55E-1C29-4034-9AE1-B0E73C4D2C54}" srcId="{1AA068F7-0B2D-427D-BCAA-7978648D9163}" destId="{7879E4BB-9197-45AA-A730-BD85105485EB}" srcOrd="0" destOrd="0" parTransId="{3C653E70-2B6E-41B5-80BA-75B9C0678DFB}" sibTransId="{C578FE78-5662-4841-984D-E15A05369A48}"/>
    <dgm:cxn modelId="{F0E0A0A4-602B-4C5E-8207-B6F6372E188C}" type="presOf" srcId="{1AA068F7-0B2D-427D-BCAA-7978648D9163}" destId="{4C1994E3-890F-4825-998E-C5D99274E06E}" srcOrd="0" destOrd="0" presId="urn:microsoft.com/office/officeart/2005/8/layout/chevron1"/>
    <dgm:cxn modelId="{46B653AE-EE5E-497D-9BBC-BA6D799E98D5}" type="presOf" srcId="{3A89EA05-64CE-4B31-811C-D3D2D8ADF888}" destId="{7A46AAE7-C355-4193-BB91-5297FE11B359}" srcOrd="0" destOrd="0" presId="urn:microsoft.com/office/officeart/2005/8/layout/chevron1"/>
    <dgm:cxn modelId="{D1EE04DD-C0D4-4F32-B975-B50EED519318}" srcId="{1AA068F7-0B2D-427D-BCAA-7978648D9163}" destId="{BE0F248F-8E38-4207-ADF6-C215CD8A515C}" srcOrd="2" destOrd="0" parTransId="{FA6383C7-A199-4B83-B60A-E6B06DEAD3C5}" sibTransId="{F2FD0654-EB47-4B01-ABE8-7D217C86E064}"/>
    <dgm:cxn modelId="{47370DEA-42B1-4C01-84EA-8399204FCC82}" type="presOf" srcId="{BE0F248F-8E38-4207-ADF6-C215CD8A515C}" destId="{8965531E-777E-44BB-A237-E6049EC218AD}" srcOrd="0" destOrd="0" presId="urn:microsoft.com/office/officeart/2005/8/layout/chevron1"/>
    <dgm:cxn modelId="{7629B008-543D-43C2-9ADE-525639277E72}" type="presParOf" srcId="{4C1994E3-890F-4825-998E-C5D99274E06E}" destId="{62A88C6B-3778-4ADD-8AC5-C0910FA7F944}" srcOrd="0" destOrd="0" presId="urn:microsoft.com/office/officeart/2005/8/layout/chevron1"/>
    <dgm:cxn modelId="{8AC78D02-517B-4C1E-A13D-D529EBE1B4A1}" type="presParOf" srcId="{4C1994E3-890F-4825-998E-C5D99274E06E}" destId="{DEA96D84-4615-4109-8C6D-21C76F139544}" srcOrd="1" destOrd="0" presId="urn:microsoft.com/office/officeart/2005/8/layout/chevron1"/>
    <dgm:cxn modelId="{F5BE67EF-E360-4E7A-A4FD-746559FA6C04}" type="presParOf" srcId="{4C1994E3-890F-4825-998E-C5D99274E06E}" destId="{7A46AAE7-C355-4193-BB91-5297FE11B359}" srcOrd="2" destOrd="0" presId="urn:microsoft.com/office/officeart/2005/8/layout/chevron1"/>
    <dgm:cxn modelId="{2D737A56-3507-4C87-9280-607D95380713}" type="presParOf" srcId="{4C1994E3-890F-4825-998E-C5D99274E06E}" destId="{770331B3-0107-4A44-ACAA-F6000F7F8BFF}" srcOrd="3" destOrd="0" presId="urn:microsoft.com/office/officeart/2005/8/layout/chevron1"/>
    <dgm:cxn modelId="{FC49E828-BD9C-492B-91E0-49F4D841AF5B}" type="presParOf" srcId="{4C1994E3-890F-4825-998E-C5D99274E06E}" destId="{8965531E-777E-44BB-A237-E6049EC218AD}"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88C6B-3778-4ADD-8AC5-C0910FA7F944}">
      <dsp:nvSpPr>
        <dsp:cNvPr id="0" name=""/>
        <dsp:cNvSpPr/>
      </dsp:nvSpPr>
      <dsp:spPr>
        <a:xfrm>
          <a:off x="3115" y="0"/>
          <a:ext cx="3795368" cy="43030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dirty="0">
              <a:solidFill>
                <a:schemeClr val="tx1"/>
              </a:solidFill>
            </a:rPr>
            <a:t>就業前</a:t>
          </a:r>
          <a:r>
            <a:rPr kumimoji="1" lang="en-US" altLang="ja-JP" sz="1900" kern="1200" dirty="0">
              <a:solidFill>
                <a:schemeClr val="tx1"/>
              </a:solidFill>
            </a:rPr>
            <a:t>(</a:t>
          </a:r>
          <a:r>
            <a:rPr kumimoji="1" lang="ja-JP" altLang="en-US" sz="1900" kern="1200" dirty="0">
              <a:solidFill>
                <a:schemeClr val="tx1"/>
              </a:solidFill>
            </a:rPr>
            <a:t>学生時代</a:t>
          </a:r>
          <a:r>
            <a:rPr kumimoji="1" lang="en-US" altLang="ja-JP" sz="1900" kern="1200" dirty="0">
              <a:solidFill>
                <a:schemeClr val="tx1"/>
              </a:solidFill>
            </a:rPr>
            <a:t>)</a:t>
          </a:r>
          <a:endParaRPr kumimoji="1" lang="ja-JP" altLang="en-US" sz="1900" kern="1200" dirty="0">
            <a:solidFill>
              <a:schemeClr val="tx1"/>
            </a:solidFill>
          </a:endParaRPr>
        </a:p>
      </dsp:txBody>
      <dsp:txXfrm>
        <a:off x="218268" y="0"/>
        <a:ext cx="3365063" cy="430305"/>
      </dsp:txXfrm>
    </dsp:sp>
    <dsp:sp modelId="{7A46AAE7-C355-4193-BB91-5297FE11B359}">
      <dsp:nvSpPr>
        <dsp:cNvPr id="0" name=""/>
        <dsp:cNvSpPr/>
      </dsp:nvSpPr>
      <dsp:spPr>
        <a:xfrm>
          <a:off x="3418946" y="0"/>
          <a:ext cx="3795368" cy="43030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dirty="0">
              <a:solidFill>
                <a:schemeClr val="tx1"/>
              </a:solidFill>
            </a:rPr>
            <a:t>出版社</a:t>
          </a:r>
        </a:p>
      </dsp:txBody>
      <dsp:txXfrm>
        <a:off x="3634099" y="0"/>
        <a:ext cx="3365063" cy="430305"/>
      </dsp:txXfrm>
    </dsp:sp>
    <dsp:sp modelId="{8965531E-777E-44BB-A237-E6049EC218AD}">
      <dsp:nvSpPr>
        <dsp:cNvPr id="0" name=""/>
        <dsp:cNvSpPr/>
      </dsp:nvSpPr>
      <dsp:spPr>
        <a:xfrm>
          <a:off x="6834777" y="0"/>
          <a:ext cx="3795368" cy="430305"/>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kumimoji="1" lang="ja-JP" altLang="en-US" sz="1900" kern="1200">
              <a:solidFill>
                <a:schemeClr val="tx1"/>
              </a:solidFill>
            </a:rPr>
            <a:t>本屋</a:t>
          </a:r>
          <a:endParaRPr kumimoji="1" lang="ja-JP" altLang="en-US" sz="1900" kern="1200" dirty="0">
            <a:solidFill>
              <a:schemeClr val="tx1"/>
            </a:solidFill>
          </a:endParaRPr>
        </a:p>
      </dsp:txBody>
      <dsp:txXfrm>
        <a:off x="7049930" y="0"/>
        <a:ext cx="3365063" cy="4303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2ADFE-441A-4C87-9B00-841CB481B1DE}" type="datetimeFigureOut">
              <a:rPr kumimoji="1" lang="ja-JP" altLang="en-US" smtClean="0"/>
              <a:t>2025/2/7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2CA2F0-AC3D-43FB-9F3D-3C30DFFEC5A2}" type="slidenum">
              <a:rPr kumimoji="1" lang="ja-JP" altLang="en-US" smtClean="0"/>
              <a:t>‹#›</a:t>
            </a:fld>
            <a:endParaRPr kumimoji="1" lang="ja-JP" altLang="en-US"/>
          </a:p>
        </p:txBody>
      </p:sp>
    </p:spTree>
    <p:extLst>
      <p:ext uri="{BB962C8B-B14F-4D97-AF65-F5344CB8AC3E}">
        <p14:creationId xmlns:p14="http://schemas.microsoft.com/office/powerpoint/2010/main" val="920546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12CA2F0-AC3D-43FB-9F3D-3C30DFFEC5A2}" type="slidenum">
              <a:rPr kumimoji="1" lang="ja-JP" altLang="en-US" smtClean="0"/>
              <a:t>1</a:t>
            </a:fld>
            <a:endParaRPr kumimoji="1" lang="ja-JP" altLang="en-US"/>
          </a:p>
        </p:txBody>
      </p:sp>
    </p:spTree>
    <p:extLst>
      <p:ext uri="{BB962C8B-B14F-4D97-AF65-F5344CB8AC3E}">
        <p14:creationId xmlns:p14="http://schemas.microsoft.com/office/powerpoint/2010/main" val="152938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E66551-C9EF-D873-04D7-F5EA95F6E00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1A7930D-C043-3A3D-A0EF-0CF4F1CCA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9933EB-01E3-DCB1-8ACB-9107408037D7}"/>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33576A93-86BD-E9CA-B8F3-1F76B6A711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12D085D-7E87-A700-97AE-731B5199F69F}"/>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2299220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662DC-B7AE-78B7-DEF6-6F27525D221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3B17A45-129C-22C4-D909-259D7048513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0FBD8E-A38F-83DA-9189-0E7CF43D1B8A}"/>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45A5B874-BA0F-B5B3-1D0E-F1AFE932E9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DBB2FB-879F-2C93-CDEB-AB8E5BB99935}"/>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127071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246B8F-8818-763D-6120-B1610AECA4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2021CAD-A20E-FB8E-12EC-B339A4EF963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E56809-3152-71DB-FB29-84F694799A59}"/>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E06FA602-C4F1-00D7-268C-731AD371AD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6E5A56-CA52-E278-7EDF-381BA7A4FDA9}"/>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1198312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74EF7A-3C5C-9BE1-6AEB-C78B92C8BD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9C11207-2A05-5353-DA3E-7D97577A108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F4EB9E-0150-2D36-A1E7-E36651AAD8BE}"/>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D4E5457E-C697-0429-6626-677FAE87BE7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8C1D87-8B58-1E1C-3B56-11D9066A0E48}"/>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32850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F96A43-7032-5C8A-9605-710153DD56A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809070-1898-6C28-E079-C03657FC18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5EBBCC4-E208-E8FB-8444-ED67A4852E17}"/>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76E83AAB-73B6-FDC8-E009-9FE1F6C687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8B1D3EB-55B4-FF35-BABE-C6F69337A627}"/>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126178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1D4041-FDC4-39A3-7EF9-D2A5AAE730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F837C8-0C1C-F815-1F02-AA008076F5B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C2034D3-5915-9A45-5841-1CD7E534818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64B209-87E1-3982-ACDE-9634C2ED621D}"/>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6" name="フッター プレースホルダー 5">
            <a:extLst>
              <a:ext uri="{FF2B5EF4-FFF2-40B4-BE49-F238E27FC236}">
                <a16:creationId xmlns:a16="http://schemas.microsoft.com/office/drawing/2014/main" id="{3E6A9E83-A192-D9AA-9682-C3D0AD073C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C29BCC0-4E6D-AA69-3AAD-B3B7BCA1B68A}"/>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406496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6B05C-A851-F560-0AFC-304590017C0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DD0AC7-1935-4445-31B2-BD28EF45FB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4B35C3-F01C-7B85-A880-5CC59A69824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A852B62-0A39-F5E7-B371-A259F9D1C4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131D3DB-7830-648B-6D7A-DCDBF547DC6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85A7B38-64F4-23C7-5B51-F1099D91CC70}"/>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8" name="フッター プレースホルダー 7">
            <a:extLst>
              <a:ext uri="{FF2B5EF4-FFF2-40B4-BE49-F238E27FC236}">
                <a16:creationId xmlns:a16="http://schemas.microsoft.com/office/drawing/2014/main" id="{A609E7FD-3C4B-644C-FBE7-668B0E1EBBF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57AE573-DB83-9C9B-816A-BC958C7AD1F8}"/>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3064504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E5D5B-7CC6-7887-69AA-895F8044CE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5DF3CD7-66E2-5B7B-56A5-AF7ADBBE369E}"/>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4" name="フッター プレースホルダー 3">
            <a:extLst>
              <a:ext uri="{FF2B5EF4-FFF2-40B4-BE49-F238E27FC236}">
                <a16:creationId xmlns:a16="http://schemas.microsoft.com/office/drawing/2014/main" id="{3FB30372-BF57-3B34-A95F-0330CEB3834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07A26DD-198F-8171-848A-9FDAE25C3103}"/>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88241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1E3CFF9-96B7-15A9-0092-CE38C9AA80ED}"/>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3" name="フッター プレースホルダー 2">
            <a:extLst>
              <a:ext uri="{FF2B5EF4-FFF2-40B4-BE49-F238E27FC236}">
                <a16:creationId xmlns:a16="http://schemas.microsoft.com/office/drawing/2014/main" id="{021E19FE-7C43-DCC1-385B-39DAFAB92BB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5F9E05-1060-DDF2-55F6-85060EFB7700}"/>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3521663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DB225F-571F-00C8-A1B9-E16766B24D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0256E25-80AD-8DDD-2860-503AA5B864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7CAD7C2-FAEE-FDC9-4D5D-BE78A69CD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A501AE-032E-4E54-9569-8EE99B14D248}"/>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6" name="フッター プレースホルダー 5">
            <a:extLst>
              <a:ext uri="{FF2B5EF4-FFF2-40B4-BE49-F238E27FC236}">
                <a16:creationId xmlns:a16="http://schemas.microsoft.com/office/drawing/2014/main" id="{67195835-33CA-79C4-0A95-89E45911FF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0A51A5-FBFB-086B-5B8C-628087590DA9}"/>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325848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31D99-BA09-20FA-3E23-2A6FF8E0AA2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5779776-DE1E-FD12-F90C-AFEF228BB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F5DE229-5E45-A7DC-9082-93CB2B452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7BC699-FD71-C45C-6AD1-62A93C8A8FDA}"/>
              </a:ext>
            </a:extLst>
          </p:cNvPr>
          <p:cNvSpPr>
            <a:spLocks noGrp="1"/>
          </p:cNvSpPr>
          <p:nvPr>
            <p:ph type="dt" sz="half" idx="10"/>
          </p:nvPr>
        </p:nvSpPr>
        <p:spPr/>
        <p:txBody>
          <a:bodyPr/>
          <a:lstStyle/>
          <a:p>
            <a:fld id="{691C3749-C9A9-41C3-9FB9-8134F79A0B30}" type="datetimeFigureOut">
              <a:rPr kumimoji="1" lang="ja-JP" altLang="en-US" smtClean="0"/>
              <a:t>2025/2/7</a:t>
            </a:fld>
            <a:endParaRPr kumimoji="1" lang="ja-JP" altLang="en-US"/>
          </a:p>
        </p:txBody>
      </p:sp>
      <p:sp>
        <p:nvSpPr>
          <p:cNvPr id="6" name="フッター プレースホルダー 5">
            <a:extLst>
              <a:ext uri="{FF2B5EF4-FFF2-40B4-BE49-F238E27FC236}">
                <a16:creationId xmlns:a16="http://schemas.microsoft.com/office/drawing/2014/main" id="{C32D2E47-C199-A193-5133-BCB96D5094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E50B47-E46A-9F9F-CE44-35E274CDE712}"/>
              </a:ext>
            </a:extLst>
          </p:cNvPr>
          <p:cNvSpPr>
            <a:spLocks noGrp="1"/>
          </p:cNvSpPr>
          <p:nvPr>
            <p:ph type="sldNum" sz="quarter" idx="12"/>
          </p:nvPr>
        </p:nvSpPr>
        <p:spPr/>
        <p:txBody>
          <a:body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418735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62B867-B2E4-0E74-0850-C296BCB95E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C4B8C8-4F2B-4A02-86D5-DE9FCB33D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D1000A-A805-AE49-0F63-F2428B3A6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C3749-C9A9-41C3-9FB9-8134F79A0B30}" type="datetimeFigureOut">
              <a:rPr kumimoji="1" lang="ja-JP" altLang="en-US" smtClean="0"/>
              <a:t>2025/2/7</a:t>
            </a:fld>
            <a:endParaRPr kumimoji="1" lang="ja-JP" altLang="en-US"/>
          </a:p>
        </p:txBody>
      </p:sp>
      <p:sp>
        <p:nvSpPr>
          <p:cNvPr id="5" name="フッター プレースホルダー 4">
            <a:extLst>
              <a:ext uri="{FF2B5EF4-FFF2-40B4-BE49-F238E27FC236}">
                <a16:creationId xmlns:a16="http://schemas.microsoft.com/office/drawing/2014/main" id="{55B7E8E6-F601-A084-2E1C-B598102F2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B91FB8A-842B-2DBD-F334-06B5A0A06A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56EB4-7796-449E-9ED0-7700179DAF1C}" type="slidenum">
              <a:rPr kumimoji="1" lang="ja-JP" altLang="en-US" smtClean="0"/>
              <a:t>‹#›</a:t>
            </a:fld>
            <a:endParaRPr kumimoji="1" lang="ja-JP" altLang="en-US"/>
          </a:p>
        </p:txBody>
      </p:sp>
    </p:spTree>
    <p:extLst>
      <p:ext uri="{BB962C8B-B14F-4D97-AF65-F5344CB8AC3E}">
        <p14:creationId xmlns:p14="http://schemas.microsoft.com/office/powerpoint/2010/main" val="387428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5.png"/><Relationship Id="rId17" Type="http://schemas.openxmlformats.org/officeDocument/2006/relationships/image" Target="../media/image10.sv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4.svg"/><Relationship Id="rId5" Type="http://schemas.openxmlformats.org/officeDocument/2006/relationships/diagramQuickStyle" Target="../diagrams/quickStyle1.xml"/><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diagramLayout" Target="../diagrams/layout1.xml"/><Relationship Id="rId9" Type="http://schemas.openxmlformats.org/officeDocument/2006/relationships/image" Target="../media/image2.sv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4BAB2257-2166-D9AF-DFBE-9DDE4508A170}"/>
              </a:ext>
            </a:extLst>
          </p:cNvPr>
          <p:cNvGraphicFramePr>
            <a:graphicFrameLocks noGrp="1"/>
          </p:cNvGraphicFramePr>
          <p:nvPr>
            <p:ph idx="1"/>
            <p:extLst>
              <p:ext uri="{D42A27DB-BD31-4B8C-83A1-F6EECF244321}">
                <p14:modId xmlns:p14="http://schemas.microsoft.com/office/powerpoint/2010/main" val="2272168298"/>
              </p:ext>
            </p:extLst>
          </p:nvPr>
        </p:nvGraphicFramePr>
        <p:xfrm>
          <a:off x="1280833" y="1129553"/>
          <a:ext cx="10633261" cy="430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フローチャート: 処理 5">
            <a:extLst>
              <a:ext uri="{FF2B5EF4-FFF2-40B4-BE49-F238E27FC236}">
                <a16:creationId xmlns:a16="http://schemas.microsoft.com/office/drawing/2014/main" id="{AD79B4D9-05FD-7595-3EC8-FC1646122189}"/>
              </a:ext>
            </a:extLst>
          </p:cNvPr>
          <p:cNvSpPr/>
          <p:nvPr/>
        </p:nvSpPr>
        <p:spPr>
          <a:xfrm>
            <a:off x="188259" y="242047"/>
            <a:ext cx="995082" cy="708212"/>
          </a:xfrm>
          <a:prstGeom prst="flowChartProcess">
            <a:avLst/>
          </a:prstGeom>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sz="1400" dirty="0">
                <a:solidFill>
                  <a:schemeClr val="tx1"/>
                </a:solidFill>
              </a:rPr>
              <a:t>ペルソナ</a:t>
            </a:r>
          </a:p>
        </p:txBody>
      </p:sp>
      <p:sp>
        <p:nvSpPr>
          <p:cNvPr id="7" name="フローチャート: 処理 6">
            <a:extLst>
              <a:ext uri="{FF2B5EF4-FFF2-40B4-BE49-F238E27FC236}">
                <a16:creationId xmlns:a16="http://schemas.microsoft.com/office/drawing/2014/main" id="{44A28C4C-2545-AEEB-39E7-B1B7D6FF2B41}"/>
              </a:ext>
            </a:extLst>
          </p:cNvPr>
          <p:cNvSpPr/>
          <p:nvPr/>
        </p:nvSpPr>
        <p:spPr>
          <a:xfrm>
            <a:off x="188259" y="1129553"/>
            <a:ext cx="995082" cy="430305"/>
          </a:xfrm>
          <a:prstGeom prst="flowChartProcess">
            <a:avLst/>
          </a:prstGeom>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sz="1400" dirty="0">
                <a:solidFill>
                  <a:schemeClr val="tx1"/>
                </a:solidFill>
              </a:rPr>
              <a:t>フェーズ</a:t>
            </a:r>
          </a:p>
        </p:txBody>
      </p:sp>
      <p:sp>
        <p:nvSpPr>
          <p:cNvPr id="8" name="フローチャート: 処理 7">
            <a:extLst>
              <a:ext uri="{FF2B5EF4-FFF2-40B4-BE49-F238E27FC236}">
                <a16:creationId xmlns:a16="http://schemas.microsoft.com/office/drawing/2014/main" id="{F26301EB-D6CC-76DC-02E8-F12422BF7C85}"/>
              </a:ext>
            </a:extLst>
          </p:cNvPr>
          <p:cNvSpPr/>
          <p:nvPr/>
        </p:nvSpPr>
        <p:spPr>
          <a:xfrm>
            <a:off x="188259" y="1739152"/>
            <a:ext cx="995082" cy="2151530"/>
          </a:xfrm>
          <a:prstGeom prst="flowChartProcess">
            <a:avLst/>
          </a:prstGeom>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sz="1400" dirty="0">
                <a:solidFill>
                  <a:schemeClr val="tx1"/>
                </a:solidFill>
              </a:rPr>
              <a:t>行動</a:t>
            </a:r>
          </a:p>
        </p:txBody>
      </p:sp>
      <p:sp>
        <p:nvSpPr>
          <p:cNvPr id="11" name="フローチャート: 処理 10">
            <a:extLst>
              <a:ext uri="{FF2B5EF4-FFF2-40B4-BE49-F238E27FC236}">
                <a16:creationId xmlns:a16="http://schemas.microsoft.com/office/drawing/2014/main" id="{A77C6E6F-C53F-5D41-A8C3-829C1157084B}"/>
              </a:ext>
            </a:extLst>
          </p:cNvPr>
          <p:cNvSpPr/>
          <p:nvPr/>
        </p:nvSpPr>
        <p:spPr>
          <a:xfrm>
            <a:off x="188259" y="4069977"/>
            <a:ext cx="995082" cy="1658470"/>
          </a:xfrm>
          <a:prstGeom prst="flowChartProcess">
            <a:avLst/>
          </a:prstGeom>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sz="1400" dirty="0">
                <a:solidFill>
                  <a:schemeClr val="tx1"/>
                </a:solidFill>
              </a:rPr>
              <a:t>感情</a:t>
            </a:r>
          </a:p>
        </p:txBody>
      </p:sp>
      <p:sp>
        <p:nvSpPr>
          <p:cNvPr id="12" name="フローチャート: 処理 11">
            <a:extLst>
              <a:ext uri="{FF2B5EF4-FFF2-40B4-BE49-F238E27FC236}">
                <a16:creationId xmlns:a16="http://schemas.microsoft.com/office/drawing/2014/main" id="{30AC870C-922F-2917-361F-0303E0AA7A0B}"/>
              </a:ext>
            </a:extLst>
          </p:cNvPr>
          <p:cNvSpPr/>
          <p:nvPr/>
        </p:nvSpPr>
        <p:spPr>
          <a:xfrm>
            <a:off x="188259" y="5907741"/>
            <a:ext cx="995082" cy="708212"/>
          </a:xfrm>
          <a:prstGeom prst="flowChartProcess">
            <a:avLst/>
          </a:prstGeom>
          <a:solidFill>
            <a:srgbClr val="99CCFF"/>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kumimoji="1" lang="ja-JP" altLang="en-US" sz="1200" dirty="0">
                <a:solidFill>
                  <a:schemeClr val="tx1"/>
                </a:solidFill>
              </a:rPr>
              <a:t>インサイト</a:t>
            </a:r>
          </a:p>
        </p:txBody>
      </p:sp>
      <p:sp>
        <p:nvSpPr>
          <p:cNvPr id="13" name="正方形/長方形 12">
            <a:extLst>
              <a:ext uri="{FF2B5EF4-FFF2-40B4-BE49-F238E27FC236}">
                <a16:creationId xmlns:a16="http://schemas.microsoft.com/office/drawing/2014/main" id="{8B40EA5E-AF11-654C-1BBD-C2576B3D41F6}"/>
              </a:ext>
            </a:extLst>
          </p:cNvPr>
          <p:cNvSpPr/>
          <p:nvPr/>
        </p:nvSpPr>
        <p:spPr>
          <a:xfrm>
            <a:off x="1479175" y="1739152"/>
            <a:ext cx="3236259" cy="2151530"/>
          </a:xfrm>
          <a:prstGeom prst="rect">
            <a:avLst/>
          </a:prstGeom>
          <a:solidFill>
            <a:schemeClr val="bg1"/>
          </a:solidFill>
          <a:ln>
            <a:solidFill>
              <a:srgbClr val="A5A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E78677CE-20B1-C608-DC17-599589D59E60}"/>
              </a:ext>
            </a:extLst>
          </p:cNvPr>
          <p:cNvSpPr/>
          <p:nvPr/>
        </p:nvSpPr>
        <p:spPr>
          <a:xfrm>
            <a:off x="4903693" y="1739152"/>
            <a:ext cx="3236259" cy="2151530"/>
          </a:xfrm>
          <a:prstGeom prst="rect">
            <a:avLst/>
          </a:prstGeom>
          <a:solidFill>
            <a:schemeClr val="bg1"/>
          </a:solidFill>
          <a:ln>
            <a:solidFill>
              <a:srgbClr val="A5A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id="{4797DE66-34B5-A34E-F9BA-2119C51AF4D0}"/>
              </a:ext>
            </a:extLst>
          </p:cNvPr>
          <p:cNvSpPr/>
          <p:nvPr/>
        </p:nvSpPr>
        <p:spPr>
          <a:xfrm>
            <a:off x="1479174" y="4069976"/>
            <a:ext cx="10255626" cy="1658470"/>
          </a:xfrm>
          <a:prstGeom prst="rect">
            <a:avLst/>
          </a:prstGeom>
          <a:solidFill>
            <a:schemeClr val="bg1"/>
          </a:solidFill>
          <a:ln>
            <a:solidFill>
              <a:srgbClr val="A5A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id="{ED0389C0-2F14-8636-35A8-7C4B96804E42}"/>
              </a:ext>
            </a:extLst>
          </p:cNvPr>
          <p:cNvSpPr/>
          <p:nvPr/>
        </p:nvSpPr>
        <p:spPr>
          <a:xfrm>
            <a:off x="1479174" y="242047"/>
            <a:ext cx="10255626" cy="708212"/>
          </a:xfrm>
          <a:prstGeom prst="rect">
            <a:avLst/>
          </a:prstGeom>
          <a:solidFill>
            <a:schemeClr val="bg1"/>
          </a:solidFill>
          <a:ln>
            <a:solidFill>
              <a:srgbClr val="A5A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Yukihiro Kuroe / age 32 / </a:t>
            </a:r>
            <a:r>
              <a:rPr lang="ja-JP" altLang="en-US" dirty="0">
                <a:solidFill>
                  <a:schemeClr val="tx1"/>
                </a:solidFill>
              </a:rPr>
              <a:t>本屋主任</a:t>
            </a:r>
            <a:br>
              <a:rPr kumimoji="1" lang="en-US" altLang="ja-JP" dirty="0"/>
            </a:br>
            <a:r>
              <a:rPr kumimoji="1" lang="ja-JP" altLang="en-US" dirty="0">
                <a:solidFill>
                  <a:schemeClr val="tx1"/>
                </a:solidFill>
              </a:rPr>
              <a:t>昔からの本好きだが読むことが好きだが、少し忘れっぽい一面もある。</a:t>
            </a:r>
            <a:endParaRPr kumimoji="1" lang="ja-JP" altLang="en-US" dirty="0"/>
          </a:p>
        </p:txBody>
      </p:sp>
      <p:sp>
        <p:nvSpPr>
          <p:cNvPr id="18" name="フローチャート: 処理 17">
            <a:extLst>
              <a:ext uri="{FF2B5EF4-FFF2-40B4-BE49-F238E27FC236}">
                <a16:creationId xmlns:a16="http://schemas.microsoft.com/office/drawing/2014/main" id="{6287C502-4E7B-16C2-9E40-2B2BC5FE68A4}"/>
              </a:ext>
            </a:extLst>
          </p:cNvPr>
          <p:cNvSpPr/>
          <p:nvPr/>
        </p:nvSpPr>
        <p:spPr>
          <a:xfrm>
            <a:off x="1479174" y="5907740"/>
            <a:ext cx="3236260" cy="708212"/>
          </a:xfrm>
          <a:prstGeom prst="flowChartProcess">
            <a:avLst/>
          </a:prstGeom>
          <a:solidFill>
            <a:srgbClr val="CCECFF"/>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171450" indent="-171450">
              <a:buFont typeface="Arial" panose="020B0604020202020204" pitchFamily="34" charset="0"/>
              <a:buChar char="•"/>
            </a:pPr>
            <a:r>
              <a:rPr lang="ja-JP" altLang="en-US" sz="1200" dirty="0">
                <a:solidFill>
                  <a:schemeClr val="tx1"/>
                </a:solidFill>
              </a:rPr>
              <a:t>何かを頑張るのは何かしら意味がある。</a:t>
            </a:r>
            <a:endParaRPr lang="en-US" altLang="ja-JP" sz="1200" dirty="0">
              <a:solidFill>
                <a:schemeClr val="tx1"/>
              </a:solidFill>
            </a:endParaRPr>
          </a:p>
          <a:p>
            <a:pPr marL="171450" indent="-171450">
              <a:buFont typeface="Arial" panose="020B0604020202020204" pitchFamily="34" charset="0"/>
              <a:buChar char="•"/>
            </a:pPr>
            <a:r>
              <a:rPr lang="ja-JP" altLang="en-US" sz="1200" dirty="0">
                <a:solidFill>
                  <a:schemeClr val="tx1"/>
                </a:solidFill>
              </a:rPr>
              <a:t>趣味を持つことは大切。</a:t>
            </a:r>
            <a:endParaRPr kumimoji="1" lang="ja-JP" altLang="en-US" sz="1200" dirty="0">
              <a:solidFill>
                <a:schemeClr val="tx1"/>
              </a:solidFill>
            </a:endParaRPr>
          </a:p>
        </p:txBody>
      </p:sp>
      <p:sp>
        <p:nvSpPr>
          <p:cNvPr id="19" name="四角形: 角を丸くする 18">
            <a:extLst>
              <a:ext uri="{FF2B5EF4-FFF2-40B4-BE49-F238E27FC236}">
                <a16:creationId xmlns:a16="http://schemas.microsoft.com/office/drawing/2014/main" id="{44B6C50F-A323-64AC-6C2C-5F7D42DEBA2C}"/>
              </a:ext>
            </a:extLst>
          </p:cNvPr>
          <p:cNvSpPr/>
          <p:nvPr/>
        </p:nvSpPr>
        <p:spPr>
          <a:xfrm>
            <a:off x="1622610" y="1934135"/>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000" dirty="0"/>
              <a:t>高校時代、放課後や休日は図書館で読書や勉強をして過ごす。</a:t>
            </a:r>
          </a:p>
        </p:txBody>
      </p:sp>
      <p:sp>
        <p:nvSpPr>
          <p:cNvPr id="23" name="四角形: 角を丸くする 22">
            <a:extLst>
              <a:ext uri="{FF2B5EF4-FFF2-40B4-BE49-F238E27FC236}">
                <a16:creationId xmlns:a16="http://schemas.microsoft.com/office/drawing/2014/main" id="{723A6BA2-C220-AA03-6342-12ED4DFD9704}"/>
              </a:ext>
            </a:extLst>
          </p:cNvPr>
          <p:cNvSpPr/>
          <p:nvPr/>
        </p:nvSpPr>
        <p:spPr>
          <a:xfrm>
            <a:off x="1622610" y="2910727"/>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000" dirty="0"/>
              <a:t>勉強の甲斐があり第一志望校に進学</a:t>
            </a:r>
          </a:p>
        </p:txBody>
      </p:sp>
      <p:sp>
        <p:nvSpPr>
          <p:cNvPr id="25" name="四角形: 角を丸くする 24">
            <a:extLst>
              <a:ext uri="{FF2B5EF4-FFF2-40B4-BE49-F238E27FC236}">
                <a16:creationId xmlns:a16="http://schemas.microsoft.com/office/drawing/2014/main" id="{65289B1E-D66D-2BB4-17AC-FCD953F8B2EF}"/>
              </a:ext>
            </a:extLst>
          </p:cNvPr>
          <p:cNvSpPr/>
          <p:nvPr/>
        </p:nvSpPr>
        <p:spPr>
          <a:xfrm>
            <a:off x="3169021" y="1931890"/>
            <a:ext cx="1308847" cy="174980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000" dirty="0"/>
              <a:t>大学では、内向的で友達は少なかったが、その分余った時間での本屋巡りやカフェでの読書にハマる。</a:t>
            </a:r>
          </a:p>
        </p:txBody>
      </p:sp>
      <p:cxnSp>
        <p:nvCxnSpPr>
          <p:cNvPr id="27" name="直線矢印コネクタ 26">
            <a:extLst>
              <a:ext uri="{FF2B5EF4-FFF2-40B4-BE49-F238E27FC236}">
                <a16:creationId xmlns:a16="http://schemas.microsoft.com/office/drawing/2014/main" id="{F936DB53-5A5E-5D67-312E-3E6FA6796AC3}"/>
              </a:ext>
            </a:extLst>
          </p:cNvPr>
          <p:cNvCxnSpPr>
            <a:cxnSpLocks/>
            <a:stCxn id="19" idx="2"/>
            <a:endCxn id="23" idx="0"/>
          </p:cNvCxnSpPr>
          <p:nvPr/>
        </p:nvCxnSpPr>
        <p:spPr>
          <a:xfrm>
            <a:off x="2277034" y="2705100"/>
            <a:ext cx="0" cy="2056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9" name="四角形: 角を丸くする 28">
            <a:extLst>
              <a:ext uri="{FF2B5EF4-FFF2-40B4-BE49-F238E27FC236}">
                <a16:creationId xmlns:a16="http://schemas.microsoft.com/office/drawing/2014/main" id="{08D8F8CD-B84F-03B2-446B-250177D43603}"/>
              </a:ext>
            </a:extLst>
          </p:cNvPr>
          <p:cNvSpPr/>
          <p:nvPr/>
        </p:nvSpPr>
        <p:spPr>
          <a:xfrm>
            <a:off x="5096433" y="1934135"/>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000" dirty="0"/>
              <a:t>漠然と本が好きだったという理由で出版社に就職。</a:t>
            </a:r>
          </a:p>
        </p:txBody>
      </p:sp>
      <p:cxnSp>
        <p:nvCxnSpPr>
          <p:cNvPr id="30" name="直線矢印コネクタ 29">
            <a:extLst>
              <a:ext uri="{FF2B5EF4-FFF2-40B4-BE49-F238E27FC236}">
                <a16:creationId xmlns:a16="http://schemas.microsoft.com/office/drawing/2014/main" id="{A8FF0F2F-DE02-8A4F-B434-F8FE4643480A}"/>
              </a:ext>
            </a:extLst>
          </p:cNvPr>
          <p:cNvCxnSpPr>
            <a:cxnSpLocks/>
          </p:cNvCxnSpPr>
          <p:nvPr/>
        </p:nvCxnSpPr>
        <p:spPr>
          <a:xfrm>
            <a:off x="5750769" y="2698269"/>
            <a:ext cx="0" cy="2056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1" name="四角形: 角を丸くする 30">
            <a:extLst>
              <a:ext uri="{FF2B5EF4-FFF2-40B4-BE49-F238E27FC236}">
                <a16:creationId xmlns:a16="http://schemas.microsoft.com/office/drawing/2014/main" id="{DC4AB29A-E2C0-6723-F69F-96B44FABE980}"/>
              </a:ext>
            </a:extLst>
          </p:cNvPr>
          <p:cNvSpPr/>
          <p:nvPr/>
        </p:nvSpPr>
        <p:spPr>
          <a:xfrm>
            <a:off x="5096433" y="2910727"/>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000" dirty="0"/>
              <a:t>希望の部署に配属されず好きだった本に触れる時間が減る。</a:t>
            </a:r>
          </a:p>
        </p:txBody>
      </p:sp>
      <p:sp>
        <p:nvSpPr>
          <p:cNvPr id="32" name="四角形: 角を丸くする 31">
            <a:extLst>
              <a:ext uri="{FF2B5EF4-FFF2-40B4-BE49-F238E27FC236}">
                <a16:creationId xmlns:a16="http://schemas.microsoft.com/office/drawing/2014/main" id="{4046D03A-9BE4-4BA0-2779-E18D5CFCF970}"/>
              </a:ext>
            </a:extLst>
          </p:cNvPr>
          <p:cNvSpPr/>
          <p:nvPr/>
        </p:nvSpPr>
        <p:spPr>
          <a:xfrm>
            <a:off x="6593539" y="1934135"/>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ja-JP" altLang="en-US" sz="1000" dirty="0"/>
              <a:t>異動を願い出たが却下され、その際のわだかまりがしばらく残る。</a:t>
            </a:r>
            <a:endParaRPr kumimoji="1" lang="ja-JP" altLang="en-US" sz="1000" dirty="0"/>
          </a:p>
        </p:txBody>
      </p:sp>
      <p:cxnSp>
        <p:nvCxnSpPr>
          <p:cNvPr id="33" name="直線矢印コネクタ 32">
            <a:extLst>
              <a:ext uri="{FF2B5EF4-FFF2-40B4-BE49-F238E27FC236}">
                <a16:creationId xmlns:a16="http://schemas.microsoft.com/office/drawing/2014/main" id="{75C018AF-CC79-6E25-8784-6D2730DA0885}"/>
              </a:ext>
            </a:extLst>
          </p:cNvPr>
          <p:cNvCxnSpPr>
            <a:cxnSpLocks/>
          </p:cNvCxnSpPr>
          <p:nvPr/>
        </p:nvCxnSpPr>
        <p:spPr>
          <a:xfrm>
            <a:off x="7254008" y="2716304"/>
            <a:ext cx="0" cy="2056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4" name="四角形: 角を丸くする 33">
            <a:extLst>
              <a:ext uri="{FF2B5EF4-FFF2-40B4-BE49-F238E27FC236}">
                <a16:creationId xmlns:a16="http://schemas.microsoft.com/office/drawing/2014/main" id="{289D3064-BFB9-AA74-A18B-E5B5C7E24749}"/>
              </a:ext>
            </a:extLst>
          </p:cNvPr>
          <p:cNvSpPr/>
          <p:nvPr/>
        </p:nvSpPr>
        <p:spPr>
          <a:xfrm>
            <a:off x="6589053" y="2921931"/>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000" dirty="0"/>
              <a:t>好きなことを仕事でしたいので転職を考える。</a:t>
            </a:r>
          </a:p>
        </p:txBody>
      </p:sp>
      <p:sp>
        <p:nvSpPr>
          <p:cNvPr id="101" name="正方形/長方形 100">
            <a:extLst>
              <a:ext uri="{FF2B5EF4-FFF2-40B4-BE49-F238E27FC236}">
                <a16:creationId xmlns:a16="http://schemas.microsoft.com/office/drawing/2014/main" id="{5EF793F9-9867-AF33-86D8-A04C9549C6CA}"/>
              </a:ext>
            </a:extLst>
          </p:cNvPr>
          <p:cNvSpPr/>
          <p:nvPr/>
        </p:nvSpPr>
        <p:spPr>
          <a:xfrm>
            <a:off x="8323725" y="1739152"/>
            <a:ext cx="3402108" cy="2151530"/>
          </a:xfrm>
          <a:prstGeom prst="rect">
            <a:avLst/>
          </a:prstGeom>
          <a:solidFill>
            <a:schemeClr val="bg1"/>
          </a:solidFill>
          <a:ln>
            <a:solidFill>
              <a:srgbClr val="A5A5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四角形: 角を丸くする 101">
            <a:extLst>
              <a:ext uri="{FF2B5EF4-FFF2-40B4-BE49-F238E27FC236}">
                <a16:creationId xmlns:a16="http://schemas.microsoft.com/office/drawing/2014/main" id="{1855AC4A-9852-84AE-804E-6293E30FA5B6}"/>
              </a:ext>
            </a:extLst>
          </p:cNvPr>
          <p:cNvSpPr/>
          <p:nvPr/>
        </p:nvSpPr>
        <p:spPr>
          <a:xfrm>
            <a:off x="8599816" y="1934135"/>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000" dirty="0"/>
              <a:t>実際に本に触れることが多いであろう本屋に転職する。</a:t>
            </a:r>
          </a:p>
        </p:txBody>
      </p:sp>
      <p:cxnSp>
        <p:nvCxnSpPr>
          <p:cNvPr id="103" name="直線矢印コネクタ 102">
            <a:extLst>
              <a:ext uri="{FF2B5EF4-FFF2-40B4-BE49-F238E27FC236}">
                <a16:creationId xmlns:a16="http://schemas.microsoft.com/office/drawing/2014/main" id="{F5DFD5FA-CD49-175A-7D58-4360122AA9C4}"/>
              </a:ext>
            </a:extLst>
          </p:cNvPr>
          <p:cNvCxnSpPr>
            <a:cxnSpLocks/>
          </p:cNvCxnSpPr>
          <p:nvPr/>
        </p:nvCxnSpPr>
        <p:spPr>
          <a:xfrm>
            <a:off x="9254152" y="2698269"/>
            <a:ext cx="0" cy="2056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04" name="四角形: 角を丸くする 103">
            <a:extLst>
              <a:ext uri="{FF2B5EF4-FFF2-40B4-BE49-F238E27FC236}">
                <a16:creationId xmlns:a16="http://schemas.microsoft.com/office/drawing/2014/main" id="{095421D9-C677-FE32-0800-40D4B0326AD4}"/>
              </a:ext>
            </a:extLst>
          </p:cNvPr>
          <p:cNvSpPr/>
          <p:nvPr/>
        </p:nvSpPr>
        <p:spPr>
          <a:xfrm>
            <a:off x="8599816" y="2910727"/>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000" dirty="0"/>
              <a:t>転職前と比べ時間と気持ちに余裕が生まれ</a:t>
            </a:r>
            <a:r>
              <a:rPr lang="ja-JP" altLang="en-US" sz="1000" dirty="0"/>
              <a:t>、本を読める時間もできる。</a:t>
            </a:r>
            <a:endParaRPr kumimoji="1" lang="en-US" altLang="ja-JP" sz="1000" dirty="0"/>
          </a:p>
        </p:txBody>
      </p:sp>
      <p:sp>
        <p:nvSpPr>
          <p:cNvPr id="105" name="四角形: 角を丸くする 104">
            <a:extLst>
              <a:ext uri="{FF2B5EF4-FFF2-40B4-BE49-F238E27FC236}">
                <a16:creationId xmlns:a16="http://schemas.microsoft.com/office/drawing/2014/main" id="{B3B44257-2F04-A021-BCB8-638B11254C66}"/>
              </a:ext>
            </a:extLst>
          </p:cNvPr>
          <p:cNvSpPr/>
          <p:nvPr/>
        </p:nvSpPr>
        <p:spPr>
          <a:xfrm>
            <a:off x="10096922" y="1934135"/>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ja-JP" altLang="en-US" sz="1000" dirty="0"/>
              <a:t>好きな仕事は頑張れるタイプで、主任まで上り詰めた。</a:t>
            </a:r>
            <a:endParaRPr kumimoji="1" lang="ja-JP" altLang="en-US" sz="1000" dirty="0"/>
          </a:p>
        </p:txBody>
      </p:sp>
      <p:cxnSp>
        <p:nvCxnSpPr>
          <p:cNvPr id="106" name="直線矢印コネクタ 105">
            <a:extLst>
              <a:ext uri="{FF2B5EF4-FFF2-40B4-BE49-F238E27FC236}">
                <a16:creationId xmlns:a16="http://schemas.microsoft.com/office/drawing/2014/main" id="{039A2853-8F15-87EB-EEB2-4FEDF300FDEE}"/>
              </a:ext>
            </a:extLst>
          </p:cNvPr>
          <p:cNvCxnSpPr>
            <a:cxnSpLocks/>
          </p:cNvCxnSpPr>
          <p:nvPr/>
        </p:nvCxnSpPr>
        <p:spPr>
          <a:xfrm>
            <a:off x="10757391" y="2716304"/>
            <a:ext cx="0" cy="205627"/>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07" name="四角形: 角を丸くする 106">
            <a:extLst>
              <a:ext uri="{FF2B5EF4-FFF2-40B4-BE49-F238E27FC236}">
                <a16:creationId xmlns:a16="http://schemas.microsoft.com/office/drawing/2014/main" id="{88EBD24E-54B9-A89B-6DE5-3EC5998EB818}"/>
              </a:ext>
            </a:extLst>
          </p:cNvPr>
          <p:cNvSpPr/>
          <p:nvPr/>
        </p:nvSpPr>
        <p:spPr>
          <a:xfrm>
            <a:off x="10092436" y="2921931"/>
            <a:ext cx="1308847" cy="7709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1000" dirty="0"/>
              <a:t>社交性を上げようと共通の話題としての本について色々と考えている。</a:t>
            </a:r>
          </a:p>
        </p:txBody>
      </p:sp>
      <p:cxnSp>
        <p:nvCxnSpPr>
          <p:cNvPr id="113" name="コネクタ: カギ線 112">
            <a:extLst>
              <a:ext uri="{FF2B5EF4-FFF2-40B4-BE49-F238E27FC236}">
                <a16:creationId xmlns:a16="http://schemas.microsoft.com/office/drawing/2014/main" id="{FB8B6056-76E4-370B-57AC-5590645B7261}"/>
              </a:ext>
            </a:extLst>
          </p:cNvPr>
          <p:cNvCxnSpPr>
            <a:cxnSpLocks/>
            <a:stCxn id="104" idx="2"/>
            <a:endCxn id="105" idx="0"/>
          </p:cNvCxnSpPr>
          <p:nvPr/>
        </p:nvCxnSpPr>
        <p:spPr>
          <a:xfrm rot="5400000" flipH="1" flipV="1">
            <a:off x="9129014" y="2059361"/>
            <a:ext cx="1747557" cy="1497106"/>
          </a:xfrm>
          <a:prstGeom prst="bentConnector5">
            <a:avLst>
              <a:gd name="adj1" fmla="val -13081"/>
              <a:gd name="adj2" fmla="val 50000"/>
              <a:gd name="adj3" fmla="val 11308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16" name="コネクタ: カギ線 115">
            <a:extLst>
              <a:ext uri="{FF2B5EF4-FFF2-40B4-BE49-F238E27FC236}">
                <a16:creationId xmlns:a16="http://schemas.microsoft.com/office/drawing/2014/main" id="{42DC5093-9060-BB52-0C8A-07BED22F7E3E}"/>
              </a:ext>
            </a:extLst>
          </p:cNvPr>
          <p:cNvCxnSpPr>
            <a:cxnSpLocks/>
          </p:cNvCxnSpPr>
          <p:nvPr/>
        </p:nvCxnSpPr>
        <p:spPr>
          <a:xfrm rot="5400000" flipH="1" flipV="1">
            <a:off x="5625630" y="2062346"/>
            <a:ext cx="1747557" cy="1497106"/>
          </a:xfrm>
          <a:prstGeom prst="bentConnector5">
            <a:avLst>
              <a:gd name="adj1" fmla="val -13081"/>
              <a:gd name="adj2" fmla="val 50000"/>
              <a:gd name="adj3" fmla="val 113081"/>
            </a:avLst>
          </a:prstGeom>
          <a:ln>
            <a:tailEnd type="triangle"/>
          </a:ln>
        </p:spPr>
        <p:style>
          <a:lnRef idx="1">
            <a:schemeClr val="accent3"/>
          </a:lnRef>
          <a:fillRef idx="0">
            <a:schemeClr val="accent3"/>
          </a:fillRef>
          <a:effectRef idx="0">
            <a:schemeClr val="accent3"/>
          </a:effectRef>
          <a:fontRef idx="minor">
            <a:schemeClr val="tx1"/>
          </a:fontRef>
        </p:style>
      </p:cxnSp>
      <p:pic>
        <p:nvPicPr>
          <p:cNvPr id="118" name="グラフィックス 117" descr="笑顔 (塗りつぶしなし)">
            <a:extLst>
              <a:ext uri="{FF2B5EF4-FFF2-40B4-BE49-F238E27FC236}">
                <a16:creationId xmlns:a16="http://schemas.microsoft.com/office/drawing/2014/main" id="{F6EF4FB7-901C-46B5-A098-81A49F5B32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79503" y="4573545"/>
            <a:ext cx="487881" cy="487881"/>
          </a:xfrm>
          <a:prstGeom prst="rect">
            <a:avLst/>
          </a:prstGeom>
        </p:spPr>
      </p:pic>
      <p:pic>
        <p:nvPicPr>
          <p:cNvPr id="120" name="グラフィックス 119" descr="普通の顔 (塗りつぶしなし)">
            <a:extLst>
              <a:ext uri="{FF2B5EF4-FFF2-40B4-BE49-F238E27FC236}">
                <a16:creationId xmlns:a16="http://schemas.microsoft.com/office/drawing/2014/main" id="{50817196-D807-9CA4-1E1E-FD8219F418E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033092" y="4899211"/>
            <a:ext cx="487881" cy="487881"/>
          </a:xfrm>
          <a:prstGeom prst="rect">
            <a:avLst/>
          </a:prstGeom>
        </p:spPr>
      </p:pic>
      <p:pic>
        <p:nvPicPr>
          <p:cNvPr id="122" name="グラフィックス 121" descr="悲しそうな顔 (塗りつぶしなし)">
            <a:extLst>
              <a:ext uri="{FF2B5EF4-FFF2-40B4-BE49-F238E27FC236}">
                <a16:creationId xmlns:a16="http://schemas.microsoft.com/office/drawing/2014/main" id="{1674AE05-38D0-B3B8-C21D-3CEB8B775BB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99535" y="5143150"/>
            <a:ext cx="487881" cy="487881"/>
          </a:xfrm>
          <a:prstGeom prst="rect">
            <a:avLst/>
          </a:prstGeom>
        </p:spPr>
      </p:pic>
      <p:pic>
        <p:nvPicPr>
          <p:cNvPr id="124" name="グラフィックス 123" descr="ニヤリとした顔 (塗りつぶしなし)">
            <a:extLst>
              <a:ext uri="{FF2B5EF4-FFF2-40B4-BE49-F238E27FC236}">
                <a16:creationId xmlns:a16="http://schemas.microsoft.com/office/drawing/2014/main" id="{25EB70AB-ABF3-EF02-9E27-54103D54EC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10211" y="4329605"/>
            <a:ext cx="487881" cy="487881"/>
          </a:xfrm>
          <a:prstGeom prst="rect">
            <a:avLst/>
          </a:prstGeom>
        </p:spPr>
      </p:pic>
      <p:pic>
        <p:nvPicPr>
          <p:cNvPr id="126" name="グラフィックス 125" descr="面白い顔 (塗りつぶしなし)">
            <a:extLst>
              <a:ext uri="{FF2B5EF4-FFF2-40B4-BE49-F238E27FC236}">
                <a16:creationId xmlns:a16="http://schemas.microsoft.com/office/drawing/2014/main" id="{29811F0E-61EC-DA6E-E40D-B0CDA4B94D3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13450" y="4085665"/>
            <a:ext cx="487881" cy="487881"/>
          </a:xfrm>
          <a:prstGeom prst="rect">
            <a:avLst/>
          </a:prstGeom>
        </p:spPr>
      </p:pic>
      <p:pic>
        <p:nvPicPr>
          <p:cNvPr id="127" name="グラフィックス 126" descr="普通の顔 (塗りつぶしなし)">
            <a:extLst>
              <a:ext uri="{FF2B5EF4-FFF2-40B4-BE49-F238E27FC236}">
                <a16:creationId xmlns:a16="http://schemas.microsoft.com/office/drawing/2014/main" id="{FA114906-F116-1C40-C32B-A28CA36A36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06827" y="4899210"/>
            <a:ext cx="487881" cy="487881"/>
          </a:xfrm>
          <a:prstGeom prst="rect">
            <a:avLst/>
          </a:prstGeom>
        </p:spPr>
      </p:pic>
      <p:cxnSp>
        <p:nvCxnSpPr>
          <p:cNvPr id="129" name="直線矢印コネクタ 128">
            <a:extLst>
              <a:ext uri="{FF2B5EF4-FFF2-40B4-BE49-F238E27FC236}">
                <a16:creationId xmlns:a16="http://schemas.microsoft.com/office/drawing/2014/main" id="{67C5730B-780E-025B-5781-BA4E323A27C6}"/>
              </a:ext>
            </a:extLst>
          </p:cNvPr>
          <p:cNvCxnSpPr>
            <a:cxnSpLocks/>
            <a:stCxn id="120" idx="3"/>
            <a:endCxn id="118" idx="1"/>
          </p:cNvCxnSpPr>
          <p:nvPr/>
        </p:nvCxnSpPr>
        <p:spPr>
          <a:xfrm flipV="1">
            <a:off x="2520973" y="4817486"/>
            <a:ext cx="1058530" cy="32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2" name="直線矢印コネクタ 131">
            <a:extLst>
              <a:ext uri="{FF2B5EF4-FFF2-40B4-BE49-F238E27FC236}">
                <a16:creationId xmlns:a16="http://schemas.microsoft.com/office/drawing/2014/main" id="{3E340046-9231-9F02-7051-0D6FF76994C5}"/>
              </a:ext>
            </a:extLst>
          </p:cNvPr>
          <p:cNvCxnSpPr>
            <a:cxnSpLocks/>
            <a:stCxn id="118" idx="3"/>
            <a:endCxn id="127" idx="1"/>
          </p:cNvCxnSpPr>
          <p:nvPr/>
        </p:nvCxnSpPr>
        <p:spPr>
          <a:xfrm>
            <a:off x="4067384" y="4817486"/>
            <a:ext cx="1439443" cy="325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直線矢印コネクタ 134">
            <a:extLst>
              <a:ext uri="{FF2B5EF4-FFF2-40B4-BE49-F238E27FC236}">
                <a16:creationId xmlns:a16="http://schemas.microsoft.com/office/drawing/2014/main" id="{88267F56-CAA6-E8BB-DAE4-FEB42120A038}"/>
              </a:ext>
            </a:extLst>
          </p:cNvPr>
          <p:cNvCxnSpPr>
            <a:cxnSpLocks/>
            <a:stCxn id="127" idx="3"/>
            <a:endCxn id="122" idx="1"/>
          </p:cNvCxnSpPr>
          <p:nvPr/>
        </p:nvCxnSpPr>
        <p:spPr>
          <a:xfrm>
            <a:off x="5994708" y="5143151"/>
            <a:ext cx="1004827" cy="243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直線矢印コネクタ 137">
            <a:extLst>
              <a:ext uri="{FF2B5EF4-FFF2-40B4-BE49-F238E27FC236}">
                <a16:creationId xmlns:a16="http://schemas.microsoft.com/office/drawing/2014/main" id="{0EF648CC-6E51-379D-8D63-018E7A1DB439}"/>
              </a:ext>
            </a:extLst>
          </p:cNvPr>
          <p:cNvCxnSpPr>
            <a:cxnSpLocks/>
            <a:stCxn id="122" idx="3"/>
            <a:endCxn id="124" idx="1"/>
          </p:cNvCxnSpPr>
          <p:nvPr/>
        </p:nvCxnSpPr>
        <p:spPr>
          <a:xfrm flipV="1">
            <a:off x="7487416" y="4573546"/>
            <a:ext cx="1522795" cy="8135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直線矢印コネクタ 140">
            <a:extLst>
              <a:ext uri="{FF2B5EF4-FFF2-40B4-BE49-F238E27FC236}">
                <a16:creationId xmlns:a16="http://schemas.microsoft.com/office/drawing/2014/main" id="{06A3B2ED-5147-6C88-4155-36B793E81A46}"/>
              </a:ext>
            </a:extLst>
          </p:cNvPr>
          <p:cNvCxnSpPr>
            <a:cxnSpLocks/>
            <a:stCxn id="124" idx="3"/>
          </p:cNvCxnSpPr>
          <p:nvPr/>
        </p:nvCxnSpPr>
        <p:spPr>
          <a:xfrm flipV="1">
            <a:off x="9498092" y="4329605"/>
            <a:ext cx="1034914" cy="243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吹き出し: 角を丸めた四角形 142">
            <a:extLst>
              <a:ext uri="{FF2B5EF4-FFF2-40B4-BE49-F238E27FC236}">
                <a16:creationId xmlns:a16="http://schemas.microsoft.com/office/drawing/2014/main" id="{2A29AACE-FD43-BDE3-976E-22CF3F2E485C}"/>
              </a:ext>
            </a:extLst>
          </p:cNvPr>
          <p:cNvSpPr/>
          <p:nvPr/>
        </p:nvSpPr>
        <p:spPr>
          <a:xfrm>
            <a:off x="1844169" y="4256955"/>
            <a:ext cx="1001866" cy="462962"/>
          </a:xfrm>
          <a:prstGeom prst="wedgeRoundRectCallout">
            <a:avLst>
              <a:gd name="adj1" fmla="val -11646"/>
              <a:gd name="adj2" fmla="val 9071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ja-JP" altLang="en-US" sz="900" dirty="0"/>
              <a:t>そこまで勉強が好きなわけではない</a:t>
            </a:r>
            <a:r>
              <a:rPr lang="en-US" altLang="ja-JP" sz="900" dirty="0"/>
              <a:t>…</a:t>
            </a:r>
            <a:endParaRPr kumimoji="1" lang="ja-JP" altLang="en-US" sz="1100" dirty="0"/>
          </a:p>
        </p:txBody>
      </p:sp>
      <p:sp>
        <p:nvSpPr>
          <p:cNvPr id="144" name="吹き出し: 角を丸めた四角形 143">
            <a:extLst>
              <a:ext uri="{FF2B5EF4-FFF2-40B4-BE49-F238E27FC236}">
                <a16:creationId xmlns:a16="http://schemas.microsoft.com/office/drawing/2014/main" id="{F0E67A7D-3F19-5FFD-FC0E-A733BA61EA1B}"/>
              </a:ext>
            </a:extLst>
          </p:cNvPr>
          <p:cNvSpPr/>
          <p:nvPr/>
        </p:nvSpPr>
        <p:spPr>
          <a:xfrm>
            <a:off x="3225407" y="5158995"/>
            <a:ext cx="1142809" cy="421845"/>
          </a:xfrm>
          <a:prstGeom prst="wedgeRoundRectCallout">
            <a:avLst>
              <a:gd name="adj1" fmla="val -7621"/>
              <a:gd name="adj2" fmla="val -77758"/>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900" dirty="0"/>
              <a:t>本を読むのが楽しい！勉強も頑張ってよかった。</a:t>
            </a:r>
          </a:p>
        </p:txBody>
      </p:sp>
      <p:sp>
        <p:nvSpPr>
          <p:cNvPr id="145" name="吹き出し: 角を丸めた四角形 144">
            <a:extLst>
              <a:ext uri="{FF2B5EF4-FFF2-40B4-BE49-F238E27FC236}">
                <a16:creationId xmlns:a16="http://schemas.microsoft.com/office/drawing/2014/main" id="{12A49DDB-7372-90BB-B7BA-A27A8916F4F3}"/>
              </a:ext>
            </a:extLst>
          </p:cNvPr>
          <p:cNvSpPr/>
          <p:nvPr/>
        </p:nvSpPr>
        <p:spPr>
          <a:xfrm>
            <a:off x="4903693" y="4345476"/>
            <a:ext cx="1227029" cy="462962"/>
          </a:xfrm>
          <a:prstGeom prst="wedgeRoundRectCallout">
            <a:avLst>
              <a:gd name="adj1" fmla="val -374"/>
              <a:gd name="adj2" fmla="val 10233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900" dirty="0"/>
              <a:t>思っていた仕事違う</a:t>
            </a:r>
            <a:r>
              <a:rPr kumimoji="1" lang="en-US" altLang="ja-JP" sz="900" dirty="0"/>
              <a:t>…</a:t>
            </a:r>
            <a:endParaRPr kumimoji="1" lang="ja-JP" altLang="en-US" sz="900" dirty="0"/>
          </a:p>
        </p:txBody>
      </p:sp>
      <p:sp>
        <p:nvSpPr>
          <p:cNvPr id="146" name="吹き出し: 角を丸めた四角形 145">
            <a:extLst>
              <a:ext uri="{FF2B5EF4-FFF2-40B4-BE49-F238E27FC236}">
                <a16:creationId xmlns:a16="http://schemas.microsoft.com/office/drawing/2014/main" id="{208D8EC4-2D66-9CBC-FF9B-3B8919D4B8F5}"/>
              </a:ext>
            </a:extLst>
          </p:cNvPr>
          <p:cNvSpPr/>
          <p:nvPr/>
        </p:nvSpPr>
        <p:spPr>
          <a:xfrm>
            <a:off x="6626799" y="4225395"/>
            <a:ext cx="1207250" cy="548756"/>
          </a:xfrm>
          <a:prstGeom prst="wedgeRoundRectCallout">
            <a:avLst>
              <a:gd name="adj1" fmla="val 14431"/>
              <a:gd name="adj2" fmla="val 12557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ja-JP" altLang="en-US" sz="900" dirty="0"/>
              <a:t>この仕事を続けていける気がしない。</a:t>
            </a:r>
            <a:br>
              <a:rPr lang="en-US" altLang="ja-JP" sz="900" dirty="0"/>
            </a:br>
            <a:r>
              <a:rPr lang="ja-JP" altLang="en-US" sz="900" dirty="0"/>
              <a:t>仕事辞めたい</a:t>
            </a:r>
            <a:r>
              <a:rPr lang="en-US" altLang="ja-JP" sz="900" dirty="0"/>
              <a:t>…</a:t>
            </a:r>
            <a:endParaRPr kumimoji="1" lang="ja-JP" altLang="en-US" sz="1100" dirty="0"/>
          </a:p>
        </p:txBody>
      </p:sp>
      <p:sp>
        <p:nvSpPr>
          <p:cNvPr id="147" name="吹き出し: 角を丸めた四角形 146">
            <a:extLst>
              <a:ext uri="{FF2B5EF4-FFF2-40B4-BE49-F238E27FC236}">
                <a16:creationId xmlns:a16="http://schemas.microsoft.com/office/drawing/2014/main" id="{09EE1ED4-8E4C-9B81-5ED1-5A2E0D258B90}"/>
              </a:ext>
            </a:extLst>
          </p:cNvPr>
          <p:cNvSpPr/>
          <p:nvPr/>
        </p:nvSpPr>
        <p:spPr>
          <a:xfrm>
            <a:off x="8563944" y="4979589"/>
            <a:ext cx="1309891" cy="651442"/>
          </a:xfrm>
          <a:prstGeom prst="wedgeRoundRectCallout">
            <a:avLst>
              <a:gd name="adj1" fmla="val -9481"/>
              <a:gd name="adj2" fmla="val -8538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lang="ja-JP" altLang="en-US" sz="900" dirty="0"/>
              <a:t>やっぱり本に触れることのできる仕事が楽しい！これなら頑張れそう！！</a:t>
            </a:r>
            <a:endParaRPr kumimoji="1" lang="ja-JP" altLang="en-US" sz="1100" dirty="0"/>
          </a:p>
        </p:txBody>
      </p:sp>
      <p:sp>
        <p:nvSpPr>
          <p:cNvPr id="148" name="吹き出し: 角を丸めた四角形 147">
            <a:extLst>
              <a:ext uri="{FF2B5EF4-FFF2-40B4-BE49-F238E27FC236}">
                <a16:creationId xmlns:a16="http://schemas.microsoft.com/office/drawing/2014/main" id="{E22C9226-C3AC-EA68-E931-D4EB1CB57208}"/>
              </a:ext>
            </a:extLst>
          </p:cNvPr>
          <p:cNvSpPr/>
          <p:nvPr/>
        </p:nvSpPr>
        <p:spPr>
          <a:xfrm>
            <a:off x="10419567" y="4809431"/>
            <a:ext cx="1095502" cy="693990"/>
          </a:xfrm>
          <a:prstGeom prst="wedgeRoundRectCallout">
            <a:avLst>
              <a:gd name="adj1" fmla="val 1459"/>
              <a:gd name="adj2" fmla="val -10069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r>
              <a:rPr kumimoji="1" lang="ja-JP" altLang="en-US" sz="900" dirty="0"/>
              <a:t>仕事の調子もいいし、他のことも頑張りたい！</a:t>
            </a:r>
          </a:p>
        </p:txBody>
      </p:sp>
      <p:sp>
        <p:nvSpPr>
          <p:cNvPr id="149" name="フローチャート: 処理 148">
            <a:extLst>
              <a:ext uri="{FF2B5EF4-FFF2-40B4-BE49-F238E27FC236}">
                <a16:creationId xmlns:a16="http://schemas.microsoft.com/office/drawing/2014/main" id="{710F6847-192A-0CA3-3F8E-2C88241DFC54}"/>
              </a:ext>
            </a:extLst>
          </p:cNvPr>
          <p:cNvSpPr/>
          <p:nvPr/>
        </p:nvSpPr>
        <p:spPr>
          <a:xfrm>
            <a:off x="4903693" y="5907740"/>
            <a:ext cx="3236260" cy="708212"/>
          </a:xfrm>
          <a:prstGeom prst="flowChartProcess">
            <a:avLst/>
          </a:prstGeom>
          <a:solidFill>
            <a:srgbClr val="CCECFF"/>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171450" indent="-171450">
              <a:buFont typeface="Arial" panose="020B0604020202020204" pitchFamily="34" charset="0"/>
              <a:buChar char="•"/>
            </a:pPr>
            <a:r>
              <a:rPr kumimoji="1" lang="ja-JP" altLang="en-US" sz="1200" dirty="0">
                <a:solidFill>
                  <a:schemeClr val="tx1"/>
                </a:solidFill>
              </a:rPr>
              <a:t>適当な選択は後悔を伴うことも</a:t>
            </a:r>
            <a:endParaRPr kumimoji="1" lang="en-US" altLang="ja-JP" sz="1200" dirty="0">
              <a:solidFill>
                <a:schemeClr val="tx1"/>
              </a:solidFill>
            </a:endParaRPr>
          </a:p>
          <a:p>
            <a:pPr marL="171450" indent="-171450">
              <a:buFont typeface="Arial" panose="020B0604020202020204" pitchFamily="34" charset="0"/>
              <a:buChar char="•"/>
            </a:pPr>
            <a:r>
              <a:rPr kumimoji="1" lang="ja-JP" altLang="en-US" sz="1200" dirty="0">
                <a:solidFill>
                  <a:schemeClr val="tx1"/>
                </a:solidFill>
              </a:rPr>
              <a:t>好きを仕事にしたい！！</a:t>
            </a:r>
          </a:p>
        </p:txBody>
      </p:sp>
      <p:sp>
        <p:nvSpPr>
          <p:cNvPr id="150" name="フローチャート: 処理 149">
            <a:extLst>
              <a:ext uri="{FF2B5EF4-FFF2-40B4-BE49-F238E27FC236}">
                <a16:creationId xmlns:a16="http://schemas.microsoft.com/office/drawing/2014/main" id="{ABC4E7B6-9D2F-6FE7-CC1C-B902F692E0FC}"/>
              </a:ext>
            </a:extLst>
          </p:cNvPr>
          <p:cNvSpPr/>
          <p:nvPr/>
        </p:nvSpPr>
        <p:spPr>
          <a:xfrm>
            <a:off x="8328932" y="5905734"/>
            <a:ext cx="1579731" cy="708212"/>
          </a:xfrm>
          <a:prstGeom prst="flowChartProcess">
            <a:avLst/>
          </a:prstGeom>
          <a:solidFill>
            <a:srgbClr val="CCECFF"/>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171450" indent="-171450">
              <a:buFont typeface="Arial" panose="020B0604020202020204" pitchFamily="34" charset="0"/>
              <a:buChar char="•"/>
            </a:pPr>
            <a:r>
              <a:rPr kumimoji="1" lang="ja-JP" altLang="en-US" sz="1200" dirty="0">
                <a:solidFill>
                  <a:schemeClr val="tx1"/>
                </a:solidFill>
              </a:rPr>
              <a:t>余裕は大切</a:t>
            </a:r>
            <a:endParaRPr kumimoji="1" lang="en-US" altLang="ja-JP" sz="1200" dirty="0">
              <a:solidFill>
                <a:schemeClr val="tx1"/>
              </a:solidFill>
            </a:endParaRPr>
          </a:p>
          <a:p>
            <a:pPr marL="171450" indent="-171450">
              <a:buFont typeface="Arial" panose="020B0604020202020204" pitchFamily="34" charset="0"/>
              <a:buChar char="•"/>
            </a:pPr>
            <a:r>
              <a:rPr kumimoji="1" lang="ja-JP" altLang="en-US" sz="1200" dirty="0">
                <a:solidFill>
                  <a:schemeClr val="tx1"/>
                </a:solidFill>
              </a:rPr>
              <a:t>やっぱり本が好き</a:t>
            </a:r>
          </a:p>
        </p:txBody>
      </p:sp>
      <p:sp>
        <p:nvSpPr>
          <p:cNvPr id="151" name="フローチャート: 処理 150">
            <a:extLst>
              <a:ext uri="{FF2B5EF4-FFF2-40B4-BE49-F238E27FC236}">
                <a16:creationId xmlns:a16="http://schemas.microsoft.com/office/drawing/2014/main" id="{C6465EA9-0644-A644-D043-B473C9A8313C}"/>
              </a:ext>
            </a:extLst>
          </p:cNvPr>
          <p:cNvSpPr/>
          <p:nvPr/>
        </p:nvSpPr>
        <p:spPr>
          <a:xfrm>
            <a:off x="10092436" y="5905734"/>
            <a:ext cx="1642364" cy="708212"/>
          </a:xfrm>
          <a:prstGeom prst="flowChartProcess">
            <a:avLst/>
          </a:prstGeom>
          <a:solidFill>
            <a:srgbClr val="CCECFF"/>
          </a:solidFill>
          <a:ln>
            <a:solidFill>
              <a:schemeClr val="bg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171450" indent="-171450">
              <a:buFont typeface="Arial" panose="020B0604020202020204" pitchFamily="34" charset="0"/>
              <a:buChar char="•"/>
            </a:pPr>
            <a:r>
              <a:rPr kumimoji="1" lang="ja-JP" altLang="en-US" sz="1050" dirty="0">
                <a:solidFill>
                  <a:schemeClr val="tx1"/>
                </a:solidFill>
              </a:rPr>
              <a:t>社交性も大切</a:t>
            </a:r>
            <a:endParaRPr kumimoji="1" lang="en-US" altLang="ja-JP" sz="1050" dirty="0">
              <a:solidFill>
                <a:schemeClr val="tx1"/>
              </a:solidFill>
            </a:endParaRPr>
          </a:p>
          <a:p>
            <a:pPr marL="171450" indent="-171450">
              <a:buFont typeface="Arial" panose="020B0604020202020204" pitchFamily="34" charset="0"/>
              <a:buChar char="•"/>
            </a:pPr>
            <a:r>
              <a:rPr kumimoji="1" lang="ja-JP" altLang="en-US" sz="1050" dirty="0">
                <a:solidFill>
                  <a:schemeClr val="tx1"/>
                </a:solidFill>
              </a:rPr>
              <a:t>感情の共有は難しい</a:t>
            </a:r>
          </a:p>
        </p:txBody>
      </p:sp>
    </p:spTree>
    <p:extLst>
      <p:ext uri="{BB962C8B-B14F-4D97-AF65-F5344CB8AC3E}">
        <p14:creationId xmlns:p14="http://schemas.microsoft.com/office/powerpoint/2010/main" val="9096959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334</Words>
  <Application>Microsoft Office PowerPoint</Application>
  <PresentationFormat>ワイド画面</PresentationFormat>
  <Paragraphs>35</Paragraphs>
  <Slides>1</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ねむ</dc:creator>
  <cp:lastModifiedBy>. ねむ</cp:lastModifiedBy>
  <cp:revision>1</cp:revision>
  <dcterms:created xsi:type="dcterms:W3CDTF">2025-02-06T18:06:54Z</dcterms:created>
  <dcterms:modified xsi:type="dcterms:W3CDTF">2025-02-06T20:25:27Z</dcterms:modified>
</cp:coreProperties>
</file>