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62" r:id="rId4"/>
    <p:sldId id="258" r:id="rId5"/>
    <p:sldId id="259" r:id="rId6"/>
    <p:sldId id="268" r:id="rId7"/>
    <p:sldId id="260" r:id="rId8"/>
    <p:sldId id="264" r:id="rId9"/>
    <p:sldId id="263" r:id="rId10"/>
    <p:sldId id="261" r:id="rId11"/>
    <p:sldId id="265" r:id="rId12"/>
    <p:sldId id="269" r:id="rId13"/>
    <p:sldId id="266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luoyongjun999/co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测试：数据的构造、对拍</a:t>
            </a:r>
            <a:endParaRPr lang="zh-CN" altLang="en-US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1725" y="3805881"/>
            <a:ext cx="6858000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 15512356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课件和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代码下载地址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" panose="05000000000000000000" pitchFamily="2" charset="2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生成输入测试数据</a:t>
            </a:r>
            <a:endParaRPr lang="zh-CN" altLang="en-US" sz="3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用测试程序生成一个输入测试文件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data.in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975" y="2883501"/>
            <a:ext cx="6770219" cy="675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6130" y="513407"/>
            <a:ext cx="3731739" cy="833479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charset="0"/>
              <a:buChar char="u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：对拍</a:t>
            </a:r>
            <a:endParaRPr lang="zh-CN" altLang="en-US" sz="3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把程序提交到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之前，要先检验程序的正确性。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前面已经有了输入测试数据，那么输出数据如何产生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再写一个暴力的程序，它肯定会超时，但是结果是正确的。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对照两个程序的输出是否一致。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320" y="365126"/>
            <a:ext cx="729203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例子：测试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个实现</a:t>
            </a:r>
            <a:endParaRPr lang="zh-CN" altLang="en-US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、冒泡算法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（冒泡算法无法处理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万个数，不能测试）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另外，有兴趣可以试试基数排序，这个情况下比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01409" y="2950026"/>
          <a:ext cx="2067925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包装程序外壳对象" showAsIcon="1" r:id="rId1" imgW="1562100" imgH="638175" progId="Package">
                  <p:embed/>
                </p:oleObj>
              </mc:Choice>
              <mc:Fallback>
                <p:oleObj name="包装程序外壳对象" showAsIcon="1" r:id="rId1" imgW="1562100" imgH="638175" progId="Package">
                  <p:embed/>
                  <p:pic>
                    <p:nvPicPr>
                      <p:cNvPr id="0" name="图片 23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1409" y="2950026"/>
                        <a:ext cx="2067925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96998" y="2284629"/>
          <a:ext cx="2418352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包装程序外壳对象" showAsIcon="1" r:id="rId3" imgW="1828800" imgH="638175" progId="Package">
                  <p:embed/>
                </p:oleObj>
              </mc:Choice>
              <mc:Fallback>
                <p:oleObj name="包装程序外壳对象" showAsIcon="1" r:id="rId3" imgW="1828800" imgH="638175" progId="Package">
                  <p:embed/>
                  <p:pic>
                    <p:nvPicPr>
                      <p:cNvPr id="0" name="图片 23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998" y="2284629"/>
                        <a:ext cx="2418352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41243" y="4055966"/>
          <a:ext cx="2628091" cy="101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包装程序外壳对象" showAsIcon="1" r:id="rId5" imgW="1609725" imgH="638175" progId="Package">
                  <p:embed/>
                </p:oleObj>
              </mc:Choice>
              <mc:Fallback>
                <p:oleObj name="包装程序外壳对象" showAsIcon="1" r:id="rId5" imgW="1609725" imgH="638175" progId="Package">
                  <p:embed/>
                  <p:pic>
                    <p:nvPicPr>
                      <p:cNvPr id="0" name="图片 2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1243" y="4055966"/>
                        <a:ext cx="2628091" cy="1015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8162" y="365126"/>
            <a:ext cx="626487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用后面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个程序分别生成输出文件</a:t>
            </a: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hash.out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sort.out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35" y="2466321"/>
            <a:ext cx="7139299" cy="5036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33" y="4531325"/>
            <a:ext cx="7139299" cy="4147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个程序的输出是否一样</a:t>
            </a:r>
            <a:endParaRPr lang="zh-CN" altLang="en-US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8" y="4405785"/>
            <a:ext cx="8219851" cy="108054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22" y="2431987"/>
            <a:ext cx="6668273" cy="1066924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diff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：如何构造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极大范围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内的随机数。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去掉重复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：如何进行对拍。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06961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初学者问题：如何测试程序的正确性</a:t>
            </a: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例：构造</a:t>
            </a:r>
            <a:r>
              <a:rPr lang="en-US" altLang="zh-CN" sz="3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 sort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的测试数据</a:t>
            </a: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1364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个整数，请按从大到小的顺序输出其中前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输入：每组测试数据有两行，第一行有两个数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n, m(0 &lt; n, m &lt; 1000000)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，第二行包含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个各不相同，且都处于区间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[-500000, 500000]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的整数。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输出：对每组测试数据按从大到小的顺序输出前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6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：如何生成超大范围内的随机数？</a:t>
            </a:r>
            <a:endParaRPr lang="zh-CN" altLang="en-US" sz="32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1000000]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只能生成大小在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RAND_MAX]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RAND_MAX=32767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51470"/>
            <a:ext cx="7886700" cy="52254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个方法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rand()*rand()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，这样很简单，不过几乎不能产生素数。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unsigned long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生成一个大随机数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(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(((unsigned long)rand()&lt;&lt;24)&amp; 0xFF000000ul)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long)rand()&lt;&lt;12)&amp; 0x00FFF000ul)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long)rand())        &amp; 0x00000FFFul));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[MIN, MAX]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之间的一个随机数</a:t>
            </a:r>
            <a:endParaRPr lang="zh-CN" altLang="en-US" sz="32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MAX = 1000000;    //100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MIN = 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 = ulrand() % (MAX-MIN + 1) + MIN;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45793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：如何去掉重复的随机数</a:t>
            </a:r>
            <a:endParaRPr lang="zh-CN" altLang="en-US" sz="3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如何去掉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万个数中的重复数字？而且不改变顺序。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数太多，不可能用简单的暴力法；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unique()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去重会改变顺序。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简单又最快的方法：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数组判断重复。（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，这个方法的问题是：产生的随机数都在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[0,100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（或者可以扩大到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[0,1000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）之内）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103" y="686402"/>
            <a:ext cx="8045793" cy="68519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判重和去重</a:t>
            </a:r>
            <a:endParaRPr lang="zh-CN" altLang="en-US" sz="3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//hash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记录不同的随机数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下面处理随机数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0) 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位置还没有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]=1;  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，登记在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[num]=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num++;                            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记录随机数的数量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的测试数据构造程序：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经一次测试，生成的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万个随机数，有约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万个不重复。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94034" y="1363980"/>
          <a:ext cx="3139100" cy="130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包装程序外壳对象" showAsIcon="1" r:id="rId1" imgW="2095500" imgH="895350" progId="Package">
                  <p:embed/>
                </p:oleObj>
              </mc:Choice>
              <mc:Fallback>
                <p:oleObj name="包装程序外壳对象" showAsIcon="1" r:id="rId1" imgW="2095500" imgH="895350" progId="Package">
                  <p:embed/>
                  <p:pic>
                    <p:nvPicPr>
                      <p:cNvPr id="0" name="图片 1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4034" y="1363980"/>
                        <a:ext cx="3139100" cy="130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1754</Words>
  <Application>WPS 演示</Application>
  <PresentationFormat>全屏显示(4:3)</PresentationFormat>
  <Paragraphs>151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等线 Light</vt:lpstr>
      <vt:lpstr>Calibri Light</vt:lpstr>
      <vt:lpstr>等线</vt:lpstr>
      <vt:lpstr>Calibri</vt:lpstr>
      <vt:lpstr>Wingdings</vt:lpstr>
      <vt:lpstr>Office 主题​​</vt:lpstr>
      <vt:lpstr>Package</vt:lpstr>
      <vt:lpstr>Package</vt:lpstr>
      <vt:lpstr>Package</vt:lpstr>
      <vt:lpstr>Package</vt:lpstr>
      <vt:lpstr>测试：数据的构造、对拍</vt:lpstr>
      <vt:lpstr>初学者问题：如何测试程序的正确性</vt:lpstr>
      <vt:lpstr>例：构造hdu 1425 sort的测试数据</vt:lpstr>
      <vt:lpstr>问题1：如何生成超大范围内的随机数？</vt:lpstr>
      <vt:lpstr>PowerPoint 演示文稿</vt:lpstr>
      <vt:lpstr>生成 [MIN, MAX]之间的一个随机数</vt:lpstr>
      <vt:lpstr>问题2：如何去掉重复的随机数</vt:lpstr>
      <vt:lpstr>用hash判重和去重</vt:lpstr>
      <vt:lpstr>PowerPoint 演示文稿</vt:lpstr>
      <vt:lpstr>生成输入测试数据</vt:lpstr>
      <vt:lpstr>对拍</vt:lpstr>
      <vt:lpstr>例子：测试Hdu 1425的3个实现</vt:lpstr>
      <vt:lpstr>用后面2个程序分别生成输出文件</vt:lpstr>
      <vt:lpstr>比较2个程序的输出是否一样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罗勇军</cp:lastModifiedBy>
  <cp:revision>185</cp:revision>
  <dcterms:created xsi:type="dcterms:W3CDTF">2019-05-06T05:48:00Z</dcterms:created>
  <dcterms:modified xsi:type="dcterms:W3CDTF">2019-11-05T00:38:29Z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