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327" r:id="rId4"/>
    <p:sldId id="306" r:id="rId5"/>
    <p:sldId id="304" r:id="rId6"/>
    <p:sldId id="307" r:id="rId7"/>
    <p:sldId id="328" r:id="rId8"/>
    <p:sldId id="329" r:id="rId9"/>
    <p:sldId id="332" r:id="rId10"/>
    <p:sldId id="330" r:id="rId11"/>
    <p:sldId id="312" r:id="rId12"/>
    <p:sldId id="320" r:id="rId13"/>
    <p:sldId id="291" r:id="rId14"/>
    <p:sldId id="316" r:id="rId15"/>
    <p:sldId id="317" r:id="rId16"/>
    <p:sldId id="318" r:id="rId17"/>
    <p:sldId id="319" r:id="rId18"/>
    <p:sldId id="335" r:id="rId19"/>
    <p:sldId id="333" r:id="rId20"/>
    <p:sldId id="334" r:id="rId21"/>
    <p:sldId id="337" r:id="rId22"/>
    <p:sldId id="336" r:id="rId23"/>
    <p:sldId id="323" r:id="rId24"/>
    <p:sldId id="340" r:id="rId25"/>
    <p:sldId id="341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F99E5-39BF-4796-935B-7E22500DBB50}" v="33" dt="2023-09-19T22:21:44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20" d="100"/>
          <a:sy n="120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AA1F99E5-39BF-4796-935B-7E22500DBB50}"/>
    <pc:docChg chg="undo custSel addSld delSld modSld sldOrd modNotesMaster modHandout">
      <pc:chgData name="Janusz Stal" userId="570fe9c4-9123-4bde-9755-2a9767a29a9c" providerId="ADAL" clId="{AA1F99E5-39BF-4796-935B-7E22500DBB50}" dt="2023-09-20T14:25:51.698" v="2664" actId="20577"/>
      <pc:docMkLst>
        <pc:docMk/>
      </pc:docMkLst>
      <pc:sldChg chg="modSp mod ord">
        <pc:chgData name="Janusz Stal" userId="570fe9c4-9123-4bde-9755-2a9767a29a9c" providerId="ADAL" clId="{AA1F99E5-39BF-4796-935B-7E22500DBB50}" dt="2023-09-19T19:56:32.834" v="718" actId="20577"/>
        <pc:sldMkLst>
          <pc:docMk/>
          <pc:sldMk cId="3207883656" sldId="291"/>
        </pc:sldMkLst>
        <pc:spChg chg="mod">
          <ac:chgData name="Janusz Stal" userId="570fe9c4-9123-4bde-9755-2a9767a29a9c" providerId="ADAL" clId="{AA1F99E5-39BF-4796-935B-7E22500DBB50}" dt="2023-09-19T19:39:26.870" v="647" actId="790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AA1F99E5-39BF-4796-935B-7E22500DBB50}" dt="2023-09-19T19:56:32.834" v="718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">
        <pc:chgData name="Janusz Stal" userId="570fe9c4-9123-4bde-9755-2a9767a29a9c" providerId="ADAL" clId="{AA1F99E5-39BF-4796-935B-7E22500DBB50}" dt="2023-09-19T12:12:33.997" v="8" actId="27636"/>
        <pc:sldMkLst>
          <pc:docMk/>
          <pc:sldMk cId="3285343587" sldId="292"/>
        </pc:sldMkLst>
        <pc:spChg chg="mod">
          <ac:chgData name="Janusz Stal" userId="570fe9c4-9123-4bde-9755-2a9767a29a9c" providerId="ADAL" clId="{AA1F99E5-39BF-4796-935B-7E22500DBB50}" dt="2023-09-19T12:12:33.997" v="8" actId="27636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 ord">
        <pc:chgData name="Janusz Stal" userId="570fe9c4-9123-4bde-9755-2a9767a29a9c" providerId="ADAL" clId="{AA1F99E5-39BF-4796-935B-7E22500DBB50}" dt="2023-09-20T14:13:06.519" v="2633" actId="2696"/>
        <pc:sldMkLst>
          <pc:docMk/>
          <pc:sldMk cId="30840440" sldId="299"/>
        </pc:sldMkLst>
        <pc:spChg chg="mod">
          <ac:chgData name="Janusz Stal" userId="570fe9c4-9123-4bde-9755-2a9767a29a9c" providerId="ADAL" clId="{AA1F99E5-39BF-4796-935B-7E22500DBB50}" dt="2023-09-19T23:03:13.148" v="2074" actId="20577"/>
          <ac:spMkLst>
            <pc:docMk/>
            <pc:sldMk cId="30840440" sldId="299"/>
            <ac:spMk id="4" creationId="{AD93F6C5-1E5E-44B6-A24C-C799E344B5DC}"/>
          </ac:spMkLst>
        </pc:spChg>
      </pc:sldChg>
      <pc:sldChg chg="modSp mod">
        <pc:chgData name="Janusz Stal" userId="570fe9c4-9123-4bde-9755-2a9767a29a9c" providerId="ADAL" clId="{AA1F99E5-39BF-4796-935B-7E22500DBB50}" dt="2023-09-20T12:42:25.609" v="2276" actId="20577"/>
        <pc:sldMkLst>
          <pc:docMk/>
          <pc:sldMk cId="665344467" sldId="304"/>
        </pc:sldMkLst>
        <pc:spChg chg="mod">
          <ac:chgData name="Janusz Stal" userId="570fe9c4-9123-4bde-9755-2a9767a29a9c" providerId="ADAL" clId="{AA1F99E5-39BF-4796-935B-7E22500DBB50}" dt="2023-09-20T12:42:25.609" v="2276" actId="20577"/>
          <ac:spMkLst>
            <pc:docMk/>
            <pc:sldMk cId="665344467" sldId="304"/>
            <ac:spMk id="2" creationId="{98462CE9-0E7E-A34D-4B1C-203E73FB59E4}"/>
          </ac:spMkLst>
        </pc:spChg>
        <pc:spChg chg="mod">
          <ac:chgData name="Janusz Stal" userId="570fe9c4-9123-4bde-9755-2a9767a29a9c" providerId="ADAL" clId="{AA1F99E5-39BF-4796-935B-7E22500DBB50}" dt="2023-09-19T18:53:37.561" v="429" actId="790"/>
          <ac:spMkLst>
            <pc:docMk/>
            <pc:sldMk cId="665344467" sldId="304"/>
            <ac:spMk id="9" creationId="{99858D17-3FD7-4EEC-A5C3-DF54B793A789}"/>
          </ac:spMkLst>
        </pc:spChg>
        <pc:graphicFrameChg chg="modGraphic">
          <ac:chgData name="Janusz Stal" userId="570fe9c4-9123-4bde-9755-2a9767a29a9c" providerId="ADAL" clId="{AA1F99E5-39BF-4796-935B-7E22500DBB50}" dt="2023-09-19T12:21:26.227" v="135" actId="20577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AA1F99E5-39BF-4796-935B-7E22500DBB50}" dt="2023-09-20T12:41:51.398" v="2274" actId="20577"/>
        <pc:sldMkLst>
          <pc:docMk/>
          <pc:sldMk cId="995346915" sldId="306"/>
        </pc:sldMkLst>
        <pc:graphicFrameChg chg="modGraphic">
          <ac:chgData name="Janusz Stal" userId="570fe9c4-9123-4bde-9755-2a9767a29a9c" providerId="ADAL" clId="{AA1F99E5-39BF-4796-935B-7E22500DBB50}" dt="2023-09-20T12:41:51.398" v="2274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AA1F99E5-39BF-4796-935B-7E22500DBB50}" dt="2023-09-19T12:48:21.414" v="203" actId="20577"/>
        <pc:sldMkLst>
          <pc:docMk/>
          <pc:sldMk cId="481222839" sldId="307"/>
        </pc:sldMkLst>
        <pc:graphicFrameChg chg="mod modGraphic">
          <ac:chgData name="Janusz Stal" userId="570fe9c4-9123-4bde-9755-2a9767a29a9c" providerId="ADAL" clId="{AA1F99E5-39BF-4796-935B-7E22500DBB50}" dt="2023-09-19T12:48:21.414" v="203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mod">
        <pc:chgData name="Janusz Stal" userId="570fe9c4-9123-4bde-9755-2a9767a29a9c" providerId="ADAL" clId="{AA1F99E5-39BF-4796-935B-7E22500DBB50}" dt="2023-09-19T19:55:26.264" v="715" actId="790"/>
        <pc:sldMkLst>
          <pc:docMk/>
          <pc:sldMk cId="3376502272" sldId="312"/>
        </pc:sldMkLst>
        <pc:spChg chg="mod">
          <ac:chgData name="Janusz Stal" userId="570fe9c4-9123-4bde-9755-2a9767a29a9c" providerId="ADAL" clId="{AA1F99E5-39BF-4796-935B-7E22500DBB50}" dt="2023-09-19T18:02:47.853" v="369" actId="20577"/>
          <ac:spMkLst>
            <pc:docMk/>
            <pc:sldMk cId="3376502272" sldId="312"/>
            <ac:spMk id="2" creationId="{41D4A72D-3389-4C11-9168-63616BF2753D}"/>
          </ac:spMkLst>
        </pc:spChg>
        <pc:spChg chg="mod">
          <ac:chgData name="Janusz Stal" userId="570fe9c4-9123-4bde-9755-2a9767a29a9c" providerId="ADAL" clId="{AA1F99E5-39BF-4796-935B-7E22500DBB50}" dt="2023-09-19T19:55:26.264" v="715" actId="790"/>
          <ac:spMkLst>
            <pc:docMk/>
            <pc:sldMk cId="3376502272" sldId="312"/>
            <ac:spMk id="4" creationId="{33590845-679B-40E9-B580-208EC72F096A}"/>
          </ac:spMkLst>
        </pc:spChg>
        <pc:spChg chg="mod">
          <ac:chgData name="Janusz Stal" userId="570fe9c4-9123-4bde-9755-2a9767a29a9c" providerId="ADAL" clId="{AA1F99E5-39BF-4796-935B-7E22500DBB50}" dt="2023-09-19T18:53:59.962" v="434" actId="20577"/>
          <ac:spMkLst>
            <pc:docMk/>
            <pc:sldMk cId="3376502272" sldId="312"/>
            <ac:spMk id="5" creationId="{EC2C11A6-9282-D27C-5AC9-09188C4D35A6}"/>
          </ac:spMkLst>
        </pc:spChg>
      </pc:sldChg>
      <pc:sldChg chg="modSp mod ord">
        <pc:chgData name="Janusz Stal" userId="570fe9c4-9123-4bde-9755-2a9767a29a9c" providerId="ADAL" clId="{AA1F99E5-39BF-4796-935B-7E22500DBB50}" dt="2023-09-19T19:38:46.164" v="644" actId="6549"/>
        <pc:sldMkLst>
          <pc:docMk/>
          <pc:sldMk cId="1144236073" sldId="316"/>
        </pc:sldMkLst>
        <pc:spChg chg="mod">
          <ac:chgData name="Janusz Stal" userId="570fe9c4-9123-4bde-9755-2a9767a29a9c" providerId="ADAL" clId="{AA1F99E5-39BF-4796-935B-7E22500DBB50}" dt="2023-09-19T19:38:05.876" v="643" actId="790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AA1F99E5-39BF-4796-935B-7E22500DBB50}" dt="2023-09-19T19:38:46.164" v="644" actId="6549"/>
          <ac:spMkLst>
            <pc:docMk/>
            <pc:sldMk cId="1144236073" sldId="316"/>
            <ac:spMk id="4" creationId="{3E295D64-ECD7-4481-0A0D-7A4B9E5090FF}"/>
          </ac:spMkLst>
        </pc:spChg>
      </pc:sldChg>
      <pc:sldChg chg="modSp mod">
        <pc:chgData name="Janusz Stal" userId="570fe9c4-9123-4bde-9755-2a9767a29a9c" providerId="ADAL" clId="{AA1F99E5-39BF-4796-935B-7E22500DBB50}" dt="2023-09-20T12:45:35.557" v="2281" actId="20577"/>
        <pc:sldMkLst>
          <pc:docMk/>
          <pc:sldMk cId="2533284800" sldId="317"/>
        </pc:sldMkLst>
        <pc:spChg chg="mod">
          <ac:chgData name="Janusz Stal" userId="570fe9c4-9123-4bde-9755-2a9767a29a9c" providerId="ADAL" clId="{AA1F99E5-39BF-4796-935B-7E22500DBB50}" dt="2023-09-20T12:45:35.557" v="2281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AA1F99E5-39BF-4796-935B-7E22500DBB50}" dt="2023-09-19T19:38:57.939" v="645" actId="6549"/>
          <ac:spMkLst>
            <pc:docMk/>
            <pc:sldMk cId="2533284800" sldId="317"/>
            <ac:spMk id="4" creationId="{5DD48AC1-5D6A-17F7-07D1-9AE9BB0E45AE}"/>
          </ac:spMkLst>
        </pc:spChg>
      </pc:sldChg>
      <pc:sldChg chg="modSp mod">
        <pc:chgData name="Janusz Stal" userId="570fe9c4-9123-4bde-9755-2a9767a29a9c" providerId="ADAL" clId="{AA1F99E5-39BF-4796-935B-7E22500DBB50}" dt="2023-09-20T12:49:26.819" v="2296" actId="20577"/>
        <pc:sldMkLst>
          <pc:docMk/>
          <pc:sldMk cId="1234291028" sldId="318"/>
        </pc:sldMkLst>
        <pc:spChg chg="mod">
          <ac:chgData name="Janusz Stal" userId="570fe9c4-9123-4bde-9755-2a9767a29a9c" providerId="ADAL" clId="{AA1F99E5-39BF-4796-935B-7E22500DBB50}" dt="2023-09-20T12:49:26.819" v="2296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AA1F99E5-39BF-4796-935B-7E22500DBB50}" dt="2023-09-20T12:48:29.430" v="2288" actId="6549"/>
          <ac:spMkLst>
            <pc:docMk/>
            <pc:sldMk cId="1234291028" sldId="318"/>
            <ac:spMk id="4" creationId="{B790DEAE-7768-9BCE-6188-0F4D4EAA6B5E}"/>
          </ac:spMkLst>
        </pc:spChg>
      </pc:sldChg>
      <pc:sldChg chg="modSp mod">
        <pc:chgData name="Janusz Stal" userId="570fe9c4-9123-4bde-9755-2a9767a29a9c" providerId="ADAL" clId="{AA1F99E5-39BF-4796-935B-7E22500DBB50}" dt="2023-09-19T22:18:54.643" v="1492" actId="20577"/>
        <pc:sldMkLst>
          <pc:docMk/>
          <pc:sldMk cId="3984066826" sldId="319"/>
        </pc:sldMkLst>
        <pc:spChg chg="mod">
          <ac:chgData name="Janusz Stal" userId="570fe9c4-9123-4bde-9755-2a9767a29a9c" providerId="ADAL" clId="{AA1F99E5-39BF-4796-935B-7E22500DBB50}" dt="2023-09-19T19:48:55.464" v="691" actId="790"/>
          <ac:spMkLst>
            <pc:docMk/>
            <pc:sldMk cId="3984066826" sldId="319"/>
            <ac:spMk id="2" creationId="{4FA82766-5AC7-26AF-F9A7-76097122BE8D}"/>
          </ac:spMkLst>
        </pc:spChg>
        <pc:spChg chg="mod">
          <ac:chgData name="Janusz Stal" userId="570fe9c4-9123-4bde-9755-2a9767a29a9c" providerId="ADAL" clId="{AA1F99E5-39BF-4796-935B-7E22500DBB50}" dt="2023-09-19T22:18:54.643" v="1492" actId="20577"/>
          <ac:spMkLst>
            <pc:docMk/>
            <pc:sldMk cId="3984066826" sldId="319"/>
            <ac:spMk id="3" creationId="{57DF4AEE-6507-A6EF-BEAB-6DD815C42CC9}"/>
          </ac:spMkLst>
        </pc:spChg>
      </pc:sldChg>
      <pc:sldChg chg="modSp mod">
        <pc:chgData name="Janusz Stal" userId="570fe9c4-9123-4bde-9755-2a9767a29a9c" providerId="ADAL" clId="{AA1F99E5-39BF-4796-935B-7E22500DBB50}" dt="2023-09-20T14:14:58.366" v="2656" actId="20577"/>
        <pc:sldMkLst>
          <pc:docMk/>
          <pc:sldMk cId="1005848108" sldId="320"/>
        </pc:sldMkLst>
        <pc:spChg chg="mod">
          <ac:chgData name="Janusz Stal" userId="570fe9c4-9123-4bde-9755-2a9767a29a9c" providerId="ADAL" clId="{AA1F99E5-39BF-4796-935B-7E22500DBB50}" dt="2023-09-20T14:06:22.502" v="2554" actId="20577"/>
          <ac:spMkLst>
            <pc:docMk/>
            <pc:sldMk cId="1005848108" sldId="320"/>
            <ac:spMk id="2" creationId="{005DE35A-36F4-48CE-5B82-D9ABD47366FC}"/>
          </ac:spMkLst>
        </pc:spChg>
        <pc:spChg chg="mod">
          <ac:chgData name="Janusz Stal" userId="570fe9c4-9123-4bde-9755-2a9767a29a9c" providerId="ADAL" clId="{AA1F99E5-39BF-4796-935B-7E22500DBB50}" dt="2023-09-20T14:14:58.366" v="2656" actId="20577"/>
          <ac:spMkLst>
            <pc:docMk/>
            <pc:sldMk cId="1005848108" sldId="320"/>
            <ac:spMk id="3" creationId="{5C593541-A8CA-3595-EFED-636ACE762969}"/>
          </ac:spMkLst>
        </pc:spChg>
      </pc:sldChg>
      <pc:sldChg chg="del ord">
        <pc:chgData name="Janusz Stal" userId="570fe9c4-9123-4bde-9755-2a9767a29a9c" providerId="ADAL" clId="{AA1F99E5-39BF-4796-935B-7E22500DBB50}" dt="2023-09-20T14:05:26.237" v="2537" actId="2696"/>
        <pc:sldMkLst>
          <pc:docMk/>
          <pc:sldMk cId="1982588859" sldId="321"/>
        </pc:sldMkLst>
      </pc:sldChg>
      <pc:sldChg chg="modSp del mod ord">
        <pc:chgData name="Janusz Stal" userId="570fe9c4-9123-4bde-9755-2a9767a29a9c" providerId="ADAL" clId="{AA1F99E5-39BF-4796-935B-7E22500DBB50}" dt="2023-09-19T22:11:46.819" v="1430" actId="2696"/>
        <pc:sldMkLst>
          <pc:docMk/>
          <pc:sldMk cId="3316329553" sldId="322"/>
        </pc:sldMkLst>
        <pc:spChg chg="mod">
          <ac:chgData name="Janusz Stal" userId="570fe9c4-9123-4bde-9755-2a9767a29a9c" providerId="ADAL" clId="{AA1F99E5-39BF-4796-935B-7E22500DBB50}" dt="2023-09-19T20:05:19.580" v="810" actId="207"/>
          <ac:spMkLst>
            <pc:docMk/>
            <pc:sldMk cId="3316329553" sldId="322"/>
            <ac:spMk id="2" creationId="{417555C3-BA67-4B2C-8143-1205B270C39B}"/>
          </ac:spMkLst>
        </pc:spChg>
        <pc:spChg chg="mod">
          <ac:chgData name="Janusz Stal" userId="570fe9c4-9123-4bde-9755-2a9767a29a9c" providerId="ADAL" clId="{AA1F99E5-39BF-4796-935B-7E22500DBB50}" dt="2023-09-19T20:02:35.879" v="754" actId="790"/>
          <ac:spMkLst>
            <pc:docMk/>
            <pc:sldMk cId="3316329553" sldId="322"/>
            <ac:spMk id="4" creationId="{AD93F6C5-1E5E-44B6-A24C-C799E344B5DC}"/>
          </ac:spMkLst>
        </pc:spChg>
      </pc:sldChg>
      <pc:sldChg chg="modSp mod ord">
        <pc:chgData name="Janusz Stal" userId="570fe9c4-9123-4bde-9755-2a9767a29a9c" providerId="ADAL" clId="{AA1F99E5-39BF-4796-935B-7E22500DBB50}" dt="2023-09-20T13:52:14.180" v="2318" actId="27636"/>
        <pc:sldMkLst>
          <pc:docMk/>
          <pc:sldMk cId="2525688714" sldId="323"/>
        </pc:sldMkLst>
        <pc:spChg chg="mod">
          <ac:chgData name="Janusz Stal" userId="570fe9c4-9123-4bde-9755-2a9767a29a9c" providerId="ADAL" clId="{AA1F99E5-39BF-4796-935B-7E22500DBB50}" dt="2023-09-20T13:52:14.180" v="2318" actId="27636"/>
          <ac:spMkLst>
            <pc:docMk/>
            <pc:sldMk cId="2525688714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AA1F99E5-39BF-4796-935B-7E22500DBB50}" dt="2023-09-19T23:04:19.530" v="2079" actId="20577"/>
          <ac:spMkLst>
            <pc:docMk/>
            <pc:sldMk cId="2525688714" sldId="323"/>
            <ac:spMk id="4" creationId="{B33793D8-279A-E713-D0D8-3D969606C585}"/>
          </ac:spMkLst>
        </pc:spChg>
      </pc:sldChg>
      <pc:sldChg chg="del">
        <pc:chgData name="Janusz Stal" userId="570fe9c4-9123-4bde-9755-2a9767a29a9c" providerId="ADAL" clId="{AA1F99E5-39BF-4796-935B-7E22500DBB50}" dt="2023-09-20T13:50:18.234" v="2314" actId="2696"/>
        <pc:sldMkLst>
          <pc:docMk/>
          <pc:sldMk cId="1984034775" sldId="324"/>
        </pc:sldMkLst>
      </pc:sldChg>
      <pc:sldChg chg="del">
        <pc:chgData name="Janusz Stal" userId="570fe9c4-9123-4bde-9755-2a9767a29a9c" providerId="ADAL" clId="{AA1F99E5-39BF-4796-935B-7E22500DBB50}" dt="2023-09-19T17:59:47.219" v="339" actId="2696"/>
        <pc:sldMkLst>
          <pc:docMk/>
          <pc:sldMk cId="2204798088" sldId="326"/>
        </pc:sldMkLst>
      </pc:sldChg>
      <pc:sldChg chg="modSp new mod">
        <pc:chgData name="Janusz Stal" userId="570fe9c4-9123-4bde-9755-2a9767a29a9c" providerId="ADAL" clId="{AA1F99E5-39BF-4796-935B-7E22500DBB50}" dt="2023-09-19T12:15:03.721" v="79" actId="20577"/>
        <pc:sldMkLst>
          <pc:docMk/>
          <pc:sldMk cId="2130001478" sldId="327"/>
        </pc:sldMkLst>
        <pc:spChg chg="mod">
          <ac:chgData name="Janusz Stal" userId="570fe9c4-9123-4bde-9755-2a9767a29a9c" providerId="ADAL" clId="{AA1F99E5-39BF-4796-935B-7E22500DBB50}" dt="2023-09-19T12:15:03.721" v="79" actId="20577"/>
          <ac:spMkLst>
            <pc:docMk/>
            <pc:sldMk cId="2130001478" sldId="327"/>
            <ac:spMk id="2" creationId="{E35D759D-0154-DDCB-5AE5-29F4994290C4}"/>
          </ac:spMkLst>
        </pc:spChg>
      </pc:sldChg>
      <pc:sldChg chg="modSp new mod">
        <pc:chgData name="Janusz Stal" userId="570fe9c4-9123-4bde-9755-2a9767a29a9c" providerId="ADAL" clId="{AA1F99E5-39BF-4796-935B-7E22500DBB50}" dt="2023-09-19T12:48:59.446" v="211" actId="20577"/>
        <pc:sldMkLst>
          <pc:docMk/>
          <pc:sldMk cId="3622438534" sldId="328"/>
        </pc:sldMkLst>
        <pc:spChg chg="mod">
          <ac:chgData name="Janusz Stal" userId="570fe9c4-9123-4bde-9755-2a9767a29a9c" providerId="ADAL" clId="{AA1F99E5-39BF-4796-935B-7E22500DBB50}" dt="2023-09-19T12:48:59.446" v="211" actId="20577"/>
          <ac:spMkLst>
            <pc:docMk/>
            <pc:sldMk cId="3622438534" sldId="328"/>
            <ac:spMk id="2" creationId="{AC1D4BF1-01BF-F15C-E06E-B8B80E18F788}"/>
          </ac:spMkLst>
        </pc:spChg>
      </pc:sldChg>
      <pc:sldChg chg="addSp delSp modSp new mod modClrScheme chgLayout">
        <pc:chgData name="Janusz Stal" userId="570fe9c4-9123-4bde-9755-2a9767a29a9c" providerId="ADAL" clId="{AA1F99E5-39BF-4796-935B-7E22500DBB50}" dt="2023-09-19T19:54:18.057" v="692" actId="790"/>
        <pc:sldMkLst>
          <pc:docMk/>
          <pc:sldMk cId="4232419462" sldId="329"/>
        </pc:sldMkLst>
        <pc:spChg chg="del mod ord">
          <ac:chgData name="Janusz Stal" userId="570fe9c4-9123-4bde-9755-2a9767a29a9c" providerId="ADAL" clId="{AA1F99E5-39BF-4796-935B-7E22500DBB50}" dt="2023-09-19T12:49:51.594" v="214" actId="700"/>
          <ac:spMkLst>
            <pc:docMk/>
            <pc:sldMk cId="4232419462" sldId="329"/>
            <ac:spMk id="2" creationId="{4039A6DB-3954-654B-D729-A413536FCC5E}"/>
          </ac:spMkLst>
        </pc:spChg>
        <pc:spChg chg="mod ord">
          <ac:chgData name="Janusz Stal" userId="570fe9c4-9123-4bde-9755-2a9767a29a9c" providerId="ADAL" clId="{AA1F99E5-39BF-4796-935B-7E22500DBB50}" dt="2023-09-19T17:58:35.976" v="321" actId="700"/>
          <ac:spMkLst>
            <pc:docMk/>
            <pc:sldMk cId="4232419462" sldId="329"/>
            <ac:spMk id="3" creationId="{6464FD0F-50B8-488E-F3DD-6D41349B68D1}"/>
          </ac:spMkLst>
        </pc:spChg>
        <pc:spChg chg="mod ord">
          <ac:chgData name="Janusz Stal" userId="570fe9c4-9123-4bde-9755-2a9767a29a9c" providerId="ADAL" clId="{AA1F99E5-39BF-4796-935B-7E22500DBB50}" dt="2023-09-19T19:54:18.057" v="692" actId="790"/>
          <ac:spMkLst>
            <pc:docMk/>
            <pc:sldMk cId="4232419462" sldId="329"/>
            <ac:spMk id="4" creationId="{5A761D7A-031A-1282-7096-A952BD2D666A}"/>
          </ac:spMkLst>
        </pc:spChg>
        <pc:spChg chg="add mod ord">
          <ac:chgData name="Janusz Stal" userId="570fe9c4-9123-4bde-9755-2a9767a29a9c" providerId="ADAL" clId="{AA1F99E5-39BF-4796-935B-7E22500DBB50}" dt="2023-09-19T17:59:35.490" v="338" actId="20577"/>
          <ac:spMkLst>
            <pc:docMk/>
            <pc:sldMk cId="4232419462" sldId="329"/>
            <ac:spMk id="5" creationId="{FBD87A7D-672E-944B-24E5-DF24409D1FB9}"/>
          </ac:spMkLst>
        </pc:spChg>
        <pc:spChg chg="add del mod ord">
          <ac:chgData name="Janusz Stal" userId="570fe9c4-9123-4bde-9755-2a9767a29a9c" providerId="ADAL" clId="{AA1F99E5-39BF-4796-935B-7E22500DBB50}" dt="2023-09-19T17:58:35.976" v="321" actId="700"/>
          <ac:spMkLst>
            <pc:docMk/>
            <pc:sldMk cId="4232419462" sldId="329"/>
            <ac:spMk id="6" creationId="{A69D0C9F-759D-7446-AC24-9B2EA7C41AB8}"/>
          </ac:spMkLst>
        </pc:spChg>
        <pc:picChg chg="add mod">
          <ac:chgData name="Janusz Stal" userId="570fe9c4-9123-4bde-9755-2a9767a29a9c" providerId="ADAL" clId="{AA1F99E5-39BF-4796-935B-7E22500DBB50}" dt="2023-09-19T17:59:01.197" v="335" actId="1076"/>
          <ac:picMkLst>
            <pc:docMk/>
            <pc:sldMk cId="4232419462" sldId="329"/>
            <ac:picMk id="7" creationId="{B93A836D-9D0F-32D7-F8AA-B304D3169C30}"/>
          </ac:picMkLst>
        </pc:picChg>
      </pc:sldChg>
      <pc:sldChg chg="addSp delSp modSp add mod modClrScheme chgLayout">
        <pc:chgData name="Janusz Stal" userId="570fe9c4-9123-4bde-9755-2a9767a29a9c" providerId="ADAL" clId="{AA1F99E5-39BF-4796-935B-7E22500DBB50}" dt="2023-09-19T17:59:13.602" v="336" actId="20577"/>
        <pc:sldMkLst>
          <pc:docMk/>
          <pc:sldMk cId="322425298" sldId="330"/>
        </pc:sldMkLst>
        <pc:spChg chg="mod ord">
          <ac:chgData name="Janusz Stal" userId="570fe9c4-9123-4bde-9755-2a9767a29a9c" providerId="ADAL" clId="{AA1F99E5-39BF-4796-935B-7E22500DBB50}" dt="2023-09-19T17:56:56.740" v="306" actId="700"/>
          <ac:spMkLst>
            <pc:docMk/>
            <pc:sldMk cId="322425298" sldId="330"/>
            <ac:spMk id="3" creationId="{6464FD0F-50B8-488E-F3DD-6D41349B68D1}"/>
          </ac:spMkLst>
        </pc:spChg>
        <pc:spChg chg="mod ord">
          <ac:chgData name="Janusz Stal" userId="570fe9c4-9123-4bde-9755-2a9767a29a9c" providerId="ADAL" clId="{AA1F99E5-39BF-4796-935B-7E22500DBB50}" dt="2023-09-19T17:56:56.740" v="306" actId="700"/>
          <ac:spMkLst>
            <pc:docMk/>
            <pc:sldMk cId="322425298" sldId="330"/>
            <ac:spMk id="4" creationId="{5A761D7A-031A-1282-7096-A952BD2D666A}"/>
          </ac:spMkLst>
        </pc:spChg>
        <pc:spChg chg="del mod ord">
          <ac:chgData name="Janusz Stal" userId="570fe9c4-9123-4bde-9755-2a9767a29a9c" providerId="ADAL" clId="{AA1F99E5-39BF-4796-935B-7E22500DBB50}" dt="2023-09-19T17:56:56.740" v="306" actId="700"/>
          <ac:spMkLst>
            <pc:docMk/>
            <pc:sldMk cId="322425298" sldId="330"/>
            <ac:spMk id="5" creationId="{FBD87A7D-672E-944B-24E5-DF24409D1FB9}"/>
          </ac:spMkLst>
        </pc:spChg>
        <pc:spChg chg="del">
          <ac:chgData name="Janusz Stal" userId="570fe9c4-9123-4bde-9755-2a9767a29a9c" providerId="ADAL" clId="{AA1F99E5-39BF-4796-935B-7E22500DBB50}" dt="2023-09-19T17:56:56.740" v="306" actId="700"/>
          <ac:spMkLst>
            <pc:docMk/>
            <pc:sldMk cId="322425298" sldId="330"/>
            <ac:spMk id="6" creationId="{A69D0C9F-759D-7446-AC24-9B2EA7C41AB8}"/>
          </ac:spMkLst>
        </pc:spChg>
        <pc:spChg chg="add mod ord">
          <ac:chgData name="Janusz Stal" userId="570fe9c4-9123-4bde-9755-2a9767a29a9c" providerId="ADAL" clId="{AA1F99E5-39BF-4796-935B-7E22500DBB50}" dt="2023-09-19T17:59:13.602" v="336" actId="20577"/>
          <ac:spMkLst>
            <pc:docMk/>
            <pc:sldMk cId="322425298" sldId="330"/>
            <ac:spMk id="7" creationId="{87304F07-0E49-24FE-9882-4406EBA05D8D}"/>
          </ac:spMkLst>
        </pc:spChg>
        <pc:picChg chg="add mod">
          <ac:chgData name="Janusz Stal" userId="570fe9c4-9123-4bde-9755-2a9767a29a9c" providerId="ADAL" clId="{AA1F99E5-39BF-4796-935B-7E22500DBB50}" dt="2023-09-19T17:57:38.002" v="317" actId="1076"/>
          <ac:picMkLst>
            <pc:docMk/>
            <pc:sldMk cId="322425298" sldId="330"/>
            <ac:picMk id="2" creationId="{C8B105EB-4CC3-4AE0-D941-B6198BF12884}"/>
          </ac:picMkLst>
        </pc:picChg>
        <pc:picChg chg="del">
          <ac:chgData name="Janusz Stal" userId="570fe9c4-9123-4bde-9755-2a9767a29a9c" providerId="ADAL" clId="{AA1F99E5-39BF-4796-935B-7E22500DBB50}" dt="2023-09-19T12:52:23.583" v="252" actId="478"/>
          <ac:picMkLst>
            <pc:docMk/>
            <pc:sldMk cId="322425298" sldId="330"/>
            <ac:picMk id="7" creationId="{B93A836D-9D0F-32D7-F8AA-B304D3169C30}"/>
          </ac:picMkLst>
        </pc:picChg>
      </pc:sldChg>
      <pc:sldChg chg="addSp delSp modSp add del mod">
        <pc:chgData name="Janusz Stal" userId="570fe9c4-9123-4bde-9755-2a9767a29a9c" providerId="ADAL" clId="{AA1F99E5-39BF-4796-935B-7E22500DBB50}" dt="2023-09-19T17:56:32.468" v="304" actId="2696"/>
        <pc:sldMkLst>
          <pc:docMk/>
          <pc:sldMk cId="1824706135" sldId="331"/>
        </pc:sldMkLst>
        <pc:spChg chg="mod">
          <ac:chgData name="Janusz Stal" userId="570fe9c4-9123-4bde-9755-2a9767a29a9c" providerId="ADAL" clId="{AA1F99E5-39BF-4796-935B-7E22500DBB50}" dt="2023-09-19T17:52:25.859" v="280" actId="20577"/>
          <ac:spMkLst>
            <pc:docMk/>
            <pc:sldMk cId="1824706135" sldId="331"/>
            <ac:spMk id="5" creationId="{FBD87A7D-672E-944B-24E5-DF24409D1FB9}"/>
          </ac:spMkLst>
        </pc:spChg>
        <pc:spChg chg="mod">
          <ac:chgData name="Janusz Stal" userId="570fe9c4-9123-4bde-9755-2a9767a29a9c" providerId="ADAL" clId="{AA1F99E5-39BF-4796-935B-7E22500DBB50}" dt="2023-09-19T17:52:47.331" v="293" actId="20577"/>
          <ac:spMkLst>
            <pc:docMk/>
            <pc:sldMk cId="1824706135" sldId="331"/>
            <ac:spMk id="6" creationId="{A69D0C9F-759D-7446-AC24-9B2EA7C41AB8}"/>
          </ac:spMkLst>
        </pc:spChg>
        <pc:picChg chg="del">
          <ac:chgData name="Janusz Stal" userId="570fe9c4-9123-4bde-9755-2a9767a29a9c" providerId="ADAL" clId="{AA1F99E5-39BF-4796-935B-7E22500DBB50}" dt="2023-09-19T17:50:37.817" v="258" actId="478"/>
          <ac:picMkLst>
            <pc:docMk/>
            <pc:sldMk cId="1824706135" sldId="331"/>
            <ac:picMk id="2" creationId="{C8B105EB-4CC3-4AE0-D941-B6198BF12884}"/>
          </ac:picMkLst>
        </pc:picChg>
        <pc:picChg chg="add mod">
          <ac:chgData name="Janusz Stal" userId="570fe9c4-9123-4bde-9755-2a9767a29a9c" providerId="ADAL" clId="{AA1F99E5-39BF-4796-935B-7E22500DBB50}" dt="2023-09-19T17:52:31.869" v="281" actId="1076"/>
          <ac:picMkLst>
            <pc:docMk/>
            <pc:sldMk cId="1824706135" sldId="331"/>
            <ac:picMk id="7" creationId="{3F7826D5-87FF-F7A4-05D3-91604775B2BB}"/>
          </ac:picMkLst>
        </pc:picChg>
      </pc:sldChg>
      <pc:sldChg chg="delSp modSp add mod ord modClrScheme chgLayout">
        <pc:chgData name="Janusz Stal" userId="570fe9c4-9123-4bde-9755-2a9767a29a9c" providerId="ADAL" clId="{AA1F99E5-39BF-4796-935B-7E22500DBB50}" dt="2023-09-19T19:54:52.581" v="714" actId="20577"/>
        <pc:sldMkLst>
          <pc:docMk/>
          <pc:sldMk cId="1840778044" sldId="332"/>
        </pc:sldMkLst>
        <pc:spChg chg="mod ord">
          <ac:chgData name="Janusz Stal" userId="570fe9c4-9123-4bde-9755-2a9767a29a9c" providerId="ADAL" clId="{AA1F99E5-39BF-4796-935B-7E22500DBB50}" dt="2023-09-19T17:53:24.386" v="297" actId="700"/>
          <ac:spMkLst>
            <pc:docMk/>
            <pc:sldMk cId="1840778044" sldId="332"/>
            <ac:spMk id="3" creationId="{6464FD0F-50B8-488E-F3DD-6D41349B68D1}"/>
          </ac:spMkLst>
        </pc:spChg>
        <pc:spChg chg="mod ord">
          <ac:chgData name="Janusz Stal" userId="570fe9c4-9123-4bde-9755-2a9767a29a9c" providerId="ADAL" clId="{AA1F99E5-39BF-4796-935B-7E22500DBB50}" dt="2023-09-19T19:54:52.581" v="714" actId="20577"/>
          <ac:spMkLst>
            <pc:docMk/>
            <pc:sldMk cId="1840778044" sldId="332"/>
            <ac:spMk id="4" creationId="{5A761D7A-031A-1282-7096-A952BD2D666A}"/>
          </ac:spMkLst>
        </pc:spChg>
        <pc:spChg chg="del mod ord">
          <ac:chgData name="Janusz Stal" userId="570fe9c4-9123-4bde-9755-2a9767a29a9c" providerId="ADAL" clId="{AA1F99E5-39BF-4796-935B-7E22500DBB50}" dt="2023-09-19T17:53:24.386" v="297" actId="700"/>
          <ac:spMkLst>
            <pc:docMk/>
            <pc:sldMk cId="1840778044" sldId="332"/>
            <ac:spMk id="5" creationId="{FBD87A7D-672E-944B-24E5-DF24409D1FB9}"/>
          </ac:spMkLst>
        </pc:spChg>
        <pc:spChg chg="mod ord">
          <ac:chgData name="Janusz Stal" userId="570fe9c4-9123-4bde-9755-2a9767a29a9c" providerId="ADAL" clId="{AA1F99E5-39BF-4796-935B-7E22500DBB50}" dt="2023-09-19T17:53:47.826" v="300" actId="20577"/>
          <ac:spMkLst>
            <pc:docMk/>
            <pc:sldMk cId="1840778044" sldId="332"/>
            <ac:spMk id="6" creationId="{A69D0C9F-759D-7446-AC24-9B2EA7C41AB8}"/>
          </ac:spMkLst>
        </pc:spChg>
        <pc:picChg chg="mod">
          <ac:chgData name="Janusz Stal" userId="570fe9c4-9123-4bde-9755-2a9767a29a9c" providerId="ADAL" clId="{AA1F99E5-39BF-4796-935B-7E22500DBB50}" dt="2023-09-19T17:59:26.579" v="337" actId="1076"/>
          <ac:picMkLst>
            <pc:docMk/>
            <pc:sldMk cId="1840778044" sldId="332"/>
            <ac:picMk id="7" creationId="{3F7826D5-87FF-F7A4-05D3-91604775B2BB}"/>
          </ac:picMkLst>
        </pc:picChg>
      </pc:sldChg>
      <pc:sldChg chg="addSp delSp modSp new mod ord modClrScheme chgLayout">
        <pc:chgData name="Janusz Stal" userId="570fe9c4-9123-4bde-9755-2a9767a29a9c" providerId="ADAL" clId="{AA1F99E5-39BF-4796-935B-7E22500DBB50}" dt="2023-09-19T22:29:24.752" v="1764" actId="1076"/>
        <pc:sldMkLst>
          <pc:docMk/>
          <pc:sldMk cId="3714800936" sldId="333"/>
        </pc:sldMkLst>
        <pc:spChg chg="mod ord">
          <ac:chgData name="Janusz Stal" userId="570fe9c4-9123-4bde-9755-2a9767a29a9c" providerId="ADAL" clId="{AA1F99E5-39BF-4796-935B-7E22500DBB50}" dt="2023-09-19T22:26:00.554" v="1659" actId="20577"/>
          <ac:spMkLst>
            <pc:docMk/>
            <pc:sldMk cId="3714800936" sldId="333"/>
            <ac:spMk id="2" creationId="{D596D83F-4F44-8D17-E36F-5076A9D45D5B}"/>
          </ac:spMkLst>
        </pc:spChg>
        <pc:spChg chg="mod ord">
          <ac:chgData name="Janusz Stal" userId="570fe9c4-9123-4bde-9755-2a9767a29a9c" providerId="ADAL" clId="{AA1F99E5-39BF-4796-935B-7E22500DBB50}" dt="2023-09-19T22:23:05.117" v="1563" actId="700"/>
          <ac:spMkLst>
            <pc:docMk/>
            <pc:sldMk cId="3714800936" sldId="333"/>
            <ac:spMk id="3" creationId="{32F094E4-3EE5-BD86-19B4-F51BAA570095}"/>
          </ac:spMkLst>
        </pc:spChg>
        <pc:spChg chg="mod ord">
          <ac:chgData name="Janusz Stal" userId="570fe9c4-9123-4bde-9755-2a9767a29a9c" providerId="ADAL" clId="{AA1F99E5-39BF-4796-935B-7E22500DBB50}" dt="2023-09-19T22:23:05.117" v="1563" actId="700"/>
          <ac:spMkLst>
            <pc:docMk/>
            <pc:sldMk cId="3714800936" sldId="333"/>
            <ac:spMk id="4" creationId="{FB82CBAE-3B12-01F5-1914-A7AD00A5EEBE}"/>
          </ac:spMkLst>
        </pc:spChg>
        <pc:spChg chg="add del mod ord">
          <ac:chgData name="Janusz Stal" userId="570fe9c4-9123-4bde-9755-2a9767a29a9c" providerId="ADAL" clId="{AA1F99E5-39BF-4796-935B-7E22500DBB50}" dt="2023-09-19T22:23:05.117" v="1563" actId="700"/>
          <ac:spMkLst>
            <pc:docMk/>
            <pc:sldMk cId="3714800936" sldId="333"/>
            <ac:spMk id="5" creationId="{A4D3A6E5-55B2-EADC-76E6-95C52B2AD5AE}"/>
          </ac:spMkLst>
        </pc:spChg>
        <pc:picChg chg="add del mod">
          <ac:chgData name="Janusz Stal" userId="570fe9c4-9123-4bde-9755-2a9767a29a9c" providerId="ADAL" clId="{AA1F99E5-39BF-4796-935B-7E22500DBB50}" dt="2023-09-19T21:12:14.843" v="940" actId="478"/>
          <ac:picMkLst>
            <pc:docMk/>
            <pc:sldMk cId="3714800936" sldId="333"/>
            <ac:picMk id="7" creationId="{418AE345-8E10-CC7A-DB06-EA8BE8741370}"/>
          </ac:picMkLst>
        </pc:picChg>
        <pc:picChg chg="add del mod">
          <ac:chgData name="Janusz Stal" userId="570fe9c4-9123-4bde-9755-2a9767a29a9c" providerId="ADAL" clId="{AA1F99E5-39BF-4796-935B-7E22500DBB50}" dt="2023-09-19T22:22:58.223" v="1562" actId="478"/>
          <ac:picMkLst>
            <pc:docMk/>
            <pc:sldMk cId="3714800936" sldId="333"/>
            <ac:picMk id="9" creationId="{494B7397-1356-6E98-0ABE-66D6D602950D}"/>
          </ac:picMkLst>
        </pc:picChg>
        <pc:picChg chg="add mod">
          <ac:chgData name="Janusz Stal" userId="570fe9c4-9123-4bde-9755-2a9767a29a9c" providerId="ADAL" clId="{AA1F99E5-39BF-4796-935B-7E22500DBB50}" dt="2023-09-19T22:29:24.752" v="1764" actId="1076"/>
          <ac:picMkLst>
            <pc:docMk/>
            <pc:sldMk cId="3714800936" sldId="333"/>
            <ac:picMk id="11" creationId="{688B4B0E-E0BB-7B5D-78AA-9E5630ED7629}"/>
          </ac:picMkLst>
        </pc:picChg>
      </pc:sldChg>
      <pc:sldChg chg="addSp delSp modSp new mod ord">
        <pc:chgData name="Janusz Stal" userId="570fe9c4-9123-4bde-9755-2a9767a29a9c" providerId="ADAL" clId="{AA1F99E5-39BF-4796-935B-7E22500DBB50}" dt="2023-09-20T14:25:51.698" v="2664" actId="20577"/>
        <pc:sldMkLst>
          <pc:docMk/>
          <pc:sldMk cId="2277860244" sldId="334"/>
        </pc:sldMkLst>
        <pc:spChg chg="mod">
          <ac:chgData name="Janusz Stal" userId="570fe9c4-9123-4bde-9755-2a9767a29a9c" providerId="ADAL" clId="{AA1F99E5-39BF-4796-935B-7E22500DBB50}" dt="2023-09-20T14:25:51.698" v="2664" actId="20577"/>
          <ac:spMkLst>
            <pc:docMk/>
            <pc:sldMk cId="2277860244" sldId="334"/>
            <ac:spMk id="2" creationId="{022B2B4D-12C6-7E2E-9BAD-A158F0EBE445}"/>
          </ac:spMkLst>
        </pc:spChg>
        <pc:spChg chg="mod">
          <ac:chgData name="Janusz Stal" userId="570fe9c4-9123-4bde-9755-2a9767a29a9c" providerId="ADAL" clId="{AA1F99E5-39BF-4796-935B-7E22500DBB50}" dt="2023-09-19T21:16:54.062" v="1058" actId="6549"/>
          <ac:spMkLst>
            <pc:docMk/>
            <pc:sldMk cId="2277860244" sldId="334"/>
            <ac:spMk id="4" creationId="{4B9CBE0A-D45D-6344-D87E-66CC09ED9085}"/>
          </ac:spMkLst>
        </pc:spChg>
        <pc:picChg chg="add del mod">
          <ac:chgData name="Janusz Stal" userId="570fe9c4-9123-4bde-9755-2a9767a29a9c" providerId="ADAL" clId="{AA1F99E5-39BF-4796-935B-7E22500DBB50}" dt="2023-09-19T21:57:24.823" v="1136" actId="478"/>
          <ac:picMkLst>
            <pc:docMk/>
            <pc:sldMk cId="2277860244" sldId="334"/>
            <ac:picMk id="6" creationId="{D8BDD8DF-FD43-9F58-27FF-DA07E94D9203}"/>
          </ac:picMkLst>
        </pc:picChg>
      </pc:sldChg>
      <pc:sldChg chg="modSp new mod">
        <pc:chgData name="Janusz Stal" userId="570fe9c4-9123-4bde-9755-2a9767a29a9c" providerId="ADAL" clId="{AA1F99E5-39BF-4796-935B-7E22500DBB50}" dt="2023-09-19T21:58:43.828" v="1156" actId="207"/>
        <pc:sldMkLst>
          <pc:docMk/>
          <pc:sldMk cId="2173447150" sldId="335"/>
        </pc:sldMkLst>
        <pc:spChg chg="mod">
          <ac:chgData name="Janusz Stal" userId="570fe9c4-9123-4bde-9755-2a9767a29a9c" providerId="ADAL" clId="{AA1F99E5-39BF-4796-935B-7E22500DBB50}" dt="2023-09-19T21:58:43.828" v="1156" actId="207"/>
          <ac:spMkLst>
            <pc:docMk/>
            <pc:sldMk cId="2173447150" sldId="335"/>
            <ac:spMk id="2" creationId="{41A4E552-EB96-3118-0DE6-433C62285D7E}"/>
          </ac:spMkLst>
        </pc:spChg>
        <pc:spChg chg="mod">
          <ac:chgData name="Janusz Stal" userId="570fe9c4-9123-4bde-9755-2a9767a29a9c" providerId="ADAL" clId="{AA1F99E5-39BF-4796-935B-7E22500DBB50}" dt="2023-09-19T21:52:26.867" v="1105" actId="20577"/>
          <ac:spMkLst>
            <pc:docMk/>
            <pc:sldMk cId="2173447150" sldId="335"/>
            <ac:spMk id="4" creationId="{1BE42FBC-FCC1-9A19-C2B7-7486DCE74AB3}"/>
          </ac:spMkLst>
        </pc:spChg>
      </pc:sldChg>
      <pc:sldChg chg="add del">
        <pc:chgData name="Janusz Stal" userId="570fe9c4-9123-4bde-9755-2a9767a29a9c" providerId="ADAL" clId="{AA1F99E5-39BF-4796-935B-7E22500DBB50}" dt="2023-09-19T21:58:03.368" v="1155" actId="2696"/>
        <pc:sldMkLst>
          <pc:docMk/>
          <pc:sldMk cId="2049413666" sldId="336"/>
        </pc:sldMkLst>
      </pc:sldChg>
      <pc:sldChg chg="modSp add mod ord">
        <pc:chgData name="Janusz Stal" userId="570fe9c4-9123-4bde-9755-2a9767a29a9c" providerId="ADAL" clId="{AA1F99E5-39BF-4796-935B-7E22500DBB50}" dt="2023-09-20T14:13:43.707" v="2634" actId="6549"/>
        <pc:sldMkLst>
          <pc:docMk/>
          <pc:sldMk cId="3123027594" sldId="336"/>
        </pc:sldMkLst>
        <pc:spChg chg="mod">
          <ac:chgData name="Janusz Stal" userId="570fe9c4-9123-4bde-9755-2a9767a29a9c" providerId="ADAL" clId="{AA1F99E5-39BF-4796-935B-7E22500DBB50}" dt="2023-09-20T14:13:43.707" v="2634" actId="6549"/>
          <ac:spMkLst>
            <pc:docMk/>
            <pc:sldMk cId="3123027594" sldId="336"/>
            <ac:spMk id="3" creationId="{57DF4AEE-6507-A6EF-BEAB-6DD815C42CC9}"/>
          </ac:spMkLst>
        </pc:spChg>
      </pc:sldChg>
      <pc:sldChg chg="addSp modSp new mod ord">
        <pc:chgData name="Janusz Stal" userId="570fe9c4-9123-4bde-9755-2a9767a29a9c" providerId="ADAL" clId="{AA1F99E5-39BF-4796-935B-7E22500DBB50}" dt="2023-09-19T22:29:18.092" v="1763" actId="1076"/>
        <pc:sldMkLst>
          <pc:docMk/>
          <pc:sldMk cId="3617956429" sldId="337"/>
        </pc:sldMkLst>
        <pc:spChg chg="mod">
          <ac:chgData name="Janusz Stal" userId="570fe9c4-9123-4bde-9755-2a9767a29a9c" providerId="ADAL" clId="{AA1F99E5-39BF-4796-935B-7E22500DBB50}" dt="2023-09-19T22:28:10.544" v="1759" actId="113"/>
          <ac:spMkLst>
            <pc:docMk/>
            <pc:sldMk cId="3617956429" sldId="337"/>
            <ac:spMk id="2" creationId="{D02C16E2-EC07-237A-F5DD-5BE12A1E606A}"/>
          </ac:spMkLst>
        </pc:spChg>
        <pc:spChg chg="mod">
          <ac:chgData name="Janusz Stal" userId="570fe9c4-9123-4bde-9755-2a9767a29a9c" providerId="ADAL" clId="{AA1F99E5-39BF-4796-935B-7E22500DBB50}" dt="2023-09-19T22:20:29.932" v="1508" actId="790"/>
          <ac:spMkLst>
            <pc:docMk/>
            <pc:sldMk cId="3617956429" sldId="337"/>
            <ac:spMk id="4" creationId="{07740801-B4D3-5781-A9A4-0939BC980844}"/>
          </ac:spMkLst>
        </pc:spChg>
        <pc:picChg chg="add mod">
          <ac:chgData name="Janusz Stal" userId="570fe9c4-9123-4bde-9755-2a9767a29a9c" providerId="ADAL" clId="{AA1F99E5-39BF-4796-935B-7E22500DBB50}" dt="2023-09-19T22:29:18.092" v="1763" actId="1076"/>
          <ac:picMkLst>
            <pc:docMk/>
            <pc:sldMk cId="3617956429" sldId="337"/>
            <ac:picMk id="6" creationId="{BDD89AAB-D40D-2392-CABA-D660A61A91BE}"/>
          </ac:picMkLst>
        </pc:picChg>
      </pc:sldChg>
      <pc:sldChg chg="modSp new del mod">
        <pc:chgData name="Janusz Stal" userId="570fe9c4-9123-4bde-9755-2a9767a29a9c" providerId="ADAL" clId="{AA1F99E5-39BF-4796-935B-7E22500DBB50}" dt="2023-09-20T13:50:24.374" v="2315" actId="2696"/>
        <pc:sldMkLst>
          <pc:docMk/>
          <pc:sldMk cId="264430210" sldId="338"/>
        </pc:sldMkLst>
        <pc:spChg chg="mod">
          <ac:chgData name="Janusz Stal" userId="570fe9c4-9123-4bde-9755-2a9767a29a9c" providerId="ADAL" clId="{AA1F99E5-39BF-4796-935B-7E22500DBB50}" dt="2023-09-19T23:06:06.628" v="2219" actId="20577"/>
          <ac:spMkLst>
            <pc:docMk/>
            <pc:sldMk cId="264430210" sldId="338"/>
            <ac:spMk id="2" creationId="{2EA397EE-A38F-1FB1-211C-1E774F7C020D}"/>
          </ac:spMkLst>
        </pc:spChg>
        <pc:spChg chg="mod">
          <ac:chgData name="Janusz Stal" userId="570fe9c4-9123-4bde-9755-2a9767a29a9c" providerId="ADAL" clId="{AA1F99E5-39BF-4796-935B-7E22500DBB50}" dt="2023-09-19T23:05:06.133" v="2109" actId="20577"/>
          <ac:spMkLst>
            <pc:docMk/>
            <pc:sldMk cId="264430210" sldId="338"/>
            <ac:spMk id="4" creationId="{E32734D9-A26F-E28F-324A-B6E725A3518E}"/>
          </ac:spMkLst>
        </pc:spChg>
      </pc:sldChg>
      <pc:sldChg chg="modSp add del mod ord">
        <pc:chgData name="Janusz Stal" userId="570fe9c4-9123-4bde-9755-2a9767a29a9c" providerId="ADAL" clId="{AA1F99E5-39BF-4796-935B-7E22500DBB50}" dt="2023-09-20T14:04:13.440" v="2536" actId="2696"/>
        <pc:sldMkLst>
          <pc:docMk/>
          <pc:sldMk cId="3448414297" sldId="339"/>
        </pc:sldMkLst>
        <pc:spChg chg="mod">
          <ac:chgData name="Janusz Stal" userId="570fe9c4-9123-4bde-9755-2a9767a29a9c" providerId="ADAL" clId="{AA1F99E5-39BF-4796-935B-7E22500DBB50}" dt="2023-09-19T23:07:03.992" v="2269" actId="20577"/>
          <ac:spMkLst>
            <pc:docMk/>
            <pc:sldMk cId="3448414297" sldId="339"/>
            <ac:spMk id="3" creationId="{57DF4AEE-6507-A6EF-BEAB-6DD815C42CC9}"/>
          </ac:spMkLst>
        </pc:spChg>
      </pc:sldChg>
      <pc:sldChg chg="modSp add mod">
        <pc:chgData name="Janusz Stal" userId="570fe9c4-9123-4bde-9755-2a9767a29a9c" providerId="ADAL" clId="{AA1F99E5-39BF-4796-935B-7E22500DBB50}" dt="2023-09-20T14:10:04.160" v="2628" actId="790"/>
        <pc:sldMkLst>
          <pc:docMk/>
          <pc:sldMk cId="1809690938" sldId="340"/>
        </pc:sldMkLst>
        <pc:spChg chg="mod">
          <ac:chgData name="Janusz Stal" userId="570fe9c4-9123-4bde-9755-2a9767a29a9c" providerId="ADAL" clId="{AA1F99E5-39BF-4796-935B-7E22500DBB50}" dt="2023-09-20T14:10:04.160" v="2628" actId="790"/>
          <ac:spMkLst>
            <pc:docMk/>
            <pc:sldMk cId="1809690938" sldId="340"/>
            <ac:spMk id="2" creationId="{F9B3077B-F8DD-C67E-9F11-D4182C72C97A}"/>
          </ac:spMkLst>
        </pc:spChg>
        <pc:spChg chg="mod">
          <ac:chgData name="Janusz Stal" userId="570fe9c4-9123-4bde-9755-2a9767a29a9c" providerId="ADAL" clId="{AA1F99E5-39BF-4796-935B-7E22500DBB50}" dt="2023-09-20T13:55:07.463" v="2357" actId="790"/>
          <ac:spMkLst>
            <pc:docMk/>
            <pc:sldMk cId="1809690938" sldId="340"/>
            <ac:spMk id="4" creationId="{B33793D8-279A-E713-D0D8-3D969606C585}"/>
          </ac:spMkLst>
        </pc:spChg>
      </pc:sldChg>
      <pc:sldChg chg="modSp new mod">
        <pc:chgData name="Janusz Stal" userId="570fe9c4-9123-4bde-9755-2a9767a29a9c" providerId="ADAL" clId="{AA1F99E5-39BF-4796-935B-7E22500DBB50}" dt="2023-09-20T14:09:41.563" v="2627" actId="790"/>
        <pc:sldMkLst>
          <pc:docMk/>
          <pc:sldMk cId="125244385" sldId="341"/>
        </pc:sldMkLst>
        <pc:spChg chg="mod">
          <ac:chgData name="Janusz Stal" userId="570fe9c4-9123-4bde-9755-2a9767a29a9c" providerId="ADAL" clId="{AA1F99E5-39BF-4796-935B-7E22500DBB50}" dt="2023-09-20T14:09:41.563" v="2627" actId="790"/>
          <ac:spMkLst>
            <pc:docMk/>
            <pc:sldMk cId="125244385" sldId="341"/>
            <ac:spMk id="2" creationId="{A930435C-07F7-2414-2FE5-EFA1EBB1F789}"/>
          </ac:spMkLst>
        </pc:spChg>
        <pc:spChg chg="mod">
          <ac:chgData name="Janusz Stal" userId="570fe9c4-9123-4bde-9755-2a9767a29a9c" providerId="ADAL" clId="{AA1F99E5-39BF-4796-935B-7E22500DBB50}" dt="2023-09-20T13:56:31.038" v="2387" actId="790"/>
          <ac:spMkLst>
            <pc:docMk/>
            <pc:sldMk cId="125244385" sldId="341"/>
            <ac:spMk id="4" creationId="{B3A5E7F8-81AB-FA87-9589-6CB6E75B8EF8}"/>
          </ac:spMkLst>
        </pc:spChg>
      </pc:sldChg>
    </pc:docChg>
  </pc:docChgLst>
  <pc:docChgLst>
    <pc:chgData name="Janusz Stal" userId="570fe9c4-9123-4bde-9755-2a9767a29a9c" providerId="ADAL" clId="{598E804E-1284-4E69-B93D-C5B9C305894D}"/>
    <pc:docChg chg="undo redo custSel addSld delSld modSld sldOrd">
      <pc:chgData name="Janusz Stal" userId="570fe9c4-9123-4bde-9755-2a9767a29a9c" providerId="ADAL" clId="{598E804E-1284-4E69-B93D-C5B9C305894D}" dt="2022-10-19T18:28:53.755" v="3997" actId="20577"/>
      <pc:docMkLst>
        <pc:docMk/>
      </pc:docMkLst>
      <pc:sldChg chg="modSp mod">
        <pc:chgData name="Janusz Stal" userId="570fe9c4-9123-4bde-9755-2a9767a29a9c" providerId="ADAL" clId="{598E804E-1284-4E69-B93D-C5B9C305894D}" dt="2022-09-25T13:40:21.647" v="1241" actId="20577"/>
        <pc:sldMkLst>
          <pc:docMk/>
          <pc:sldMk cId="748555187" sldId="256"/>
        </pc:sldMkLst>
        <pc:spChg chg="mod">
          <ac:chgData name="Janusz Stal" userId="570fe9c4-9123-4bde-9755-2a9767a29a9c" providerId="ADAL" clId="{598E804E-1284-4E69-B93D-C5B9C305894D}" dt="2022-09-25T13:40:21.647" v="1241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598E804E-1284-4E69-B93D-C5B9C305894D}" dt="2022-09-25T13:40:03.342" v="1238" actId="6549"/>
          <ac:spMkLst>
            <pc:docMk/>
            <pc:sldMk cId="748555187" sldId="256"/>
            <ac:spMk id="3" creationId="{00000000-0000-0000-0000-000000000000}"/>
          </ac:spMkLst>
        </pc:spChg>
      </pc:sldChg>
      <pc:sldChg chg="modSp mod ord">
        <pc:chgData name="Janusz Stal" userId="570fe9c4-9123-4bde-9755-2a9767a29a9c" providerId="ADAL" clId="{598E804E-1284-4E69-B93D-C5B9C305894D}" dt="2022-10-19T18:28:53.755" v="3997" actId="20577"/>
        <pc:sldMkLst>
          <pc:docMk/>
          <pc:sldMk cId="3207883656" sldId="291"/>
        </pc:sldMkLst>
        <pc:spChg chg="mod">
          <ac:chgData name="Janusz Stal" userId="570fe9c4-9123-4bde-9755-2a9767a29a9c" providerId="ADAL" clId="{598E804E-1284-4E69-B93D-C5B9C305894D}" dt="2022-09-25T13:40:42.728" v="1245" actId="20577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598E804E-1284-4E69-B93D-C5B9C305894D}" dt="2022-10-19T18:28:53.755" v="3997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 ord">
        <pc:chgData name="Janusz Stal" userId="570fe9c4-9123-4bde-9755-2a9767a29a9c" providerId="ADAL" clId="{598E804E-1284-4E69-B93D-C5B9C305894D}" dt="2022-09-25T12:50:30.778" v="780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modSp del">
        <pc:chgData name="Janusz Stal" userId="570fe9c4-9123-4bde-9755-2a9767a29a9c" providerId="ADAL" clId="{598E804E-1284-4E69-B93D-C5B9C305894D}" dt="2022-09-25T12:39:36.765" v="677" actId="2696"/>
        <pc:sldMkLst>
          <pc:docMk/>
          <pc:sldMk cId="3942784408" sldId="297"/>
        </pc:sldMkLst>
        <pc:picChg chg="mod">
          <ac:chgData name="Janusz Stal" userId="570fe9c4-9123-4bde-9755-2a9767a29a9c" providerId="ADAL" clId="{598E804E-1284-4E69-B93D-C5B9C305894D}" dt="2022-09-25T11:30:53.230" v="664" actId="1076"/>
          <ac:picMkLst>
            <pc:docMk/>
            <pc:sldMk cId="3942784408" sldId="297"/>
            <ac:picMk id="1026" creationId="{6D15CC37-245E-4E9C-84D8-073C13904DBB}"/>
          </ac:picMkLst>
        </pc:pic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0840440" sldId="299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747357802" sldId="299"/>
        </pc:sldMkLst>
      </pc:sldChg>
      <pc:sldChg chg="delSp modSp mod ord modClrScheme chgLayout">
        <pc:chgData name="Janusz Stal" userId="570fe9c4-9123-4bde-9755-2a9767a29a9c" providerId="ADAL" clId="{598E804E-1284-4E69-B93D-C5B9C305894D}" dt="2022-09-27T12:38:01.069" v="3992" actId="5793"/>
        <pc:sldMkLst>
          <pc:docMk/>
          <pc:sldMk cId="3501920987" sldId="299"/>
        </pc:sldMkLst>
        <pc:spChg chg="mod ord">
          <ac:chgData name="Janusz Stal" userId="570fe9c4-9123-4bde-9755-2a9767a29a9c" providerId="ADAL" clId="{598E804E-1284-4E69-B93D-C5B9C305894D}" dt="2022-09-27T12:38:01.069" v="3992" actId="5793"/>
          <ac:spMkLst>
            <pc:docMk/>
            <pc:sldMk cId="3501920987" sldId="299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37:00.554" v="3954" actId="20577"/>
          <ac:spMkLst>
            <pc:docMk/>
            <pc:sldMk cId="3501920987" sldId="299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5" creationId="{90F38201-E120-44E3-BE49-265B39A15C47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25T14:06:11.810" v="1416" actId="6549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25T14:06:11.810" v="1416" actId="6549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25T14:06:10.006" v="1415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25T14:06:10.006" v="1415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del mod ord">
        <pc:chgData name="Janusz Stal" userId="570fe9c4-9123-4bde-9755-2a9767a29a9c" providerId="ADAL" clId="{598E804E-1284-4E69-B93D-C5B9C305894D}" dt="2022-09-25T15:19:07.488" v="2888" actId="2696"/>
        <pc:sldMkLst>
          <pc:docMk/>
          <pc:sldMk cId="1198240738" sldId="308"/>
        </pc:sldMkLst>
        <pc:spChg chg="mod">
          <ac:chgData name="Janusz Stal" userId="570fe9c4-9123-4bde-9755-2a9767a29a9c" providerId="ADAL" clId="{598E804E-1284-4E69-B93D-C5B9C305894D}" dt="2022-09-25T12:51:57.117" v="786" actId="20577"/>
          <ac:spMkLst>
            <pc:docMk/>
            <pc:sldMk cId="1198240738" sldId="308"/>
            <ac:spMk id="2" creationId="{D7EB4AC6-9CFE-4D82-9F71-3B0BFCC0B932}"/>
          </ac:spMkLst>
        </pc:spChg>
      </pc:sldChg>
      <pc:sldChg chg="del ord">
        <pc:chgData name="Janusz Stal" userId="570fe9c4-9123-4bde-9755-2a9767a29a9c" providerId="ADAL" clId="{598E804E-1284-4E69-B93D-C5B9C305894D}" dt="2022-09-25T14:58:00.056" v="2190" actId="2696"/>
        <pc:sldMkLst>
          <pc:docMk/>
          <pc:sldMk cId="4207252834" sldId="309"/>
        </pc:sldMkLst>
      </pc:sldChg>
      <pc:sldChg chg="del">
        <pc:chgData name="Janusz Stal" userId="570fe9c4-9123-4bde-9755-2a9767a29a9c" providerId="ADAL" clId="{598E804E-1284-4E69-B93D-C5B9C305894D}" dt="2022-09-25T12:44:22.063" v="730" actId="2696"/>
        <pc:sldMkLst>
          <pc:docMk/>
          <pc:sldMk cId="1809016671" sldId="310"/>
        </pc:sldMkLst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25T15:57:52.038" v="3232" actId="5793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25T15:57:45.734" v="3230" actId="5793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25T15:57:52.038" v="3232" actId="5793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del mod modClrScheme chgLayout">
        <pc:chgData name="Janusz Stal" userId="570fe9c4-9123-4bde-9755-2a9767a29a9c" providerId="ADAL" clId="{598E804E-1284-4E69-B93D-C5B9C305894D}" dt="2022-09-25T13:55:17.552" v="1389" actId="269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  <pc:sldChg chg="addSp delSp 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1686425742" sldId="314"/>
        </pc:sldMkLst>
        <pc:spChg chg="mod ord">
          <ac:chgData name="Janusz Stal" userId="570fe9c4-9123-4bde-9755-2a9767a29a9c" providerId="ADAL" clId="{598E804E-1284-4E69-B93D-C5B9C305894D}" dt="2022-09-27T12:18:27.067" v="3611" actId="20577"/>
          <ac:spMkLst>
            <pc:docMk/>
            <pc:sldMk cId="1686425742" sldId="314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4" creationId="{C6F1DCD6-BE83-4428-AC7B-C6375B13B196}"/>
          </ac:spMkLst>
        </pc:spChg>
        <pc:spChg chg="add mod ord">
          <ac:chgData name="Janusz Stal" userId="570fe9c4-9123-4bde-9755-2a9767a29a9c" providerId="ADAL" clId="{598E804E-1284-4E69-B93D-C5B9C305894D}" dt="2022-09-27T12:19:02.874" v="3652" actId="6549"/>
          <ac:spMkLst>
            <pc:docMk/>
            <pc:sldMk cId="1686425742" sldId="314"/>
            <ac:spMk id="5" creationId="{CF7EB273-A684-BB0C-1749-CFB937C611C9}"/>
          </ac:spMkLst>
        </pc:spChg>
        <pc:spChg chg="add mod ord">
          <ac:chgData name="Janusz Stal" userId="570fe9c4-9123-4bde-9755-2a9767a29a9c" providerId="ADAL" clId="{598E804E-1284-4E69-B93D-C5B9C305894D}" dt="2022-09-27T12:09:58.759" v="3540" actId="20577"/>
          <ac:spMkLst>
            <pc:docMk/>
            <pc:sldMk cId="1686425742" sldId="314"/>
            <ac:spMk id="7" creationId="{893670FD-104F-B56D-8E9B-1A4346EAF887}"/>
          </ac:spMkLst>
        </pc:spChg>
        <pc:spChg chg="add mod ord">
          <ac:chgData name="Janusz Stal" userId="570fe9c4-9123-4bde-9755-2a9767a29a9c" providerId="ADAL" clId="{598E804E-1284-4E69-B93D-C5B9C305894D}" dt="2022-09-27T12:10:03.212" v="3546" actId="20577"/>
          <ac:spMkLst>
            <pc:docMk/>
            <pc:sldMk cId="1686425742" sldId="314"/>
            <ac:spMk id="8" creationId="{5211F4B1-E351-4428-76E6-65C60B09847C}"/>
          </ac:spMkLst>
        </pc:spChg>
        <pc:picChg chg="add del mod">
          <ac:chgData name="Janusz Stal" userId="570fe9c4-9123-4bde-9755-2a9767a29a9c" providerId="ADAL" clId="{598E804E-1284-4E69-B93D-C5B9C305894D}" dt="2022-09-27T12:11:10.530" v="3551" actId="478"/>
          <ac:picMkLst>
            <pc:docMk/>
            <pc:sldMk cId="1686425742" sldId="314"/>
            <ac:picMk id="6" creationId="{FFDA277E-6088-DE5B-FB19-F65FD44538B2}"/>
          </ac:picMkLst>
        </pc:picChg>
        <pc:picChg chg="add del mod">
          <ac:chgData name="Janusz Stal" userId="570fe9c4-9123-4bde-9755-2a9767a29a9c" providerId="ADAL" clId="{598E804E-1284-4E69-B93D-C5B9C305894D}" dt="2022-09-27T12:15:39.809" v="3570" actId="478"/>
          <ac:picMkLst>
            <pc:docMk/>
            <pc:sldMk cId="1686425742" sldId="314"/>
            <ac:picMk id="10" creationId="{CE8E969F-BB55-8527-6923-B3902501DA01}"/>
          </ac:picMkLst>
        </pc:picChg>
        <pc:picChg chg="add del mod">
          <ac:chgData name="Janusz Stal" userId="570fe9c4-9123-4bde-9755-2a9767a29a9c" providerId="ADAL" clId="{598E804E-1284-4E69-B93D-C5B9C305894D}" dt="2022-09-27T12:15:41.810" v="3571" actId="478"/>
          <ac:picMkLst>
            <pc:docMk/>
            <pc:sldMk cId="1686425742" sldId="314"/>
            <ac:picMk id="1026" creationId="{6416FA2A-1868-E0E3-6DF7-9DE0152FBE49}"/>
          </ac:picMkLst>
        </pc:picChg>
        <pc:picChg chg="del mod ord">
          <ac:chgData name="Janusz Stal" userId="570fe9c4-9123-4bde-9755-2a9767a29a9c" providerId="ADAL" clId="{598E804E-1284-4E69-B93D-C5B9C305894D}" dt="2022-09-25T11:31:36.377" v="667" actId="21"/>
          <ac:picMkLst>
            <pc:docMk/>
            <pc:sldMk cId="1686425742" sldId="314"/>
            <ac:picMk id="1026" creationId="{6D15CC37-245E-4E9C-84D8-073C13904DBB}"/>
          </ac:picMkLst>
        </pc:picChg>
        <pc:picChg chg="add mod">
          <ac:chgData name="Janusz Stal" userId="570fe9c4-9123-4bde-9755-2a9767a29a9c" providerId="ADAL" clId="{598E804E-1284-4E69-B93D-C5B9C305894D}" dt="2022-09-27T12:19:20.093" v="3654" actId="1076"/>
          <ac:picMkLst>
            <pc:docMk/>
            <pc:sldMk cId="1686425742" sldId="314"/>
            <ac:picMk id="1028" creationId="{BDA1C659-A83F-1D4E-1633-56AC632D3282}"/>
          </ac:picMkLst>
        </pc:picChg>
        <pc:picChg chg="add mod">
          <ac:chgData name="Janusz Stal" userId="570fe9c4-9123-4bde-9755-2a9767a29a9c" providerId="ADAL" clId="{598E804E-1284-4E69-B93D-C5B9C305894D}" dt="2022-09-27T12:19:06.155" v="3653" actId="1076"/>
          <ac:picMkLst>
            <pc:docMk/>
            <pc:sldMk cId="1686425742" sldId="314"/>
            <ac:picMk id="1030" creationId="{C5B84E70-DF0E-3193-E0D7-029EF8FDD8BC}"/>
          </ac:picMkLst>
        </pc:picChg>
      </pc:sldChg>
      <pc:sldChg chg="addSp delSp modSp new del mod ord modClrScheme chgLayout">
        <pc:chgData name="Janusz Stal" userId="570fe9c4-9123-4bde-9755-2a9767a29a9c" providerId="ADAL" clId="{598E804E-1284-4E69-B93D-C5B9C305894D}" dt="2022-09-25T14:11:34.806" v="1472" actId="2696"/>
        <pc:sldMkLst>
          <pc:docMk/>
          <pc:sldMk cId="3610706492" sldId="315"/>
        </pc:sldMkLst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2" creationId="{F260176B-5289-44AB-7683-470D6EBAD1A6}"/>
          </ac:spMkLst>
        </pc:spChg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3" creationId="{A86440BF-489A-CAA9-475C-E56F069FCBBB}"/>
          </ac:spMkLst>
        </pc:spChg>
        <pc:spChg chg="del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4" creationId="{30131DE3-693B-6807-17A1-FF8B790296CE}"/>
          </ac:spMkLst>
        </pc:spChg>
        <pc:spChg chg="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5" creationId="{B2D2FBB2-1FA0-9D15-DA5A-982E968CB7BC}"/>
          </ac:spMkLst>
        </pc:spChg>
        <pc:spChg chg="add mod ord">
          <ac:chgData name="Janusz Stal" userId="570fe9c4-9123-4bde-9755-2a9767a29a9c" providerId="ADAL" clId="{598E804E-1284-4E69-B93D-C5B9C305894D}" dt="2022-09-25T12:46:57.233" v="747" actId="20577"/>
          <ac:spMkLst>
            <pc:docMk/>
            <pc:sldMk cId="3610706492" sldId="315"/>
            <ac:spMk id="6" creationId="{D78D0465-08F0-22FE-1872-35548E65355A}"/>
          </ac:spMkLst>
        </pc:spChg>
        <pc:spChg chg="add mod ord">
          <ac:chgData name="Janusz Stal" userId="570fe9c4-9123-4bde-9755-2a9767a29a9c" providerId="ADAL" clId="{598E804E-1284-4E69-B93D-C5B9C305894D}" dt="2022-09-25T13:00:07.317" v="821" actId="404"/>
          <ac:spMkLst>
            <pc:docMk/>
            <pc:sldMk cId="3610706492" sldId="315"/>
            <ac:spMk id="7" creationId="{4765120A-A389-BA34-166F-C52583A20990}"/>
          </ac:spMkLst>
        </pc:spChg>
      </pc:sldChg>
      <pc:sldChg chg="modSp new mod">
        <pc:chgData name="Janusz Stal" userId="570fe9c4-9123-4bde-9755-2a9767a29a9c" providerId="ADAL" clId="{598E804E-1284-4E69-B93D-C5B9C305894D}" dt="2022-09-25T14:16:19.860" v="1642" actId="20577"/>
        <pc:sldMkLst>
          <pc:docMk/>
          <pc:sldMk cId="1144236073" sldId="316"/>
        </pc:sldMkLst>
        <pc:spChg chg="mod">
          <ac:chgData name="Janusz Stal" userId="570fe9c4-9123-4bde-9755-2a9767a29a9c" providerId="ADAL" clId="{598E804E-1284-4E69-B93D-C5B9C305894D}" dt="2022-09-25T14:16:19.860" v="1642" actId="20577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598E804E-1284-4E69-B93D-C5B9C305894D}" dt="2022-09-25T13:03:53.793" v="863" actId="20577"/>
          <ac:spMkLst>
            <pc:docMk/>
            <pc:sldMk cId="1144236073" sldId="316"/>
            <ac:spMk id="4" creationId="{3E295D64-ECD7-4481-0A0D-7A4B9E5090FF}"/>
          </ac:spMkLst>
        </pc:spChg>
      </pc:sldChg>
      <pc:sldChg chg="modSp new mod ord">
        <pc:chgData name="Janusz Stal" userId="570fe9c4-9123-4bde-9755-2a9767a29a9c" providerId="ADAL" clId="{598E804E-1284-4E69-B93D-C5B9C305894D}" dt="2022-09-25T14:20:00.884" v="1715" actId="20577"/>
        <pc:sldMkLst>
          <pc:docMk/>
          <pc:sldMk cId="2533284800" sldId="317"/>
        </pc:sldMkLst>
        <pc:spChg chg="mod">
          <ac:chgData name="Janusz Stal" userId="570fe9c4-9123-4bde-9755-2a9767a29a9c" providerId="ADAL" clId="{598E804E-1284-4E69-B93D-C5B9C305894D}" dt="2022-09-25T14:20:00.884" v="1715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598E804E-1284-4E69-B93D-C5B9C305894D}" dt="2022-09-25T13:21:42.839" v="998" actId="20577"/>
          <ac:spMkLst>
            <pc:docMk/>
            <pc:sldMk cId="2533284800" sldId="317"/>
            <ac:spMk id="4" creationId="{5DD48AC1-5D6A-17F7-07D1-9AE9BB0E45AE}"/>
          </ac:spMkLst>
        </pc:spChg>
      </pc:sldChg>
      <pc:sldChg chg="modSp new mod">
        <pc:chgData name="Janusz Stal" userId="570fe9c4-9123-4bde-9755-2a9767a29a9c" providerId="ADAL" clId="{598E804E-1284-4E69-B93D-C5B9C305894D}" dt="2022-09-25T14:50:33.631" v="2182" actId="20577"/>
        <pc:sldMkLst>
          <pc:docMk/>
          <pc:sldMk cId="1234291028" sldId="318"/>
        </pc:sldMkLst>
        <pc:spChg chg="mod">
          <ac:chgData name="Janusz Stal" userId="570fe9c4-9123-4bde-9755-2a9767a29a9c" providerId="ADAL" clId="{598E804E-1284-4E69-B93D-C5B9C305894D}" dt="2022-09-25T14:50:33.631" v="2182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598E804E-1284-4E69-B93D-C5B9C305894D}" dt="2022-09-25T13:51:49.153" v="1384" actId="20577"/>
          <ac:spMkLst>
            <pc:docMk/>
            <pc:sldMk cId="1234291028" sldId="318"/>
            <ac:spMk id="4" creationId="{B790DEAE-7768-9BCE-6188-0F4D4EAA6B5E}"/>
          </ac:spMkLst>
        </pc:sp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1590286296" sldId="319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984066826" sldId="319"/>
        </pc:sldMkLst>
      </pc:sldChg>
      <pc:sldChg chg="modSp new mod">
        <pc:chgData name="Janusz Stal" userId="570fe9c4-9123-4bde-9755-2a9767a29a9c" providerId="ADAL" clId="{598E804E-1284-4E69-B93D-C5B9C305894D}" dt="2022-09-25T13:55:37.776" v="1398" actId="20577"/>
        <pc:sldMkLst>
          <pc:docMk/>
          <pc:sldMk cId="3992666025" sldId="319"/>
        </pc:sldMkLst>
        <pc:spChg chg="mod">
          <ac:chgData name="Janusz Stal" userId="570fe9c4-9123-4bde-9755-2a9767a29a9c" providerId="ADAL" clId="{598E804E-1284-4E69-B93D-C5B9C305894D}" dt="2022-09-25T13:55:37.776" v="1398" actId="20577"/>
          <ac:spMkLst>
            <pc:docMk/>
            <pc:sldMk cId="3992666025" sldId="319"/>
            <ac:spMk id="2" creationId="{4FA82766-5AC7-26AF-F9A7-76097122BE8D}"/>
          </ac:spMkLst>
        </pc:spChg>
      </pc:sldChg>
      <pc:sldChg chg="modSp new mod ord">
        <pc:chgData name="Janusz Stal" userId="570fe9c4-9123-4bde-9755-2a9767a29a9c" providerId="ADAL" clId="{598E804E-1284-4E69-B93D-C5B9C305894D}" dt="2022-09-25T13:56:31.712" v="1408" actId="20577"/>
        <pc:sldMkLst>
          <pc:docMk/>
          <pc:sldMk cId="1005848108" sldId="320"/>
        </pc:sldMkLst>
        <pc:spChg chg="mod">
          <ac:chgData name="Janusz Stal" userId="570fe9c4-9123-4bde-9755-2a9767a29a9c" providerId="ADAL" clId="{598E804E-1284-4E69-B93D-C5B9C305894D}" dt="2022-09-25T13:56:31.712" v="1408" actId="20577"/>
          <ac:spMkLst>
            <pc:docMk/>
            <pc:sldMk cId="1005848108" sldId="320"/>
            <ac:spMk id="2" creationId="{005DE35A-36F4-48CE-5B82-D9ABD47366FC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2588859" sldId="321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398293395" sldId="321"/>
        </pc:sldMkLst>
      </pc:sldChg>
      <pc:sldChg chg="modSp new mod">
        <pc:chgData name="Janusz Stal" userId="570fe9c4-9123-4bde-9755-2a9767a29a9c" providerId="ADAL" clId="{598E804E-1284-4E69-B93D-C5B9C305894D}" dt="2022-09-25T15:48:15.216" v="3228" actId="20577"/>
        <pc:sldMkLst>
          <pc:docMk/>
          <pc:sldMk cId="3833986214" sldId="321"/>
        </pc:sldMkLst>
        <pc:spChg chg="mod">
          <ac:chgData name="Janusz Stal" userId="570fe9c4-9123-4bde-9755-2a9767a29a9c" providerId="ADAL" clId="{598E804E-1284-4E69-B93D-C5B9C305894D}" dt="2022-09-25T15:48:15.216" v="3228" actId="20577"/>
          <ac:spMkLst>
            <pc:docMk/>
            <pc:sldMk cId="3833986214" sldId="321"/>
            <ac:spMk id="2" creationId="{4084A43E-4D64-31D0-65F6-6410FE2619FB}"/>
          </ac:spMkLst>
        </pc:spChg>
        <pc:spChg chg="mod">
          <ac:chgData name="Janusz Stal" userId="570fe9c4-9123-4bde-9755-2a9767a29a9c" providerId="ADAL" clId="{598E804E-1284-4E69-B93D-C5B9C305894D}" dt="2022-09-25T15:22:35.263" v="3027" actId="20577"/>
          <ac:spMkLst>
            <pc:docMk/>
            <pc:sldMk cId="3833986214" sldId="321"/>
            <ac:spMk id="4" creationId="{AB863874-9C06-FD11-1901-4D005861F55B}"/>
          </ac:spMkLst>
        </pc:spChg>
      </pc:sldChg>
      <pc:sldChg chg="addSp delSp modSp add mod ord modClrScheme chgLayout">
        <pc:chgData name="Janusz Stal" userId="570fe9c4-9123-4bde-9755-2a9767a29a9c" providerId="ADAL" clId="{598E804E-1284-4E69-B93D-C5B9C305894D}" dt="2022-09-27T12:31:26.762" v="3934"/>
        <pc:sldMkLst>
          <pc:docMk/>
          <pc:sldMk cId="1394196248" sldId="322"/>
        </pc:sldMkLst>
        <pc:spChg chg="mod ord">
          <ac:chgData name="Janusz Stal" userId="570fe9c4-9123-4bde-9755-2a9767a29a9c" providerId="ADAL" clId="{598E804E-1284-4E69-B93D-C5B9C305894D}" dt="2022-09-27T12:31:26.762" v="3934"/>
          <ac:spMkLst>
            <pc:docMk/>
            <pc:sldMk cId="1394196248" sldId="322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28:11.886" v="3820" actId="6549"/>
          <ac:spMkLst>
            <pc:docMk/>
            <pc:sldMk cId="1394196248" sldId="322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5" creationId="{90F38201-E120-44E3-BE49-265B39A15C47}"/>
          </ac:spMkLst>
        </pc:spChg>
        <pc:picChg chg="add del">
          <ac:chgData name="Janusz Stal" userId="570fe9c4-9123-4bde-9755-2a9767a29a9c" providerId="ADAL" clId="{598E804E-1284-4E69-B93D-C5B9C305894D}" dt="2022-09-27T12:30:35.913" v="3926" actId="478"/>
          <ac:picMkLst>
            <pc:docMk/>
            <pc:sldMk cId="1394196248" sldId="322"/>
            <ac:picMk id="3074" creationId="{3639F5A9-E2ED-2DA3-A673-D1AAC5B7571F}"/>
          </ac:picMkLst>
        </pc:picChg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984047672" sldId="322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3316329553" sldId="322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396617581" sldId="323"/>
        </pc:sldMkLst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2525688714" sldId="323"/>
        </pc:sldMkLst>
      </pc:sldChg>
      <pc:sldChg chg="modSp new mod">
        <pc:chgData name="Janusz Stal" userId="570fe9c4-9123-4bde-9755-2a9767a29a9c" providerId="ADAL" clId="{598E804E-1284-4E69-B93D-C5B9C305894D}" dt="2022-09-25T15:43:22.702" v="3128" actId="20577"/>
        <pc:sldMkLst>
          <pc:docMk/>
          <pc:sldMk cId="3510336701" sldId="323"/>
        </pc:sldMkLst>
        <pc:spChg chg="mod">
          <ac:chgData name="Janusz Stal" userId="570fe9c4-9123-4bde-9755-2a9767a29a9c" providerId="ADAL" clId="{598E804E-1284-4E69-B93D-C5B9C305894D}" dt="2022-09-25T15:43:22.702" v="3128" actId="20577"/>
          <ac:spMkLst>
            <pc:docMk/>
            <pc:sldMk cId="3510336701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598E804E-1284-4E69-B93D-C5B9C305894D}" dt="2022-09-25T15:06:57.621" v="2519" actId="20577"/>
          <ac:spMkLst>
            <pc:docMk/>
            <pc:sldMk cId="3510336701" sldId="323"/>
            <ac:spMk id="4" creationId="{B33793D8-279A-E713-D0D8-3D969606C585}"/>
          </ac:spMkLst>
        </pc:spChg>
      </pc:sldChg>
      <pc:sldChg chg="add">
        <pc:chgData name="Janusz Stal" userId="570fe9c4-9123-4bde-9755-2a9767a29a9c" providerId="ADAL" clId="{598E804E-1284-4E69-B93D-C5B9C305894D}" dt="2022-10-01T23:39:32.871" v="3994"/>
        <pc:sldMkLst>
          <pc:docMk/>
          <pc:sldMk cId="1984034775" sldId="324"/>
        </pc:sldMkLst>
      </pc:sldChg>
      <pc:sldChg chg="del">
        <pc:chgData name="Janusz Stal" userId="570fe9c4-9123-4bde-9755-2a9767a29a9c" providerId="ADAL" clId="{598E804E-1284-4E69-B93D-C5B9C305894D}" dt="2022-10-01T23:39:27.851" v="3993" actId="2696"/>
        <pc:sldMkLst>
          <pc:docMk/>
          <pc:sldMk cId="2588214991" sldId="324"/>
        </pc:sldMkLst>
      </pc:sldChg>
      <pc:sldChg chg="modSp new mod">
        <pc:chgData name="Janusz Stal" userId="570fe9c4-9123-4bde-9755-2a9767a29a9c" providerId="ADAL" clId="{598E804E-1284-4E69-B93D-C5B9C305894D}" dt="2022-09-25T15:18:34.451" v="2887" actId="20577"/>
        <pc:sldMkLst>
          <pc:docMk/>
          <pc:sldMk cId="2826834150" sldId="324"/>
        </pc:sldMkLst>
        <pc:spChg chg="mod">
          <ac:chgData name="Janusz Stal" userId="570fe9c4-9123-4bde-9755-2a9767a29a9c" providerId="ADAL" clId="{598E804E-1284-4E69-B93D-C5B9C305894D}" dt="2022-09-25T15:18:34.451" v="2887" actId="20577"/>
          <ac:spMkLst>
            <pc:docMk/>
            <pc:sldMk cId="2826834150" sldId="324"/>
            <ac:spMk id="2" creationId="{D07FD286-7282-4729-D6A4-8A6BEBE83A20}"/>
          </ac:spMkLst>
        </pc:spChg>
        <pc:spChg chg="mod">
          <ac:chgData name="Janusz Stal" userId="570fe9c4-9123-4bde-9755-2a9767a29a9c" providerId="ADAL" clId="{598E804E-1284-4E69-B93D-C5B9C305894D}" dt="2022-09-25T15:17:20.029" v="2873" actId="20577"/>
          <ac:spMkLst>
            <pc:docMk/>
            <pc:sldMk cId="2826834150" sldId="324"/>
            <ac:spMk id="4" creationId="{91C20E4F-1B34-FF24-4FD6-85317F27035A}"/>
          </ac:spMkLst>
        </pc:spChg>
      </pc:sldChg>
      <pc:sldChg chg="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4266990848" sldId="325"/>
        </pc:sldMkLst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4" creationId="{C6F1DCD6-BE83-4428-AC7B-C6375B13B196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5" creationId="{CF7EB273-A684-BB0C-1749-CFB937C611C9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7" creationId="{893670FD-104F-B56D-8E9B-1A4346EAF887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8" creationId="{5211F4B1-E351-4428-76E6-65C60B09847C}"/>
          </ac:spMkLst>
        </pc:spChg>
      </pc:sldChg>
      <pc:sldChg chg="addSp delSp modSp new mod">
        <pc:chgData name="Janusz Stal" userId="570fe9c4-9123-4bde-9755-2a9767a29a9c" providerId="ADAL" clId="{598E804E-1284-4E69-B93D-C5B9C305894D}" dt="2022-09-27T12:27:04.105" v="3818" actId="1076"/>
        <pc:sldMkLst>
          <pc:docMk/>
          <pc:sldMk cId="2204798088" sldId="326"/>
        </pc:sldMkLst>
        <pc:spChg chg="mod">
          <ac:chgData name="Janusz Stal" userId="570fe9c4-9123-4bde-9755-2a9767a29a9c" providerId="ADAL" clId="{598E804E-1284-4E69-B93D-C5B9C305894D}" dt="2022-09-27T12:24:41.262" v="3802" actId="20577"/>
          <ac:spMkLst>
            <pc:docMk/>
            <pc:sldMk cId="2204798088" sldId="326"/>
            <ac:spMk id="2" creationId="{309C3F9F-97F3-7ECD-C43A-0814982B5D7D}"/>
          </ac:spMkLst>
        </pc:spChg>
        <pc:spChg chg="mod">
          <ac:chgData name="Janusz Stal" userId="570fe9c4-9123-4bde-9755-2a9767a29a9c" providerId="ADAL" clId="{598E804E-1284-4E69-B93D-C5B9C305894D}" dt="2022-09-27T12:22:40.659" v="3753" actId="20577"/>
          <ac:spMkLst>
            <pc:docMk/>
            <pc:sldMk cId="2204798088" sldId="326"/>
            <ac:spMk id="4" creationId="{8175EA3C-3BB5-6929-5A00-F5582830199B}"/>
          </ac:spMkLst>
        </pc:spChg>
        <pc:picChg chg="add mod">
          <ac:chgData name="Janusz Stal" userId="570fe9c4-9123-4bde-9755-2a9767a29a9c" providerId="ADAL" clId="{598E804E-1284-4E69-B93D-C5B9C305894D}" dt="2022-09-27T12:25:32.724" v="3805" actId="1076"/>
          <ac:picMkLst>
            <pc:docMk/>
            <pc:sldMk cId="2204798088" sldId="326"/>
            <ac:picMk id="5" creationId="{8E6E0C4C-FF98-CF04-8A3C-BD29229EFE5B}"/>
          </ac:picMkLst>
        </pc:picChg>
        <pc:picChg chg="add mod">
          <ac:chgData name="Janusz Stal" userId="570fe9c4-9123-4bde-9755-2a9767a29a9c" providerId="ADAL" clId="{598E804E-1284-4E69-B93D-C5B9C305894D}" dt="2022-09-27T12:25:56.910" v="3810" actId="1076"/>
          <ac:picMkLst>
            <pc:docMk/>
            <pc:sldMk cId="2204798088" sldId="326"/>
            <ac:picMk id="6" creationId="{577B9830-B9FA-721A-A31A-0B608924457C}"/>
          </ac:picMkLst>
        </pc:picChg>
        <pc:picChg chg="add del mod">
          <ac:chgData name="Janusz Stal" userId="570fe9c4-9123-4bde-9755-2a9767a29a9c" providerId="ADAL" clId="{598E804E-1284-4E69-B93D-C5B9C305894D}" dt="2022-09-27T12:26:37.709" v="3813" actId="478"/>
          <ac:picMkLst>
            <pc:docMk/>
            <pc:sldMk cId="2204798088" sldId="326"/>
            <ac:picMk id="2050" creationId="{93CED615-F19B-8009-108B-47EB59E049FD}"/>
          </ac:picMkLst>
        </pc:picChg>
        <pc:picChg chg="add mod">
          <ac:chgData name="Janusz Stal" userId="570fe9c4-9123-4bde-9755-2a9767a29a9c" providerId="ADAL" clId="{598E804E-1284-4E69-B93D-C5B9C305894D}" dt="2022-09-27T12:27:04.105" v="3818" actId="1076"/>
          <ac:picMkLst>
            <pc:docMk/>
            <pc:sldMk cId="2204798088" sldId="326"/>
            <ac:picMk id="2052" creationId="{C399AFF6-3D0B-7D8D-8711-EF0650A66A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20.09.2023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20.09.2023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20.09.2023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python/default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1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PP1/CP1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7304F07-0E49-24FE-9882-4406EBA0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https://www.python.org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464FD0F-50B8-488E-F3DD-6D41349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A761D7A-031A-1282-7096-A952BD2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Language</a:t>
            </a:r>
          </a:p>
        </p:txBody>
      </p:sp>
      <p:pic>
        <p:nvPicPr>
          <p:cNvPr id="2" name="Picture 4" descr="Ilustracja">
            <a:extLst>
              <a:ext uri="{FF2B5EF4-FFF2-40B4-BE49-F238E27FC236}">
                <a16:creationId xmlns:a16="http://schemas.microsoft.com/office/drawing/2014/main" id="{C8B105EB-4CC3-4AE0-D941-B6198BF1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02" y="2687216"/>
            <a:ext cx="3924595" cy="116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</a:t>
            </a:r>
            <a:br>
              <a:rPr lang="pl-PL" dirty="0"/>
            </a:br>
            <a:r>
              <a:rPr lang="en-US" dirty="0"/>
              <a:t>(</a:t>
            </a:r>
            <a:r>
              <a:rPr lang="pl-PL" dirty="0"/>
              <a:t>for mobile devices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Services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 in to </a:t>
            </a:r>
            <a:r>
              <a:rPr lang="pl-PL" dirty="0" err="1"/>
              <a:t>Teams</a:t>
            </a:r>
            <a:r>
              <a:rPr lang="pl-PL" dirty="0"/>
              <a:t>, </a:t>
            </a:r>
            <a:r>
              <a:rPr lang="pl-PL" dirty="0" err="1"/>
              <a:t>Moodle</a:t>
            </a:r>
            <a:r>
              <a:rPr lang="pl-PL" dirty="0"/>
              <a:t>, and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Run Microsoft </a:t>
            </a:r>
            <a:r>
              <a:rPr lang="pl-PL" dirty="0" err="1"/>
              <a:t>Teams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 to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Display team list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Select „</a:t>
            </a:r>
            <a:r>
              <a:rPr lang="pl-PL" dirty="0" err="1"/>
              <a:t>join</a:t>
            </a:r>
            <a:r>
              <a:rPr lang="pl-PL" dirty="0"/>
              <a:t> a team”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Use</a:t>
            </a:r>
            <a:r>
              <a:rPr lang="pl-PL" dirty="0"/>
              <a:t> a team code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minz3eq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 to Moodle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https://moodle.uek.krakow.pl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course</a:t>
            </a:r>
            <a:br>
              <a:rPr lang="en-US" dirty="0"/>
            </a:br>
            <a:r>
              <a:rPr lang="en-US" dirty="0" err="1"/>
              <a:t>Pracownia</a:t>
            </a:r>
            <a:r>
              <a:rPr lang="en-US" dirty="0"/>
              <a:t> </a:t>
            </a:r>
            <a:r>
              <a:rPr lang="en-US" dirty="0" err="1"/>
              <a:t>Programowania</a:t>
            </a:r>
            <a:r>
              <a:rPr lang="en-US" dirty="0"/>
              <a:t> 1 / Computer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up for the course</a:t>
            </a:r>
            <a:br>
              <a:rPr lang="en-US" dirty="0"/>
            </a:br>
            <a:r>
              <a:rPr lang="en-US" dirty="0"/>
              <a:t>As the access key, </a:t>
            </a:r>
            <a:r>
              <a:rPr lang="en-US" dirty="0">
                <a:solidFill>
                  <a:srgbClr val="00B0F0"/>
                </a:solidFill>
              </a:rPr>
              <a:t>use your full group number </a:t>
            </a:r>
            <a:r>
              <a:rPr lang="en-US" dirty="0"/>
              <a:t>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Course on Moodle</a:t>
            </a:r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service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or use your private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Github</a:t>
            </a:r>
            <a:r>
              <a:rPr lang="en-US" dirty="0"/>
              <a:t> Settings enter your </a:t>
            </a:r>
            <a:r>
              <a:rPr lang="pl-PL" dirty="0"/>
              <a:t>real </a:t>
            </a:r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(first and last name)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 err="1">
                <a:solidFill>
                  <a:srgbClr val="00B0F0"/>
                </a:solidFill>
              </a:rPr>
              <a:t>stalj</a:t>
            </a:r>
            <a:r>
              <a:rPr lang="pl-PL" dirty="0">
                <a:solidFill>
                  <a:srgbClr val="00B0F0"/>
                </a:solidFill>
              </a:rPr>
              <a:t>/pp1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(</a:t>
            </a:r>
            <a:r>
              <a:rPr lang="pl-PL" dirty="0" err="1"/>
              <a:t>copy</a:t>
            </a:r>
            <a:r>
              <a:rPr lang="pl-PL" dirty="0"/>
              <a:t>)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en-US" dirty="0"/>
              <a:t>copy of the course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pl-PL" dirty="0"/>
              <a:t> </a:t>
            </a:r>
            <a:r>
              <a:rPr lang="en-US" dirty="0"/>
              <a:t>Copy of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Tools Installation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A4E552-EB96-3118-0DE6-433C622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r>
              <a:rPr lang="en-US" sz="4000" dirty="0"/>
              <a:t>Python Tutorial for Beginners with VS Code</a:t>
            </a:r>
            <a:br>
              <a:rPr lang="pl-PL" dirty="0"/>
            </a:br>
            <a:r>
              <a:rPr lang="pl-PL" dirty="0"/>
              <a:t>by </a:t>
            </a:r>
            <a:r>
              <a:rPr lang="pl-PL" dirty="0" err="1"/>
              <a:t>Dave</a:t>
            </a:r>
            <a:r>
              <a:rPr lang="pl-PL" dirty="0"/>
              <a:t> Gray</a:t>
            </a:r>
          </a:p>
          <a:p>
            <a:pPr algn="ctr"/>
            <a:endParaRPr lang="pl-PL" dirty="0"/>
          </a:p>
          <a:p>
            <a:pPr algn="ctr"/>
            <a:r>
              <a:rPr lang="pl-PL" dirty="0">
                <a:solidFill>
                  <a:srgbClr val="00B0F0"/>
                </a:solidFill>
              </a:rPr>
              <a:t>https://youtu.be/6i3e-j3wSf0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E6ED0CE-9FFF-3EAA-DF14-D0DDBC91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BE42FBC-FCC1-9A19-C2B7-7486DCE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Watch the video</a:t>
            </a:r>
          </a:p>
        </p:txBody>
      </p:sp>
    </p:spTree>
    <p:extLst>
      <p:ext uri="{BB962C8B-B14F-4D97-AF65-F5344CB8AC3E}">
        <p14:creationId xmlns:p14="http://schemas.microsoft.com/office/powerpoint/2010/main" val="217344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96D83F-4F44-8D17-E36F-5076A9D4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https://www.python.org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143000" lvl="1" indent="-45720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143000" lvl="1" indent="-45720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 err="1">
                <a:solidFill>
                  <a:srgbClr val="00B0F0"/>
                </a:solidFill>
              </a:rPr>
              <a:t>python</a:t>
            </a:r>
            <a:r>
              <a:rPr lang="pl-PL" b="1" dirty="0">
                <a:solidFill>
                  <a:srgbClr val="00B0F0"/>
                </a:solidFill>
              </a:rPr>
              <a:t> --version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b="1" dirty="0" err="1">
                <a:solidFill>
                  <a:srgbClr val="00B0F0"/>
                </a:solidFill>
              </a:rPr>
              <a:t>py</a:t>
            </a:r>
            <a:r>
              <a:rPr lang="pl-PL" b="1" dirty="0">
                <a:solidFill>
                  <a:srgbClr val="00B0F0"/>
                </a:solidFill>
              </a:rPr>
              <a:t> --version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2F094E4-3EE5-BD86-19B4-F51BAA57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B82CBAE-3B12-01F5-1914-A7AD00A5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Python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88B4B0E-E0BB-7B5D-78AA-9E5630ED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5" y="1825625"/>
            <a:ext cx="3841845" cy="35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endParaRPr lang="pl-PL" dirty="0"/>
          </a:p>
          <a:p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2B2B4D-12C6-7E2E-9BAD-A158F0EB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Microsoft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extensions for Python</a:t>
            </a:r>
            <a:r>
              <a:rPr lang="pl-PL" dirty="0"/>
              <a:t> (Microsoft)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in </a:t>
            </a:r>
            <a:r>
              <a:rPr lang="pl-PL" dirty="0" err="1"/>
              <a:t>VSCode</a:t>
            </a:r>
            <a:endParaRPr lang="pl-PL" dirty="0"/>
          </a:p>
          <a:p>
            <a:pPr marL="1200150" lvl="1" indent="-514350"/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 desktop, </a:t>
            </a:r>
            <a:r>
              <a:rPr lang="pl-PL" dirty="0" err="1"/>
              <a:t>create</a:t>
            </a:r>
            <a:r>
              <a:rPr lang="pl-PL" dirty="0"/>
              <a:t> a folder </a:t>
            </a:r>
            <a:r>
              <a:rPr lang="pl-PL" dirty="0" err="1">
                <a:solidFill>
                  <a:srgbClr val="00B0F0"/>
                </a:solidFill>
              </a:rPr>
              <a:t>TestPython</a:t>
            </a:r>
            <a:endParaRPr lang="pl-PL" dirty="0">
              <a:solidFill>
                <a:srgbClr val="00B0F0"/>
              </a:solidFill>
            </a:endParaRPr>
          </a:p>
          <a:p>
            <a:pPr marL="1200150" lvl="1" indent="-514350"/>
            <a:r>
              <a:rPr lang="pl-PL" dirty="0"/>
              <a:t>Run </a:t>
            </a:r>
            <a:r>
              <a:rPr lang="pl-PL" dirty="0" err="1"/>
              <a:t>VSCode</a:t>
            </a:r>
            <a:endParaRPr lang="pl-PL" dirty="0"/>
          </a:p>
          <a:p>
            <a:pPr marL="1200150" lvl="1" indent="-514350"/>
            <a:r>
              <a:rPr lang="pl-PL" dirty="0"/>
              <a:t>Open the </a:t>
            </a:r>
            <a:r>
              <a:rPr lang="pl-PL" dirty="0" err="1"/>
              <a:t>created</a:t>
            </a:r>
            <a:r>
              <a:rPr lang="pl-PL" dirty="0"/>
              <a:t> folder</a:t>
            </a:r>
            <a:endParaRPr lang="pl-PL" dirty="0">
              <a:solidFill>
                <a:srgbClr val="00B0F0"/>
              </a:solidFill>
            </a:endParaRPr>
          </a:p>
          <a:p>
            <a:pPr marL="1200150" lvl="1" indent="-514350"/>
            <a:r>
              <a:rPr lang="pl-PL" dirty="0"/>
              <a:t>In the folder, </a:t>
            </a:r>
            <a:r>
              <a:rPr lang="pl-PL" dirty="0" err="1"/>
              <a:t>create</a:t>
            </a:r>
            <a:r>
              <a:rPr lang="pl-PL" dirty="0"/>
              <a:t> a file </a:t>
            </a:r>
            <a:r>
              <a:rPr lang="pl-PL" dirty="0">
                <a:solidFill>
                  <a:srgbClr val="00B0F0"/>
                </a:solidFill>
              </a:rPr>
              <a:t>hello.py</a:t>
            </a:r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statements</a:t>
            </a:r>
            <a:r>
              <a:rPr lang="pl-PL" dirty="0"/>
              <a:t> as </a:t>
            </a:r>
            <a:r>
              <a:rPr lang="pl-PL" dirty="0" err="1"/>
              <a:t>it</a:t>
            </a:r>
            <a:r>
              <a:rPr lang="pl-PL" dirty="0"/>
              <a:t> was in the video</a:t>
            </a:r>
          </a:p>
          <a:p>
            <a:pPr marL="1200150" lvl="1" indent="-514350"/>
            <a:r>
              <a:rPr lang="pl-PL" dirty="0"/>
              <a:t>Run the program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6E8B0D5-E129-E172-928C-DA522410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B9CBE0A-D45D-6344-D87E-66CC09E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2778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2C16E2-EC07-237A-F5DD-5BE12A1E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Git Control Version System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https://git-scm.com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Git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200150" lvl="1" indent="-51435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>
                <a:solidFill>
                  <a:srgbClr val="00B0F0"/>
                </a:solidFill>
              </a:rPr>
              <a:t>git --version</a:t>
            </a:r>
          </a:p>
          <a:p>
            <a:pPr marL="1200150" lvl="1" indent="-514350"/>
            <a:endParaRPr lang="pl-PL" dirty="0"/>
          </a:p>
          <a:p>
            <a:pPr marL="1200150" lvl="1" indent="-514350"/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28331B-7102-A938-8E26-E589BB9E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7740801-B4D3-5781-A9A4-0939BC9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DD89AAB-D40D-2392-CABA-D660A61A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25" y="1825625"/>
            <a:ext cx="4189675" cy="29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5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Course Materials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02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on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Git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(</a:t>
            </a:r>
            <a:r>
              <a:rPr lang="pl-PL" dirty="0" err="1"/>
              <a:t>copy</a:t>
            </a:r>
            <a:r>
              <a:rPr lang="pl-PL" dirty="0"/>
              <a:t>)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(materials) from </a:t>
            </a:r>
            <a:r>
              <a:rPr lang="pl-PL" dirty="0" err="1"/>
              <a:t>github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local repository, open a folder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01-CourseIntroduction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Familiarise</a:t>
            </a:r>
            <a:r>
              <a:rPr lang="en-US" dirty="0"/>
              <a:t> yourself with the course syllabus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PP1-Syllabus.docx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pl-PL" dirty="0"/>
              <a:t>Course </a:t>
            </a:r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80969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930435C-07F7-2414-2FE5-EFA1EBB1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local repository, open a folder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02-TypesAndVariables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</a:t>
            </a:r>
            <a:r>
              <a:rPr lang="en-US" dirty="0"/>
              <a:t>document</a:t>
            </a:r>
            <a:r>
              <a:rPr lang="pl-PL" dirty="0"/>
              <a:t> for the </a:t>
            </a:r>
            <a:r>
              <a:rPr lang="en-US" dirty="0"/>
              <a:t>next</a:t>
            </a:r>
            <a:r>
              <a:rPr lang="pl-PL" dirty="0"/>
              <a:t> </a:t>
            </a:r>
            <a:r>
              <a:rPr lang="en-US" dirty="0"/>
              <a:t>class</a:t>
            </a:r>
            <a:br>
              <a:rPr lang="pl-PL" dirty="0"/>
            </a:br>
            <a:r>
              <a:rPr lang="en-US" dirty="0">
                <a:solidFill>
                  <a:srgbClr val="00B0F0"/>
                </a:solidFill>
              </a:rPr>
              <a:t>02-TypesAndVariables.docx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</a:t>
            </a:r>
            <a:r>
              <a:rPr lang="en-US" dirty="0" err="1"/>
              <a:t>omplete</a:t>
            </a:r>
            <a:r>
              <a:rPr lang="en-US" dirty="0"/>
              <a:t> all tasks contained</a:t>
            </a:r>
            <a:r>
              <a:rPr lang="pl-PL" dirty="0"/>
              <a:t> </a:t>
            </a:r>
            <a:r>
              <a:rPr lang="en-US" dirty="0"/>
              <a:t>in the section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BEFORE CLASS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2EAF63-FB69-A6FA-7CDA-B2E83FFE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A5E7F8-81AB-FA87-9589-6CB6E75B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1252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D759D-0154-DDCB-5AE5-29F4994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Details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1D4B2B-D696-E61C-B4C6-45CA2191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65F70-3FA5-8DF5-DCBD-0E78977E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000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030653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Class Topic</a:t>
                      </a:r>
                      <a:r>
                        <a:rPr lang="pl-PL" sz="2800" noProof="0" dirty="0"/>
                        <a:t>s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</a:t>
                      </a:r>
                      <a:r>
                        <a:rPr lang="en-US" sz="2800" b="1" noProof="0" dirty="0"/>
                        <a:t>PROGRAMING BASICS</a:t>
                      </a:r>
                      <a:r>
                        <a:rPr lang="pl-PL" sz="2800" b="1" noProof="0" dirty="0"/>
                        <a:t>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variable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</a:t>
                      </a:r>
                      <a:r>
                        <a:rPr lang="en-US" sz="2800" b="1" noProof="0" dirty="0"/>
                        <a:t>DATA STRUCTURES</a:t>
                      </a:r>
                      <a:r>
                        <a:rPr lang="pl-PL" sz="2800" b="1" noProof="0" dirty="0"/>
                        <a:t>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array</a:t>
                      </a:r>
                      <a:r>
                        <a:rPr lang="pl-PL" sz="2800" noProof="0" dirty="0"/>
                        <a:t>, file, </a:t>
                      </a:r>
                      <a:r>
                        <a:rPr lang="pl-PL" sz="2800" noProof="0" dirty="0" err="1"/>
                        <a:t>dictionary</a:t>
                      </a:r>
                      <a:r>
                        <a:rPr lang="pl-PL" sz="2800" noProof="0" dirty="0"/>
                        <a:t>, set)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b="1" noProof="0" dirty="0"/>
                        <a:t>PROGRAMMING PARADIGMS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class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method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only</a:t>
                      </a:r>
                      <a:r>
                        <a:rPr lang="pl-PL" sz="2800" noProof="0" dirty="0"/>
                        <a:t> 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en-US" dirty="0"/>
              <a:t> get points </a:t>
            </a:r>
            <a:r>
              <a:rPr lang="pl-PL" dirty="0"/>
              <a:t>from </a:t>
            </a:r>
            <a:r>
              <a:rPr lang="en-US" dirty="0"/>
              <a:t>three</a:t>
            </a:r>
            <a:r>
              <a:rPr lang="pl-PL" dirty="0"/>
              <a:t> </a:t>
            </a:r>
            <a:r>
              <a:rPr lang="en-US" dirty="0"/>
              <a:t>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an excused absence, you can complete the test at the end of the semester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not prepared for the regular class</a:t>
            </a:r>
            <a:r>
              <a:rPr lang="pl-PL" dirty="0"/>
              <a:t>es</a:t>
            </a:r>
            <a:r>
              <a:rPr lang="en-US" dirty="0"/>
              <a:t>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112244"/>
              </p:ext>
            </p:extLst>
          </p:nvPr>
        </p:nvGraphicFramePr>
        <p:xfrm>
          <a:off x="6172200" y="1825625"/>
          <a:ext cx="5181600" cy="307787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P</a:t>
                      </a:r>
                      <a:r>
                        <a:rPr lang="en-US" sz="2800" noProof="0" dirty="0" err="1">
                          <a:effectLst/>
                        </a:rPr>
                        <a:t>oints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0-7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0-7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274505"/>
              </p:ext>
            </p:extLst>
          </p:nvPr>
        </p:nvGraphicFramePr>
        <p:xfrm>
          <a:off x="6351373" y="1825625"/>
          <a:ext cx="4596713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5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5.0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3.0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1D4BF1-01BF-F15C-E06E-B8B80E1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3938A7-0D81-08F9-86C9-5E078410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699019-6461-1123-66D5-8153CDD9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4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BD87A7D-672E-944B-24E5-DF24409D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nn-NO" dirty="0"/>
              <a:t>https://code.visualstudio.com 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464FD0F-50B8-488E-F3DD-6D41349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A761D7A-031A-1282-7096-A952BD2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Source-Code Editor</a:t>
            </a:r>
          </a:p>
        </p:txBody>
      </p:sp>
      <p:pic>
        <p:nvPicPr>
          <p:cNvPr id="7" name="Picture 6" descr="Zobacz obraz źródłowy">
            <a:extLst>
              <a:ext uri="{FF2B5EF4-FFF2-40B4-BE49-F238E27FC236}">
                <a16:creationId xmlns:a16="http://schemas.microsoft.com/office/drawing/2014/main" id="{B93A836D-9D0F-32D7-F8AA-B304D3169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67" y="2174190"/>
            <a:ext cx="2525066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69D0C9F-759D-7446-AC24-9B2EA7C4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pPr algn="ctr"/>
            <a:br>
              <a:rPr lang="pl-PL" dirty="0"/>
            </a:br>
            <a:r>
              <a:rPr lang="pl-PL" dirty="0"/>
              <a:t>https://git-scm.com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464FD0F-50B8-488E-F3DD-6D41349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A761D7A-031A-1282-7096-A952BD2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Version Control System</a:t>
            </a:r>
          </a:p>
        </p:txBody>
      </p:sp>
      <p:pic>
        <p:nvPicPr>
          <p:cNvPr id="7" name="Picture 4" descr="Zobacz obraz źródłowy">
            <a:extLst>
              <a:ext uri="{FF2B5EF4-FFF2-40B4-BE49-F238E27FC236}">
                <a16:creationId xmlns:a16="http://schemas.microsoft.com/office/drawing/2014/main" id="{3F7826D5-87FF-F7A4-05D3-91604775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05" y="2393576"/>
            <a:ext cx="5372790" cy="17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780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799</Words>
  <Application>Microsoft Office PowerPoint</Application>
  <PresentationFormat>Panoramiczny</PresentationFormat>
  <Paragraphs>154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Motyw pakietu Office</vt:lpstr>
      <vt:lpstr>Pracownia Programowania 1 Computer Programming 1</vt:lpstr>
      <vt:lpstr>Communication</vt:lpstr>
      <vt:lpstr>Course Details</vt:lpstr>
      <vt:lpstr>Course Content</vt:lpstr>
      <vt:lpstr>Passing Course</vt:lpstr>
      <vt:lpstr>Final Grade</vt:lpstr>
      <vt:lpstr>Tools</vt:lpstr>
      <vt:lpstr>Source-Code Editor</vt:lpstr>
      <vt:lpstr>Version Control System</vt:lpstr>
      <vt:lpstr>Programming Language</vt:lpstr>
      <vt:lpstr>Python Tutorials</vt:lpstr>
      <vt:lpstr>Internet Services</vt:lpstr>
      <vt:lpstr>Sign up for Course on Teams</vt:lpstr>
      <vt:lpstr>Sign up for Course on Moodle</vt:lpstr>
      <vt:lpstr>Create Account on Github</vt:lpstr>
      <vt:lpstr>Make Copy of Class Materials</vt:lpstr>
      <vt:lpstr>Homework</vt:lpstr>
      <vt:lpstr>Watch the video</vt:lpstr>
      <vt:lpstr>Install Python</vt:lpstr>
      <vt:lpstr>Install Visual Studio Code</vt:lpstr>
      <vt:lpstr>Install Git</vt:lpstr>
      <vt:lpstr>Homework</vt:lpstr>
      <vt:lpstr>Clone Your Course Repository</vt:lpstr>
      <vt:lpstr>Read the Course Syllabus</vt:lpstr>
      <vt:lpstr>Prepare for the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254</cp:revision>
  <dcterms:created xsi:type="dcterms:W3CDTF">2017-01-20T14:56:17Z</dcterms:created>
  <dcterms:modified xsi:type="dcterms:W3CDTF">2023-09-20T14:26:13Z</dcterms:modified>
</cp:coreProperties>
</file>