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316" r:id="rId2"/>
    <p:sldId id="263" r:id="rId3"/>
    <p:sldId id="264" r:id="rId4"/>
    <p:sldId id="317" r:id="rId5"/>
    <p:sldId id="270" r:id="rId6"/>
    <p:sldId id="353" r:id="rId7"/>
    <p:sldId id="271" r:id="rId8"/>
    <p:sldId id="355" r:id="rId9"/>
    <p:sldId id="273" r:id="rId10"/>
    <p:sldId id="274" r:id="rId11"/>
    <p:sldId id="357" r:id="rId12"/>
    <p:sldId id="358" r:id="rId13"/>
    <p:sldId id="276" r:id="rId14"/>
    <p:sldId id="384" r:id="rId15"/>
    <p:sldId id="386" r:id="rId16"/>
    <p:sldId id="388" r:id="rId17"/>
    <p:sldId id="390" r:id="rId18"/>
    <p:sldId id="392" r:id="rId19"/>
    <p:sldId id="393" r:id="rId20"/>
    <p:sldId id="394" r:id="rId21"/>
    <p:sldId id="279" r:id="rId22"/>
    <p:sldId id="294" r:id="rId23"/>
    <p:sldId id="321" r:id="rId24"/>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3535"/>
    <a:srgbClr val="1E4F88"/>
    <a:srgbClr val="1E2653"/>
    <a:srgbClr val="40A9B5"/>
    <a:srgbClr val="2F99C0"/>
    <a:srgbClr val="CFCFCF"/>
    <a:srgbClr val="8A8A8A"/>
    <a:srgbClr val="FFFFFF"/>
    <a:srgbClr val="575757"/>
    <a:srgbClr val="2D2D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65" autoAdjust="0"/>
    <p:restoredTop sz="94065" autoAdjust="0"/>
  </p:normalViewPr>
  <p:slideViewPr>
    <p:cSldViewPr snapToGrid="0">
      <p:cViewPr varScale="1">
        <p:scale>
          <a:sx n="86" d="100"/>
          <a:sy n="86" d="100"/>
        </p:scale>
        <p:origin x="394"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9E9EB6-B852-40BE-A813-BC03102C9ED5}" type="datetimeFigureOut">
              <a:rPr lang="zh-CN" altLang="en-US" smtClean="0"/>
              <a:t>2021/1/21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5E11A4-601D-4678-A21E-758AD97CFFE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15E11A4-601D-4678-A21E-758AD97CFFE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15E11A4-601D-4678-A21E-758AD97CFFE6}"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15E11A4-601D-4678-A21E-758AD97CFFE6}"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15E11A4-601D-4678-A21E-758AD97CFFE6}"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15E11A4-601D-4678-A21E-758AD97CFFE6}"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15E11A4-601D-4678-A21E-758AD97CFFE6}"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15E11A4-601D-4678-A21E-758AD97CFFE6}"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15E11A4-601D-4678-A21E-758AD97CFFE6}"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15E11A4-601D-4678-A21E-758AD97CFFE6}"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15E11A4-601D-4678-A21E-758AD97CFFE6}"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15E11A4-601D-4678-A21E-758AD97CFFE6}"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15E11A4-601D-4678-A21E-758AD97CFFE6}"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15E11A4-601D-4678-A21E-758AD97CFFE6}"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15E11A4-601D-4678-A21E-758AD97CFFE6}"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15E11A4-601D-4678-A21E-758AD97CFFE6}"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15E11A4-601D-4678-A21E-758AD97CFFE6}" type="slidenum">
              <a:rPr lang="zh-CN" altLang="en-US" smtClean="0"/>
              <a:t>23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15E11A4-601D-4678-A21E-758AD97CFFE6}"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15E11A4-601D-4678-A21E-758AD97CFFE6}"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15E11A4-601D-4678-A21E-758AD97CFFE6}"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15E11A4-601D-4678-A21E-758AD97CFFE6}"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15E11A4-601D-4678-A21E-758AD97CFFE6}"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15E11A4-601D-4678-A21E-758AD97CFFE6}"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15E11A4-601D-4678-A21E-758AD97CFFE6}"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pull dir="ld"/>
      </p:transition>
    </mc:Choice>
    <mc:Fallback xmlns="">
      <p:transition spd="slow">
        <p:pull dir="ld"/>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pull dir="ld"/>
      </p:transition>
    </mc:Choice>
    <mc:Fallback xmlns="">
      <p:transition spd="slow">
        <p:pull dir="ld"/>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userDrawn="1"/>
        </p:nvSpPr>
        <p:spPr>
          <a:xfrm>
            <a:off x="0" y="998148"/>
            <a:ext cx="12192000" cy="177421"/>
          </a:xfrm>
          <a:prstGeom prst="ellipse">
            <a:avLst/>
          </a:prstGeom>
          <a:gradFill flip="none" rotWithShape="1">
            <a:gsLst>
              <a:gs pos="0">
                <a:schemeClr val="tx1">
                  <a:lumMod val="90000"/>
                  <a:lumOff val="10000"/>
                  <a:alpha val="80000"/>
                </a:schemeClr>
              </a:gs>
              <a:gs pos="100000">
                <a:schemeClr val="tx1">
                  <a:lumMod val="90000"/>
                  <a:lumOff val="10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0" y="0"/>
            <a:ext cx="12192000" cy="1093683"/>
          </a:xfrm>
          <a:prstGeom prst="rect">
            <a:avLst/>
          </a:prstGeom>
          <a:solidFill>
            <a:srgbClr val="F5F5F5"/>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a:stCxn id="6" idx="2"/>
            <a:endCxn id="6" idx="6"/>
          </p:cNvCxnSpPr>
          <p:nvPr userDrawn="1"/>
        </p:nvCxnSpPr>
        <p:spPr>
          <a:xfrm>
            <a:off x="0" y="1086859"/>
            <a:ext cx="12192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Freeform 21"/>
          <p:cNvSpPr>
            <a:spLocks noChangeAspect="1"/>
          </p:cNvSpPr>
          <p:nvPr userDrawn="1"/>
        </p:nvSpPr>
        <p:spPr bwMode="auto">
          <a:xfrm>
            <a:off x="11105775" y="246591"/>
            <a:ext cx="611862" cy="611862"/>
          </a:xfrm>
          <a:prstGeom prst="ellipse">
            <a:avLst/>
          </a:prstGeom>
          <a:gradFill rotWithShape="1">
            <a:gsLst>
              <a:gs pos="66000">
                <a:srgbClr val="ECECEC"/>
              </a:gs>
              <a:gs pos="100000">
                <a:srgbClr val="F7F7F7"/>
              </a:gs>
              <a:gs pos="7000">
                <a:srgbClr val="BEBEBE"/>
              </a:gs>
            </a:gsLst>
            <a:lin ang="7800000" scaled="0"/>
          </a:gradFill>
          <a:ln w="19050">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11" name="TextBox 15"/>
          <p:cNvSpPr txBox="1"/>
          <p:nvPr userDrawn="1"/>
        </p:nvSpPr>
        <p:spPr>
          <a:xfrm>
            <a:off x="11140484" y="404505"/>
            <a:ext cx="542444" cy="315449"/>
          </a:xfrm>
          <a:prstGeom prst="rect">
            <a:avLst/>
          </a:prstGeom>
          <a:noFill/>
        </p:spPr>
        <p:txBody>
          <a:bodyPr wrap="square" lIns="68558" tIns="34279" rIns="68558" bIns="34279" rtlCol="0">
            <a:spAutoFit/>
          </a:bodyPr>
          <a:lstStyle/>
          <a:p>
            <a:pPr algn="ctr"/>
            <a:fld id="{2EEF1883-7A0E-4F66-9932-E581691AD397}" type="slidenum">
              <a:rPr lang="zh-CN" altLang="en-US" sz="1600" smtClean="0">
                <a:solidFill>
                  <a:schemeClr val="bg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t>
            </a:fld>
            <a:r>
              <a:rPr lang="zh-CN" altLang="en-US" sz="1600" dirty="0">
                <a:solidFill>
                  <a:schemeClr val="bg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2" name="Freeform 21"/>
          <p:cNvSpPr>
            <a:spLocks noChangeAspect="1"/>
          </p:cNvSpPr>
          <p:nvPr userDrawn="1"/>
        </p:nvSpPr>
        <p:spPr bwMode="auto">
          <a:xfrm>
            <a:off x="11752346" y="121643"/>
            <a:ext cx="282862" cy="282862"/>
          </a:xfrm>
          <a:prstGeom prst="ellipse">
            <a:avLst/>
          </a:prstGeom>
          <a:gradFill rotWithShape="1">
            <a:gsLst>
              <a:gs pos="66000">
                <a:srgbClr val="ECECEC"/>
              </a:gs>
              <a:gs pos="100000">
                <a:srgbClr val="F7F7F7"/>
              </a:gs>
              <a:gs pos="7000">
                <a:srgbClr val="BEBEBE"/>
              </a:gs>
            </a:gsLst>
            <a:lin ang="7800000" scaled="0"/>
          </a:gradFill>
          <a:ln w="19050">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13" name="圆角矩形 12"/>
          <p:cNvSpPr/>
          <p:nvPr userDrawn="1"/>
        </p:nvSpPr>
        <p:spPr>
          <a:xfrm>
            <a:off x="292591" y="165976"/>
            <a:ext cx="175372" cy="717428"/>
          </a:xfrm>
          <a:prstGeom prst="roundRect">
            <a:avLst>
              <a:gd name="adj" fmla="val 50000"/>
            </a:avLst>
          </a:prstGeom>
          <a:solidFill>
            <a:schemeClr val="accent1"/>
          </a:solidFill>
          <a:ln w="25400" cap="flat" cmpd="sng" algn="ctr">
            <a:noFill/>
            <a:prstDash val="solid"/>
          </a:ln>
          <a:effectLst>
            <a:innerShdw blurRad="139700" dist="50800" dir="13500000">
              <a:prstClr val="black">
                <a:alpha val="45000"/>
              </a:prstClr>
            </a:innerShdw>
          </a:effectLst>
        </p:spPr>
        <p:txBody>
          <a:bodyPr rtlCol="0" anchor="ctr"/>
          <a:lstStyle/>
          <a:p>
            <a:pPr algn="ctr"/>
            <a:endParaRPr lang="zh-CN" altLang="en-US" kern="0">
              <a:solidFill>
                <a:sysClr val="window" lastClr="FFFFFF"/>
              </a:solidFill>
              <a:latin typeface="Impact" panose="020B080603090205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pull dir="ld"/>
      </p:transition>
    </mc:Choice>
    <mc:Fallback xmlns="">
      <p:transition spd="slow">
        <p:pull dir="ld"/>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nvSpPr>
        <p:spPr>
          <a:xfrm>
            <a:off x="0" y="0"/>
            <a:ext cx="12192000" cy="6858000"/>
          </a:xfrm>
          <a:prstGeom prst="rect">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spd="slow">
        <p:pull dir="ld"/>
      </p:transition>
    </mc:Choice>
    <mc:Fallback xmlns="">
      <p:transition spd="slow">
        <p:pull dir="ld"/>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rot="5400000" flipH="1">
            <a:off x="4821712" y="-4821714"/>
            <a:ext cx="2548575" cy="12192001"/>
          </a:xfrm>
          <a:custGeom>
            <a:avLst/>
            <a:gdLst>
              <a:gd name="connsiteX0" fmla="*/ 2548575 w 2548575"/>
              <a:gd name="connsiteY0" fmla="*/ 12192001 h 12192001"/>
              <a:gd name="connsiteX1" fmla="*/ 2548575 w 2548575"/>
              <a:gd name="connsiteY1" fmla="*/ 6189448 h 12192001"/>
              <a:gd name="connsiteX2" fmla="*/ 2548573 w 2548575"/>
              <a:gd name="connsiteY2" fmla="*/ 6189448 h 12192001"/>
              <a:gd name="connsiteX3" fmla="*/ 2548573 w 2548575"/>
              <a:gd name="connsiteY3" fmla="*/ 5994935 h 12192001"/>
              <a:gd name="connsiteX4" fmla="*/ 2548575 w 2548575"/>
              <a:gd name="connsiteY4" fmla="*/ 5994935 h 12192001"/>
              <a:gd name="connsiteX5" fmla="*/ 2548575 w 2548575"/>
              <a:gd name="connsiteY5" fmla="*/ 1440778 h 12192001"/>
              <a:gd name="connsiteX6" fmla="*/ 2548575 w 2548575"/>
              <a:gd name="connsiteY6" fmla="*/ 1002678 h 12192001"/>
              <a:gd name="connsiteX7" fmla="*/ 2548575 w 2548575"/>
              <a:gd name="connsiteY7" fmla="*/ 0 h 12192001"/>
              <a:gd name="connsiteX8" fmla="*/ 0 w 2548575"/>
              <a:gd name="connsiteY8" fmla="*/ 0 h 12192001"/>
              <a:gd name="connsiteX9" fmla="*/ 0 w 2548575"/>
              <a:gd name="connsiteY9" fmla="*/ 1440778 h 12192001"/>
              <a:gd name="connsiteX10" fmla="*/ 4 w 2548575"/>
              <a:gd name="connsiteY10" fmla="*/ 1440778 h 12192001"/>
              <a:gd name="connsiteX11" fmla="*/ 4 w 2548575"/>
              <a:gd name="connsiteY11" fmla="*/ 1721555 h 12192001"/>
              <a:gd name="connsiteX12" fmla="*/ 71884 w 2548575"/>
              <a:gd name="connsiteY12" fmla="*/ 1695245 h 12192001"/>
              <a:gd name="connsiteX13" fmla="*/ 375313 w 2548575"/>
              <a:gd name="connsiteY13" fmla="*/ 1649371 h 12192001"/>
              <a:gd name="connsiteX14" fmla="*/ 1395689 w 2548575"/>
              <a:gd name="connsiteY14" fmla="*/ 2669749 h 12192001"/>
              <a:gd name="connsiteX15" fmla="*/ 375313 w 2548575"/>
              <a:gd name="connsiteY15" fmla="*/ 3690125 h 12192001"/>
              <a:gd name="connsiteX16" fmla="*/ 71884 w 2548575"/>
              <a:gd name="connsiteY16" fmla="*/ 3644251 h 12192001"/>
              <a:gd name="connsiteX17" fmla="*/ 4 w 2548575"/>
              <a:gd name="connsiteY17" fmla="*/ 3617941 h 12192001"/>
              <a:gd name="connsiteX18" fmla="*/ 4 w 2548575"/>
              <a:gd name="connsiteY18" fmla="*/ 5186753 h 12192001"/>
              <a:gd name="connsiteX19" fmla="*/ 3 w 2548575"/>
              <a:gd name="connsiteY19" fmla="*/ 5186753 h 12192001"/>
              <a:gd name="connsiteX20" fmla="*/ 3 w 2548575"/>
              <a:gd name="connsiteY20" fmla="*/ 6189448 h 12192001"/>
              <a:gd name="connsiteX21" fmla="*/ 0 w 2548575"/>
              <a:gd name="connsiteY21" fmla="*/ 6189448 h 12192001"/>
              <a:gd name="connsiteX22" fmla="*/ 0 w 2548575"/>
              <a:gd name="connsiteY22" fmla="*/ 12192001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548575" h="12192001">
                <a:moveTo>
                  <a:pt x="2548575" y="12192001"/>
                </a:moveTo>
                <a:lnTo>
                  <a:pt x="2548575" y="6189448"/>
                </a:lnTo>
                <a:lnTo>
                  <a:pt x="2548573" y="6189448"/>
                </a:lnTo>
                <a:lnTo>
                  <a:pt x="2548573" y="5994935"/>
                </a:lnTo>
                <a:lnTo>
                  <a:pt x="2548575" y="5994935"/>
                </a:lnTo>
                <a:lnTo>
                  <a:pt x="2548575" y="1440778"/>
                </a:lnTo>
                <a:lnTo>
                  <a:pt x="2548575" y="1002678"/>
                </a:lnTo>
                <a:lnTo>
                  <a:pt x="2548575" y="0"/>
                </a:lnTo>
                <a:lnTo>
                  <a:pt x="0" y="0"/>
                </a:lnTo>
                <a:lnTo>
                  <a:pt x="0" y="1440778"/>
                </a:lnTo>
                <a:lnTo>
                  <a:pt x="4" y="1440778"/>
                </a:lnTo>
                <a:lnTo>
                  <a:pt x="4" y="1721555"/>
                </a:lnTo>
                <a:lnTo>
                  <a:pt x="71884" y="1695245"/>
                </a:lnTo>
                <a:cubicBezTo>
                  <a:pt x="167738" y="1665433"/>
                  <a:pt x="269649" y="1649371"/>
                  <a:pt x="375313" y="1649371"/>
                </a:cubicBezTo>
                <a:cubicBezTo>
                  <a:pt x="938851" y="1649371"/>
                  <a:pt x="1395689" y="2106209"/>
                  <a:pt x="1395689" y="2669749"/>
                </a:cubicBezTo>
                <a:cubicBezTo>
                  <a:pt x="1395689" y="3233287"/>
                  <a:pt x="938851" y="3690125"/>
                  <a:pt x="375313" y="3690125"/>
                </a:cubicBezTo>
                <a:cubicBezTo>
                  <a:pt x="269649" y="3690125"/>
                  <a:pt x="167738" y="3674065"/>
                  <a:pt x="71884" y="3644251"/>
                </a:cubicBezTo>
                <a:lnTo>
                  <a:pt x="4" y="3617941"/>
                </a:lnTo>
                <a:lnTo>
                  <a:pt x="4" y="5186753"/>
                </a:lnTo>
                <a:lnTo>
                  <a:pt x="3" y="5186753"/>
                </a:lnTo>
                <a:lnTo>
                  <a:pt x="3" y="6189448"/>
                </a:lnTo>
                <a:lnTo>
                  <a:pt x="0" y="6189448"/>
                </a:lnTo>
                <a:lnTo>
                  <a:pt x="0" y="12192001"/>
                </a:lnTo>
                <a:close/>
              </a:path>
            </a:pathLst>
          </a:custGeom>
          <a:blipFill dpi="0" rotWithShape="0">
            <a:blip r:embed="rId3" cstate="print">
              <a:extLst>
                <a:ext uri="{28A0092B-C50C-407E-A947-70E740481C1C}">
                  <a14:useLocalDpi xmlns:a14="http://schemas.microsoft.com/office/drawing/2010/main" val="0"/>
                </a:ext>
              </a:extLst>
            </a:blip>
            <a:srcRect/>
            <a:stretch>
              <a:fillRect/>
            </a:stretch>
          </a:blip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endParaRPr>
          </a:p>
        </p:txBody>
      </p:sp>
      <p:grpSp>
        <p:nvGrpSpPr>
          <p:cNvPr id="12" name="组合 11"/>
          <p:cNvGrpSpPr>
            <a:grpSpLocks noChangeAspect="1"/>
          </p:cNvGrpSpPr>
          <p:nvPr/>
        </p:nvGrpSpPr>
        <p:grpSpPr>
          <a:xfrm>
            <a:off x="8712000" y="1368000"/>
            <a:ext cx="1620000" cy="1620000"/>
            <a:chOff x="6501056" y="2921024"/>
            <a:chExt cx="696763" cy="696763"/>
          </a:xfrm>
          <a:solidFill>
            <a:srgbClr val="1F8EB9"/>
          </a:solidFill>
        </p:grpSpPr>
        <p:sp>
          <p:nvSpPr>
            <p:cNvPr id="13" name="椭圆 12"/>
            <p:cNvSpPr/>
            <p:nvPr/>
          </p:nvSpPr>
          <p:spPr>
            <a:xfrm>
              <a:off x="6501056" y="2921024"/>
              <a:ext cx="696763" cy="696763"/>
            </a:xfrm>
            <a:prstGeom prst="ellipse">
              <a:avLst/>
            </a:prstGeom>
            <a:gradFill flip="none" rotWithShape="1">
              <a:gsLst>
                <a:gs pos="0">
                  <a:schemeClr val="bg1"/>
                </a:gs>
                <a:gs pos="61000">
                  <a:schemeClr val="bg1">
                    <a:lumMod val="95000"/>
                  </a:schemeClr>
                </a:gs>
                <a:gs pos="93000">
                  <a:schemeClr val="bg1">
                    <a:lumMod val="75000"/>
                  </a:schemeClr>
                </a:gs>
              </a:gsLst>
              <a:path path="circle">
                <a:fillToRect l="50000" t="-80000" r="50000" b="180000"/>
              </a:path>
              <a:tileRect/>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accent1"/>
                </a:solidFill>
              </a:endParaRPr>
            </a:p>
          </p:txBody>
        </p:sp>
        <p:grpSp>
          <p:nvGrpSpPr>
            <p:cNvPr id="14" name="组合 13"/>
            <p:cNvGrpSpPr>
              <a:grpSpLocks noChangeAspect="1"/>
            </p:cNvGrpSpPr>
            <p:nvPr/>
          </p:nvGrpSpPr>
          <p:grpSpPr>
            <a:xfrm>
              <a:off x="6636672" y="3066937"/>
              <a:ext cx="455384" cy="390650"/>
              <a:chOff x="5084763" y="971550"/>
              <a:chExt cx="323850" cy="277813"/>
            </a:xfrm>
            <a:grpFill/>
          </p:grpSpPr>
          <p:sp>
            <p:nvSpPr>
              <p:cNvPr id="15"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accent1"/>
                  </a:solidFill>
                </a:endParaRPr>
              </a:p>
            </p:txBody>
          </p:sp>
          <p:sp>
            <p:nvSpPr>
              <p:cNvPr id="16"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accent1"/>
                  </a:solidFill>
                </a:endParaRPr>
              </a:p>
            </p:txBody>
          </p:sp>
          <p:sp>
            <p:nvSpPr>
              <p:cNvPr id="17"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accent1"/>
                  </a:solidFill>
                </a:endParaRPr>
              </a:p>
            </p:txBody>
          </p:sp>
        </p:grpSp>
      </p:grpSp>
      <p:sp>
        <p:nvSpPr>
          <p:cNvPr id="19" name="TextBox 64"/>
          <p:cNvSpPr txBox="1"/>
          <p:nvPr/>
        </p:nvSpPr>
        <p:spPr>
          <a:xfrm>
            <a:off x="2092325" y="3465830"/>
            <a:ext cx="7994015" cy="1602105"/>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algn="ctr"/>
            <a:r>
              <a:rPr lang="zh-CN" altLang="en-US" sz="5500" b="1" dirty="0">
                <a:solidFill>
                  <a:schemeClr val="accent1"/>
                </a:solidFill>
                <a:latin typeface="微软雅黑" panose="020B0503020204020204" pitchFamily="34" charset="-122"/>
                <a:ea typeface="微软雅黑" panose="020B0503020204020204" pitchFamily="34" charset="-122"/>
              </a:rPr>
              <a:t>实习岗位状况的分析</a:t>
            </a:r>
            <a:endParaRPr lang="en-US" altLang="zh-CN" sz="5500" b="1" dirty="0">
              <a:solidFill>
                <a:schemeClr val="accent1"/>
              </a:solidFill>
              <a:latin typeface="微软雅黑" panose="020B0503020204020204" pitchFamily="34" charset="-122"/>
              <a:ea typeface="微软雅黑" panose="020B0503020204020204" pitchFamily="34" charset="-122"/>
            </a:endParaRPr>
          </a:p>
          <a:p>
            <a:pPr algn="ctr">
              <a:lnSpc>
                <a:spcPct val="120000"/>
              </a:lnSpc>
            </a:pPr>
            <a:endParaRPr lang="zh-CN" altLang="en-US" sz="3600" dirty="0">
              <a:solidFill>
                <a:schemeClr val="accent2"/>
              </a:solidFill>
              <a:latin typeface="微软雅黑" panose="020B0503020204020204" pitchFamily="34" charset="-122"/>
              <a:ea typeface="微软雅黑" panose="020B0503020204020204" pitchFamily="34" charset="-122"/>
            </a:endParaRPr>
          </a:p>
        </p:txBody>
      </p:sp>
      <p:sp>
        <p:nvSpPr>
          <p:cNvPr id="22" name="矩形 47"/>
          <p:cNvSpPr>
            <a:spLocks noChangeArrowheads="1"/>
          </p:cNvSpPr>
          <p:nvPr/>
        </p:nvSpPr>
        <p:spPr bwMode="auto">
          <a:xfrm>
            <a:off x="2825205" y="5457587"/>
            <a:ext cx="654159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gn="ctr">
              <a:lnSpc>
                <a:spcPct val="120000"/>
              </a:lnSpc>
              <a:spcBef>
                <a:spcPct val="0"/>
              </a:spcBef>
              <a:buFont typeface="Arial" panose="020B0604020202020204" pitchFamily="34" charset="0"/>
              <a:buNone/>
            </a:pPr>
            <a:r>
              <a:rPr lang="zh-CN" altLang="en-US" sz="2000" b="1" dirty="0">
                <a:solidFill>
                  <a:schemeClr val="accent2"/>
                </a:solidFill>
                <a:latin typeface="仿宋" panose="02010609060101010101" charset="-122"/>
                <a:ea typeface="仿宋" panose="02010609060101010101" charset="-122"/>
                <a:cs typeface="仿宋" panose="02010609060101010101" charset="-122"/>
                <a:sym typeface="微软雅黑" panose="020B0503020204020204" pitchFamily="34" charset="-122"/>
              </a:rPr>
              <a:t>软件</a:t>
            </a:r>
            <a:r>
              <a:rPr lang="en-US" altLang="zh-CN" sz="2000" b="1" dirty="0">
                <a:solidFill>
                  <a:schemeClr val="accent2"/>
                </a:solidFill>
                <a:latin typeface="仿宋" panose="02010609060101010101" charset="-122"/>
                <a:ea typeface="仿宋" panose="02010609060101010101" charset="-122"/>
                <a:cs typeface="仿宋" panose="02010609060101010101" charset="-122"/>
                <a:sym typeface="微软雅黑" panose="020B0503020204020204" pitchFamily="34" charset="-122"/>
              </a:rPr>
              <a:t>1182</a:t>
            </a:r>
            <a:r>
              <a:rPr lang="zh-CN" altLang="en-US" sz="2000" b="1" dirty="0">
                <a:solidFill>
                  <a:schemeClr val="accent2"/>
                </a:solidFill>
                <a:latin typeface="仿宋" panose="02010609060101010101" charset="-122"/>
                <a:ea typeface="仿宋" panose="02010609060101010101" charset="-122"/>
                <a:cs typeface="仿宋" panose="02010609060101010101" charset="-122"/>
                <a:sym typeface="微软雅黑" panose="020B0503020204020204" pitchFamily="34" charset="-122"/>
              </a:rPr>
              <a:t>班</a:t>
            </a:r>
            <a:r>
              <a:rPr lang="en-US" altLang="zh-CN" sz="2000" b="1" dirty="0">
                <a:solidFill>
                  <a:schemeClr val="accent2"/>
                </a:solidFill>
                <a:latin typeface="仿宋" panose="02010609060101010101" charset="-122"/>
                <a:ea typeface="仿宋" panose="02010609060101010101" charset="-122"/>
                <a:cs typeface="仿宋" panose="02010609060101010101" charset="-122"/>
                <a:sym typeface="微软雅黑" panose="020B0503020204020204" pitchFamily="34" charset="-122"/>
              </a:rPr>
              <a:t>python</a:t>
            </a:r>
            <a:r>
              <a:rPr lang="zh-CN" altLang="en-US" sz="2000" b="1" dirty="0">
                <a:solidFill>
                  <a:schemeClr val="accent2"/>
                </a:solidFill>
                <a:latin typeface="仿宋" panose="02010609060101010101" charset="-122"/>
                <a:ea typeface="仿宋" panose="02010609060101010101" charset="-122"/>
                <a:cs typeface="仿宋" panose="02010609060101010101" charset="-122"/>
                <a:sym typeface="微软雅黑" panose="020B0503020204020204" pitchFamily="34" charset="-122"/>
              </a:rPr>
              <a:t>课设</a:t>
            </a:r>
            <a:r>
              <a:rPr lang="en-US" altLang="zh-CN" sz="2000" b="1" dirty="0">
                <a:solidFill>
                  <a:schemeClr val="accent2"/>
                </a:solidFill>
                <a:latin typeface="仿宋" panose="02010609060101010101" charset="-122"/>
                <a:ea typeface="仿宋" panose="02010609060101010101" charset="-122"/>
                <a:cs typeface="仿宋" panose="02010609060101010101" charset="-122"/>
                <a:sym typeface="微软雅黑" panose="020B0503020204020204" pitchFamily="34" charset="-122"/>
              </a:rPr>
              <a:t>1</a:t>
            </a:r>
            <a:r>
              <a:rPr lang="zh-CN" altLang="en-US" sz="2000" b="1" dirty="0">
                <a:solidFill>
                  <a:schemeClr val="accent2"/>
                </a:solidFill>
                <a:latin typeface="仿宋" panose="02010609060101010101" charset="-122"/>
                <a:ea typeface="仿宋" panose="02010609060101010101" charset="-122"/>
                <a:cs typeface="仿宋" panose="02010609060101010101" charset="-122"/>
                <a:sym typeface="微软雅黑" panose="020B0503020204020204" pitchFamily="34" charset="-122"/>
              </a:rPr>
              <a:t>组</a:t>
            </a:r>
          </a:p>
          <a:p>
            <a:pPr algn="ctr">
              <a:lnSpc>
                <a:spcPct val="120000"/>
              </a:lnSpc>
              <a:spcBef>
                <a:spcPct val="0"/>
              </a:spcBef>
              <a:buFont typeface="Arial" panose="020B0604020202020204" pitchFamily="34" charset="0"/>
              <a:buNone/>
            </a:pPr>
            <a:r>
              <a:rPr lang="zh-CN" altLang="en-US" sz="2000" dirty="0">
                <a:solidFill>
                  <a:schemeClr val="accent2"/>
                </a:solidFill>
                <a:latin typeface="仿宋" panose="02010609060101010101" charset="-122"/>
                <a:ea typeface="仿宋" panose="02010609060101010101" charset="-122"/>
                <a:cs typeface="仿宋" panose="02010609060101010101" charset="-122"/>
                <a:sym typeface="微软雅黑" panose="020B0503020204020204" pitchFamily="34" charset="-122"/>
              </a:rPr>
              <a:t>                              </a:t>
            </a:r>
            <a:r>
              <a:rPr lang="zh-CN" altLang="en-US" sz="14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小组成员</a:t>
            </a:r>
            <a:r>
              <a:rPr lang="en-US" altLang="zh-CN" sz="14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4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高维程、于明轩、李欣</a:t>
            </a:r>
          </a:p>
        </p:txBody>
      </p:sp>
      <p:sp>
        <p:nvSpPr>
          <p:cNvPr id="23" name="圆角矩形 22"/>
          <p:cNvSpPr/>
          <p:nvPr/>
        </p:nvSpPr>
        <p:spPr>
          <a:xfrm>
            <a:off x="5718533" y="5147026"/>
            <a:ext cx="754934" cy="122543"/>
          </a:xfrm>
          <a:prstGeom prst="roundRect">
            <a:avLst>
              <a:gd name="adj" fmla="val 50000"/>
            </a:avLst>
          </a:prstGeom>
          <a:solidFill>
            <a:schemeClr val="accent1"/>
          </a:solidFill>
          <a:ln w="25400" cap="flat" cmpd="sng" algn="ctr">
            <a:noFill/>
            <a:prstDash val="solid"/>
          </a:ln>
          <a:effectLst>
            <a:innerShdw blurRad="139700" dist="50800" dir="13500000">
              <a:prstClr val="black">
                <a:alpha val="45000"/>
              </a:prstClr>
            </a:innerShdw>
          </a:effectLst>
        </p:spPr>
        <p:txBody>
          <a:bodyPr rtlCol="0" anchor="ctr"/>
          <a:lstStyle/>
          <a:p>
            <a:pPr algn="ctr"/>
            <a:endParaRPr lang="zh-CN" altLang="en-US" kern="0">
              <a:solidFill>
                <a:sysClr val="window" lastClr="FFFFFF"/>
              </a:solidFill>
              <a:latin typeface="Impact" panose="020B080603090205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pull dir="ld"/>
      </p:transition>
    </mc:Choice>
    <mc:Fallback xmlns="">
      <p:transition spd="slow">
        <p:pull dir="ld"/>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22000" fill="hold" grpId="0" nodeType="afterEffect" p14:presetBounceEnd="44000">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14:bounceEnd="44000">
                                          <p:cBhvr additive="base">
                                            <p:cTn id="7" dur="500" fill="hold"/>
                                            <p:tgtEl>
                                              <p:spTgt spid="18"/>
                                            </p:tgtEl>
                                            <p:attrNameLst>
                                              <p:attrName>ppt_x</p:attrName>
                                            </p:attrNameLst>
                                          </p:cBhvr>
                                          <p:tavLst>
                                            <p:tav tm="0">
                                              <p:val>
                                                <p:strVal val="#ppt_x"/>
                                              </p:val>
                                            </p:tav>
                                            <p:tav tm="100000">
                                              <p:val>
                                                <p:strVal val="#ppt_x"/>
                                              </p:val>
                                            </p:tav>
                                          </p:tavLst>
                                        </p:anim>
                                        <p:anim calcmode="lin" valueType="num" p14:bounceEnd="44000">
                                          <p:cBhvr additive="base">
                                            <p:cTn id="8" dur="500" fill="hold"/>
                                            <p:tgtEl>
                                              <p:spTgt spid="1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30" presetClass="entr" presetSubtype="0"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400" decel="100000"/>
                                            <p:tgtEl>
                                              <p:spTgt spid="12"/>
                                            </p:tgtEl>
                                          </p:cBhvr>
                                        </p:animEffect>
                                        <p:anim calcmode="lin" valueType="num">
                                          <p:cBhvr>
                                            <p:cTn id="13" dur="400" decel="100000" fill="hold"/>
                                            <p:tgtEl>
                                              <p:spTgt spid="12"/>
                                            </p:tgtEl>
                                            <p:attrNameLst>
                                              <p:attrName>style.rotation</p:attrName>
                                            </p:attrNameLst>
                                          </p:cBhvr>
                                          <p:tavLst>
                                            <p:tav tm="0">
                                              <p:val>
                                                <p:fltVal val="-90"/>
                                              </p:val>
                                            </p:tav>
                                            <p:tav tm="100000">
                                              <p:val>
                                                <p:fltVal val="0"/>
                                              </p:val>
                                            </p:tav>
                                          </p:tavLst>
                                        </p:anim>
                                        <p:anim calcmode="lin" valueType="num">
                                          <p:cBhvr>
                                            <p:cTn id="14" dur="400" decel="100000" fill="hold"/>
                                            <p:tgtEl>
                                              <p:spTgt spid="12"/>
                                            </p:tgtEl>
                                            <p:attrNameLst>
                                              <p:attrName>ppt_x</p:attrName>
                                            </p:attrNameLst>
                                          </p:cBhvr>
                                          <p:tavLst>
                                            <p:tav tm="0">
                                              <p:val>
                                                <p:strVal val="#ppt_x+0.4"/>
                                              </p:val>
                                            </p:tav>
                                            <p:tav tm="100000">
                                              <p:val>
                                                <p:strVal val="#ppt_x-0.05"/>
                                              </p:val>
                                            </p:tav>
                                          </p:tavLst>
                                        </p:anim>
                                        <p:anim calcmode="lin" valueType="num">
                                          <p:cBhvr>
                                            <p:cTn id="15" dur="400" decel="100000" fill="hold"/>
                                            <p:tgtEl>
                                              <p:spTgt spid="12"/>
                                            </p:tgtEl>
                                            <p:attrNameLst>
                                              <p:attrName>ppt_y</p:attrName>
                                            </p:attrNameLst>
                                          </p:cBhvr>
                                          <p:tavLst>
                                            <p:tav tm="0">
                                              <p:val>
                                                <p:strVal val="#ppt_y-0.4"/>
                                              </p:val>
                                            </p:tav>
                                            <p:tav tm="100000">
                                              <p:val>
                                                <p:strVal val="#ppt_y+0.1"/>
                                              </p:val>
                                            </p:tav>
                                          </p:tavLst>
                                        </p:anim>
                                        <p:anim calcmode="lin" valueType="num">
                                          <p:cBhvr>
                                            <p:cTn id="16" dur="100" accel="100000" fill="hold">
                                              <p:stCondLst>
                                                <p:cond delay="400"/>
                                              </p:stCondLst>
                                            </p:cTn>
                                            <p:tgtEl>
                                              <p:spTgt spid="12"/>
                                            </p:tgtEl>
                                            <p:attrNameLst>
                                              <p:attrName>ppt_x</p:attrName>
                                            </p:attrNameLst>
                                          </p:cBhvr>
                                          <p:tavLst>
                                            <p:tav tm="0">
                                              <p:val>
                                                <p:strVal val="#ppt_x-0.05"/>
                                              </p:val>
                                            </p:tav>
                                            <p:tav tm="100000">
                                              <p:val>
                                                <p:strVal val="#ppt_x"/>
                                              </p:val>
                                            </p:tav>
                                          </p:tavLst>
                                        </p:anim>
                                        <p:anim calcmode="lin" valueType="num">
                                          <p:cBhvr>
                                            <p:cTn id="17" dur="100" accel="100000" fill="hold">
                                              <p:stCondLst>
                                                <p:cond delay="400"/>
                                              </p:stCondLst>
                                            </p:cTn>
                                            <p:tgtEl>
                                              <p:spTgt spid="12"/>
                                            </p:tgtEl>
                                            <p:attrNameLst>
                                              <p:attrName>ppt_y</p:attrName>
                                            </p:attrNameLst>
                                          </p:cBhvr>
                                          <p:tavLst>
                                            <p:tav tm="0">
                                              <p:val>
                                                <p:strVal val="#ppt_y+0.1"/>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ppt_x"/>
                                              </p:val>
                                            </p:tav>
                                            <p:tav tm="100000">
                                              <p:val>
                                                <p:strVal val="#ppt_x"/>
                                              </p:val>
                                            </p:tav>
                                          </p:tavLst>
                                        </p:anim>
                                        <p:anim calcmode="lin" valueType="num">
                                          <p:cBhvr additive="base">
                                            <p:cTn id="22" dur="500" fill="hold"/>
                                            <p:tgtEl>
                                              <p:spTgt spid="23"/>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14" presetClass="entr" presetSubtype="10" fill="hold" grpId="0"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randombar(horizontal)">
                                          <p:cBhvr>
                                            <p:cTn id="2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p:bldP spid="2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22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30" presetClass="entr" presetSubtype="0"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400" decel="100000"/>
                                            <p:tgtEl>
                                              <p:spTgt spid="12"/>
                                            </p:tgtEl>
                                          </p:cBhvr>
                                        </p:animEffect>
                                        <p:anim calcmode="lin" valueType="num">
                                          <p:cBhvr>
                                            <p:cTn id="13" dur="400" decel="100000" fill="hold"/>
                                            <p:tgtEl>
                                              <p:spTgt spid="12"/>
                                            </p:tgtEl>
                                            <p:attrNameLst>
                                              <p:attrName>style.rotation</p:attrName>
                                            </p:attrNameLst>
                                          </p:cBhvr>
                                          <p:tavLst>
                                            <p:tav tm="0">
                                              <p:val>
                                                <p:fltVal val="-90"/>
                                              </p:val>
                                            </p:tav>
                                            <p:tav tm="100000">
                                              <p:val>
                                                <p:fltVal val="0"/>
                                              </p:val>
                                            </p:tav>
                                          </p:tavLst>
                                        </p:anim>
                                        <p:anim calcmode="lin" valueType="num">
                                          <p:cBhvr>
                                            <p:cTn id="14" dur="400" decel="100000" fill="hold"/>
                                            <p:tgtEl>
                                              <p:spTgt spid="12"/>
                                            </p:tgtEl>
                                            <p:attrNameLst>
                                              <p:attrName>ppt_x</p:attrName>
                                            </p:attrNameLst>
                                          </p:cBhvr>
                                          <p:tavLst>
                                            <p:tav tm="0">
                                              <p:val>
                                                <p:strVal val="#ppt_x+0.4"/>
                                              </p:val>
                                            </p:tav>
                                            <p:tav tm="100000">
                                              <p:val>
                                                <p:strVal val="#ppt_x-0.05"/>
                                              </p:val>
                                            </p:tav>
                                          </p:tavLst>
                                        </p:anim>
                                        <p:anim calcmode="lin" valueType="num">
                                          <p:cBhvr>
                                            <p:cTn id="15" dur="400" decel="100000" fill="hold"/>
                                            <p:tgtEl>
                                              <p:spTgt spid="12"/>
                                            </p:tgtEl>
                                            <p:attrNameLst>
                                              <p:attrName>ppt_y</p:attrName>
                                            </p:attrNameLst>
                                          </p:cBhvr>
                                          <p:tavLst>
                                            <p:tav tm="0">
                                              <p:val>
                                                <p:strVal val="#ppt_y-0.4"/>
                                              </p:val>
                                            </p:tav>
                                            <p:tav tm="100000">
                                              <p:val>
                                                <p:strVal val="#ppt_y+0.1"/>
                                              </p:val>
                                            </p:tav>
                                          </p:tavLst>
                                        </p:anim>
                                        <p:anim calcmode="lin" valueType="num">
                                          <p:cBhvr>
                                            <p:cTn id="16" dur="100" accel="100000" fill="hold">
                                              <p:stCondLst>
                                                <p:cond delay="400"/>
                                              </p:stCondLst>
                                            </p:cTn>
                                            <p:tgtEl>
                                              <p:spTgt spid="12"/>
                                            </p:tgtEl>
                                            <p:attrNameLst>
                                              <p:attrName>ppt_x</p:attrName>
                                            </p:attrNameLst>
                                          </p:cBhvr>
                                          <p:tavLst>
                                            <p:tav tm="0">
                                              <p:val>
                                                <p:strVal val="#ppt_x-0.05"/>
                                              </p:val>
                                            </p:tav>
                                            <p:tav tm="100000">
                                              <p:val>
                                                <p:strVal val="#ppt_x"/>
                                              </p:val>
                                            </p:tav>
                                          </p:tavLst>
                                        </p:anim>
                                        <p:anim calcmode="lin" valueType="num">
                                          <p:cBhvr>
                                            <p:cTn id="17" dur="100" accel="100000" fill="hold">
                                              <p:stCondLst>
                                                <p:cond delay="400"/>
                                              </p:stCondLst>
                                            </p:cTn>
                                            <p:tgtEl>
                                              <p:spTgt spid="12"/>
                                            </p:tgtEl>
                                            <p:attrNameLst>
                                              <p:attrName>ppt_y</p:attrName>
                                            </p:attrNameLst>
                                          </p:cBhvr>
                                          <p:tavLst>
                                            <p:tav tm="0">
                                              <p:val>
                                                <p:strVal val="#ppt_y+0.1"/>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ppt_x"/>
                                              </p:val>
                                            </p:tav>
                                            <p:tav tm="100000">
                                              <p:val>
                                                <p:strVal val="#ppt_x"/>
                                              </p:val>
                                            </p:tav>
                                          </p:tavLst>
                                        </p:anim>
                                        <p:anim calcmode="lin" valueType="num">
                                          <p:cBhvr additive="base">
                                            <p:cTn id="22" dur="500" fill="hold"/>
                                            <p:tgtEl>
                                              <p:spTgt spid="23"/>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14" presetClass="entr" presetSubtype="10" fill="hold" grpId="0"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randombar(horizontal)">
                                          <p:cBhvr>
                                            <p:cTn id="2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p:bldP spid="23" grpId="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141397" y="1973931"/>
            <a:ext cx="1570935" cy="1570935"/>
            <a:chOff x="5129707" y="1917416"/>
            <a:chExt cx="1570935" cy="1570935"/>
          </a:xfrm>
        </p:grpSpPr>
        <p:grpSp>
          <p:nvGrpSpPr>
            <p:cNvPr id="4" name="组合 3"/>
            <p:cNvGrpSpPr/>
            <p:nvPr/>
          </p:nvGrpSpPr>
          <p:grpSpPr>
            <a:xfrm>
              <a:off x="5129707" y="1917416"/>
              <a:ext cx="1570935" cy="1570935"/>
              <a:chOff x="5129707" y="1917416"/>
              <a:chExt cx="1570935" cy="1570935"/>
            </a:xfrm>
          </p:grpSpPr>
          <p:sp>
            <p:nvSpPr>
              <p:cNvPr id="28" name="任意多边形 27"/>
              <p:cNvSpPr/>
              <p:nvPr/>
            </p:nvSpPr>
            <p:spPr>
              <a:xfrm>
                <a:off x="5129707" y="1917416"/>
                <a:ext cx="1570935" cy="1570935"/>
              </a:xfrm>
              <a:custGeom>
                <a:avLst/>
                <a:gdLst>
                  <a:gd name="connsiteX0" fmla="*/ 1586555 w 2235200"/>
                  <a:gd name="connsiteY0" fmla="*/ 356377 h 2235200"/>
                  <a:gd name="connsiteX1" fmla="*/ 1760418 w 2235200"/>
                  <a:gd name="connsiteY1" fmla="*/ 210481 h 2235200"/>
                  <a:gd name="connsiteX2" fmla="*/ 1899314 w 2235200"/>
                  <a:gd name="connsiteY2" fmla="*/ 327029 h 2235200"/>
                  <a:gd name="connsiteX3" fmla="*/ 1785825 w 2235200"/>
                  <a:gd name="connsiteY3" fmla="*/ 523585 h 2235200"/>
                  <a:gd name="connsiteX4" fmla="*/ 1966144 w 2235200"/>
                  <a:gd name="connsiteY4" fmla="*/ 835907 h 2235200"/>
                  <a:gd name="connsiteX5" fmla="*/ 2193112 w 2235200"/>
                  <a:gd name="connsiteY5" fmla="*/ 835901 h 2235200"/>
                  <a:gd name="connsiteX6" fmla="*/ 2224597 w 2235200"/>
                  <a:gd name="connsiteY6" fmla="*/ 1014463 h 2235200"/>
                  <a:gd name="connsiteX7" fmla="*/ 2011316 w 2235200"/>
                  <a:gd name="connsiteY7" fmla="*/ 1092085 h 2235200"/>
                  <a:gd name="connsiteX8" fmla="*/ 1948692 w 2235200"/>
                  <a:gd name="connsiteY8" fmla="*/ 1447245 h 2235200"/>
                  <a:gd name="connsiteX9" fmla="*/ 2122562 w 2235200"/>
                  <a:gd name="connsiteY9" fmla="*/ 1593132 h 2235200"/>
                  <a:gd name="connsiteX10" fmla="*/ 2031904 w 2235200"/>
                  <a:gd name="connsiteY10" fmla="*/ 1750157 h 2235200"/>
                  <a:gd name="connsiteX11" fmla="*/ 1818627 w 2235200"/>
                  <a:gd name="connsiteY11" fmla="*/ 1672524 h 2235200"/>
                  <a:gd name="connsiteX12" fmla="*/ 1542362 w 2235200"/>
                  <a:gd name="connsiteY12" fmla="*/ 1904338 h 2235200"/>
                  <a:gd name="connsiteX13" fmla="*/ 1581780 w 2235200"/>
                  <a:gd name="connsiteY13" fmla="*/ 2127856 h 2235200"/>
                  <a:gd name="connsiteX14" fmla="*/ 1411398 w 2235200"/>
                  <a:gd name="connsiteY14" fmla="*/ 2189870 h 2235200"/>
                  <a:gd name="connsiteX15" fmla="*/ 1297919 w 2235200"/>
                  <a:gd name="connsiteY15" fmla="*/ 1993308 h 2235200"/>
                  <a:gd name="connsiteX16" fmla="*/ 937280 w 2235200"/>
                  <a:gd name="connsiteY16" fmla="*/ 1993308 h 2235200"/>
                  <a:gd name="connsiteX17" fmla="*/ 823802 w 2235200"/>
                  <a:gd name="connsiteY17" fmla="*/ 2189870 h 2235200"/>
                  <a:gd name="connsiteX18" fmla="*/ 653420 w 2235200"/>
                  <a:gd name="connsiteY18" fmla="*/ 2127856 h 2235200"/>
                  <a:gd name="connsiteX19" fmla="*/ 692839 w 2235200"/>
                  <a:gd name="connsiteY19" fmla="*/ 1904338 h 2235200"/>
                  <a:gd name="connsiteX20" fmla="*/ 416574 w 2235200"/>
                  <a:gd name="connsiteY20" fmla="*/ 1672524 h 2235200"/>
                  <a:gd name="connsiteX21" fmla="*/ 203296 w 2235200"/>
                  <a:gd name="connsiteY21" fmla="*/ 1750157 h 2235200"/>
                  <a:gd name="connsiteX22" fmla="*/ 112638 w 2235200"/>
                  <a:gd name="connsiteY22" fmla="*/ 1593132 h 2235200"/>
                  <a:gd name="connsiteX23" fmla="*/ 286508 w 2235200"/>
                  <a:gd name="connsiteY23" fmla="*/ 1447245 h 2235200"/>
                  <a:gd name="connsiteX24" fmla="*/ 223884 w 2235200"/>
                  <a:gd name="connsiteY24" fmla="*/ 1092085 h 2235200"/>
                  <a:gd name="connsiteX25" fmla="*/ 10603 w 2235200"/>
                  <a:gd name="connsiteY25" fmla="*/ 1014463 h 2235200"/>
                  <a:gd name="connsiteX26" fmla="*/ 42088 w 2235200"/>
                  <a:gd name="connsiteY26" fmla="*/ 835901 h 2235200"/>
                  <a:gd name="connsiteX27" fmla="*/ 269055 w 2235200"/>
                  <a:gd name="connsiteY27" fmla="*/ 835907 h 2235200"/>
                  <a:gd name="connsiteX28" fmla="*/ 449374 w 2235200"/>
                  <a:gd name="connsiteY28" fmla="*/ 523585 h 2235200"/>
                  <a:gd name="connsiteX29" fmla="*/ 335886 w 2235200"/>
                  <a:gd name="connsiteY29" fmla="*/ 327029 h 2235200"/>
                  <a:gd name="connsiteX30" fmla="*/ 474782 w 2235200"/>
                  <a:gd name="connsiteY30" fmla="*/ 210481 h 2235200"/>
                  <a:gd name="connsiteX31" fmla="*/ 648645 w 2235200"/>
                  <a:gd name="connsiteY31" fmla="*/ 356377 h 2235200"/>
                  <a:gd name="connsiteX32" fmla="*/ 987535 w 2235200"/>
                  <a:gd name="connsiteY32" fmla="*/ 233031 h 2235200"/>
                  <a:gd name="connsiteX33" fmla="*/ 1026942 w 2235200"/>
                  <a:gd name="connsiteY33" fmla="*/ 9511 h 2235200"/>
                  <a:gd name="connsiteX34" fmla="*/ 1208258 w 2235200"/>
                  <a:gd name="connsiteY34" fmla="*/ 9511 h 2235200"/>
                  <a:gd name="connsiteX35" fmla="*/ 1247665 w 2235200"/>
                  <a:gd name="connsiteY35" fmla="*/ 233031 h 2235200"/>
                  <a:gd name="connsiteX36" fmla="*/ 1586555 w 2235200"/>
                  <a:gd name="connsiteY36" fmla="*/ 356377 h 223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235200" h="2235200">
                    <a:moveTo>
                      <a:pt x="1586555" y="356377"/>
                    </a:moveTo>
                    <a:lnTo>
                      <a:pt x="1760418" y="210481"/>
                    </a:lnTo>
                    <a:lnTo>
                      <a:pt x="1899314" y="327029"/>
                    </a:lnTo>
                    <a:lnTo>
                      <a:pt x="1785825" y="523585"/>
                    </a:lnTo>
                    <a:cubicBezTo>
                      <a:pt x="1866522" y="614364"/>
                      <a:pt x="1927876" y="720632"/>
                      <a:pt x="1966144" y="835907"/>
                    </a:cubicBezTo>
                    <a:lnTo>
                      <a:pt x="2193112" y="835901"/>
                    </a:lnTo>
                    <a:lnTo>
                      <a:pt x="2224597" y="1014463"/>
                    </a:lnTo>
                    <a:lnTo>
                      <a:pt x="2011316" y="1092085"/>
                    </a:lnTo>
                    <a:cubicBezTo>
                      <a:pt x="2014782" y="1213496"/>
                      <a:pt x="1993474" y="1334341"/>
                      <a:pt x="1948692" y="1447245"/>
                    </a:cubicBezTo>
                    <a:lnTo>
                      <a:pt x="2122562" y="1593132"/>
                    </a:lnTo>
                    <a:lnTo>
                      <a:pt x="2031904" y="1750157"/>
                    </a:lnTo>
                    <a:lnTo>
                      <a:pt x="1818627" y="1672524"/>
                    </a:lnTo>
                    <a:cubicBezTo>
                      <a:pt x="1743241" y="1767759"/>
                      <a:pt x="1649240" y="1846634"/>
                      <a:pt x="1542362" y="1904338"/>
                    </a:cubicBezTo>
                    <a:lnTo>
                      <a:pt x="1581780" y="2127856"/>
                    </a:lnTo>
                    <a:lnTo>
                      <a:pt x="1411398" y="2189870"/>
                    </a:lnTo>
                    <a:lnTo>
                      <a:pt x="1297919" y="1993308"/>
                    </a:lnTo>
                    <a:cubicBezTo>
                      <a:pt x="1178954" y="2017804"/>
                      <a:pt x="1056245" y="2017804"/>
                      <a:pt x="937280" y="1993308"/>
                    </a:cubicBezTo>
                    <a:lnTo>
                      <a:pt x="823802" y="2189870"/>
                    </a:lnTo>
                    <a:lnTo>
                      <a:pt x="653420" y="2127856"/>
                    </a:lnTo>
                    <a:lnTo>
                      <a:pt x="692839" y="1904338"/>
                    </a:lnTo>
                    <a:cubicBezTo>
                      <a:pt x="585961" y="1846634"/>
                      <a:pt x="491960" y="1767758"/>
                      <a:pt x="416574" y="1672524"/>
                    </a:cubicBezTo>
                    <a:lnTo>
                      <a:pt x="203296" y="1750157"/>
                    </a:lnTo>
                    <a:lnTo>
                      <a:pt x="112638" y="1593132"/>
                    </a:lnTo>
                    <a:lnTo>
                      <a:pt x="286508" y="1447245"/>
                    </a:lnTo>
                    <a:cubicBezTo>
                      <a:pt x="241726" y="1334341"/>
                      <a:pt x="220417" y="1213496"/>
                      <a:pt x="223884" y="1092085"/>
                    </a:cubicBezTo>
                    <a:lnTo>
                      <a:pt x="10603" y="1014463"/>
                    </a:lnTo>
                    <a:lnTo>
                      <a:pt x="42088" y="835901"/>
                    </a:lnTo>
                    <a:lnTo>
                      <a:pt x="269055" y="835907"/>
                    </a:lnTo>
                    <a:cubicBezTo>
                      <a:pt x="307323" y="720632"/>
                      <a:pt x="368677" y="614363"/>
                      <a:pt x="449374" y="523585"/>
                    </a:cubicBezTo>
                    <a:lnTo>
                      <a:pt x="335886" y="327029"/>
                    </a:lnTo>
                    <a:lnTo>
                      <a:pt x="474782" y="210481"/>
                    </a:lnTo>
                    <a:lnTo>
                      <a:pt x="648645" y="356377"/>
                    </a:lnTo>
                    <a:cubicBezTo>
                      <a:pt x="752057" y="292669"/>
                      <a:pt x="867366" y="250701"/>
                      <a:pt x="987535" y="233031"/>
                    </a:cubicBezTo>
                    <a:lnTo>
                      <a:pt x="1026942" y="9511"/>
                    </a:lnTo>
                    <a:lnTo>
                      <a:pt x="1208258" y="9511"/>
                    </a:lnTo>
                    <a:lnTo>
                      <a:pt x="1247665" y="233031"/>
                    </a:lnTo>
                    <a:cubicBezTo>
                      <a:pt x="1367834" y="250700"/>
                      <a:pt x="1483142" y="292669"/>
                      <a:pt x="1586555" y="356377"/>
                    </a:cubicBezTo>
                    <a:close/>
                  </a:path>
                </a:pathLst>
              </a:custGeom>
              <a:gradFill flip="none" rotWithShape="1">
                <a:gsLst>
                  <a:gs pos="0">
                    <a:srgbClr val="C4C4C4"/>
                  </a:gs>
                  <a:gs pos="68000">
                    <a:sysClr val="window" lastClr="FFFFFF">
                      <a:lumMod val="95000"/>
                      <a:shade val="100000"/>
                      <a:satMod val="115000"/>
                    </a:sysClr>
                  </a:gs>
                </a:gsLst>
                <a:lin ang="16200000" scaled="1"/>
                <a:tileRect/>
              </a:gradFill>
              <a:ln w="19050" cap="flat" cmpd="sng" algn="ctr">
                <a:gradFill>
                  <a:gsLst>
                    <a:gs pos="0">
                      <a:schemeClr val="accent1">
                        <a:lumMod val="5000"/>
                        <a:lumOff val="95000"/>
                      </a:schemeClr>
                    </a:gs>
                    <a:gs pos="100000">
                      <a:schemeClr val="bg1">
                        <a:lumMod val="85000"/>
                      </a:schemeClr>
                    </a:gs>
                  </a:gsLst>
                  <a:lin ang="5400000" scaled="1"/>
                </a:gradFill>
                <a:prstDash val="solid"/>
              </a:ln>
              <a:effectLst>
                <a:outerShdw blurRad="114300" dist="50800" dir="10800000" sx="101000" sy="101000" algn="r" rotWithShape="0">
                  <a:prstClr val="black">
                    <a:alpha val="40000"/>
                  </a:prstClr>
                </a:outerShdw>
              </a:effectLst>
              <a:scene3d>
                <a:camera prst="orthographicFront">
                  <a:rot lat="0" lon="0" rev="0"/>
                </a:camera>
                <a:lightRig rig="glow" dir="t">
                  <a:rot lat="0" lon="0" rev="4800000"/>
                </a:lightRig>
              </a:scene3d>
              <a:sp3d prstMaterial="matte"/>
            </p:spPr>
            <p:txBody>
              <a:bodyPr spcFirstLastPara="0" vert="horz" wrap="square" lIns="501445" tIns="575655" rIns="501445" bIns="614746" numCol="1" spcCol="1270" anchor="ctr" anchorCtr="0">
                <a:noAutofit/>
              </a:bodyPr>
              <a:lstStyle/>
              <a:p>
                <a:pPr marL="0" marR="0" lvl="0" indent="0" algn="ctr" defTabSz="1822450" eaLnBrk="1" fontAlgn="auto" latinLnBrk="0" hangingPunct="1">
                  <a:lnSpc>
                    <a:spcPct val="90000"/>
                  </a:lnSpc>
                  <a:spcBef>
                    <a:spcPct val="0"/>
                  </a:spcBef>
                  <a:spcAft>
                    <a:spcPct val="35000"/>
                  </a:spcAft>
                  <a:buClrTx/>
                  <a:buSzTx/>
                  <a:buFontTx/>
                  <a:buNone/>
                  <a:defRPr/>
                </a:pPr>
                <a:endParaRPr kumimoji="0" lang="en-US" sz="4100" b="0" i="0" u="none" strike="noStrike" kern="1200" cap="none" spc="0" normalizeH="0" baseline="0" noProof="0" dirty="0">
                  <a:ln>
                    <a:noFill/>
                  </a:ln>
                  <a:solidFill>
                    <a:sysClr val="window" lastClr="FFFFFF"/>
                  </a:solidFill>
                  <a:effectLst/>
                  <a:uLnTx/>
                  <a:uFillTx/>
                  <a:latin typeface="Impact" panose="020B0806030902050204" pitchFamily="34" charset="0"/>
                </a:endParaRPr>
              </a:p>
            </p:txBody>
          </p:sp>
          <p:sp>
            <p:nvSpPr>
              <p:cNvPr id="29" name="椭圆 28"/>
              <p:cNvSpPr/>
              <p:nvPr/>
            </p:nvSpPr>
            <p:spPr>
              <a:xfrm>
                <a:off x="5395053" y="2182762"/>
                <a:ext cx="1040244" cy="1040244"/>
              </a:xfrm>
              <a:prstGeom prst="ellipse">
                <a:avLst/>
              </a:prstGeom>
              <a:gradFill flip="none" rotWithShape="1">
                <a:gsLst>
                  <a:gs pos="0">
                    <a:sysClr val="window" lastClr="FFFFFF">
                      <a:lumMod val="85000"/>
                    </a:sysClr>
                  </a:gs>
                  <a:gs pos="100000">
                    <a:sysClr val="window" lastClr="FFFFFF"/>
                  </a:gs>
                </a:gsLst>
                <a:lin ang="54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Impact" panose="020B0806030902050204" pitchFamily="34" charset="0"/>
                </a:endParaRPr>
              </a:p>
            </p:txBody>
          </p:sp>
          <p:sp>
            <p:nvSpPr>
              <p:cNvPr id="30" name="椭圆 29"/>
              <p:cNvSpPr/>
              <p:nvPr/>
            </p:nvSpPr>
            <p:spPr>
              <a:xfrm>
                <a:off x="5453213" y="2182503"/>
                <a:ext cx="923923" cy="923921"/>
              </a:xfrm>
              <a:prstGeom prst="ellipse">
                <a:avLst/>
              </a:prstGeom>
              <a:solidFill>
                <a:schemeClr val="accent1"/>
              </a:solidFill>
              <a:ln w="25400" cap="flat" cmpd="sng" algn="ctr">
                <a:noFill/>
                <a:prstDash val="solid"/>
              </a:ln>
              <a:effectLst>
                <a:innerShdw blurRad="139700" dist="50800" dir="13500000">
                  <a:prstClr val="black">
                    <a:alpha val="45000"/>
                  </a:prstClr>
                </a:inn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kern="0">
                  <a:solidFill>
                    <a:sysClr val="window" lastClr="FFFFFF"/>
                  </a:solidFill>
                  <a:latin typeface="Impact" panose="020B0806030902050204" pitchFamily="34" charset="0"/>
                </a:endParaRPr>
              </a:p>
            </p:txBody>
          </p:sp>
          <p:sp>
            <p:nvSpPr>
              <p:cNvPr id="31" name="椭圆 30"/>
              <p:cNvSpPr/>
              <p:nvPr/>
            </p:nvSpPr>
            <p:spPr>
              <a:xfrm>
                <a:off x="5543716" y="2331425"/>
                <a:ext cx="742916" cy="742916"/>
              </a:xfrm>
              <a:prstGeom prst="ellipse">
                <a:avLst/>
              </a:prstGeom>
              <a:solidFill>
                <a:sysClr val="window" lastClr="FFFFFF">
                  <a:lumMod val="95000"/>
                </a:sys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Impact" panose="020B0806030902050204" pitchFamily="34" charset="0"/>
                </a:endParaRPr>
              </a:p>
            </p:txBody>
          </p:sp>
        </p:grpSp>
        <p:sp>
          <p:nvSpPr>
            <p:cNvPr id="32" name="TextBox 39"/>
            <p:cNvSpPr txBox="1"/>
            <p:nvPr/>
          </p:nvSpPr>
          <p:spPr>
            <a:xfrm flipH="1">
              <a:off x="5543856" y="2352865"/>
              <a:ext cx="770577" cy="58356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00" b="1" i="0" u="none" strike="noStrike" kern="0" cap="none" spc="0" normalizeH="0" baseline="0" noProof="0" dirty="0">
                  <a:ln w="18415" cmpd="sng">
                    <a:noFill/>
                    <a:prstDash val="solid"/>
                  </a:ln>
                  <a:solidFill>
                    <a:schemeClr val="accent1"/>
                  </a:solidFill>
                  <a:effectLst>
                    <a:innerShdw blurRad="63500" dist="50800" dir="16200000">
                      <a:prstClr val="black">
                        <a:alpha val="50000"/>
                      </a:prstClr>
                    </a:innerShdw>
                  </a:effectLst>
                  <a:uLnTx/>
                  <a:uFillTx/>
                  <a:latin typeface="Impact" panose="020B0806030902050204" pitchFamily="34" charset="0"/>
                  <a:cs typeface="Times New Roman" panose="02020603050405020304" pitchFamily="18" charset="0"/>
                </a:rPr>
                <a:t>02</a:t>
              </a:r>
              <a:endParaRPr kumimoji="0" lang="zh-CN" altLang="en-US" sz="3200" b="1" i="0" u="none" strike="noStrike" kern="0" cap="none" spc="0" normalizeH="0" baseline="0" noProof="0" dirty="0">
                <a:ln w="18415" cmpd="sng">
                  <a:noFill/>
                  <a:prstDash val="solid"/>
                </a:ln>
                <a:solidFill>
                  <a:schemeClr val="accent1"/>
                </a:solidFill>
                <a:effectLst>
                  <a:innerShdw blurRad="63500" dist="50800" dir="16200000">
                    <a:prstClr val="black">
                      <a:alpha val="50000"/>
                    </a:prstClr>
                  </a:innerShdw>
                </a:effectLst>
                <a:uLnTx/>
                <a:uFillTx/>
                <a:latin typeface="Impact" panose="020B0806030902050204" pitchFamily="34" charset="0"/>
                <a:cs typeface="Times New Roman" panose="02020603050405020304" pitchFamily="18" charset="0"/>
              </a:endParaRPr>
            </a:p>
          </p:txBody>
        </p:sp>
      </p:grpSp>
      <p:sp>
        <p:nvSpPr>
          <p:cNvPr id="39" name="圆角矩形 6"/>
          <p:cNvSpPr/>
          <p:nvPr/>
        </p:nvSpPr>
        <p:spPr>
          <a:xfrm>
            <a:off x="1875888" y="1694455"/>
            <a:ext cx="950214" cy="396583"/>
          </a:xfrm>
          <a:custGeom>
            <a:avLst/>
            <a:gdLst>
              <a:gd name="connsiteX0" fmla="*/ 0 w 670708"/>
              <a:gd name="connsiteY0" fmla="*/ 112518 h 1095765"/>
              <a:gd name="connsiteX1" fmla="*/ 112518 w 670708"/>
              <a:gd name="connsiteY1" fmla="*/ 0 h 1095765"/>
              <a:gd name="connsiteX2" fmla="*/ 558190 w 670708"/>
              <a:gd name="connsiteY2" fmla="*/ 0 h 1095765"/>
              <a:gd name="connsiteX3" fmla="*/ 670708 w 670708"/>
              <a:gd name="connsiteY3" fmla="*/ 112518 h 1095765"/>
              <a:gd name="connsiteX4" fmla="*/ 670708 w 670708"/>
              <a:gd name="connsiteY4" fmla="*/ 983247 h 1095765"/>
              <a:gd name="connsiteX5" fmla="*/ 558190 w 670708"/>
              <a:gd name="connsiteY5" fmla="*/ 1095765 h 1095765"/>
              <a:gd name="connsiteX6" fmla="*/ 112518 w 670708"/>
              <a:gd name="connsiteY6" fmla="*/ 1095765 h 1095765"/>
              <a:gd name="connsiteX7" fmla="*/ 0 w 670708"/>
              <a:gd name="connsiteY7" fmla="*/ 983247 h 1095765"/>
              <a:gd name="connsiteX8" fmla="*/ 0 w 670708"/>
              <a:gd name="connsiteY8" fmla="*/ 112518 h 1095765"/>
              <a:gd name="connsiteX0-1" fmla="*/ 0 w 670708"/>
              <a:gd name="connsiteY0-2" fmla="*/ 983247 h 1095765"/>
              <a:gd name="connsiteX1-3" fmla="*/ 0 w 670708"/>
              <a:gd name="connsiteY1-4" fmla="*/ 112518 h 1095765"/>
              <a:gd name="connsiteX2-5" fmla="*/ 112518 w 670708"/>
              <a:gd name="connsiteY2-6" fmla="*/ 0 h 1095765"/>
              <a:gd name="connsiteX3-7" fmla="*/ 558190 w 670708"/>
              <a:gd name="connsiteY3-8" fmla="*/ 0 h 1095765"/>
              <a:gd name="connsiteX4-9" fmla="*/ 670708 w 670708"/>
              <a:gd name="connsiteY4-10" fmla="*/ 112518 h 1095765"/>
              <a:gd name="connsiteX5-11" fmla="*/ 670708 w 670708"/>
              <a:gd name="connsiteY5-12" fmla="*/ 983247 h 1095765"/>
              <a:gd name="connsiteX6-13" fmla="*/ 558190 w 670708"/>
              <a:gd name="connsiteY6-14" fmla="*/ 1095765 h 1095765"/>
              <a:gd name="connsiteX7-15" fmla="*/ 112518 w 670708"/>
              <a:gd name="connsiteY7-16" fmla="*/ 1095765 h 1095765"/>
              <a:gd name="connsiteX8-17" fmla="*/ 91440 w 670708"/>
              <a:gd name="connsiteY8-18" fmla="*/ 1074687 h 1095765"/>
              <a:gd name="connsiteX0-19" fmla="*/ 0 w 670708"/>
              <a:gd name="connsiteY0-20" fmla="*/ 983247 h 1095765"/>
              <a:gd name="connsiteX1-21" fmla="*/ 0 w 670708"/>
              <a:gd name="connsiteY1-22" fmla="*/ 112518 h 1095765"/>
              <a:gd name="connsiteX2-23" fmla="*/ 112518 w 670708"/>
              <a:gd name="connsiteY2-24" fmla="*/ 0 h 1095765"/>
              <a:gd name="connsiteX3-25" fmla="*/ 558190 w 670708"/>
              <a:gd name="connsiteY3-26" fmla="*/ 0 h 1095765"/>
              <a:gd name="connsiteX4-27" fmla="*/ 670708 w 670708"/>
              <a:gd name="connsiteY4-28" fmla="*/ 112518 h 1095765"/>
              <a:gd name="connsiteX5-29" fmla="*/ 670708 w 670708"/>
              <a:gd name="connsiteY5-30" fmla="*/ 983247 h 1095765"/>
              <a:gd name="connsiteX6-31" fmla="*/ 558190 w 670708"/>
              <a:gd name="connsiteY6-32" fmla="*/ 1095765 h 1095765"/>
              <a:gd name="connsiteX7-33" fmla="*/ 112518 w 670708"/>
              <a:gd name="connsiteY7-34" fmla="*/ 1095765 h 1095765"/>
              <a:gd name="connsiteX0-35" fmla="*/ 0 w 670708"/>
              <a:gd name="connsiteY0-36" fmla="*/ 983247 h 1095765"/>
              <a:gd name="connsiteX1-37" fmla="*/ 0 w 670708"/>
              <a:gd name="connsiteY1-38" fmla="*/ 112518 h 1095765"/>
              <a:gd name="connsiteX2-39" fmla="*/ 112518 w 670708"/>
              <a:gd name="connsiteY2-40" fmla="*/ 0 h 1095765"/>
              <a:gd name="connsiteX3-41" fmla="*/ 558190 w 670708"/>
              <a:gd name="connsiteY3-42" fmla="*/ 0 h 1095765"/>
              <a:gd name="connsiteX4-43" fmla="*/ 670708 w 670708"/>
              <a:gd name="connsiteY4-44" fmla="*/ 112518 h 1095765"/>
              <a:gd name="connsiteX5-45" fmla="*/ 670708 w 670708"/>
              <a:gd name="connsiteY5-46" fmla="*/ 983247 h 1095765"/>
              <a:gd name="connsiteX6-47" fmla="*/ 558190 w 670708"/>
              <a:gd name="connsiteY6-48" fmla="*/ 1095765 h 1095765"/>
              <a:gd name="connsiteX0-49" fmla="*/ 0 w 670708"/>
              <a:gd name="connsiteY0-50" fmla="*/ 983247 h 983247"/>
              <a:gd name="connsiteX1-51" fmla="*/ 0 w 670708"/>
              <a:gd name="connsiteY1-52" fmla="*/ 112518 h 983247"/>
              <a:gd name="connsiteX2-53" fmla="*/ 112518 w 670708"/>
              <a:gd name="connsiteY2-54" fmla="*/ 0 h 983247"/>
              <a:gd name="connsiteX3-55" fmla="*/ 558190 w 670708"/>
              <a:gd name="connsiteY3-56" fmla="*/ 0 h 983247"/>
              <a:gd name="connsiteX4-57" fmla="*/ 670708 w 670708"/>
              <a:gd name="connsiteY4-58" fmla="*/ 112518 h 983247"/>
              <a:gd name="connsiteX5-59" fmla="*/ 670708 w 670708"/>
              <a:gd name="connsiteY5-60" fmla="*/ 983247 h 983247"/>
              <a:gd name="connsiteX0-61" fmla="*/ 0 w 670708"/>
              <a:gd name="connsiteY0-62" fmla="*/ 112518 h 983247"/>
              <a:gd name="connsiteX1-63" fmla="*/ 112518 w 670708"/>
              <a:gd name="connsiteY1-64" fmla="*/ 0 h 983247"/>
              <a:gd name="connsiteX2-65" fmla="*/ 558190 w 670708"/>
              <a:gd name="connsiteY2-66" fmla="*/ 0 h 983247"/>
              <a:gd name="connsiteX3-67" fmla="*/ 670708 w 670708"/>
              <a:gd name="connsiteY3-68" fmla="*/ 112518 h 983247"/>
              <a:gd name="connsiteX4-69" fmla="*/ 670708 w 670708"/>
              <a:gd name="connsiteY4-70" fmla="*/ 983247 h 983247"/>
              <a:gd name="connsiteX0-71" fmla="*/ 0 w 558190"/>
              <a:gd name="connsiteY0-72" fmla="*/ 0 h 983247"/>
              <a:gd name="connsiteX1-73" fmla="*/ 445672 w 558190"/>
              <a:gd name="connsiteY1-74" fmla="*/ 0 h 983247"/>
              <a:gd name="connsiteX2-75" fmla="*/ 558190 w 558190"/>
              <a:gd name="connsiteY2-76" fmla="*/ 112518 h 983247"/>
              <a:gd name="connsiteX3-77" fmla="*/ 558190 w 558190"/>
              <a:gd name="connsiteY3-78" fmla="*/ 983247 h 983247"/>
              <a:gd name="connsiteX0-79" fmla="*/ 0 w 841896"/>
              <a:gd name="connsiteY0-80" fmla="*/ 0 h 720809"/>
              <a:gd name="connsiteX1-81" fmla="*/ 445672 w 841896"/>
              <a:gd name="connsiteY1-82" fmla="*/ 0 h 720809"/>
              <a:gd name="connsiteX2-83" fmla="*/ 558190 w 841896"/>
              <a:gd name="connsiteY2-84" fmla="*/ 112518 h 720809"/>
              <a:gd name="connsiteX3-85" fmla="*/ 841896 w 841896"/>
              <a:gd name="connsiteY3-86" fmla="*/ 720809 h 720809"/>
              <a:gd name="connsiteX0-87" fmla="*/ 0 w 841896"/>
              <a:gd name="connsiteY0-88" fmla="*/ 0 h 720809"/>
              <a:gd name="connsiteX1-89" fmla="*/ 445672 w 841896"/>
              <a:gd name="connsiteY1-90" fmla="*/ 0 h 720809"/>
              <a:gd name="connsiteX2-91" fmla="*/ 589714 w 841896"/>
              <a:gd name="connsiteY2-92" fmla="*/ 112518 h 720809"/>
              <a:gd name="connsiteX3-93" fmla="*/ 841896 w 841896"/>
              <a:gd name="connsiteY3-94" fmla="*/ 720809 h 720809"/>
              <a:gd name="connsiteX0-95" fmla="*/ 0 w 841896"/>
              <a:gd name="connsiteY0-96" fmla="*/ 0 h 720809"/>
              <a:gd name="connsiteX1-97" fmla="*/ 445672 w 841896"/>
              <a:gd name="connsiteY1-98" fmla="*/ 0 h 720809"/>
              <a:gd name="connsiteX2-99" fmla="*/ 589714 w 841896"/>
              <a:gd name="connsiteY2-100" fmla="*/ 112518 h 720809"/>
              <a:gd name="connsiteX3-101" fmla="*/ 841896 w 841896"/>
              <a:gd name="connsiteY3-102" fmla="*/ 720809 h 720809"/>
            </a:gdLst>
            <a:ahLst/>
            <a:cxnLst>
              <a:cxn ang="0">
                <a:pos x="connsiteX0-1" y="connsiteY0-2"/>
              </a:cxn>
              <a:cxn ang="0">
                <a:pos x="connsiteX1-3" y="connsiteY1-4"/>
              </a:cxn>
              <a:cxn ang="0">
                <a:pos x="connsiteX2-5" y="connsiteY2-6"/>
              </a:cxn>
              <a:cxn ang="0">
                <a:pos x="connsiteX3-7" y="connsiteY3-8"/>
              </a:cxn>
            </a:cxnLst>
            <a:rect l="l" t="t" r="r" b="b"/>
            <a:pathLst>
              <a:path w="841896" h="720809">
                <a:moveTo>
                  <a:pt x="0" y="0"/>
                </a:moveTo>
                <a:lnTo>
                  <a:pt x="445672" y="0"/>
                </a:lnTo>
                <a:cubicBezTo>
                  <a:pt x="507814" y="0"/>
                  <a:pt x="550309" y="33334"/>
                  <a:pt x="589714" y="112518"/>
                </a:cubicBezTo>
                <a:lnTo>
                  <a:pt x="841896" y="720809"/>
                </a:lnTo>
              </a:path>
            </a:pathLst>
          </a:custGeom>
          <a:ln w="12700">
            <a:solidFill>
              <a:schemeClr val="bg2">
                <a:lumMod val="25000"/>
                <a:alpha val="80000"/>
              </a:schemeClr>
            </a:solidFill>
            <a:prstDash val="solid"/>
            <a:headEnd type="oval" w="med"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solidFill>
                <a:schemeClr val="tx1"/>
              </a:solidFill>
            </a:endParaRPr>
          </a:p>
        </p:txBody>
      </p:sp>
      <p:sp>
        <p:nvSpPr>
          <p:cNvPr id="40" name="矩形 39"/>
          <p:cNvSpPr/>
          <p:nvPr/>
        </p:nvSpPr>
        <p:spPr>
          <a:xfrm>
            <a:off x="-8" y="1491156"/>
            <a:ext cx="1951799" cy="428625"/>
          </a:xfrm>
          <a:prstGeom prst="rect">
            <a:avLst/>
          </a:prstGeom>
        </p:spPr>
        <p:txBody>
          <a:bodyPr wrap="square" lIns="91431" tIns="45716" rIns="91431" bIns="45716">
            <a:spAutoFit/>
          </a:bodyPr>
          <a:lstStyle/>
          <a:p>
            <a:pPr algn="r"/>
            <a:r>
              <a:rPr lang="zh-CN" altLang="en-US" sz="2200" b="1" dirty="0">
                <a:solidFill>
                  <a:schemeClr val="tx1">
                    <a:lumMod val="75000"/>
                    <a:lumOff val="25000"/>
                  </a:schemeClr>
                </a:solidFill>
                <a:latin typeface="微软雅黑" panose="020B0503020204020204" pitchFamily="34" charset="-122"/>
                <a:ea typeface="微软雅黑" panose="020B0503020204020204" pitchFamily="34" charset="-122"/>
              </a:rPr>
              <a:t>清洗数据</a:t>
            </a:r>
          </a:p>
        </p:txBody>
      </p:sp>
      <p:sp>
        <p:nvSpPr>
          <p:cNvPr id="41" name="矩形 47"/>
          <p:cNvSpPr>
            <a:spLocks noChangeArrowheads="1"/>
          </p:cNvSpPr>
          <p:nvPr/>
        </p:nvSpPr>
        <p:spPr bwMode="auto">
          <a:xfrm>
            <a:off x="854710" y="2091055"/>
            <a:ext cx="128651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lnSpc>
                <a:spcPct val="120000"/>
              </a:lnSpc>
              <a:spcBef>
                <a:spcPct val="0"/>
              </a:spcBef>
              <a:buNone/>
            </a:pPr>
            <a:r>
              <a:rPr lang="zh-CN" altLang="en-US" sz="1400" dirty="0">
                <a:solidFill>
                  <a:schemeClr val="tx1">
                    <a:lumMod val="75000"/>
                    <a:lumOff val="25000"/>
                  </a:schemeClr>
                </a:solidFill>
                <a:sym typeface="微软雅黑" panose="020B0503020204020204" pitchFamily="34" charset="-122"/>
              </a:rPr>
              <a:t>选择信息、删除重复</a:t>
            </a:r>
          </a:p>
        </p:txBody>
      </p:sp>
      <p:sp>
        <p:nvSpPr>
          <p:cNvPr id="54" name="矩形 53"/>
          <p:cNvSpPr>
            <a:spLocks noChangeArrowheads="1"/>
          </p:cNvSpPr>
          <p:nvPr/>
        </p:nvSpPr>
        <p:spPr bwMode="auto">
          <a:xfrm>
            <a:off x="705756" y="193280"/>
            <a:ext cx="1814830"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清洗数据</a:t>
            </a:r>
          </a:p>
        </p:txBody>
      </p:sp>
      <p:pic>
        <p:nvPicPr>
          <p:cNvPr id="13" name="图片 12"/>
          <p:cNvPicPr>
            <a:picLocks noChangeAspect="1"/>
          </p:cNvPicPr>
          <p:nvPr/>
        </p:nvPicPr>
        <p:blipFill>
          <a:blip r:embed="rId3"/>
          <a:stretch>
            <a:fillRect/>
          </a:stretch>
        </p:blipFill>
        <p:spPr>
          <a:xfrm>
            <a:off x="4457065" y="-635"/>
            <a:ext cx="7620000" cy="68586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pull dir="ld"/>
      </p:transition>
    </mc:Choice>
    <mc:Fallback xmlns="">
      <p:transition spd="slow">
        <p:pull dir="l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left)">
                                      <p:cBhvr>
                                        <p:cTn id="7" dur="500"/>
                                        <p:tgtEl>
                                          <p:spTgt spid="54"/>
                                        </p:tgtEl>
                                      </p:cBhvr>
                                    </p:animEffect>
                                  </p:childTnLst>
                                </p:cTn>
                              </p:par>
                              <p:par>
                                <p:cTn id="8" presetID="2" presetClass="entr" presetSubtype="1" decel="42000" fill="hold" nodeType="withEffect">
                                  <p:stCondLst>
                                    <p:cond delay="350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500" fill="hold"/>
                                        <p:tgtEl>
                                          <p:spTgt spid="7"/>
                                        </p:tgtEl>
                                        <p:attrNameLst>
                                          <p:attrName>ppt_x</p:attrName>
                                        </p:attrNameLst>
                                      </p:cBhvr>
                                      <p:tavLst>
                                        <p:tav tm="0">
                                          <p:val>
                                            <p:strVal val="#ppt_x"/>
                                          </p:val>
                                        </p:tav>
                                        <p:tav tm="100000">
                                          <p:val>
                                            <p:strVal val="#ppt_x"/>
                                          </p:val>
                                        </p:tav>
                                      </p:tavLst>
                                    </p:anim>
                                    <p:anim calcmode="lin" valueType="num">
                                      <p:cBhvr additive="base">
                                        <p:cTn id="11" dur="500" fill="hold"/>
                                        <p:tgtEl>
                                          <p:spTgt spid="7"/>
                                        </p:tgtEl>
                                        <p:attrNameLst>
                                          <p:attrName>ppt_y</p:attrName>
                                        </p:attrNameLst>
                                      </p:cBhvr>
                                      <p:tavLst>
                                        <p:tav tm="0">
                                          <p:val>
                                            <p:strVal val="0-#ppt_h/2"/>
                                          </p:val>
                                        </p:tav>
                                        <p:tav tm="100000">
                                          <p:val>
                                            <p:strVal val="#ppt_y"/>
                                          </p:val>
                                        </p:tav>
                                      </p:tavLst>
                                    </p:anim>
                                  </p:childTnLst>
                                </p:cTn>
                              </p:par>
                              <p:par>
                                <p:cTn id="12" presetID="18" presetClass="entr" presetSubtype="9" fill="hold" grpId="0" nodeType="withEffect">
                                  <p:stCondLst>
                                    <p:cond delay="4250"/>
                                  </p:stCondLst>
                                  <p:childTnLst>
                                    <p:set>
                                      <p:cBhvr>
                                        <p:cTn id="13" dur="1" fill="hold">
                                          <p:stCondLst>
                                            <p:cond delay="0"/>
                                          </p:stCondLst>
                                        </p:cTn>
                                        <p:tgtEl>
                                          <p:spTgt spid="39"/>
                                        </p:tgtEl>
                                        <p:attrNameLst>
                                          <p:attrName>style.visibility</p:attrName>
                                        </p:attrNameLst>
                                      </p:cBhvr>
                                      <p:to>
                                        <p:strVal val="visible"/>
                                      </p:to>
                                    </p:set>
                                    <p:animEffect transition="in" filter="strips(upLeft)">
                                      <p:cBhvr>
                                        <p:cTn id="14" dur="500"/>
                                        <p:tgtEl>
                                          <p:spTgt spid="39"/>
                                        </p:tgtEl>
                                      </p:cBhvr>
                                    </p:animEffect>
                                  </p:childTnLst>
                                </p:cTn>
                              </p:par>
                              <p:par>
                                <p:cTn id="15" presetID="2" presetClass="entr" presetSubtype="8" fill="hold" grpId="0" nodeType="withEffect">
                                  <p:stCondLst>
                                    <p:cond delay="425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500" fill="hold"/>
                                        <p:tgtEl>
                                          <p:spTgt spid="40"/>
                                        </p:tgtEl>
                                        <p:attrNameLst>
                                          <p:attrName>ppt_x</p:attrName>
                                        </p:attrNameLst>
                                      </p:cBhvr>
                                      <p:tavLst>
                                        <p:tav tm="0">
                                          <p:val>
                                            <p:strVal val="0-#ppt_w/2"/>
                                          </p:val>
                                        </p:tav>
                                        <p:tav tm="100000">
                                          <p:val>
                                            <p:strVal val="#ppt_x"/>
                                          </p:val>
                                        </p:tav>
                                      </p:tavLst>
                                    </p:anim>
                                    <p:anim calcmode="lin" valueType="num">
                                      <p:cBhvr additive="base">
                                        <p:cTn id="18" dur="500" fill="hold"/>
                                        <p:tgtEl>
                                          <p:spTgt spid="40"/>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4250"/>
                                  </p:stCondLst>
                                  <p:childTnLst>
                                    <p:set>
                                      <p:cBhvr>
                                        <p:cTn id="20" dur="1" fill="hold">
                                          <p:stCondLst>
                                            <p:cond delay="0"/>
                                          </p:stCondLst>
                                        </p:cTn>
                                        <p:tgtEl>
                                          <p:spTgt spid="41"/>
                                        </p:tgtEl>
                                        <p:attrNameLst>
                                          <p:attrName>style.visibility</p:attrName>
                                        </p:attrNameLst>
                                      </p:cBhvr>
                                      <p:to>
                                        <p:strVal val="visible"/>
                                      </p:to>
                                    </p:set>
                                    <p:anim calcmode="lin" valueType="num">
                                      <p:cBhvr additive="base">
                                        <p:cTn id="21" dur="500" fill="hold"/>
                                        <p:tgtEl>
                                          <p:spTgt spid="41"/>
                                        </p:tgtEl>
                                        <p:attrNameLst>
                                          <p:attrName>ppt_x</p:attrName>
                                        </p:attrNameLst>
                                      </p:cBhvr>
                                      <p:tavLst>
                                        <p:tav tm="0">
                                          <p:val>
                                            <p:strVal val="0-#ppt_w/2"/>
                                          </p:val>
                                        </p:tav>
                                        <p:tav tm="100000">
                                          <p:val>
                                            <p:strVal val="#ppt_x"/>
                                          </p:val>
                                        </p:tav>
                                      </p:tavLst>
                                    </p:anim>
                                    <p:anim calcmode="lin" valueType="num">
                                      <p:cBhvr additive="base">
                                        <p:cTn id="22" dur="500" fill="hold"/>
                                        <p:tgtEl>
                                          <p:spTgt spid="41"/>
                                        </p:tgtEl>
                                        <p:attrNameLst>
                                          <p:attrName>ppt_y</p:attrName>
                                        </p:attrNameLst>
                                      </p:cBhvr>
                                      <p:tavLst>
                                        <p:tav tm="0">
                                          <p:val>
                                            <p:strVal val="#ppt_y"/>
                                          </p:val>
                                        </p:tav>
                                        <p:tav tm="100000">
                                          <p:val>
                                            <p:strVal val="#ppt_y"/>
                                          </p:val>
                                        </p:tav>
                                      </p:tavLst>
                                    </p:anim>
                                  </p:childTnLst>
                                </p:cTn>
                              </p:par>
                              <p:par>
                                <p:cTn id="23" presetID="8" presetClass="emph" presetSubtype="0" repeatCount="indefinite" fill="hold" nodeType="withEffect">
                                  <p:stCondLst>
                                    <p:cond delay="4250"/>
                                  </p:stCondLst>
                                  <p:childTnLst>
                                    <p:animRot by="21600000">
                                      <p:cBhvr>
                                        <p:cTn id="24" dur="15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ldLvl="0" animBg="1"/>
      <p:bldP spid="40" grpId="0"/>
      <p:bldP spid="41" grpId="0"/>
      <p:bldP spid="5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141397" y="1973931"/>
            <a:ext cx="1570935" cy="1570935"/>
            <a:chOff x="5129707" y="1917416"/>
            <a:chExt cx="1570935" cy="1570935"/>
          </a:xfrm>
        </p:grpSpPr>
        <p:grpSp>
          <p:nvGrpSpPr>
            <p:cNvPr id="4" name="组合 3"/>
            <p:cNvGrpSpPr/>
            <p:nvPr/>
          </p:nvGrpSpPr>
          <p:grpSpPr>
            <a:xfrm>
              <a:off x="5129707" y="1917416"/>
              <a:ext cx="1570935" cy="1570935"/>
              <a:chOff x="5129707" y="1917416"/>
              <a:chExt cx="1570935" cy="1570935"/>
            </a:xfrm>
          </p:grpSpPr>
          <p:sp>
            <p:nvSpPr>
              <p:cNvPr id="28" name="任意多边形 27"/>
              <p:cNvSpPr/>
              <p:nvPr/>
            </p:nvSpPr>
            <p:spPr>
              <a:xfrm>
                <a:off x="5129707" y="1917416"/>
                <a:ext cx="1570935" cy="1570935"/>
              </a:xfrm>
              <a:custGeom>
                <a:avLst/>
                <a:gdLst>
                  <a:gd name="connsiteX0" fmla="*/ 1586555 w 2235200"/>
                  <a:gd name="connsiteY0" fmla="*/ 356377 h 2235200"/>
                  <a:gd name="connsiteX1" fmla="*/ 1760418 w 2235200"/>
                  <a:gd name="connsiteY1" fmla="*/ 210481 h 2235200"/>
                  <a:gd name="connsiteX2" fmla="*/ 1899314 w 2235200"/>
                  <a:gd name="connsiteY2" fmla="*/ 327029 h 2235200"/>
                  <a:gd name="connsiteX3" fmla="*/ 1785825 w 2235200"/>
                  <a:gd name="connsiteY3" fmla="*/ 523585 h 2235200"/>
                  <a:gd name="connsiteX4" fmla="*/ 1966144 w 2235200"/>
                  <a:gd name="connsiteY4" fmla="*/ 835907 h 2235200"/>
                  <a:gd name="connsiteX5" fmla="*/ 2193112 w 2235200"/>
                  <a:gd name="connsiteY5" fmla="*/ 835901 h 2235200"/>
                  <a:gd name="connsiteX6" fmla="*/ 2224597 w 2235200"/>
                  <a:gd name="connsiteY6" fmla="*/ 1014463 h 2235200"/>
                  <a:gd name="connsiteX7" fmla="*/ 2011316 w 2235200"/>
                  <a:gd name="connsiteY7" fmla="*/ 1092085 h 2235200"/>
                  <a:gd name="connsiteX8" fmla="*/ 1948692 w 2235200"/>
                  <a:gd name="connsiteY8" fmla="*/ 1447245 h 2235200"/>
                  <a:gd name="connsiteX9" fmla="*/ 2122562 w 2235200"/>
                  <a:gd name="connsiteY9" fmla="*/ 1593132 h 2235200"/>
                  <a:gd name="connsiteX10" fmla="*/ 2031904 w 2235200"/>
                  <a:gd name="connsiteY10" fmla="*/ 1750157 h 2235200"/>
                  <a:gd name="connsiteX11" fmla="*/ 1818627 w 2235200"/>
                  <a:gd name="connsiteY11" fmla="*/ 1672524 h 2235200"/>
                  <a:gd name="connsiteX12" fmla="*/ 1542362 w 2235200"/>
                  <a:gd name="connsiteY12" fmla="*/ 1904338 h 2235200"/>
                  <a:gd name="connsiteX13" fmla="*/ 1581780 w 2235200"/>
                  <a:gd name="connsiteY13" fmla="*/ 2127856 h 2235200"/>
                  <a:gd name="connsiteX14" fmla="*/ 1411398 w 2235200"/>
                  <a:gd name="connsiteY14" fmla="*/ 2189870 h 2235200"/>
                  <a:gd name="connsiteX15" fmla="*/ 1297919 w 2235200"/>
                  <a:gd name="connsiteY15" fmla="*/ 1993308 h 2235200"/>
                  <a:gd name="connsiteX16" fmla="*/ 937280 w 2235200"/>
                  <a:gd name="connsiteY16" fmla="*/ 1993308 h 2235200"/>
                  <a:gd name="connsiteX17" fmla="*/ 823802 w 2235200"/>
                  <a:gd name="connsiteY17" fmla="*/ 2189870 h 2235200"/>
                  <a:gd name="connsiteX18" fmla="*/ 653420 w 2235200"/>
                  <a:gd name="connsiteY18" fmla="*/ 2127856 h 2235200"/>
                  <a:gd name="connsiteX19" fmla="*/ 692839 w 2235200"/>
                  <a:gd name="connsiteY19" fmla="*/ 1904338 h 2235200"/>
                  <a:gd name="connsiteX20" fmla="*/ 416574 w 2235200"/>
                  <a:gd name="connsiteY20" fmla="*/ 1672524 h 2235200"/>
                  <a:gd name="connsiteX21" fmla="*/ 203296 w 2235200"/>
                  <a:gd name="connsiteY21" fmla="*/ 1750157 h 2235200"/>
                  <a:gd name="connsiteX22" fmla="*/ 112638 w 2235200"/>
                  <a:gd name="connsiteY22" fmla="*/ 1593132 h 2235200"/>
                  <a:gd name="connsiteX23" fmla="*/ 286508 w 2235200"/>
                  <a:gd name="connsiteY23" fmla="*/ 1447245 h 2235200"/>
                  <a:gd name="connsiteX24" fmla="*/ 223884 w 2235200"/>
                  <a:gd name="connsiteY24" fmla="*/ 1092085 h 2235200"/>
                  <a:gd name="connsiteX25" fmla="*/ 10603 w 2235200"/>
                  <a:gd name="connsiteY25" fmla="*/ 1014463 h 2235200"/>
                  <a:gd name="connsiteX26" fmla="*/ 42088 w 2235200"/>
                  <a:gd name="connsiteY26" fmla="*/ 835901 h 2235200"/>
                  <a:gd name="connsiteX27" fmla="*/ 269055 w 2235200"/>
                  <a:gd name="connsiteY27" fmla="*/ 835907 h 2235200"/>
                  <a:gd name="connsiteX28" fmla="*/ 449374 w 2235200"/>
                  <a:gd name="connsiteY28" fmla="*/ 523585 h 2235200"/>
                  <a:gd name="connsiteX29" fmla="*/ 335886 w 2235200"/>
                  <a:gd name="connsiteY29" fmla="*/ 327029 h 2235200"/>
                  <a:gd name="connsiteX30" fmla="*/ 474782 w 2235200"/>
                  <a:gd name="connsiteY30" fmla="*/ 210481 h 2235200"/>
                  <a:gd name="connsiteX31" fmla="*/ 648645 w 2235200"/>
                  <a:gd name="connsiteY31" fmla="*/ 356377 h 2235200"/>
                  <a:gd name="connsiteX32" fmla="*/ 987535 w 2235200"/>
                  <a:gd name="connsiteY32" fmla="*/ 233031 h 2235200"/>
                  <a:gd name="connsiteX33" fmla="*/ 1026942 w 2235200"/>
                  <a:gd name="connsiteY33" fmla="*/ 9511 h 2235200"/>
                  <a:gd name="connsiteX34" fmla="*/ 1208258 w 2235200"/>
                  <a:gd name="connsiteY34" fmla="*/ 9511 h 2235200"/>
                  <a:gd name="connsiteX35" fmla="*/ 1247665 w 2235200"/>
                  <a:gd name="connsiteY35" fmla="*/ 233031 h 2235200"/>
                  <a:gd name="connsiteX36" fmla="*/ 1586555 w 2235200"/>
                  <a:gd name="connsiteY36" fmla="*/ 356377 h 223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235200" h="2235200">
                    <a:moveTo>
                      <a:pt x="1586555" y="356377"/>
                    </a:moveTo>
                    <a:lnTo>
                      <a:pt x="1760418" y="210481"/>
                    </a:lnTo>
                    <a:lnTo>
                      <a:pt x="1899314" y="327029"/>
                    </a:lnTo>
                    <a:lnTo>
                      <a:pt x="1785825" y="523585"/>
                    </a:lnTo>
                    <a:cubicBezTo>
                      <a:pt x="1866522" y="614364"/>
                      <a:pt x="1927876" y="720632"/>
                      <a:pt x="1966144" y="835907"/>
                    </a:cubicBezTo>
                    <a:lnTo>
                      <a:pt x="2193112" y="835901"/>
                    </a:lnTo>
                    <a:lnTo>
                      <a:pt x="2224597" y="1014463"/>
                    </a:lnTo>
                    <a:lnTo>
                      <a:pt x="2011316" y="1092085"/>
                    </a:lnTo>
                    <a:cubicBezTo>
                      <a:pt x="2014782" y="1213496"/>
                      <a:pt x="1993474" y="1334341"/>
                      <a:pt x="1948692" y="1447245"/>
                    </a:cubicBezTo>
                    <a:lnTo>
                      <a:pt x="2122562" y="1593132"/>
                    </a:lnTo>
                    <a:lnTo>
                      <a:pt x="2031904" y="1750157"/>
                    </a:lnTo>
                    <a:lnTo>
                      <a:pt x="1818627" y="1672524"/>
                    </a:lnTo>
                    <a:cubicBezTo>
                      <a:pt x="1743241" y="1767759"/>
                      <a:pt x="1649240" y="1846634"/>
                      <a:pt x="1542362" y="1904338"/>
                    </a:cubicBezTo>
                    <a:lnTo>
                      <a:pt x="1581780" y="2127856"/>
                    </a:lnTo>
                    <a:lnTo>
                      <a:pt x="1411398" y="2189870"/>
                    </a:lnTo>
                    <a:lnTo>
                      <a:pt x="1297919" y="1993308"/>
                    </a:lnTo>
                    <a:cubicBezTo>
                      <a:pt x="1178954" y="2017804"/>
                      <a:pt x="1056245" y="2017804"/>
                      <a:pt x="937280" y="1993308"/>
                    </a:cubicBezTo>
                    <a:lnTo>
                      <a:pt x="823802" y="2189870"/>
                    </a:lnTo>
                    <a:lnTo>
                      <a:pt x="653420" y="2127856"/>
                    </a:lnTo>
                    <a:lnTo>
                      <a:pt x="692839" y="1904338"/>
                    </a:lnTo>
                    <a:cubicBezTo>
                      <a:pt x="585961" y="1846634"/>
                      <a:pt x="491960" y="1767758"/>
                      <a:pt x="416574" y="1672524"/>
                    </a:cubicBezTo>
                    <a:lnTo>
                      <a:pt x="203296" y="1750157"/>
                    </a:lnTo>
                    <a:lnTo>
                      <a:pt x="112638" y="1593132"/>
                    </a:lnTo>
                    <a:lnTo>
                      <a:pt x="286508" y="1447245"/>
                    </a:lnTo>
                    <a:cubicBezTo>
                      <a:pt x="241726" y="1334341"/>
                      <a:pt x="220417" y="1213496"/>
                      <a:pt x="223884" y="1092085"/>
                    </a:cubicBezTo>
                    <a:lnTo>
                      <a:pt x="10603" y="1014463"/>
                    </a:lnTo>
                    <a:lnTo>
                      <a:pt x="42088" y="835901"/>
                    </a:lnTo>
                    <a:lnTo>
                      <a:pt x="269055" y="835907"/>
                    </a:lnTo>
                    <a:cubicBezTo>
                      <a:pt x="307323" y="720632"/>
                      <a:pt x="368677" y="614363"/>
                      <a:pt x="449374" y="523585"/>
                    </a:cubicBezTo>
                    <a:lnTo>
                      <a:pt x="335886" y="327029"/>
                    </a:lnTo>
                    <a:lnTo>
                      <a:pt x="474782" y="210481"/>
                    </a:lnTo>
                    <a:lnTo>
                      <a:pt x="648645" y="356377"/>
                    </a:lnTo>
                    <a:cubicBezTo>
                      <a:pt x="752057" y="292669"/>
                      <a:pt x="867366" y="250701"/>
                      <a:pt x="987535" y="233031"/>
                    </a:cubicBezTo>
                    <a:lnTo>
                      <a:pt x="1026942" y="9511"/>
                    </a:lnTo>
                    <a:lnTo>
                      <a:pt x="1208258" y="9511"/>
                    </a:lnTo>
                    <a:lnTo>
                      <a:pt x="1247665" y="233031"/>
                    </a:lnTo>
                    <a:cubicBezTo>
                      <a:pt x="1367834" y="250700"/>
                      <a:pt x="1483142" y="292669"/>
                      <a:pt x="1586555" y="356377"/>
                    </a:cubicBezTo>
                    <a:close/>
                  </a:path>
                </a:pathLst>
              </a:custGeom>
              <a:gradFill flip="none" rotWithShape="1">
                <a:gsLst>
                  <a:gs pos="0">
                    <a:srgbClr val="C4C4C4"/>
                  </a:gs>
                  <a:gs pos="68000">
                    <a:sysClr val="window" lastClr="FFFFFF">
                      <a:lumMod val="95000"/>
                      <a:shade val="100000"/>
                      <a:satMod val="115000"/>
                    </a:sysClr>
                  </a:gs>
                </a:gsLst>
                <a:lin ang="16200000" scaled="1"/>
                <a:tileRect/>
              </a:gradFill>
              <a:ln w="19050" cap="flat" cmpd="sng" algn="ctr">
                <a:gradFill>
                  <a:gsLst>
                    <a:gs pos="0">
                      <a:schemeClr val="accent1">
                        <a:lumMod val="5000"/>
                        <a:lumOff val="95000"/>
                      </a:schemeClr>
                    </a:gs>
                    <a:gs pos="100000">
                      <a:schemeClr val="bg1">
                        <a:lumMod val="85000"/>
                      </a:schemeClr>
                    </a:gs>
                  </a:gsLst>
                  <a:lin ang="5400000" scaled="1"/>
                </a:gradFill>
                <a:prstDash val="solid"/>
              </a:ln>
              <a:effectLst>
                <a:outerShdw blurRad="114300" dist="50800" dir="10800000" sx="101000" sy="101000" algn="r" rotWithShape="0">
                  <a:prstClr val="black">
                    <a:alpha val="40000"/>
                  </a:prstClr>
                </a:outerShdw>
              </a:effectLst>
              <a:scene3d>
                <a:camera prst="orthographicFront">
                  <a:rot lat="0" lon="0" rev="0"/>
                </a:camera>
                <a:lightRig rig="glow" dir="t">
                  <a:rot lat="0" lon="0" rev="4800000"/>
                </a:lightRig>
              </a:scene3d>
              <a:sp3d prstMaterial="matte"/>
            </p:spPr>
            <p:txBody>
              <a:bodyPr spcFirstLastPara="0" vert="horz" wrap="square" lIns="501445" tIns="575655" rIns="501445" bIns="614746" numCol="1" spcCol="1270" anchor="ctr" anchorCtr="0">
                <a:noAutofit/>
              </a:bodyPr>
              <a:lstStyle/>
              <a:p>
                <a:pPr marL="0" marR="0" lvl="0" indent="0" algn="ctr" defTabSz="1822450" eaLnBrk="1" fontAlgn="auto" latinLnBrk="0" hangingPunct="1">
                  <a:lnSpc>
                    <a:spcPct val="90000"/>
                  </a:lnSpc>
                  <a:spcBef>
                    <a:spcPct val="0"/>
                  </a:spcBef>
                  <a:spcAft>
                    <a:spcPct val="35000"/>
                  </a:spcAft>
                  <a:buClrTx/>
                  <a:buSzTx/>
                  <a:buFontTx/>
                  <a:buNone/>
                  <a:defRPr/>
                </a:pPr>
                <a:endParaRPr kumimoji="0" lang="en-US" sz="4100" b="0" i="0" u="none" strike="noStrike" kern="1200" cap="none" spc="0" normalizeH="0" baseline="0" noProof="0" dirty="0">
                  <a:ln>
                    <a:noFill/>
                  </a:ln>
                  <a:solidFill>
                    <a:sysClr val="window" lastClr="FFFFFF"/>
                  </a:solidFill>
                  <a:effectLst/>
                  <a:uLnTx/>
                  <a:uFillTx/>
                  <a:latin typeface="Impact" panose="020B0806030902050204" pitchFamily="34" charset="0"/>
                </a:endParaRPr>
              </a:p>
            </p:txBody>
          </p:sp>
          <p:sp>
            <p:nvSpPr>
              <p:cNvPr id="29" name="椭圆 28"/>
              <p:cNvSpPr/>
              <p:nvPr/>
            </p:nvSpPr>
            <p:spPr>
              <a:xfrm>
                <a:off x="5395053" y="2182762"/>
                <a:ext cx="1040244" cy="1040244"/>
              </a:xfrm>
              <a:prstGeom prst="ellipse">
                <a:avLst/>
              </a:prstGeom>
              <a:gradFill flip="none" rotWithShape="1">
                <a:gsLst>
                  <a:gs pos="0">
                    <a:sysClr val="window" lastClr="FFFFFF">
                      <a:lumMod val="85000"/>
                    </a:sysClr>
                  </a:gs>
                  <a:gs pos="100000">
                    <a:sysClr val="window" lastClr="FFFFFF"/>
                  </a:gs>
                </a:gsLst>
                <a:lin ang="5400000" scaled="1"/>
                <a:tileRect/>
              </a:gra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Impact" panose="020B0806030902050204" pitchFamily="34" charset="0"/>
                </a:endParaRPr>
              </a:p>
            </p:txBody>
          </p:sp>
          <p:sp>
            <p:nvSpPr>
              <p:cNvPr id="30" name="椭圆 29"/>
              <p:cNvSpPr/>
              <p:nvPr/>
            </p:nvSpPr>
            <p:spPr>
              <a:xfrm>
                <a:off x="5453213" y="2182503"/>
                <a:ext cx="923923" cy="923921"/>
              </a:xfrm>
              <a:prstGeom prst="ellipse">
                <a:avLst/>
              </a:prstGeom>
              <a:solidFill>
                <a:schemeClr val="accent1"/>
              </a:solidFill>
              <a:ln w="25400" cap="flat" cmpd="sng" algn="ctr">
                <a:noFill/>
                <a:prstDash val="solid"/>
              </a:ln>
              <a:effectLst>
                <a:innerShdw blurRad="139700" dist="50800" dir="13500000">
                  <a:prstClr val="black">
                    <a:alpha val="45000"/>
                  </a:prstClr>
                </a:inn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kern="0">
                  <a:solidFill>
                    <a:sysClr val="window" lastClr="FFFFFF"/>
                  </a:solidFill>
                  <a:latin typeface="Impact" panose="020B0806030902050204" pitchFamily="34" charset="0"/>
                </a:endParaRPr>
              </a:p>
            </p:txBody>
          </p:sp>
          <p:sp>
            <p:nvSpPr>
              <p:cNvPr id="31" name="椭圆 30"/>
              <p:cNvSpPr/>
              <p:nvPr/>
            </p:nvSpPr>
            <p:spPr>
              <a:xfrm>
                <a:off x="5543716" y="2331425"/>
                <a:ext cx="742916" cy="742916"/>
              </a:xfrm>
              <a:prstGeom prst="ellipse">
                <a:avLst/>
              </a:prstGeom>
              <a:solidFill>
                <a:sysClr val="window" lastClr="FFFFFF">
                  <a:lumMod val="95000"/>
                </a:sys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Impact" panose="020B0806030902050204" pitchFamily="34" charset="0"/>
                </a:endParaRPr>
              </a:p>
            </p:txBody>
          </p:sp>
        </p:grpSp>
        <p:sp>
          <p:nvSpPr>
            <p:cNvPr id="32" name="TextBox 39"/>
            <p:cNvSpPr txBox="1"/>
            <p:nvPr/>
          </p:nvSpPr>
          <p:spPr>
            <a:xfrm flipH="1">
              <a:off x="5543856" y="2352865"/>
              <a:ext cx="770577" cy="583565"/>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00" b="1" i="0" u="none" strike="noStrike" kern="0" cap="none" spc="0" normalizeH="0" baseline="0" noProof="0" dirty="0">
                  <a:ln w="18415" cmpd="sng">
                    <a:noFill/>
                    <a:prstDash val="solid"/>
                  </a:ln>
                  <a:solidFill>
                    <a:schemeClr val="accent1"/>
                  </a:solidFill>
                  <a:effectLst>
                    <a:innerShdw blurRad="63500" dist="50800" dir="16200000">
                      <a:prstClr val="black">
                        <a:alpha val="50000"/>
                      </a:prstClr>
                    </a:innerShdw>
                  </a:effectLst>
                  <a:uLnTx/>
                  <a:uFillTx/>
                  <a:latin typeface="Impact" panose="020B0806030902050204" pitchFamily="34" charset="0"/>
                  <a:cs typeface="Times New Roman" panose="02020603050405020304" pitchFamily="18" charset="0"/>
                </a:rPr>
                <a:t>03</a:t>
              </a:r>
              <a:endParaRPr kumimoji="0" lang="zh-CN" altLang="en-US" sz="3200" b="1" i="0" u="none" strike="noStrike" kern="0" cap="none" spc="0" normalizeH="0" baseline="0" noProof="0" dirty="0">
                <a:ln w="18415" cmpd="sng">
                  <a:noFill/>
                  <a:prstDash val="solid"/>
                </a:ln>
                <a:solidFill>
                  <a:schemeClr val="accent1"/>
                </a:solidFill>
                <a:effectLst>
                  <a:innerShdw blurRad="63500" dist="50800" dir="16200000">
                    <a:prstClr val="black">
                      <a:alpha val="50000"/>
                    </a:prstClr>
                  </a:innerShdw>
                </a:effectLst>
                <a:uLnTx/>
                <a:uFillTx/>
                <a:latin typeface="Impact" panose="020B0806030902050204" pitchFamily="34" charset="0"/>
                <a:cs typeface="Times New Roman" panose="02020603050405020304" pitchFamily="18" charset="0"/>
              </a:endParaRPr>
            </a:p>
          </p:txBody>
        </p:sp>
      </p:grpSp>
      <p:sp>
        <p:nvSpPr>
          <p:cNvPr id="39" name="圆角矩形 6"/>
          <p:cNvSpPr/>
          <p:nvPr/>
        </p:nvSpPr>
        <p:spPr>
          <a:xfrm>
            <a:off x="1875888" y="1694455"/>
            <a:ext cx="950214" cy="396583"/>
          </a:xfrm>
          <a:custGeom>
            <a:avLst/>
            <a:gdLst>
              <a:gd name="connsiteX0" fmla="*/ 0 w 670708"/>
              <a:gd name="connsiteY0" fmla="*/ 112518 h 1095765"/>
              <a:gd name="connsiteX1" fmla="*/ 112518 w 670708"/>
              <a:gd name="connsiteY1" fmla="*/ 0 h 1095765"/>
              <a:gd name="connsiteX2" fmla="*/ 558190 w 670708"/>
              <a:gd name="connsiteY2" fmla="*/ 0 h 1095765"/>
              <a:gd name="connsiteX3" fmla="*/ 670708 w 670708"/>
              <a:gd name="connsiteY3" fmla="*/ 112518 h 1095765"/>
              <a:gd name="connsiteX4" fmla="*/ 670708 w 670708"/>
              <a:gd name="connsiteY4" fmla="*/ 983247 h 1095765"/>
              <a:gd name="connsiteX5" fmla="*/ 558190 w 670708"/>
              <a:gd name="connsiteY5" fmla="*/ 1095765 h 1095765"/>
              <a:gd name="connsiteX6" fmla="*/ 112518 w 670708"/>
              <a:gd name="connsiteY6" fmla="*/ 1095765 h 1095765"/>
              <a:gd name="connsiteX7" fmla="*/ 0 w 670708"/>
              <a:gd name="connsiteY7" fmla="*/ 983247 h 1095765"/>
              <a:gd name="connsiteX8" fmla="*/ 0 w 670708"/>
              <a:gd name="connsiteY8" fmla="*/ 112518 h 1095765"/>
              <a:gd name="connsiteX0-1" fmla="*/ 0 w 670708"/>
              <a:gd name="connsiteY0-2" fmla="*/ 983247 h 1095765"/>
              <a:gd name="connsiteX1-3" fmla="*/ 0 w 670708"/>
              <a:gd name="connsiteY1-4" fmla="*/ 112518 h 1095765"/>
              <a:gd name="connsiteX2-5" fmla="*/ 112518 w 670708"/>
              <a:gd name="connsiteY2-6" fmla="*/ 0 h 1095765"/>
              <a:gd name="connsiteX3-7" fmla="*/ 558190 w 670708"/>
              <a:gd name="connsiteY3-8" fmla="*/ 0 h 1095765"/>
              <a:gd name="connsiteX4-9" fmla="*/ 670708 w 670708"/>
              <a:gd name="connsiteY4-10" fmla="*/ 112518 h 1095765"/>
              <a:gd name="connsiteX5-11" fmla="*/ 670708 w 670708"/>
              <a:gd name="connsiteY5-12" fmla="*/ 983247 h 1095765"/>
              <a:gd name="connsiteX6-13" fmla="*/ 558190 w 670708"/>
              <a:gd name="connsiteY6-14" fmla="*/ 1095765 h 1095765"/>
              <a:gd name="connsiteX7-15" fmla="*/ 112518 w 670708"/>
              <a:gd name="connsiteY7-16" fmla="*/ 1095765 h 1095765"/>
              <a:gd name="connsiteX8-17" fmla="*/ 91440 w 670708"/>
              <a:gd name="connsiteY8-18" fmla="*/ 1074687 h 1095765"/>
              <a:gd name="connsiteX0-19" fmla="*/ 0 w 670708"/>
              <a:gd name="connsiteY0-20" fmla="*/ 983247 h 1095765"/>
              <a:gd name="connsiteX1-21" fmla="*/ 0 w 670708"/>
              <a:gd name="connsiteY1-22" fmla="*/ 112518 h 1095765"/>
              <a:gd name="connsiteX2-23" fmla="*/ 112518 w 670708"/>
              <a:gd name="connsiteY2-24" fmla="*/ 0 h 1095765"/>
              <a:gd name="connsiteX3-25" fmla="*/ 558190 w 670708"/>
              <a:gd name="connsiteY3-26" fmla="*/ 0 h 1095765"/>
              <a:gd name="connsiteX4-27" fmla="*/ 670708 w 670708"/>
              <a:gd name="connsiteY4-28" fmla="*/ 112518 h 1095765"/>
              <a:gd name="connsiteX5-29" fmla="*/ 670708 w 670708"/>
              <a:gd name="connsiteY5-30" fmla="*/ 983247 h 1095765"/>
              <a:gd name="connsiteX6-31" fmla="*/ 558190 w 670708"/>
              <a:gd name="connsiteY6-32" fmla="*/ 1095765 h 1095765"/>
              <a:gd name="connsiteX7-33" fmla="*/ 112518 w 670708"/>
              <a:gd name="connsiteY7-34" fmla="*/ 1095765 h 1095765"/>
              <a:gd name="connsiteX0-35" fmla="*/ 0 w 670708"/>
              <a:gd name="connsiteY0-36" fmla="*/ 983247 h 1095765"/>
              <a:gd name="connsiteX1-37" fmla="*/ 0 w 670708"/>
              <a:gd name="connsiteY1-38" fmla="*/ 112518 h 1095765"/>
              <a:gd name="connsiteX2-39" fmla="*/ 112518 w 670708"/>
              <a:gd name="connsiteY2-40" fmla="*/ 0 h 1095765"/>
              <a:gd name="connsiteX3-41" fmla="*/ 558190 w 670708"/>
              <a:gd name="connsiteY3-42" fmla="*/ 0 h 1095765"/>
              <a:gd name="connsiteX4-43" fmla="*/ 670708 w 670708"/>
              <a:gd name="connsiteY4-44" fmla="*/ 112518 h 1095765"/>
              <a:gd name="connsiteX5-45" fmla="*/ 670708 w 670708"/>
              <a:gd name="connsiteY5-46" fmla="*/ 983247 h 1095765"/>
              <a:gd name="connsiteX6-47" fmla="*/ 558190 w 670708"/>
              <a:gd name="connsiteY6-48" fmla="*/ 1095765 h 1095765"/>
              <a:gd name="connsiteX0-49" fmla="*/ 0 w 670708"/>
              <a:gd name="connsiteY0-50" fmla="*/ 983247 h 983247"/>
              <a:gd name="connsiteX1-51" fmla="*/ 0 w 670708"/>
              <a:gd name="connsiteY1-52" fmla="*/ 112518 h 983247"/>
              <a:gd name="connsiteX2-53" fmla="*/ 112518 w 670708"/>
              <a:gd name="connsiteY2-54" fmla="*/ 0 h 983247"/>
              <a:gd name="connsiteX3-55" fmla="*/ 558190 w 670708"/>
              <a:gd name="connsiteY3-56" fmla="*/ 0 h 983247"/>
              <a:gd name="connsiteX4-57" fmla="*/ 670708 w 670708"/>
              <a:gd name="connsiteY4-58" fmla="*/ 112518 h 983247"/>
              <a:gd name="connsiteX5-59" fmla="*/ 670708 w 670708"/>
              <a:gd name="connsiteY5-60" fmla="*/ 983247 h 983247"/>
              <a:gd name="connsiteX0-61" fmla="*/ 0 w 670708"/>
              <a:gd name="connsiteY0-62" fmla="*/ 112518 h 983247"/>
              <a:gd name="connsiteX1-63" fmla="*/ 112518 w 670708"/>
              <a:gd name="connsiteY1-64" fmla="*/ 0 h 983247"/>
              <a:gd name="connsiteX2-65" fmla="*/ 558190 w 670708"/>
              <a:gd name="connsiteY2-66" fmla="*/ 0 h 983247"/>
              <a:gd name="connsiteX3-67" fmla="*/ 670708 w 670708"/>
              <a:gd name="connsiteY3-68" fmla="*/ 112518 h 983247"/>
              <a:gd name="connsiteX4-69" fmla="*/ 670708 w 670708"/>
              <a:gd name="connsiteY4-70" fmla="*/ 983247 h 983247"/>
              <a:gd name="connsiteX0-71" fmla="*/ 0 w 558190"/>
              <a:gd name="connsiteY0-72" fmla="*/ 0 h 983247"/>
              <a:gd name="connsiteX1-73" fmla="*/ 445672 w 558190"/>
              <a:gd name="connsiteY1-74" fmla="*/ 0 h 983247"/>
              <a:gd name="connsiteX2-75" fmla="*/ 558190 w 558190"/>
              <a:gd name="connsiteY2-76" fmla="*/ 112518 h 983247"/>
              <a:gd name="connsiteX3-77" fmla="*/ 558190 w 558190"/>
              <a:gd name="connsiteY3-78" fmla="*/ 983247 h 983247"/>
              <a:gd name="connsiteX0-79" fmla="*/ 0 w 841896"/>
              <a:gd name="connsiteY0-80" fmla="*/ 0 h 720809"/>
              <a:gd name="connsiteX1-81" fmla="*/ 445672 w 841896"/>
              <a:gd name="connsiteY1-82" fmla="*/ 0 h 720809"/>
              <a:gd name="connsiteX2-83" fmla="*/ 558190 w 841896"/>
              <a:gd name="connsiteY2-84" fmla="*/ 112518 h 720809"/>
              <a:gd name="connsiteX3-85" fmla="*/ 841896 w 841896"/>
              <a:gd name="connsiteY3-86" fmla="*/ 720809 h 720809"/>
              <a:gd name="connsiteX0-87" fmla="*/ 0 w 841896"/>
              <a:gd name="connsiteY0-88" fmla="*/ 0 h 720809"/>
              <a:gd name="connsiteX1-89" fmla="*/ 445672 w 841896"/>
              <a:gd name="connsiteY1-90" fmla="*/ 0 h 720809"/>
              <a:gd name="connsiteX2-91" fmla="*/ 589714 w 841896"/>
              <a:gd name="connsiteY2-92" fmla="*/ 112518 h 720809"/>
              <a:gd name="connsiteX3-93" fmla="*/ 841896 w 841896"/>
              <a:gd name="connsiteY3-94" fmla="*/ 720809 h 720809"/>
              <a:gd name="connsiteX0-95" fmla="*/ 0 w 841896"/>
              <a:gd name="connsiteY0-96" fmla="*/ 0 h 720809"/>
              <a:gd name="connsiteX1-97" fmla="*/ 445672 w 841896"/>
              <a:gd name="connsiteY1-98" fmla="*/ 0 h 720809"/>
              <a:gd name="connsiteX2-99" fmla="*/ 589714 w 841896"/>
              <a:gd name="connsiteY2-100" fmla="*/ 112518 h 720809"/>
              <a:gd name="connsiteX3-101" fmla="*/ 841896 w 841896"/>
              <a:gd name="connsiteY3-102" fmla="*/ 720809 h 720809"/>
            </a:gdLst>
            <a:ahLst/>
            <a:cxnLst>
              <a:cxn ang="0">
                <a:pos x="connsiteX0-1" y="connsiteY0-2"/>
              </a:cxn>
              <a:cxn ang="0">
                <a:pos x="connsiteX1-3" y="connsiteY1-4"/>
              </a:cxn>
              <a:cxn ang="0">
                <a:pos x="connsiteX2-5" y="connsiteY2-6"/>
              </a:cxn>
              <a:cxn ang="0">
                <a:pos x="connsiteX3-7" y="connsiteY3-8"/>
              </a:cxn>
            </a:cxnLst>
            <a:rect l="l" t="t" r="r" b="b"/>
            <a:pathLst>
              <a:path w="841896" h="720809">
                <a:moveTo>
                  <a:pt x="0" y="0"/>
                </a:moveTo>
                <a:lnTo>
                  <a:pt x="445672" y="0"/>
                </a:lnTo>
                <a:cubicBezTo>
                  <a:pt x="507814" y="0"/>
                  <a:pt x="550309" y="33334"/>
                  <a:pt x="589714" y="112518"/>
                </a:cubicBezTo>
                <a:lnTo>
                  <a:pt x="841896" y="720809"/>
                </a:lnTo>
              </a:path>
            </a:pathLst>
          </a:custGeom>
          <a:ln w="12700">
            <a:solidFill>
              <a:schemeClr val="bg2">
                <a:lumMod val="25000"/>
                <a:alpha val="80000"/>
              </a:schemeClr>
            </a:solidFill>
            <a:prstDash val="solid"/>
            <a:headEnd type="oval" w="med"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solidFill>
                <a:schemeClr val="tx1"/>
              </a:solidFill>
            </a:endParaRPr>
          </a:p>
        </p:txBody>
      </p:sp>
      <p:sp>
        <p:nvSpPr>
          <p:cNvPr id="40" name="矩形 39"/>
          <p:cNvSpPr/>
          <p:nvPr/>
        </p:nvSpPr>
        <p:spPr>
          <a:xfrm>
            <a:off x="-8" y="1491156"/>
            <a:ext cx="1951799" cy="428625"/>
          </a:xfrm>
          <a:prstGeom prst="rect">
            <a:avLst/>
          </a:prstGeom>
        </p:spPr>
        <p:txBody>
          <a:bodyPr wrap="square" lIns="91431" tIns="45716" rIns="91431" bIns="45716">
            <a:spAutoFit/>
          </a:bodyPr>
          <a:lstStyle/>
          <a:p>
            <a:pPr algn="r"/>
            <a:r>
              <a:rPr lang="zh-CN" altLang="en-US" sz="2200" b="1" dirty="0">
                <a:solidFill>
                  <a:schemeClr val="tx1">
                    <a:lumMod val="75000"/>
                    <a:lumOff val="25000"/>
                  </a:schemeClr>
                </a:solidFill>
                <a:latin typeface="微软雅黑" panose="020B0503020204020204" pitchFamily="34" charset="-122"/>
                <a:ea typeface="微软雅黑" panose="020B0503020204020204" pitchFamily="34" charset="-122"/>
              </a:rPr>
              <a:t>清洗数据</a:t>
            </a:r>
          </a:p>
        </p:txBody>
      </p:sp>
      <p:sp>
        <p:nvSpPr>
          <p:cNvPr id="41" name="矩形 47"/>
          <p:cNvSpPr>
            <a:spLocks noChangeArrowheads="1"/>
          </p:cNvSpPr>
          <p:nvPr/>
        </p:nvSpPr>
        <p:spPr bwMode="auto">
          <a:xfrm>
            <a:off x="854710" y="2091055"/>
            <a:ext cx="128651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lnSpc>
                <a:spcPct val="120000"/>
              </a:lnSpc>
              <a:spcBef>
                <a:spcPct val="0"/>
              </a:spcBef>
              <a:buNone/>
            </a:pPr>
            <a:r>
              <a:rPr lang="zh-CN" altLang="en-US" sz="1400" dirty="0">
                <a:solidFill>
                  <a:schemeClr val="tx1">
                    <a:lumMod val="75000"/>
                    <a:lumOff val="25000"/>
                  </a:schemeClr>
                </a:solidFill>
                <a:sym typeface="微软雅黑" panose="020B0503020204020204" pitchFamily="34" charset="-122"/>
              </a:rPr>
              <a:t>选择信息、删除重复</a:t>
            </a:r>
          </a:p>
        </p:txBody>
      </p:sp>
      <p:sp>
        <p:nvSpPr>
          <p:cNvPr id="54" name="矩形 53"/>
          <p:cNvSpPr>
            <a:spLocks noChangeArrowheads="1"/>
          </p:cNvSpPr>
          <p:nvPr/>
        </p:nvSpPr>
        <p:spPr bwMode="auto">
          <a:xfrm>
            <a:off x="705756" y="193280"/>
            <a:ext cx="1814830"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清洗数据</a:t>
            </a:r>
          </a:p>
        </p:txBody>
      </p:sp>
      <p:pic>
        <p:nvPicPr>
          <p:cNvPr id="2" name="图片 1"/>
          <p:cNvPicPr>
            <a:picLocks noChangeAspect="1"/>
          </p:cNvPicPr>
          <p:nvPr/>
        </p:nvPicPr>
        <p:blipFill>
          <a:blip r:embed="rId3"/>
          <a:stretch>
            <a:fillRect/>
          </a:stretch>
        </p:blipFill>
        <p:spPr>
          <a:xfrm>
            <a:off x="3794125" y="0"/>
            <a:ext cx="8479790"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pull dir="ld"/>
      </p:transition>
    </mc:Choice>
    <mc:Fallback xmlns="">
      <p:transition spd="slow">
        <p:pull dir="l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left)">
                                      <p:cBhvr>
                                        <p:cTn id="7" dur="500"/>
                                        <p:tgtEl>
                                          <p:spTgt spid="54"/>
                                        </p:tgtEl>
                                      </p:cBhvr>
                                    </p:animEffect>
                                  </p:childTnLst>
                                </p:cTn>
                              </p:par>
                              <p:par>
                                <p:cTn id="8" presetID="2" presetClass="entr" presetSubtype="1" decel="42000" fill="hold" nodeType="withEffect">
                                  <p:stCondLst>
                                    <p:cond delay="350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500" fill="hold"/>
                                        <p:tgtEl>
                                          <p:spTgt spid="7"/>
                                        </p:tgtEl>
                                        <p:attrNameLst>
                                          <p:attrName>ppt_x</p:attrName>
                                        </p:attrNameLst>
                                      </p:cBhvr>
                                      <p:tavLst>
                                        <p:tav tm="0">
                                          <p:val>
                                            <p:strVal val="#ppt_x"/>
                                          </p:val>
                                        </p:tav>
                                        <p:tav tm="100000">
                                          <p:val>
                                            <p:strVal val="#ppt_x"/>
                                          </p:val>
                                        </p:tav>
                                      </p:tavLst>
                                    </p:anim>
                                    <p:anim calcmode="lin" valueType="num">
                                      <p:cBhvr additive="base">
                                        <p:cTn id="11" dur="500" fill="hold"/>
                                        <p:tgtEl>
                                          <p:spTgt spid="7"/>
                                        </p:tgtEl>
                                        <p:attrNameLst>
                                          <p:attrName>ppt_y</p:attrName>
                                        </p:attrNameLst>
                                      </p:cBhvr>
                                      <p:tavLst>
                                        <p:tav tm="0">
                                          <p:val>
                                            <p:strVal val="0-#ppt_h/2"/>
                                          </p:val>
                                        </p:tav>
                                        <p:tav tm="100000">
                                          <p:val>
                                            <p:strVal val="#ppt_y"/>
                                          </p:val>
                                        </p:tav>
                                      </p:tavLst>
                                    </p:anim>
                                  </p:childTnLst>
                                </p:cTn>
                              </p:par>
                              <p:par>
                                <p:cTn id="12" presetID="18" presetClass="entr" presetSubtype="9" fill="hold" grpId="0" nodeType="withEffect">
                                  <p:stCondLst>
                                    <p:cond delay="4250"/>
                                  </p:stCondLst>
                                  <p:childTnLst>
                                    <p:set>
                                      <p:cBhvr>
                                        <p:cTn id="13" dur="1" fill="hold">
                                          <p:stCondLst>
                                            <p:cond delay="0"/>
                                          </p:stCondLst>
                                        </p:cTn>
                                        <p:tgtEl>
                                          <p:spTgt spid="39"/>
                                        </p:tgtEl>
                                        <p:attrNameLst>
                                          <p:attrName>style.visibility</p:attrName>
                                        </p:attrNameLst>
                                      </p:cBhvr>
                                      <p:to>
                                        <p:strVal val="visible"/>
                                      </p:to>
                                    </p:set>
                                    <p:animEffect transition="in" filter="strips(upLeft)">
                                      <p:cBhvr>
                                        <p:cTn id="14" dur="500"/>
                                        <p:tgtEl>
                                          <p:spTgt spid="39"/>
                                        </p:tgtEl>
                                      </p:cBhvr>
                                    </p:animEffect>
                                  </p:childTnLst>
                                </p:cTn>
                              </p:par>
                              <p:par>
                                <p:cTn id="15" presetID="2" presetClass="entr" presetSubtype="8" fill="hold" grpId="0" nodeType="withEffect">
                                  <p:stCondLst>
                                    <p:cond delay="425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500" fill="hold"/>
                                        <p:tgtEl>
                                          <p:spTgt spid="40"/>
                                        </p:tgtEl>
                                        <p:attrNameLst>
                                          <p:attrName>ppt_x</p:attrName>
                                        </p:attrNameLst>
                                      </p:cBhvr>
                                      <p:tavLst>
                                        <p:tav tm="0">
                                          <p:val>
                                            <p:strVal val="0-#ppt_w/2"/>
                                          </p:val>
                                        </p:tav>
                                        <p:tav tm="100000">
                                          <p:val>
                                            <p:strVal val="#ppt_x"/>
                                          </p:val>
                                        </p:tav>
                                      </p:tavLst>
                                    </p:anim>
                                    <p:anim calcmode="lin" valueType="num">
                                      <p:cBhvr additive="base">
                                        <p:cTn id="18" dur="500" fill="hold"/>
                                        <p:tgtEl>
                                          <p:spTgt spid="40"/>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4250"/>
                                  </p:stCondLst>
                                  <p:childTnLst>
                                    <p:set>
                                      <p:cBhvr>
                                        <p:cTn id="20" dur="1" fill="hold">
                                          <p:stCondLst>
                                            <p:cond delay="0"/>
                                          </p:stCondLst>
                                        </p:cTn>
                                        <p:tgtEl>
                                          <p:spTgt spid="41"/>
                                        </p:tgtEl>
                                        <p:attrNameLst>
                                          <p:attrName>style.visibility</p:attrName>
                                        </p:attrNameLst>
                                      </p:cBhvr>
                                      <p:to>
                                        <p:strVal val="visible"/>
                                      </p:to>
                                    </p:set>
                                    <p:anim calcmode="lin" valueType="num">
                                      <p:cBhvr additive="base">
                                        <p:cTn id="21" dur="500" fill="hold"/>
                                        <p:tgtEl>
                                          <p:spTgt spid="41"/>
                                        </p:tgtEl>
                                        <p:attrNameLst>
                                          <p:attrName>ppt_x</p:attrName>
                                        </p:attrNameLst>
                                      </p:cBhvr>
                                      <p:tavLst>
                                        <p:tav tm="0">
                                          <p:val>
                                            <p:strVal val="0-#ppt_w/2"/>
                                          </p:val>
                                        </p:tav>
                                        <p:tav tm="100000">
                                          <p:val>
                                            <p:strVal val="#ppt_x"/>
                                          </p:val>
                                        </p:tav>
                                      </p:tavLst>
                                    </p:anim>
                                    <p:anim calcmode="lin" valueType="num">
                                      <p:cBhvr additive="base">
                                        <p:cTn id="22" dur="500" fill="hold"/>
                                        <p:tgtEl>
                                          <p:spTgt spid="41"/>
                                        </p:tgtEl>
                                        <p:attrNameLst>
                                          <p:attrName>ppt_y</p:attrName>
                                        </p:attrNameLst>
                                      </p:cBhvr>
                                      <p:tavLst>
                                        <p:tav tm="0">
                                          <p:val>
                                            <p:strVal val="#ppt_y"/>
                                          </p:val>
                                        </p:tav>
                                        <p:tav tm="100000">
                                          <p:val>
                                            <p:strVal val="#ppt_y"/>
                                          </p:val>
                                        </p:tav>
                                      </p:tavLst>
                                    </p:anim>
                                  </p:childTnLst>
                                </p:cTn>
                              </p:par>
                              <p:par>
                                <p:cTn id="23" presetID="8" presetClass="emph" presetSubtype="0" repeatCount="indefinite" fill="hold" nodeType="withEffect">
                                  <p:stCondLst>
                                    <p:cond delay="4250"/>
                                  </p:stCondLst>
                                  <p:childTnLst>
                                    <p:animRot by="21600000">
                                      <p:cBhvr>
                                        <p:cTn id="24" dur="15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ldLvl="0" animBg="1"/>
      <p:bldP spid="40" grpId="0"/>
      <p:bldP spid="41" grpId="0"/>
      <p:bldP spid="5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rot="5400000" flipH="1">
            <a:off x="4821712" y="-4821714"/>
            <a:ext cx="2548575" cy="12192001"/>
          </a:xfrm>
          <a:custGeom>
            <a:avLst/>
            <a:gdLst>
              <a:gd name="connsiteX0" fmla="*/ 2548575 w 2548575"/>
              <a:gd name="connsiteY0" fmla="*/ 12192001 h 12192001"/>
              <a:gd name="connsiteX1" fmla="*/ 2548575 w 2548575"/>
              <a:gd name="connsiteY1" fmla="*/ 6189448 h 12192001"/>
              <a:gd name="connsiteX2" fmla="*/ 2548573 w 2548575"/>
              <a:gd name="connsiteY2" fmla="*/ 6189448 h 12192001"/>
              <a:gd name="connsiteX3" fmla="*/ 2548573 w 2548575"/>
              <a:gd name="connsiteY3" fmla="*/ 5994935 h 12192001"/>
              <a:gd name="connsiteX4" fmla="*/ 2548575 w 2548575"/>
              <a:gd name="connsiteY4" fmla="*/ 5994935 h 12192001"/>
              <a:gd name="connsiteX5" fmla="*/ 2548575 w 2548575"/>
              <a:gd name="connsiteY5" fmla="*/ 1440778 h 12192001"/>
              <a:gd name="connsiteX6" fmla="*/ 2548575 w 2548575"/>
              <a:gd name="connsiteY6" fmla="*/ 1002678 h 12192001"/>
              <a:gd name="connsiteX7" fmla="*/ 2548575 w 2548575"/>
              <a:gd name="connsiteY7" fmla="*/ 0 h 12192001"/>
              <a:gd name="connsiteX8" fmla="*/ 0 w 2548575"/>
              <a:gd name="connsiteY8" fmla="*/ 0 h 12192001"/>
              <a:gd name="connsiteX9" fmla="*/ 0 w 2548575"/>
              <a:gd name="connsiteY9" fmla="*/ 1440778 h 12192001"/>
              <a:gd name="connsiteX10" fmla="*/ 4 w 2548575"/>
              <a:gd name="connsiteY10" fmla="*/ 1440778 h 12192001"/>
              <a:gd name="connsiteX11" fmla="*/ 4 w 2548575"/>
              <a:gd name="connsiteY11" fmla="*/ 1721555 h 12192001"/>
              <a:gd name="connsiteX12" fmla="*/ 71884 w 2548575"/>
              <a:gd name="connsiteY12" fmla="*/ 1695245 h 12192001"/>
              <a:gd name="connsiteX13" fmla="*/ 375313 w 2548575"/>
              <a:gd name="connsiteY13" fmla="*/ 1649371 h 12192001"/>
              <a:gd name="connsiteX14" fmla="*/ 1395689 w 2548575"/>
              <a:gd name="connsiteY14" fmla="*/ 2669749 h 12192001"/>
              <a:gd name="connsiteX15" fmla="*/ 375313 w 2548575"/>
              <a:gd name="connsiteY15" fmla="*/ 3690125 h 12192001"/>
              <a:gd name="connsiteX16" fmla="*/ 71884 w 2548575"/>
              <a:gd name="connsiteY16" fmla="*/ 3644251 h 12192001"/>
              <a:gd name="connsiteX17" fmla="*/ 4 w 2548575"/>
              <a:gd name="connsiteY17" fmla="*/ 3617941 h 12192001"/>
              <a:gd name="connsiteX18" fmla="*/ 4 w 2548575"/>
              <a:gd name="connsiteY18" fmla="*/ 5186753 h 12192001"/>
              <a:gd name="connsiteX19" fmla="*/ 3 w 2548575"/>
              <a:gd name="connsiteY19" fmla="*/ 5186753 h 12192001"/>
              <a:gd name="connsiteX20" fmla="*/ 3 w 2548575"/>
              <a:gd name="connsiteY20" fmla="*/ 6189448 h 12192001"/>
              <a:gd name="connsiteX21" fmla="*/ 0 w 2548575"/>
              <a:gd name="connsiteY21" fmla="*/ 6189448 h 12192001"/>
              <a:gd name="connsiteX22" fmla="*/ 0 w 2548575"/>
              <a:gd name="connsiteY22" fmla="*/ 12192001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548575" h="12192001">
                <a:moveTo>
                  <a:pt x="2548575" y="12192001"/>
                </a:moveTo>
                <a:lnTo>
                  <a:pt x="2548575" y="6189448"/>
                </a:lnTo>
                <a:lnTo>
                  <a:pt x="2548573" y="6189448"/>
                </a:lnTo>
                <a:lnTo>
                  <a:pt x="2548573" y="5994935"/>
                </a:lnTo>
                <a:lnTo>
                  <a:pt x="2548575" y="5994935"/>
                </a:lnTo>
                <a:lnTo>
                  <a:pt x="2548575" y="1440778"/>
                </a:lnTo>
                <a:lnTo>
                  <a:pt x="2548575" y="1002678"/>
                </a:lnTo>
                <a:lnTo>
                  <a:pt x="2548575" y="0"/>
                </a:lnTo>
                <a:lnTo>
                  <a:pt x="0" y="0"/>
                </a:lnTo>
                <a:lnTo>
                  <a:pt x="0" y="1440778"/>
                </a:lnTo>
                <a:lnTo>
                  <a:pt x="4" y="1440778"/>
                </a:lnTo>
                <a:lnTo>
                  <a:pt x="4" y="1721555"/>
                </a:lnTo>
                <a:lnTo>
                  <a:pt x="71884" y="1695245"/>
                </a:lnTo>
                <a:cubicBezTo>
                  <a:pt x="167738" y="1665433"/>
                  <a:pt x="269649" y="1649371"/>
                  <a:pt x="375313" y="1649371"/>
                </a:cubicBezTo>
                <a:cubicBezTo>
                  <a:pt x="938851" y="1649371"/>
                  <a:pt x="1395689" y="2106209"/>
                  <a:pt x="1395689" y="2669749"/>
                </a:cubicBezTo>
                <a:cubicBezTo>
                  <a:pt x="1395689" y="3233287"/>
                  <a:pt x="938851" y="3690125"/>
                  <a:pt x="375313" y="3690125"/>
                </a:cubicBezTo>
                <a:cubicBezTo>
                  <a:pt x="269649" y="3690125"/>
                  <a:pt x="167738" y="3674065"/>
                  <a:pt x="71884" y="3644251"/>
                </a:cubicBezTo>
                <a:lnTo>
                  <a:pt x="4" y="3617941"/>
                </a:lnTo>
                <a:lnTo>
                  <a:pt x="4" y="5186753"/>
                </a:lnTo>
                <a:lnTo>
                  <a:pt x="3" y="5186753"/>
                </a:lnTo>
                <a:lnTo>
                  <a:pt x="3" y="6189448"/>
                </a:lnTo>
                <a:lnTo>
                  <a:pt x="0" y="6189448"/>
                </a:lnTo>
                <a:lnTo>
                  <a:pt x="0" y="12192001"/>
                </a:lnTo>
                <a:close/>
              </a:path>
            </a:pathLst>
          </a:custGeom>
          <a:blipFill dpi="0" rotWithShape="0">
            <a:blip r:embed="rId3" cstate="print">
              <a:extLst>
                <a:ext uri="{28A0092B-C50C-407E-A947-70E740481C1C}">
                  <a14:useLocalDpi xmlns:a14="http://schemas.microsoft.com/office/drawing/2010/main" val="0"/>
                </a:ext>
              </a:extLst>
            </a:blip>
            <a:srcRect/>
            <a:stretch>
              <a:fillRect/>
            </a:stretch>
          </a:blip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endParaRPr>
          </a:p>
        </p:txBody>
      </p:sp>
      <p:grpSp>
        <p:nvGrpSpPr>
          <p:cNvPr id="10" name="组合 9"/>
          <p:cNvGrpSpPr>
            <a:grpSpLocks noChangeAspect="1"/>
          </p:cNvGrpSpPr>
          <p:nvPr/>
        </p:nvGrpSpPr>
        <p:grpSpPr>
          <a:xfrm>
            <a:off x="8712000" y="1368000"/>
            <a:ext cx="1620000" cy="1620000"/>
            <a:chOff x="4840168" y="3172533"/>
            <a:chExt cx="522572" cy="522572"/>
          </a:xfrm>
          <a:solidFill>
            <a:srgbClr val="1F8EB9"/>
          </a:solidFill>
        </p:grpSpPr>
        <p:sp>
          <p:nvSpPr>
            <p:cNvPr id="11" name="椭圆 10"/>
            <p:cNvSpPr/>
            <p:nvPr/>
          </p:nvSpPr>
          <p:spPr>
            <a:xfrm>
              <a:off x="4840168" y="3172533"/>
              <a:ext cx="522572" cy="522572"/>
            </a:xfrm>
            <a:prstGeom prst="ellipse">
              <a:avLst/>
            </a:prstGeom>
            <a:gradFill flip="none" rotWithShape="1">
              <a:gsLst>
                <a:gs pos="0">
                  <a:schemeClr val="bg1"/>
                </a:gs>
                <a:gs pos="61000">
                  <a:schemeClr val="bg1">
                    <a:lumMod val="95000"/>
                  </a:schemeClr>
                </a:gs>
                <a:gs pos="93000">
                  <a:schemeClr val="bg1">
                    <a:lumMod val="75000"/>
                  </a:schemeClr>
                </a:gs>
              </a:gsLst>
              <a:path path="circle">
                <a:fillToRect l="50000" t="-80000" r="50000" b="180000"/>
              </a:path>
              <a:tileRect/>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accent1"/>
                </a:solidFill>
              </a:endParaRPr>
            </a:p>
          </p:txBody>
        </p:sp>
        <p:grpSp>
          <p:nvGrpSpPr>
            <p:cNvPr id="12" name="Group 34"/>
            <p:cNvGrpSpPr/>
            <p:nvPr/>
          </p:nvGrpSpPr>
          <p:grpSpPr>
            <a:xfrm>
              <a:off x="4981489" y="3277197"/>
              <a:ext cx="239931" cy="313244"/>
              <a:chOff x="2887663" y="3362325"/>
              <a:chExt cx="285750" cy="373063"/>
            </a:xfrm>
            <a:grpFill/>
          </p:grpSpPr>
          <p:sp>
            <p:nvSpPr>
              <p:cNvPr id="13" name="Freeform 37"/>
              <p:cNvSpPr>
                <a:spLocks noEditPoints="1"/>
              </p:cNvSpPr>
              <p:nvPr/>
            </p:nvSpPr>
            <p:spPr bwMode="auto">
              <a:xfrm>
                <a:off x="2887663" y="3362325"/>
                <a:ext cx="285750" cy="373063"/>
              </a:xfrm>
              <a:custGeom>
                <a:avLst/>
                <a:gdLst>
                  <a:gd name="T0" fmla="*/ 103 w 109"/>
                  <a:gd name="T1" fmla="*/ 68 h 142"/>
                  <a:gd name="T2" fmla="*/ 96 w 109"/>
                  <a:gd name="T3" fmla="*/ 68 h 142"/>
                  <a:gd name="T4" fmla="*/ 96 w 109"/>
                  <a:gd name="T5" fmla="*/ 44 h 142"/>
                  <a:gd name="T6" fmla="*/ 84 w 109"/>
                  <a:gd name="T7" fmla="*/ 13 h 142"/>
                  <a:gd name="T8" fmla="*/ 54 w 109"/>
                  <a:gd name="T9" fmla="*/ 0 h 142"/>
                  <a:gd name="T10" fmla="*/ 25 w 109"/>
                  <a:gd name="T11" fmla="*/ 13 h 142"/>
                  <a:gd name="T12" fmla="*/ 13 w 109"/>
                  <a:gd name="T13" fmla="*/ 44 h 142"/>
                  <a:gd name="T14" fmla="*/ 13 w 109"/>
                  <a:gd name="T15" fmla="*/ 68 h 142"/>
                  <a:gd name="T16" fmla="*/ 5 w 109"/>
                  <a:gd name="T17" fmla="*/ 68 h 142"/>
                  <a:gd name="T18" fmla="*/ 0 w 109"/>
                  <a:gd name="T19" fmla="*/ 73 h 142"/>
                  <a:gd name="T20" fmla="*/ 0 w 109"/>
                  <a:gd name="T21" fmla="*/ 137 h 142"/>
                  <a:gd name="T22" fmla="*/ 5 w 109"/>
                  <a:gd name="T23" fmla="*/ 142 h 142"/>
                  <a:gd name="T24" fmla="*/ 103 w 109"/>
                  <a:gd name="T25" fmla="*/ 142 h 142"/>
                  <a:gd name="T26" fmla="*/ 109 w 109"/>
                  <a:gd name="T27" fmla="*/ 137 h 142"/>
                  <a:gd name="T28" fmla="*/ 109 w 109"/>
                  <a:gd name="T29" fmla="*/ 73 h 142"/>
                  <a:gd name="T30" fmla="*/ 103 w 109"/>
                  <a:gd name="T31" fmla="*/ 68 h 142"/>
                  <a:gd name="T32" fmla="*/ 66 w 109"/>
                  <a:gd name="T33" fmla="*/ 124 h 142"/>
                  <a:gd name="T34" fmla="*/ 54 w 109"/>
                  <a:gd name="T35" fmla="*/ 136 h 142"/>
                  <a:gd name="T36" fmla="*/ 42 w 109"/>
                  <a:gd name="T37" fmla="*/ 124 h 142"/>
                  <a:gd name="T38" fmla="*/ 42 w 109"/>
                  <a:gd name="T39" fmla="*/ 102 h 142"/>
                  <a:gd name="T40" fmla="*/ 54 w 109"/>
                  <a:gd name="T41" fmla="*/ 91 h 142"/>
                  <a:gd name="T42" fmla="*/ 66 w 109"/>
                  <a:gd name="T43" fmla="*/ 102 h 142"/>
                  <a:gd name="T44" fmla="*/ 66 w 109"/>
                  <a:gd name="T45" fmla="*/ 124 h 142"/>
                  <a:gd name="T46" fmla="*/ 76 w 109"/>
                  <a:gd name="T47" fmla="*/ 68 h 142"/>
                  <a:gd name="T48" fmla="*/ 32 w 109"/>
                  <a:gd name="T49" fmla="*/ 68 h 142"/>
                  <a:gd name="T50" fmla="*/ 32 w 109"/>
                  <a:gd name="T51" fmla="*/ 44 h 142"/>
                  <a:gd name="T52" fmla="*/ 39 w 109"/>
                  <a:gd name="T53" fmla="*/ 27 h 142"/>
                  <a:gd name="T54" fmla="*/ 54 w 109"/>
                  <a:gd name="T55" fmla="*/ 20 h 142"/>
                  <a:gd name="T56" fmla="*/ 70 w 109"/>
                  <a:gd name="T57" fmla="*/ 27 h 142"/>
                  <a:gd name="T58" fmla="*/ 76 w 109"/>
                  <a:gd name="T59" fmla="*/ 44 h 142"/>
                  <a:gd name="T60" fmla="*/ 76 w 109"/>
                  <a:gd name="T61" fmla="*/ 6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9" h="142">
                    <a:moveTo>
                      <a:pt x="103" y="68"/>
                    </a:moveTo>
                    <a:cubicBezTo>
                      <a:pt x="96" y="68"/>
                      <a:pt x="96" y="68"/>
                      <a:pt x="96" y="68"/>
                    </a:cubicBezTo>
                    <a:cubicBezTo>
                      <a:pt x="96" y="44"/>
                      <a:pt x="96" y="44"/>
                      <a:pt x="96" y="44"/>
                    </a:cubicBezTo>
                    <a:cubicBezTo>
                      <a:pt x="96" y="32"/>
                      <a:pt x="92" y="21"/>
                      <a:pt x="84" y="13"/>
                    </a:cubicBezTo>
                    <a:cubicBezTo>
                      <a:pt x="77" y="5"/>
                      <a:pt x="66" y="0"/>
                      <a:pt x="54" y="0"/>
                    </a:cubicBezTo>
                    <a:cubicBezTo>
                      <a:pt x="43" y="0"/>
                      <a:pt x="32" y="5"/>
                      <a:pt x="25" y="13"/>
                    </a:cubicBezTo>
                    <a:cubicBezTo>
                      <a:pt x="17" y="21"/>
                      <a:pt x="13" y="32"/>
                      <a:pt x="13" y="44"/>
                    </a:cubicBezTo>
                    <a:cubicBezTo>
                      <a:pt x="13" y="68"/>
                      <a:pt x="13" y="68"/>
                      <a:pt x="13" y="68"/>
                    </a:cubicBezTo>
                    <a:cubicBezTo>
                      <a:pt x="5" y="68"/>
                      <a:pt x="5" y="68"/>
                      <a:pt x="5" y="68"/>
                    </a:cubicBezTo>
                    <a:cubicBezTo>
                      <a:pt x="2" y="68"/>
                      <a:pt x="0" y="70"/>
                      <a:pt x="0" y="73"/>
                    </a:cubicBezTo>
                    <a:cubicBezTo>
                      <a:pt x="0" y="137"/>
                      <a:pt x="0" y="137"/>
                      <a:pt x="0" y="137"/>
                    </a:cubicBezTo>
                    <a:cubicBezTo>
                      <a:pt x="0" y="140"/>
                      <a:pt x="2" y="142"/>
                      <a:pt x="5" y="142"/>
                    </a:cubicBezTo>
                    <a:cubicBezTo>
                      <a:pt x="103" y="142"/>
                      <a:pt x="103" y="142"/>
                      <a:pt x="103" y="142"/>
                    </a:cubicBezTo>
                    <a:cubicBezTo>
                      <a:pt x="106" y="142"/>
                      <a:pt x="109" y="140"/>
                      <a:pt x="109" y="137"/>
                    </a:cubicBezTo>
                    <a:cubicBezTo>
                      <a:pt x="109" y="73"/>
                      <a:pt x="109" y="73"/>
                      <a:pt x="109" y="73"/>
                    </a:cubicBezTo>
                    <a:cubicBezTo>
                      <a:pt x="109" y="70"/>
                      <a:pt x="106" y="68"/>
                      <a:pt x="103" y="68"/>
                    </a:cubicBezTo>
                    <a:close/>
                    <a:moveTo>
                      <a:pt x="66" y="124"/>
                    </a:moveTo>
                    <a:cubicBezTo>
                      <a:pt x="66" y="131"/>
                      <a:pt x="61" y="136"/>
                      <a:pt x="54" y="136"/>
                    </a:cubicBezTo>
                    <a:cubicBezTo>
                      <a:pt x="48" y="136"/>
                      <a:pt x="42" y="131"/>
                      <a:pt x="42" y="124"/>
                    </a:cubicBezTo>
                    <a:cubicBezTo>
                      <a:pt x="42" y="102"/>
                      <a:pt x="42" y="102"/>
                      <a:pt x="42" y="102"/>
                    </a:cubicBezTo>
                    <a:cubicBezTo>
                      <a:pt x="42" y="96"/>
                      <a:pt x="48" y="91"/>
                      <a:pt x="54" y="91"/>
                    </a:cubicBezTo>
                    <a:cubicBezTo>
                      <a:pt x="61" y="91"/>
                      <a:pt x="66" y="96"/>
                      <a:pt x="66" y="102"/>
                    </a:cubicBezTo>
                    <a:lnTo>
                      <a:pt x="66" y="124"/>
                    </a:lnTo>
                    <a:close/>
                    <a:moveTo>
                      <a:pt x="76" y="68"/>
                    </a:moveTo>
                    <a:cubicBezTo>
                      <a:pt x="32" y="68"/>
                      <a:pt x="32" y="68"/>
                      <a:pt x="32" y="68"/>
                    </a:cubicBezTo>
                    <a:cubicBezTo>
                      <a:pt x="32" y="44"/>
                      <a:pt x="32" y="44"/>
                      <a:pt x="32" y="44"/>
                    </a:cubicBezTo>
                    <a:cubicBezTo>
                      <a:pt x="32" y="37"/>
                      <a:pt x="35" y="31"/>
                      <a:pt x="39" y="27"/>
                    </a:cubicBezTo>
                    <a:cubicBezTo>
                      <a:pt x="43" y="22"/>
                      <a:pt x="48" y="20"/>
                      <a:pt x="54" y="20"/>
                    </a:cubicBezTo>
                    <a:cubicBezTo>
                      <a:pt x="60" y="20"/>
                      <a:pt x="66" y="22"/>
                      <a:pt x="70" y="27"/>
                    </a:cubicBezTo>
                    <a:cubicBezTo>
                      <a:pt x="74" y="31"/>
                      <a:pt x="76" y="37"/>
                      <a:pt x="76" y="44"/>
                    </a:cubicBezTo>
                    <a:lnTo>
                      <a:pt x="76" y="68"/>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25">
                  <a:solidFill>
                    <a:schemeClr val="accent1"/>
                  </a:solidFill>
                </a:endParaRPr>
              </a:p>
            </p:txBody>
          </p:sp>
          <p:sp>
            <p:nvSpPr>
              <p:cNvPr id="14" name="Freeform 38"/>
              <p:cNvSpPr/>
              <p:nvPr/>
            </p:nvSpPr>
            <p:spPr bwMode="auto">
              <a:xfrm>
                <a:off x="3009900" y="3616325"/>
                <a:ext cx="38100" cy="84138"/>
              </a:xfrm>
              <a:custGeom>
                <a:avLst/>
                <a:gdLst>
                  <a:gd name="T0" fmla="*/ 7 w 14"/>
                  <a:gd name="T1" fmla="*/ 0 h 32"/>
                  <a:gd name="T2" fmla="*/ 0 w 14"/>
                  <a:gd name="T3" fmla="*/ 7 h 32"/>
                  <a:gd name="T4" fmla="*/ 0 w 14"/>
                  <a:gd name="T5" fmla="*/ 25 h 32"/>
                  <a:gd name="T6" fmla="*/ 7 w 14"/>
                  <a:gd name="T7" fmla="*/ 32 h 32"/>
                  <a:gd name="T8" fmla="*/ 14 w 14"/>
                  <a:gd name="T9" fmla="*/ 25 h 32"/>
                  <a:gd name="T10" fmla="*/ 14 w 14"/>
                  <a:gd name="T11" fmla="*/ 7 h 32"/>
                  <a:gd name="T12" fmla="*/ 7 w 1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14" h="32">
                    <a:moveTo>
                      <a:pt x="7" y="0"/>
                    </a:moveTo>
                    <a:cubicBezTo>
                      <a:pt x="4" y="0"/>
                      <a:pt x="0" y="3"/>
                      <a:pt x="0" y="7"/>
                    </a:cubicBezTo>
                    <a:cubicBezTo>
                      <a:pt x="0" y="25"/>
                      <a:pt x="0" y="25"/>
                      <a:pt x="0" y="25"/>
                    </a:cubicBezTo>
                    <a:cubicBezTo>
                      <a:pt x="0" y="29"/>
                      <a:pt x="4" y="32"/>
                      <a:pt x="7" y="32"/>
                    </a:cubicBezTo>
                    <a:cubicBezTo>
                      <a:pt x="11" y="32"/>
                      <a:pt x="14" y="29"/>
                      <a:pt x="14" y="25"/>
                    </a:cubicBezTo>
                    <a:cubicBezTo>
                      <a:pt x="14" y="7"/>
                      <a:pt x="14" y="7"/>
                      <a:pt x="14" y="7"/>
                    </a:cubicBezTo>
                    <a:cubicBezTo>
                      <a:pt x="14" y="3"/>
                      <a:pt x="11" y="0"/>
                      <a:pt x="7"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25">
                  <a:solidFill>
                    <a:schemeClr val="accent1"/>
                  </a:solidFill>
                </a:endParaRPr>
              </a:p>
            </p:txBody>
          </p:sp>
        </p:grpSp>
      </p:grpSp>
      <p:sp>
        <p:nvSpPr>
          <p:cNvPr id="19" name="TextBox 64"/>
          <p:cNvSpPr txBox="1"/>
          <p:nvPr/>
        </p:nvSpPr>
        <p:spPr>
          <a:xfrm>
            <a:off x="3877945" y="3456940"/>
            <a:ext cx="4745355" cy="1106805"/>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algn="ctr">
              <a:lnSpc>
                <a:spcPct val="120000"/>
              </a:lnSpc>
            </a:pPr>
            <a:r>
              <a:rPr lang="zh-CN" sz="5500" b="1" dirty="0">
                <a:solidFill>
                  <a:schemeClr val="accent1"/>
                </a:solidFill>
                <a:latin typeface="微软雅黑" panose="020B0503020204020204" pitchFamily="34" charset="-122"/>
                <a:ea typeface="微软雅黑" panose="020B0503020204020204" pitchFamily="34" charset="-122"/>
              </a:rPr>
              <a:t>数据分析</a:t>
            </a:r>
            <a:endParaRPr lang="zh-CN" sz="3600" dirty="0">
              <a:solidFill>
                <a:schemeClr val="accent2"/>
              </a:solidFill>
              <a:latin typeface="微软雅黑" panose="020B0503020204020204" pitchFamily="34" charset="-122"/>
              <a:ea typeface="微软雅黑" panose="020B0503020204020204" pitchFamily="34" charset="-122"/>
            </a:endParaRPr>
          </a:p>
        </p:txBody>
      </p:sp>
      <p:sp>
        <p:nvSpPr>
          <p:cNvPr id="15" name="矩形 47"/>
          <p:cNvSpPr>
            <a:spLocks noChangeArrowheads="1"/>
          </p:cNvSpPr>
          <p:nvPr/>
        </p:nvSpPr>
        <p:spPr bwMode="auto">
          <a:xfrm>
            <a:off x="2825205" y="5457587"/>
            <a:ext cx="6541590" cy="384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gn="ctr">
              <a:lnSpc>
                <a:spcPct val="120000"/>
              </a:lnSpc>
              <a:spcBef>
                <a:spcPct val="0"/>
              </a:spcBef>
              <a:buFont typeface="Arial" panose="020B0604020202020204" pitchFamily="34" charset="0"/>
              <a:buNone/>
            </a:pP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将岗位和相关条件通过</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python</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语言绘制柱状图和扇形图</a:t>
            </a:r>
            <a:endParaRPr lang="zh-CN" altLang="en-US" sz="16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圆角矩形 15"/>
          <p:cNvSpPr/>
          <p:nvPr/>
        </p:nvSpPr>
        <p:spPr>
          <a:xfrm>
            <a:off x="5718533" y="5147026"/>
            <a:ext cx="754934" cy="122543"/>
          </a:xfrm>
          <a:prstGeom prst="roundRect">
            <a:avLst>
              <a:gd name="adj" fmla="val 50000"/>
            </a:avLst>
          </a:prstGeom>
          <a:solidFill>
            <a:schemeClr val="accent1"/>
          </a:solidFill>
          <a:ln w="25400" cap="flat" cmpd="sng" algn="ctr">
            <a:noFill/>
            <a:prstDash val="solid"/>
          </a:ln>
          <a:effectLst>
            <a:innerShdw blurRad="139700" dist="50800" dir="13500000">
              <a:prstClr val="black">
                <a:alpha val="45000"/>
              </a:prstClr>
            </a:innerShdw>
          </a:effectLst>
        </p:spPr>
        <p:txBody>
          <a:bodyPr rtlCol="0" anchor="ctr"/>
          <a:lstStyle/>
          <a:p>
            <a:pPr algn="ctr"/>
            <a:endParaRPr lang="zh-CN" altLang="en-US" kern="0">
              <a:solidFill>
                <a:sysClr val="window" lastClr="FFFFFF"/>
              </a:solidFill>
              <a:latin typeface="Impact" panose="020B080603090205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pull dir="ld"/>
      </p:transition>
    </mc:Choice>
    <mc:Fallback xmlns="">
      <p:transition spd="slow">
        <p:pull dir="ld"/>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22000" fill="hold" grpId="0" nodeType="afterEffect" p14:presetBounceEnd="44000">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14:bounceEnd="44000">
                                          <p:cBhvr additive="base">
                                            <p:cTn id="7" dur="500" fill="hold"/>
                                            <p:tgtEl>
                                              <p:spTgt spid="18"/>
                                            </p:tgtEl>
                                            <p:attrNameLst>
                                              <p:attrName>ppt_x</p:attrName>
                                            </p:attrNameLst>
                                          </p:cBhvr>
                                          <p:tavLst>
                                            <p:tav tm="0">
                                              <p:val>
                                                <p:strVal val="#ppt_x"/>
                                              </p:val>
                                            </p:tav>
                                            <p:tav tm="100000">
                                              <p:val>
                                                <p:strVal val="#ppt_x"/>
                                              </p:val>
                                            </p:tav>
                                          </p:tavLst>
                                        </p:anim>
                                        <p:anim calcmode="lin" valueType="num" p14:bounceEnd="44000">
                                          <p:cBhvr additive="base">
                                            <p:cTn id="8" dur="500" fill="hold"/>
                                            <p:tgtEl>
                                              <p:spTgt spid="1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30" presetClass="entr" presetSubtype="0"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400" decel="100000"/>
                                            <p:tgtEl>
                                              <p:spTgt spid="10"/>
                                            </p:tgtEl>
                                          </p:cBhvr>
                                        </p:animEffect>
                                        <p:anim calcmode="lin" valueType="num">
                                          <p:cBhvr>
                                            <p:cTn id="13" dur="400" decel="100000" fill="hold"/>
                                            <p:tgtEl>
                                              <p:spTgt spid="10"/>
                                            </p:tgtEl>
                                            <p:attrNameLst>
                                              <p:attrName>style.rotation</p:attrName>
                                            </p:attrNameLst>
                                          </p:cBhvr>
                                          <p:tavLst>
                                            <p:tav tm="0">
                                              <p:val>
                                                <p:fltVal val="-90"/>
                                              </p:val>
                                            </p:tav>
                                            <p:tav tm="100000">
                                              <p:val>
                                                <p:fltVal val="0"/>
                                              </p:val>
                                            </p:tav>
                                          </p:tavLst>
                                        </p:anim>
                                        <p:anim calcmode="lin" valueType="num">
                                          <p:cBhvr>
                                            <p:cTn id="14" dur="400" decel="100000" fill="hold"/>
                                            <p:tgtEl>
                                              <p:spTgt spid="10"/>
                                            </p:tgtEl>
                                            <p:attrNameLst>
                                              <p:attrName>ppt_x</p:attrName>
                                            </p:attrNameLst>
                                          </p:cBhvr>
                                          <p:tavLst>
                                            <p:tav tm="0">
                                              <p:val>
                                                <p:strVal val="#ppt_x+0.4"/>
                                              </p:val>
                                            </p:tav>
                                            <p:tav tm="100000">
                                              <p:val>
                                                <p:strVal val="#ppt_x-0.05"/>
                                              </p:val>
                                            </p:tav>
                                          </p:tavLst>
                                        </p:anim>
                                        <p:anim calcmode="lin" valueType="num">
                                          <p:cBhvr>
                                            <p:cTn id="15" dur="400" decel="100000" fill="hold"/>
                                            <p:tgtEl>
                                              <p:spTgt spid="10"/>
                                            </p:tgtEl>
                                            <p:attrNameLst>
                                              <p:attrName>ppt_y</p:attrName>
                                            </p:attrNameLst>
                                          </p:cBhvr>
                                          <p:tavLst>
                                            <p:tav tm="0">
                                              <p:val>
                                                <p:strVal val="#ppt_y-0.4"/>
                                              </p:val>
                                            </p:tav>
                                            <p:tav tm="100000">
                                              <p:val>
                                                <p:strVal val="#ppt_y+0.1"/>
                                              </p:val>
                                            </p:tav>
                                          </p:tavLst>
                                        </p:anim>
                                        <p:anim calcmode="lin" valueType="num">
                                          <p:cBhvr>
                                            <p:cTn id="16" dur="100" accel="100000" fill="hold">
                                              <p:stCondLst>
                                                <p:cond delay="400"/>
                                              </p:stCondLst>
                                            </p:cTn>
                                            <p:tgtEl>
                                              <p:spTgt spid="10"/>
                                            </p:tgtEl>
                                            <p:attrNameLst>
                                              <p:attrName>ppt_x</p:attrName>
                                            </p:attrNameLst>
                                          </p:cBhvr>
                                          <p:tavLst>
                                            <p:tav tm="0">
                                              <p:val>
                                                <p:strVal val="#ppt_x-0.05"/>
                                              </p:val>
                                            </p:tav>
                                            <p:tav tm="100000">
                                              <p:val>
                                                <p:strVal val="#ppt_x"/>
                                              </p:val>
                                            </p:tav>
                                          </p:tavLst>
                                        </p:anim>
                                        <p:anim calcmode="lin" valueType="num">
                                          <p:cBhvr>
                                            <p:cTn id="17" dur="100" accel="100000" fill="hold">
                                              <p:stCondLst>
                                                <p:cond delay="400"/>
                                              </p:stCondLst>
                                            </p:cTn>
                                            <p:tgtEl>
                                              <p:spTgt spid="10"/>
                                            </p:tgtEl>
                                            <p:attrNameLst>
                                              <p:attrName>ppt_y</p:attrName>
                                            </p:attrNameLst>
                                          </p:cBhvr>
                                          <p:tavLst>
                                            <p:tav tm="0">
                                              <p:val>
                                                <p:strVal val="#ppt_y+0.1"/>
                                              </p:val>
                                            </p:tav>
                                            <p:tav tm="100000">
                                              <p:val>
                                                <p:strVal val="#ppt_y"/>
                                              </p:val>
                                            </p:tav>
                                          </p:tavLst>
                                        </p:anim>
                                      </p:childTnLst>
                                    </p:cTn>
                                  </p:par>
                                  <p:par>
                                    <p:cTn id="18" presetID="12" presetClass="entr" presetSubtype="1" fill="hold" grpId="0" nodeType="withEffect">
                                      <p:stCondLst>
                                        <p:cond delay="0"/>
                                      </p:stCondLst>
                                      <p:childTnLst>
                                        <p:set>
                                          <p:cBhvr>
                                            <p:cTn id="19" dur="1" fill="hold">
                                              <p:stCondLst>
                                                <p:cond delay="0"/>
                                              </p:stCondLst>
                                            </p:cTn>
                                            <p:tgtEl>
                                              <p:spTgt spid="19">
                                                <p:txEl>
                                                  <p:pRg st="0" end="0"/>
                                                </p:txEl>
                                              </p:spTgt>
                                            </p:tgtEl>
                                            <p:attrNameLst>
                                              <p:attrName>style.visibility</p:attrName>
                                            </p:attrNameLst>
                                          </p:cBhvr>
                                          <p:to>
                                            <p:strVal val="visible"/>
                                          </p:to>
                                        </p:set>
                                        <p:anim calcmode="lin" valueType="num">
                                          <p:cBhvr additive="base">
                                            <p:cTn id="20" dur="500"/>
                                            <p:tgtEl>
                                              <p:spTgt spid="19">
                                                <p:txEl>
                                                  <p:pRg st="0" end="0"/>
                                                </p:txEl>
                                              </p:spTgt>
                                            </p:tgtEl>
                                            <p:attrNameLst>
                                              <p:attrName>ppt_y</p:attrName>
                                            </p:attrNameLst>
                                          </p:cBhvr>
                                          <p:tavLst>
                                            <p:tav tm="0">
                                              <p:val>
                                                <p:strVal val="#ppt_y-#ppt_h*1.125000"/>
                                              </p:val>
                                            </p:tav>
                                            <p:tav tm="100000">
                                              <p:val>
                                                <p:strVal val="#ppt_y"/>
                                              </p:val>
                                            </p:tav>
                                          </p:tavLst>
                                        </p:anim>
                                        <p:animEffect transition="in" filter="wipe(down)">
                                          <p:cBhvr>
                                            <p:cTn id="21" dur="500"/>
                                            <p:tgtEl>
                                              <p:spTgt spid="19">
                                                <p:txEl>
                                                  <p:pRg st="0" end="0"/>
                                                </p:txEl>
                                              </p:spTgt>
                                            </p:tgtEl>
                                          </p:cBhvr>
                                        </p:animEffect>
                                      </p:childTnLst>
                                    </p:cTn>
                                  </p:par>
                                </p:childTnLst>
                              </p:cTn>
                            </p:par>
                            <p:par>
                              <p:cTn id="22" fill="hold">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14" presetClass="entr" presetSubtype="1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randombar(horizontal)">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9" grpId="0" build="p"/>
          <p:bldP spid="15" grpId="0"/>
          <p:bldP spid="16"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22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30" presetClass="entr" presetSubtype="0"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400" decel="100000"/>
                                            <p:tgtEl>
                                              <p:spTgt spid="10"/>
                                            </p:tgtEl>
                                          </p:cBhvr>
                                        </p:animEffect>
                                        <p:anim calcmode="lin" valueType="num">
                                          <p:cBhvr>
                                            <p:cTn id="13" dur="400" decel="100000" fill="hold"/>
                                            <p:tgtEl>
                                              <p:spTgt spid="10"/>
                                            </p:tgtEl>
                                            <p:attrNameLst>
                                              <p:attrName>style.rotation</p:attrName>
                                            </p:attrNameLst>
                                          </p:cBhvr>
                                          <p:tavLst>
                                            <p:tav tm="0">
                                              <p:val>
                                                <p:fltVal val="-90"/>
                                              </p:val>
                                            </p:tav>
                                            <p:tav tm="100000">
                                              <p:val>
                                                <p:fltVal val="0"/>
                                              </p:val>
                                            </p:tav>
                                          </p:tavLst>
                                        </p:anim>
                                        <p:anim calcmode="lin" valueType="num">
                                          <p:cBhvr>
                                            <p:cTn id="14" dur="400" decel="100000" fill="hold"/>
                                            <p:tgtEl>
                                              <p:spTgt spid="10"/>
                                            </p:tgtEl>
                                            <p:attrNameLst>
                                              <p:attrName>ppt_x</p:attrName>
                                            </p:attrNameLst>
                                          </p:cBhvr>
                                          <p:tavLst>
                                            <p:tav tm="0">
                                              <p:val>
                                                <p:strVal val="#ppt_x+0.4"/>
                                              </p:val>
                                            </p:tav>
                                            <p:tav tm="100000">
                                              <p:val>
                                                <p:strVal val="#ppt_x-0.05"/>
                                              </p:val>
                                            </p:tav>
                                          </p:tavLst>
                                        </p:anim>
                                        <p:anim calcmode="lin" valueType="num">
                                          <p:cBhvr>
                                            <p:cTn id="15" dur="400" decel="100000" fill="hold"/>
                                            <p:tgtEl>
                                              <p:spTgt spid="10"/>
                                            </p:tgtEl>
                                            <p:attrNameLst>
                                              <p:attrName>ppt_y</p:attrName>
                                            </p:attrNameLst>
                                          </p:cBhvr>
                                          <p:tavLst>
                                            <p:tav tm="0">
                                              <p:val>
                                                <p:strVal val="#ppt_y-0.4"/>
                                              </p:val>
                                            </p:tav>
                                            <p:tav tm="100000">
                                              <p:val>
                                                <p:strVal val="#ppt_y+0.1"/>
                                              </p:val>
                                            </p:tav>
                                          </p:tavLst>
                                        </p:anim>
                                        <p:anim calcmode="lin" valueType="num">
                                          <p:cBhvr>
                                            <p:cTn id="16" dur="100" accel="100000" fill="hold">
                                              <p:stCondLst>
                                                <p:cond delay="400"/>
                                              </p:stCondLst>
                                            </p:cTn>
                                            <p:tgtEl>
                                              <p:spTgt spid="10"/>
                                            </p:tgtEl>
                                            <p:attrNameLst>
                                              <p:attrName>ppt_x</p:attrName>
                                            </p:attrNameLst>
                                          </p:cBhvr>
                                          <p:tavLst>
                                            <p:tav tm="0">
                                              <p:val>
                                                <p:strVal val="#ppt_x-0.05"/>
                                              </p:val>
                                            </p:tav>
                                            <p:tav tm="100000">
                                              <p:val>
                                                <p:strVal val="#ppt_x"/>
                                              </p:val>
                                            </p:tav>
                                          </p:tavLst>
                                        </p:anim>
                                        <p:anim calcmode="lin" valueType="num">
                                          <p:cBhvr>
                                            <p:cTn id="17" dur="100" accel="100000" fill="hold">
                                              <p:stCondLst>
                                                <p:cond delay="400"/>
                                              </p:stCondLst>
                                            </p:cTn>
                                            <p:tgtEl>
                                              <p:spTgt spid="10"/>
                                            </p:tgtEl>
                                            <p:attrNameLst>
                                              <p:attrName>ppt_y</p:attrName>
                                            </p:attrNameLst>
                                          </p:cBhvr>
                                          <p:tavLst>
                                            <p:tav tm="0">
                                              <p:val>
                                                <p:strVal val="#ppt_y+0.1"/>
                                              </p:val>
                                            </p:tav>
                                            <p:tav tm="100000">
                                              <p:val>
                                                <p:strVal val="#ppt_y"/>
                                              </p:val>
                                            </p:tav>
                                          </p:tavLst>
                                        </p:anim>
                                      </p:childTnLst>
                                    </p:cTn>
                                  </p:par>
                                  <p:par>
                                    <p:cTn id="18" presetID="12" presetClass="entr" presetSubtype="1" fill="hold" grpId="0" nodeType="withEffect">
                                      <p:stCondLst>
                                        <p:cond delay="0"/>
                                      </p:stCondLst>
                                      <p:childTnLst>
                                        <p:set>
                                          <p:cBhvr>
                                            <p:cTn id="19" dur="1" fill="hold">
                                              <p:stCondLst>
                                                <p:cond delay="0"/>
                                              </p:stCondLst>
                                            </p:cTn>
                                            <p:tgtEl>
                                              <p:spTgt spid="19">
                                                <p:txEl>
                                                  <p:pRg st="0" end="0"/>
                                                </p:txEl>
                                              </p:spTgt>
                                            </p:tgtEl>
                                            <p:attrNameLst>
                                              <p:attrName>style.visibility</p:attrName>
                                            </p:attrNameLst>
                                          </p:cBhvr>
                                          <p:to>
                                            <p:strVal val="visible"/>
                                          </p:to>
                                        </p:set>
                                        <p:anim calcmode="lin" valueType="num">
                                          <p:cBhvr additive="base">
                                            <p:cTn id="20" dur="500"/>
                                            <p:tgtEl>
                                              <p:spTgt spid="19">
                                                <p:txEl>
                                                  <p:pRg st="0" end="0"/>
                                                </p:txEl>
                                              </p:spTgt>
                                            </p:tgtEl>
                                            <p:attrNameLst>
                                              <p:attrName>ppt_y</p:attrName>
                                            </p:attrNameLst>
                                          </p:cBhvr>
                                          <p:tavLst>
                                            <p:tav tm="0">
                                              <p:val>
                                                <p:strVal val="#ppt_y-#ppt_h*1.125000"/>
                                              </p:val>
                                            </p:tav>
                                            <p:tav tm="100000">
                                              <p:val>
                                                <p:strVal val="#ppt_y"/>
                                              </p:val>
                                            </p:tav>
                                          </p:tavLst>
                                        </p:anim>
                                        <p:animEffect transition="in" filter="wipe(down)">
                                          <p:cBhvr>
                                            <p:cTn id="21" dur="500"/>
                                            <p:tgtEl>
                                              <p:spTgt spid="19">
                                                <p:txEl>
                                                  <p:pRg st="0" end="0"/>
                                                </p:txEl>
                                              </p:spTgt>
                                            </p:tgtEl>
                                          </p:cBhvr>
                                        </p:animEffect>
                                      </p:childTnLst>
                                    </p:cTn>
                                  </p:par>
                                </p:childTnLst>
                              </p:cTn>
                            </p:par>
                            <p:par>
                              <p:cTn id="22" fill="hold">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14" presetClass="entr" presetSubtype="1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randombar(horizontal)">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9" grpId="0" build="p"/>
          <p:bldP spid="15" grpId="0"/>
          <p:bldP spid="16" grpId="0" bldLvl="0" animBg="1"/>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任意多边形 63"/>
          <p:cNvSpPr/>
          <p:nvPr/>
        </p:nvSpPr>
        <p:spPr>
          <a:xfrm>
            <a:off x="3953870" y="1494400"/>
            <a:ext cx="2043172" cy="2375941"/>
          </a:xfrm>
          <a:custGeom>
            <a:avLst/>
            <a:gdLst>
              <a:gd name="connsiteX0" fmla="*/ 2043172 w 2043172"/>
              <a:gd name="connsiteY0" fmla="*/ 0 h 2375941"/>
              <a:gd name="connsiteX1" fmla="*/ 2043172 w 2043172"/>
              <a:gd name="connsiteY1" fmla="*/ 2239998 h 2375941"/>
              <a:gd name="connsiteX2" fmla="*/ 2043172 w 2043172"/>
              <a:gd name="connsiteY2" fmla="*/ 2375941 h 2375941"/>
              <a:gd name="connsiteX3" fmla="*/ 0 w 2043172"/>
              <a:gd name="connsiteY3" fmla="*/ 2375941 h 2375941"/>
              <a:gd name="connsiteX4" fmla="*/ 1076 w 2043172"/>
              <a:gd name="connsiteY4" fmla="*/ 2374048 h 2375941"/>
              <a:gd name="connsiteX5" fmla="*/ 219733 w 2043172"/>
              <a:gd name="connsiteY5" fmla="*/ 1911251 h 2375941"/>
              <a:gd name="connsiteX6" fmla="*/ 222418 w 2043172"/>
              <a:gd name="connsiteY6" fmla="*/ 1731400 h 2375941"/>
              <a:gd name="connsiteX7" fmla="*/ 200934 w 2043172"/>
              <a:gd name="connsiteY7" fmla="*/ 1556918 h 2375941"/>
              <a:gd name="connsiteX8" fmla="*/ 300297 w 2043172"/>
              <a:gd name="connsiteY8" fmla="*/ 1307274 h 2375941"/>
              <a:gd name="connsiteX9" fmla="*/ 931384 w 2043172"/>
              <a:gd name="connsiteY9" fmla="*/ 322121 h 2375941"/>
              <a:gd name="connsiteX10" fmla="*/ 1186505 w 2043172"/>
              <a:gd name="connsiteY10" fmla="*/ 169114 h 2375941"/>
              <a:gd name="connsiteX11" fmla="*/ 2043172 w 2043172"/>
              <a:gd name="connsiteY11" fmla="*/ 0 h 2375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43172" h="2375941">
                <a:moveTo>
                  <a:pt x="2043172" y="0"/>
                </a:moveTo>
                <a:cubicBezTo>
                  <a:pt x="2043172" y="0"/>
                  <a:pt x="2043172" y="0"/>
                  <a:pt x="2043172" y="2239998"/>
                </a:cubicBezTo>
                <a:lnTo>
                  <a:pt x="2043172" y="2375941"/>
                </a:lnTo>
                <a:lnTo>
                  <a:pt x="0" y="2375941"/>
                </a:lnTo>
                <a:lnTo>
                  <a:pt x="1076" y="2374048"/>
                </a:lnTo>
                <a:cubicBezTo>
                  <a:pt x="80759" y="2222802"/>
                  <a:pt x="147225" y="2066272"/>
                  <a:pt x="219733" y="1911251"/>
                </a:cubicBezTo>
                <a:cubicBezTo>
                  <a:pt x="249273" y="1841458"/>
                  <a:pt x="251959" y="1798508"/>
                  <a:pt x="222418" y="1731400"/>
                </a:cubicBezTo>
                <a:cubicBezTo>
                  <a:pt x="203620" y="1683082"/>
                  <a:pt x="182136" y="1650870"/>
                  <a:pt x="200934" y="1556918"/>
                </a:cubicBezTo>
                <a:cubicBezTo>
                  <a:pt x="219733" y="1471019"/>
                  <a:pt x="268071" y="1387804"/>
                  <a:pt x="300297" y="1307274"/>
                </a:cubicBezTo>
                <a:cubicBezTo>
                  <a:pt x="464111" y="891201"/>
                  <a:pt x="555417" y="593239"/>
                  <a:pt x="931384" y="322121"/>
                </a:cubicBezTo>
                <a:cubicBezTo>
                  <a:pt x="1014634" y="263065"/>
                  <a:pt x="1097884" y="212063"/>
                  <a:pt x="1186505" y="169114"/>
                </a:cubicBezTo>
                <a:cubicBezTo>
                  <a:pt x="1463109" y="59056"/>
                  <a:pt x="1753141" y="2684"/>
                  <a:pt x="2043172" y="0"/>
                </a:cubicBezTo>
                <a:close/>
              </a:path>
            </a:pathLst>
          </a:custGeom>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61"/>
          <p:cNvSpPr/>
          <p:nvPr/>
        </p:nvSpPr>
        <p:spPr>
          <a:xfrm>
            <a:off x="3818952" y="3927491"/>
            <a:ext cx="2178090" cy="2933685"/>
          </a:xfrm>
          <a:custGeom>
            <a:avLst/>
            <a:gdLst>
              <a:gd name="connsiteX0" fmla="*/ 134918 w 2178090"/>
              <a:gd name="connsiteY0" fmla="*/ 0 h 2933685"/>
              <a:gd name="connsiteX1" fmla="*/ 2178090 w 2178090"/>
              <a:gd name="connsiteY1" fmla="*/ 0 h 2933685"/>
              <a:gd name="connsiteX2" fmla="*/ 2178090 w 2178090"/>
              <a:gd name="connsiteY2" fmla="*/ 155886 h 2933685"/>
              <a:gd name="connsiteX3" fmla="*/ 2178090 w 2178090"/>
              <a:gd name="connsiteY3" fmla="*/ 2933685 h 2933685"/>
              <a:gd name="connsiteX4" fmla="*/ 1627567 w 2178090"/>
              <a:gd name="connsiteY4" fmla="*/ 2933685 h 2933685"/>
              <a:gd name="connsiteX5" fmla="*/ 1726930 w 2178090"/>
              <a:gd name="connsiteY5" fmla="*/ 2568615 h 2933685"/>
              <a:gd name="connsiteX6" fmla="*/ 1501350 w 2178090"/>
              <a:gd name="connsiteY6" fmla="*/ 2045168 h 2933685"/>
              <a:gd name="connsiteX7" fmla="*/ 1450326 w 2178090"/>
              <a:gd name="connsiteY7" fmla="*/ 1865318 h 2933685"/>
              <a:gd name="connsiteX8" fmla="*/ 1168351 w 2178090"/>
              <a:gd name="connsiteY8" fmla="*/ 1674729 h 2933685"/>
              <a:gd name="connsiteX9" fmla="*/ 574860 w 2178090"/>
              <a:gd name="connsiteY9" fmla="*/ 1658623 h 2933685"/>
              <a:gd name="connsiteX10" fmla="*/ 370764 w 2178090"/>
              <a:gd name="connsiteY10" fmla="*/ 1368714 h 2933685"/>
              <a:gd name="connsiteX11" fmla="*/ 402989 w 2178090"/>
              <a:gd name="connsiteY11" fmla="*/ 1210338 h 2933685"/>
              <a:gd name="connsiteX12" fmla="*/ 362707 w 2178090"/>
              <a:gd name="connsiteY12" fmla="*/ 1119071 h 2933685"/>
              <a:gd name="connsiteX13" fmla="*/ 314369 w 2178090"/>
              <a:gd name="connsiteY13" fmla="*/ 955326 h 2933685"/>
              <a:gd name="connsiteX14" fmla="*/ 376135 w 2178090"/>
              <a:gd name="connsiteY14" fmla="*/ 907008 h 2933685"/>
              <a:gd name="connsiteX15" fmla="*/ 300941 w 2178090"/>
              <a:gd name="connsiteY15" fmla="*/ 880164 h 2933685"/>
              <a:gd name="connsiteX16" fmla="*/ 233804 w 2178090"/>
              <a:gd name="connsiteY16" fmla="*/ 767422 h 2933685"/>
              <a:gd name="connsiteX17" fmla="*/ 274086 w 2178090"/>
              <a:gd name="connsiteY17" fmla="*/ 686892 h 2933685"/>
              <a:gd name="connsiteX18" fmla="*/ 236490 w 2178090"/>
              <a:gd name="connsiteY18" fmla="*/ 456039 h 2933685"/>
              <a:gd name="connsiteX19" fmla="*/ 91474 w 2178090"/>
              <a:gd name="connsiteY19" fmla="*/ 421142 h 2933685"/>
              <a:gd name="connsiteX20" fmla="*/ 168 w 2178090"/>
              <a:gd name="connsiteY20" fmla="*/ 268135 h 2933685"/>
              <a:gd name="connsiteX21" fmla="*/ 51192 w 2178090"/>
              <a:gd name="connsiteY21" fmla="*/ 147339 h 2933685"/>
              <a:gd name="connsiteX22" fmla="*/ 134918 w 2178090"/>
              <a:gd name="connsiteY22" fmla="*/ 0 h 293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78090" h="2933685">
                <a:moveTo>
                  <a:pt x="134918" y="0"/>
                </a:moveTo>
                <a:lnTo>
                  <a:pt x="2178090" y="0"/>
                </a:lnTo>
                <a:lnTo>
                  <a:pt x="2178090" y="155886"/>
                </a:lnTo>
                <a:cubicBezTo>
                  <a:pt x="2178090" y="864798"/>
                  <a:pt x="2178090" y="1772205"/>
                  <a:pt x="2178090" y="2933685"/>
                </a:cubicBezTo>
                <a:cubicBezTo>
                  <a:pt x="2178090" y="2933685"/>
                  <a:pt x="2178090" y="2933685"/>
                  <a:pt x="1627567" y="2933685"/>
                </a:cubicBezTo>
                <a:cubicBezTo>
                  <a:pt x="1769898" y="2802153"/>
                  <a:pt x="1769898" y="2678673"/>
                  <a:pt x="1726930" y="2568615"/>
                </a:cubicBezTo>
                <a:cubicBezTo>
                  <a:pt x="1651737" y="2372658"/>
                  <a:pt x="1547003" y="2267969"/>
                  <a:pt x="1501350" y="2045168"/>
                </a:cubicBezTo>
                <a:cubicBezTo>
                  <a:pt x="1487922" y="1983429"/>
                  <a:pt x="1474495" y="1924373"/>
                  <a:pt x="1450326" y="1865318"/>
                </a:cubicBezTo>
                <a:cubicBezTo>
                  <a:pt x="1393931" y="1731100"/>
                  <a:pt x="1294568" y="1685467"/>
                  <a:pt x="1168351" y="1674729"/>
                </a:cubicBezTo>
                <a:cubicBezTo>
                  <a:pt x="993794" y="1663992"/>
                  <a:pt x="741360" y="1701573"/>
                  <a:pt x="574860" y="1658623"/>
                </a:cubicBezTo>
                <a:cubicBezTo>
                  <a:pt x="443272" y="1623727"/>
                  <a:pt x="373449" y="1500247"/>
                  <a:pt x="370764" y="1368714"/>
                </a:cubicBezTo>
                <a:cubicBezTo>
                  <a:pt x="370764" y="1317712"/>
                  <a:pt x="378820" y="1264025"/>
                  <a:pt x="402989" y="1210338"/>
                </a:cubicBezTo>
                <a:cubicBezTo>
                  <a:pt x="424473" y="1164705"/>
                  <a:pt x="400304" y="1143230"/>
                  <a:pt x="362707" y="1119071"/>
                </a:cubicBezTo>
                <a:cubicBezTo>
                  <a:pt x="303627" y="1081490"/>
                  <a:pt x="249917" y="1019750"/>
                  <a:pt x="314369" y="955326"/>
                </a:cubicBezTo>
                <a:cubicBezTo>
                  <a:pt x="327796" y="939220"/>
                  <a:pt x="349280" y="923114"/>
                  <a:pt x="376135" y="907008"/>
                </a:cubicBezTo>
                <a:cubicBezTo>
                  <a:pt x="346594" y="898955"/>
                  <a:pt x="319740" y="890902"/>
                  <a:pt x="300941" y="880164"/>
                </a:cubicBezTo>
                <a:cubicBezTo>
                  <a:pt x="239175" y="853321"/>
                  <a:pt x="225748" y="813056"/>
                  <a:pt x="233804" y="767422"/>
                </a:cubicBezTo>
                <a:cubicBezTo>
                  <a:pt x="236490" y="743263"/>
                  <a:pt x="255288" y="716420"/>
                  <a:pt x="274086" y="686892"/>
                </a:cubicBezTo>
                <a:cubicBezTo>
                  <a:pt x="330481" y="606362"/>
                  <a:pt x="346594" y="509725"/>
                  <a:pt x="236490" y="456039"/>
                </a:cubicBezTo>
                <a:cubicBezTo>
                  <a:pt x="188151" y="431880"/>
                  <a:pt x="137127" y="437248"/>
                  <a:pt x="91474" y="421142"/>
                </a:cubicBezTo>
                <a:cubicBezTo>
                  <a:pt x="27022" y="396983"/>
                  <a:pt x="-2518" y="332559"/>
                  <a:pt x="168" y="268135"/>
                </a:cubicBezTo>
                <a:cubicBezTo>
                  <a:pt x="2853" y="222501"/>
                  <a:pt x="29708" y="179552"/>
                  <a:pt x="51192" y="147339"/>
                </a:cubicBezTo>
                <a:lnTo>
                  <a:pt x="134918" y="0"/>
                </a:lnTo>
                <a:close/>
              </a:path>
            </a:pathLst>
          </a:custGeom>
          <a:solidFill>
            <a:schemeClr val="accent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64"/>
          <p:cNvSpPr/>
          <p:nvPr/>
        </p:nvSpPr>
        <p:spPr>
          <a:xfrm>
            <a:off x="6054193" y="1494034"/>
            <a:ext cx="1947775" cy="2376307"/>
          </a:xfrm>
          <a:custGeom>
            <a:avLst/>
            <a:gdLst>
              <a:gd name="connsiteX0" fmla="*/ 93290 w 1947775"/>
              <a:gd name="connsiteY0" fmla="*/ 0 h 2376307"/>
              <a:gd name="connsiteX1" fmla="*/ 1168098 w 1947775"/>
              <a:gd name="connsiteY1" fmla="*/ 319628 h 2376307"/>
              <a:gd name="connsiteX2" fmla="*/ 1944181 w 1947775"/>
              <a:gd name="connsiteY2" fmla="*/ 2069879 h 2376307"/>
              <a:gd name="connsiteX3" fmla="*/ 1919341 w 1947775"/>
              <a:gd name="connsiteY3" fmla="*/ 2265675 h 2376307"/>
              <a:gd name="connsiteX4" fmla="*/ 1889113 w 1947775"/>
              <a:gd name="connsiteY4" fmla="*/ 2376307 h 2376307"/>
              <a:gd name="connsiteX5" fmla="*/ 0 w 1947775"/>
              <a:gd name="connsiteY5" fmla="*/ 2376307 h 2376307"/>
              <a:gd name="connsiteX6" fmla="*/ 0 w 1947775"/>
              <a:gd name="connsiteY6" fmla="*/ 687 h 2376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7775" h="2376307">
                <a:moveTo>
                  <a:pt x="93290" y="0"/>
                </a:moveTo>
                <a:cubicBezTo>
                  <a:pt x="477979" y="10787"/>
                  <a:pt x="852353" y="117038"/>
                  <a:pt x="1168098" y="319628"/>
                </a:cubicBezTo>
                <a:cubicBezTo>
                  <a:pt x="1683696" y="682027"/>
                  <a:pt x="1984462" y="1455144"/>
                  <a:pt x="1944181" y="2069879"/>
                </a:cubicBezTo>
                <a:cubicBezTo>
                  <a:pt x="1940153" y="2136319"/>
                  <a:pt x="1931929" y="2201752"/>
                  <a:pt x="1919341" y="2265675"/>
                </a:cubicBezTo>
                <a:lnTo>
                  <a:pt x="1889113" y="2376307"/>
                </a:lnTo>
                <a:lnTo>
                  <a:pt x="0" y="2376307"/>
                </a:lnTo>
                <a:lnTo>
                  <a:pt x="0" y="687"/>
                </a:lnTo>
                <a:close/>
              </a:path>
            </a:pathLst>
          </a:custGeom>
          <a:solidFill>
            <a:schemeClr val="accent2"/>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65"/>
          <p:cNvSpPr/>
          <p:nvPr/>
        </p:nvSpPr>
        <p:spPr>
          <a:xfrm>
            <a:off x="6054193" y="3935513"/>
            <a:ext cx="2239576" cy="2933685"/>
          </a:xfrm>
          <a:custGeom>
            <a:avLst/>
            <a:gdLst>
              <a:gd name="connsiteX0" fmla="*/ 0 w 2239576"/>
              <a:gd name="connsiteY0" fmla="*/ 0 h 2933685"/>
              <a:gd name="connsiteX1" fmla="*/ 1889113 w 2239576"/>
              <a:gd name="connsiteY1" fmla="*/ 0 h 2933685"/>
              <a:gd name="connsiteX2" fmla="*/ 1868318 w 2239576"/>
              <a:gd name="connsiteY2" fmla="*/ 76104 h 2933685"/>
              <a:gd name="connsiteX3" fmla="*/ 1683696 w 2239576"/>
              <a:gd name="connsiteY3" fmla="*/ 410316 h 2933685"/>
              <a:gd name="connsiteX4" fmla="*/ 1503774 w 2239576"/>
              <a:gd name="connsiteY4" fmla="*/ 646547 h 2933685"/>
              <a:gd name="connsiteX5" fmla="*/ 1611190 w 2239576"/>
              <a:gd name="connsiteY5" fmla="*/ 2018293 h 2933685"/>
              <a:gd name="connsiteX6" fmla="*/ 2239576 w 2239576"/>
              <a:gd name="connsiteY6" fmla="*/ 2933685 h 2933685"/>
              <a:gd name="connsiteX7" fmla="*/ 162894 w 2239576"/>
              <a:gd name="connsiteY7" fmla="*/ 2933685 h 2933685"/>
              <a:gd name="connsiteX8" fmla="*/ 0 w 2239576"/>
              <a:gd name="connsiteY8" fmla="*/ 2933685 h 293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576" h="2933685">
                <a:moveTo>
                  <a:pt x="0" y="0"/>
                </a:moveTo>
                <a:lnTo>
                  <a:pt x="1889113" y="0"/>
                </a:lnTo>
                <a:lnTo>
                  <a:pt x="1868318" y="76104"/>
                </a:lnTo>
                <a:cubicBezTo>
                  <a:pt x="1825352" y="196904"/>
                  <a:pt x="1764259" y="309650"/>
                  <a:pt x="1683696" y="410316"/>
                </a:cubicBezTo>
                <a:cubicBezTo>
                  <a:pt x="1613876" y="493534"/>
                  <a:pt x="1554797" y="571383"/>
                  <a:pt x="1503774" y="646547"/>
                </a:cubicBezTo>
                <a:cubicBezTo>
                  <a:pt x="1216435" y="1084110"/>
                  <a:pt x="1275514" y="1642472"/>
                  <a:pt x="1611190" y="2018293"/>
                </a:cubicBezTo>
                <a:cubicBezTo>
                  <a:pt x="1920012" y="2364585"/>
                  <a:pt x="2116047" y="2587393"/>
                  <a:pt x="2239576" y="2933685"/>
                </a:cubicBezTo>
                <a:cubicBezTo>
                  <a:pt x="2239576" y="2933685"/>
                  <a:pt x="2239576" y="2933685"/>
                  <a:pt x="162894" y="2933685"/>
                </a:cubicBezTo>
                <a:lnTo>
                  <a:pt x="0" y="2933685"/>
                </a:lnTo>
                <a:close/>
              </a:path>
            </a:pathLst>
          </a:custGeom>
          <a:solidFill>
            <a:schemeClr val="accent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Freeform 17"/>
          <p:cNvSpPr>
            <a:spLocks noEditPoints="1"/>
          </p:cNvSpPr>
          <p:nvPr/>
        </p:nvSpPr>
        <p:spPr bwMode="auto">
          <a:xfrm>
            <a:off x="6324709" y="4284123"/>
            <a:ext cx="434353" cy="721760"/>
          </a:xfrm>
          <a:custGeom>
            <a:avLst/>
            <a:gdLst>
              <a:gd name="T0" fmla="*/ 46 w 92"/>
              <a:gd name="T1" fmla="*/ 70 h 153"/>
              <a:gd name="T2" fmla="*/ 88 w 92"/>
              <a:gd name="T3" fmla="*/ 111 h 153"/>
              <a:gd name="T4" fmla="*/ 46 w 92"/>
              <a:gd name="T5" fmla="*/ 153 h 153"/>
              <a:gd name="T6" fmla="*/ 4 w 92"/>
              <a:gd name="T7" fmla="*/ 111 h 153"/>
              <a:gd name="T8" fmla="*/ 46 w 92"/>
              <a:gd name="T9" fmla="*/ 70 h 153"/>
              <a:gd name="T10" fmla="*/ 46 w 92"/>
              <a:gd name="T11" fmla="*/ 70 h 153"/>
              <a:gd name="T12" fmla="*/ 46 w 92"/>
              <a:gd name="T13" fmla="*/ 79 h 153"/>
              <a:gd name="T14" fmla="*/ 78 w 92"/>
              <a:gd name="T15" fmla="*/ 111 h 153"/>
              <a:gd name="T16" fmla="*/ 46 w 92"/>
              <a:gd name="T17" fmla="*/ 143 h 153"/>
              <a:gd name="T18" fmla="*/ 14 w 92"/>
              <a:gd name="T19" fmla="*/ 111 h 153"/>
              <a:gd name="T20" fmla="*/ 46 w 92"/>
              <a:gd name="T21" fmla="*/ 79 h 153"/>
              <a:gd name="T22" fmla="*/ 46 w 92"/>
              <a:gd name="T23" fmla="*/ 79 h 153"/>
              <a:gd name="T24" fmla="*/ 46 w 92"/>
              <a:gd name="T25" fmla="*/ 81 h 153"/>
              <a:gd name="T26" fmla="*/ 53 w 92"/>
              <a:gd name="T27" fmla="*/ 102 h 153"/>
              <a:gd name="T28" fmla="*/ 75 w 92"/>
              <a:gd name="T29" fmla="*/ 102 h 153"/>
              <a:gd name="T30" fmla="*/ 57 w 92"/>
              <a:gd name="T31" fmla="*/ 115 h 153"/>
              <a:gd name="T32" fmla="*/ 64 w 92"/>
              <a:gd name="T33" fmla="*/ 136 h 153"/>
              <a:gd name="T34" fmla="*/ 46 w 92"/>
              <a:gd name="T35" fmla="*/ 123 h 153"/>
              <a:gd name="T36" fmla="*/ 28 w 92"/>
              <a:gd name="T37" fmla="*/ 136 h 153"/>
              <a:gd name="T38" fmla="*/ 35 w 92"/>
              <a:gd name="T39" fmla="*/ 115 h 153"/>
              <a:gd name="T40" fmla="*/ 17 w 92"/>
              <a:gd name="T41" fmla="*/ 102 h 153"/>
              <a:gd name="T42" fmla="*/ 39 w 92"/>
              <a:gd name="T43" fmla="*/ 102 h 153"/>
              <a:gd name="T44" fmla="*/ 46 w 92"/>
              <a:gd name="T45" fmla="*/ 81 h 153"/>
              <a:gd name="T46" fmla="*/ 0 w 92"/>
              <a:gd name="T47" fmla="*/ 0 h 153"/>
              <a:gd name="T48" fmla="*/ 15 w 92"/>
              <a:gd name="T49" fmla="*/ 0 h 153"/>
              <a:gd name="T50" fmla="*/ 15 w 92"/>
              <a:gd name="T51" fmla="*/ 45 h 153"/>
              <a:gd name="T52" fmla="*/ 0 w 92"/>
              <a:gd name="T53" fmla="*/ 34 h 153"/>
              <a:gd name="T54" fmla="*/ 0 w 92"/>
              <a:gd name="T55" fmla="*/ 0 h 153"/>
              <a:gd name="T56" fmla="*/ 25 w 92"/>
              <a:gd name="T57" fmla="*/ 0 h 153"/>
              <a:gd name="T58" fmla="*/ 67 w 92"/>
              <a:gd name="T59" fmla="*/ 0 h 153"/>
              <a:gd name="T60" fmla="*/ 67 w 92"/>
              <a:gd name="T61" fmla="*/ 53 h 153"/>
              <a:gd name="T62" fmla="*/ 46 w 92"/>
              <a:gd name="T63" fmla="*/ 70 h 153"/>
              <a:gd name="T64" fmla="*/ 25 w 92"/>
              <a:gd name="T65" fmla="*/ 53 h 153"/>
              <a:gd name="T66" fmla="*/ 25 w 92"/>
              <a:gd name="T67" fmla="*/ 0 h 153"/>
              <a:gd name="T68" fmla="*/ 77 w 92"/>
              <a:gd name="T69" fmla="*/ 0 h 153"/>
              <a:gd name="T70" fmla="*/ 92 w 92"/>
              <a:gd name="T71" fmla="*/ 0 h 153"/>
              <a:gd name="T72" fmla="*/ 92 w 92"/>
              <a:gd name="T73" fmla="*/ 34 h 153"/>
              <a:gd name="T74" fmla="*/ 77 w 92"/>
              <a:gd name="T75" fmla="*/ 45 h 153"/>
              <a:gd name="T76" fmla="*/ 77 w 92"/>
              <a:gd name="T7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2" h="153">
                <a:moveTo>
                  <a:pt x="46" y="70"/>
                </a:moveTo>
                <a:cubicBezTo>
                  <a:pt x="69" y="70"/>
                  <a:pt x="88" y="88"/>
                  <a:pt x="88" y="111"/>
                </a:cubicBezTo>
                <a:cubicBezTo>
                  <a:pt x="88" y="134"/>
                  <a:pt x="69" y="153"/>
                  <a:pt x="46" y="153"/>
                </a:cubicBezTo>
                <a:cubicBezTo>
                  <a:pt x="23" y="153"/>
                  <a:pt x="4" y="134"/>
                  <a:pt x="4" y="111"/>
                </a:cubicBezTo>
                <a:cubicBezTo>
                  <a:pt x="4" y="88"/>
                  <a:pt x="23" y="70"/>
                  <a:pt x="46" y="70"/>
                </a:cubicBezTo>
                <a:cubicBezTo>
                  <a:pt x="46" y="70"/>
                  <a:pt x="46" y="70"/>
                  <a:pt x="46" y="70"/>
                </a:cubicBezTo>
                <a:close/>
                <a:moveTo>
                  <a:pt x="46" y="79"/>
                </a:moveTo>
                <a:cubicBezTo>
                  <a:pt x="64" y="79"/>
                  <a:pt x="78" y="94"/>
                  <a:pt x="78" y="111"/>
                </a:cubicBezTo>
                <a:cubicBezTo>
                  <a:pt x="78" y="129"/>
                  <a:pt x="64" y="143"/>
                  <a:pt x="46" y="143"/>
                </a:cubicBezTo>
                <a:cubicBezTo>
                  <a:pt x="29" y="143"/>
                  <a:pt x="14" y="129"/>
                  <a:pt x="14" y="111"/>
                </a:cubicBezTo>
                <a:cubicBezTo>
                  <a:pt x="14" y="94"/>
                  <a:pt x="29" y="79"/>
                  <a:pt x="46" y="79"/>
                </a:cubicBezTo>
                <a:cubicBezTo>
                  <a:pt x="46" y="79"/>
                  <a:pt x="46" y="79"/>
                  <a:pt x="46" y="79"/>
                </a:cubicBezTo>
                <a:close/>
                <a:moveTo>
                  <a:pt x="46" y="81"/>
                </a:moveTo>
                <a:cubicBezTo>
                  <a:pt x="53" y="102"/>
                  <a:pt x="53" y="102"/>
                  <a:pt x="53" y="102"/>
                </a:cubicBezTo>
                <a:cubicBezTo>
                  <a:pt x="75" y="102"/>
                  <a:pt x="75" y="102"/>
                  <a:pt x="75" y="102"/>
                </a:cubicBezTo>
                <a:cubicBezTo>
                  <a:pt x="57" y="115"/>
                  <a:pt x="57" y="115"/>
                  <a:pt x="57" y="115"/>
                </a:cubicBezTo>
                <a:cubicBezTo>
                  <a:pt x="64" y="136"/>
                  <a:pt x="64" y="136"/>
                  <a:pt x="64" y="136"/>
                </a:cubicBezTo>
                <a:cubicBezTo>
                  <a:pt x="46" y="123"/>
                  <a:pt x="46" y="123"/>
                  <a:pt x="46" y="123"/>
                </a:cubicBezTo>
                <a:cubicBezTo>
                  <a:pt x="28" y="136"/>
                  <a:pt x="28" y="136"/>
                  <a:pt x="28" y="136"/>
                </a:cubicBezTo>
                <a:cubicBezTo>
                  <a:pt x="35" y="115"/>
                  <a:pt x="35" y="115"/>
                  <a:pt x="35" y="115"/>
                </a:cubicBezTo>
                <a:cubicBezTo>
                  <a:pt x="17" y="102"/>
                  <a:pt x="17" y="102"/>
                  <a:pt x="17" y="102"/>
                </a:cubicBezTo>
                <a:cubicBezTo>
                  <a:pt x="39" y="102"/>
                  <a:pt x="39" y="102"/>
                  <a:pt x="39" y="102"/>
                </a:cubicBezTo>
                <a:cubicBezTo>
                  <a:pt x="46" y="81"/>
                  <a:pt x="46" y="81"/>
                  <a:pt x="46" y="81"/>
                </a:cubicBezTo>
                <a:close/>
                <a:moveTo>
                  <a:pt x="0" y="0"/>
                </a:moveTo>
                <a:cubicBezTo>
                  <a:pt x="15" y="0"/>
                  <a:pt x="15" y="0"/>
                  <a:pt x="15" y="0"/>
                </a:cubicBezTo>
                <a:cubicBezTo>
                  <a:pt x="15" y="45"/>
                  <a:pt x="15" y="45"/>
                  <a:pt x="15" y="45"/>
                </a:cubicBezTo>
                <a:cubicBezTo>
                  <a:pt x="0" y="34"/>
                  <a:pt x="0" y="34"/>
                  <a:pt x="0" y="34"/>
                </a:cubicBezTo>
                <a:cubicBezTo>
                  <a:pt x="0" y="0"/>
                  <a:pt x="0" y="0"/>
                  <a:pt x="0" y="0"/>
                </a:cubicBezTo>
                <a:close/>
                <a:moveTo>
                  <a:pt x="25" y="0"/>
                </a:moveTo>
                <a:cubicBezTo>
                  <a:pt x="67" y="0"/>
                  <a:pt x="67" y="0"/>
                  <a:pt x="67" y="0"/>
                </a:cubicBezTo>
                <a:cubicBezTo>
                  <a:pt x="67" y="53"/>
                  <a:pt x="67" y="53"/>
                  <a:pt x="67" y="53"/>
                </a:cubicBezTo>
                <a:cubicBezTo>
                  <a:pt x="46" y="70"/>
                  <a:pt x="46" y="70"/>
                  <a:pt x="46" y="70"/>
                </a:cubicBezTo>
                <a:cubicBezTo>
                  <a:pt x="25" y="53"/>
                  <a:pt x="25" y="53"/>
                  <a:pt x="25" y="53"/>
                </a:cubicBezTo>
                <a:cubicBezTo>
                  <a:pt x="25" y="0"/>
                  <a:pt x="25" y="0"/>
                  <a:pt x="25" y="0"/>
                </a:cubicBezTo>
                <a:close/>
                <a:moveTo>
                  <a:pt x="77" y="0"/>
                </a:moveTo>
                <a:cubicBezTo>
                  <a:pt x="92" y="0"/>
                  <a:pt x="92" y="0"/>
                  <a:pt x="92" y="0"/>
                </a:cubicBezTo>
                <a:cubicBezTo>
                  <a:pt x="92" y="34"/>
                  <a:pt x="92" y="34"/>
                  <a:pt x="92" y="34"/>
                </a:cubicBezTo>
                <a:cubicBezTo>
                  <a:pt x="77" y="45"/>
                  <a:pt x="77" y="45"/>
                  <a:pt x="77" y="45"/>
                </a:cubicBezTo>
                <a:cubicBezTo>
                  <a:pt x="77" y="0"/>
                  <a:pt x="77" y="0"/>
                  <a:pt x="7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14"/>
          <p:cNvSpPr>
            <a:spLocks noEditPoints="1"/>
          </p:cNvSpPr>
          <p:nvPr/>
        </p:nvSpPr>
        <p:spPr bwMode="auto">
          <a:xfrm>
            <a:off x="6259890" y="2811573"/>
            <a:ext cx="591286" cy="682253"/>
          </a:xfrm>
          <a:custGeom>
            <a:avLst/>
            <a:gdLst>
              <a:gd name="T0" fmla="*/ 83 w 131"/>
              <a:gd name="T1" fmla="*/ 130 h 151"/>
              <a:gd name="T2" fmla="*/ 86 w 131"/>
              <a:gd name="T3" fmla="*/ 136 h 151"/>
              <a:gd name="T4" fmla="*/ 48 w 131"/>
              <a:gd name="T5" fmla="*/ 138 h 151"/>
              <a:gd name="T6" fmla="*/ 45 w 131"/>
              <a:gd name="T7" fmla="*/ 132 h 151"/>
              <a:gd name="T8" fmla="*/ 48 w 131"/>
              <a:gd name="T9" fmla="*/ 130 h 151"/>
              <a:gd name="T10" fmla="*/ 78 w 131"/>
              <a:gd name="T11" fmla="*/ 147 h 151"/>
              <a:gd name="T12" fmla="*/ 57 w 131"/>
              <a:gd name="T13" fmla="*/ 151 h 151"/>
              <a:gd name="T14" fmla="*/ 52 w 131"/>
              <a:gd name="T15" fmla="*/ 143 h 151"/>
              <a:gd name="T16" fmla="*/ 65 w 131"/>
              <a:gd name="T17" fmla="*/ 34 h 151"/>
              <a:gd name="T18" fmla="*/ 82 w 131"/>
              <a:gd name="T19" fmla="*/ 125 h 151"/>
              <a:gd name="T20" fmla="*/ 31 w 131"/>
              <a:gd name="T21" fmla="*/ 68 h 151"/>
              <a:gd name="T22" fmla="*/ 65 w 131"/>
              <a:gd name="T23" fmla="*/ 34 h 151"/>
              <a:gd name="T24" fmla="*/ 72 w 131"/>
              <a:gd name="T25" fmla="*/ 41 h 151"/>
              <a:gd name="T26" fmla="*/ 79 w 131"/>
              <a:gd name="T27" fmla="*/ 45 h 151"/>
              <a:gd name="T28" fmla="*/ 71 w 131"/>
              <a:gd name="T29" fmla="*/ 43 h 151"/>
              <a:gd name="T30" fmla="*/ 50 w 131"/>
              <a:gd name="T31" fmla="*/ 53 h 151"/>
              <a:gd name="T32" fmla="*/ 42 w 131"/>
              <a:gd name="T33" fmla="*/ 68 h 151"/>
              <a:gd name="T34" fmla="*/ 40 w 131"/>
              <a:gd name="T35" fmla="*/ 81 h 151"/>
              <a:gd name="T36" fmla="*/ 38 w 131"/>
              <a:gd name="T37" fmla="*/ 74 h 151"/>
              <a:gd name="T38" fmla="*/ 38 w 131"/>
              <a:gd name="T39" fmla="*/ 60 h 151"/>
              <a:gd name="T40" fmla="*/ 47 w 131"/>
              <a:gd name="T41" fmla="*/ 47 h 151"/>
              <a:gd name="T42" fmla="*/ 65 w 131"/>
              <a:gd name="T43" fmla="*/ 40 h 151"/>
              <a:gd name="T44" fmla="*/ 70 w 131"/>
              <a:gd name="T45" fmla="*/ 40 h 151"/>
              <a:gd name="T46" fmla="*/ 70 w 131"/>
              <a:gd name="T47" fmla="*/ 0 h 151"/>
              <a:gd name="T48" fmla="*/ 66 w 131"/>
              <a:gd name="T49" fmla="*/ 23 h 151"/>
              <a:gd name="T50" fmla="*/ 62 w 131"/>
              <a:gd name="T51" fmla="*/ 0 h 151"/>
              <a:gd name="T52" fmla="*/ 115 w 131"/>
              <a:gd name="T53" fmla="*/ 22 h 151"/>
              <a:gd name="T54" fmla="*/ 93 w 131"/>
              <a:gd name="T55" fmla="*/ 32 h 151"/>
              <a:gd name="T56" fmla="*/ 34 w 131"/>
              <a:gd name="T57" fmla="*/ 102 h 151"/>
              <a:gd name="T58" fmla="*/ 17 w 131"/>
              <a:gd name="T59" fmla="*/ 108 h 151"/>
              <a:gd name="T60" fmla="*/ 34 w 131"/>
              <a:gd name="T61" fmla="*/ 102 h 151"/>
              <a:gd name="T62" fmla="*/ 22 w 131"/>
              <a:gd name="T63" fmla="*/ 16 h 151"/>
              <a:gd name="T64" fmla="*/ 32 w 131"/>
              <a:gd name="T65" fmla="*/ 37 h 151"/>
              <a:gd name="T66" fmla="*/ 22 w 131"/>
              <a:gd name="T67" fmla="*/ 16 h 151"/>
              <a:gd name="T68" fmla="*/ 109 w 131"/>
              <a:gd name="T69" fmla="*/ 114 h 151"/>
              <a:gd name="T70" fmla="*/ 102 w 131"/>
              <a:gd name="T71" fmla="*/ 96 h 151"/>
              <a:gd name="T72" fmla="*/ 97 w 131"/>
              <a:gd name="T73" fmla="*/ 102 h 151"/>
              <a:gd name="T74" fmla="*/ 131 w 131"/>
              <a:gd name="T75" fmla="*/ 69 h 151"/>
              <a:gd name="T76" fmla="*/ 112 w 131"/>
              <a:gd name="T77" fmla="*/ 68 h 151"/>
              <a:gd name="T78" fmla="*/ 131 w 131"/>
              <a:gd name="T79" fmla="*/ 61 h 151"/>
              <a:gd name="T80" fmla="*/ 0 w 131"/>
              <a:gd name="T81" fmla="*/ 69 h 151"/>
              <a:gd name="T82" fmla="*/ 20 w 131"/>
              <a:gd name="T83" fmla="*/ 61 h 151"/>
              <a:gd name="T84" fmla="*/ 20 w 131"/>
              <a:gd name="T85" fmla="*/ 6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1" h="151">
                <a:moveTo>
                  <a:pt x="48" y="130"/>
                </a:moveTo>
                <a:cubicBezTo>
                  <a:pt x="83" y="130"/>
                  <a:pt x="83" y="130"/>
                  <a:pt x="83" y="130"/>
                </a:cubicBezTo>
                <a:cubicBezTo>
                  <a:pt x="84" y="130"/>
                  <a:pt x="86" y="131"/>
                  <a:pt x="86" y="132"/>
                </a:cubicBezTo>
                <a:cubicBezTo>
                  <a:pt x="86" y="136"/>
                  <a:pt x="86" y="136"/>
                  <a:pt x="86" y="136"/>
                </a:cubicBezTo>
                <a:cubicBezTo>
                  <a:pt x="86" y="137"/>
                  <a:pt x="84" y="138"/>
                  <a:pt x="83" y="138"/>
                </a:cubicBezTo>
                <a:cubicBezTo>
                  <a:pt x="48" y="138"/>
                  <a:pt x="48" y="138"/>
                  <a:pt x="48" y="138"/>
                </a:cubicBezTo>
                <a:cubicBezTo>
                  <a:pt x="46" y="138"/>
                  <a:pt x="45" y="137"/>
                  <a:pt x="45" y="136"/>
                </a:cubicBezTo>
                <a:cubicBezTo>
                  <a:pt x="45" y="132"/>
                  <a:pt x="45" y="132"/>
                  <a:pt x="45" y="132"/>
                </a:cubicBezTo>
                <a:cubicBezTo>
                  <a:pt x="45" y="131"/>
                  <a:pt x="46" y="130"/>
                  <a:pt x="48" y="130"/>
                </a:cubicBezTo>
                <a:cubicBezTo>
                  <a:pt x="48" y="130"/>
                  <a:pt x="48" y="130"/>
                  <a:pt x="48" y="130"/>
                </a:cubicBezTo>
                <a:close/>
                <a:moveTo>
                  <a:pt x="78" y="143"/>
                </a:moveTo>
                <a:cubicBezTo>
                  <a:pt x="78" y="147"/>
                  <a:pt x="78" y="147"/>
                  <a:pt x="78" y="147"/>
                </a:cubicBezTo>
                <a:cubicBezTo>
                  <a:pt x="78" y="149"/>
                  <a:pt x="76" y="151"/>
                  <a:pt x="74" y="151"/>
                </a:cubicBezTo>
                <a:cubicBezTo>
                  <a:pt x="57" y="151"/>
                  <a:pt x="57" y="151"/>
                  <a:pt x="57" y="151"/>
                </a:cubicBezTo>
                <a:cubicBezTo>
                  <a:pt x="54" y="151"/>
                  <a:pt x="52" y="149"/>
                  <a:pt x="52" y="147"/>
                </a:cubicBezTo>
                <a:cubicBezTo>
                  <a:pt x="52" y="143"/>
                  <a:pt x="52" y="143"/>
                  <a:pt x="52" y="143"/>
                </a:cubicBezTo>
                <a:cubicBezTo>
                  <a:pt x="78" y="143"/>
                  <a:pt x="78" y="143"/>
                  <a:pt x="78" y="143"/>
                </a:cubicBezTo>
                <a:close/>
                <a:moveTo>
                  <a:pt x="65" y="34"/>
                </a:moveTo>
                <a:cubicBezTo>
                  <a:pt x="84" y="34"/>
                  <a:pt x="99" y="49"/>
                  <a:pt x="99" y="68"/>
                </a:cubicBezTo>
                <a:cubicBezTo>
                  <a:pt x="99" y="89"/>
                  <a:pt x="82" y="94"/>
                  <a:pt x="82" y="125"/>
                </a:cubicBezTo>
                <a:cubicBezTo>
                  <a:pt x="49" y="125"/>
                  <a:pt x="49" y="125"/>
                  <a:pt x="49" y="125"/>
                </a:cubicBezTo>
                <a:cubicBezTo>
                  <a:pt x="49" y="94"/>
                  <a:pt x="31" y="89"/>
                  <a:pt x="31" y="68"/>
                </a:cubicBezTo>
                <a:cubicBezTo>
                  <a:pt x="31" y="49"/>
                  <a:pt x="47" y="34"/>
                  <a:pt x="65" y="34"/>
                </a:cubicBezTo>
                <a:cubicBezTo>
                  <a:pt x="65" y="34"/>
                  <a:pt x="65" y="34"/>
                  <a:pt x="65" y="34"/>
                </a:cubicBezTo>
                <a:close/>
                <a:moveTo>
                  <a:pt x="70" y="40"/>
                </a:moveTo>
                <a:cubicBezTo>
                  <a:pt x="72" y="41"/>
                  <a:pt x="72" y="41"/>
                  <a:pt x="72" y="41"/>
                </a:cubicBezTo>
                <a:cubicBezTo>
                  <a:pt x="76" y="42"/>
                  <a:pt x="80" y="44"/>
                  <a:pt x="83" y="46"/>
                </a:cubicBezTo>
                <a:cubicBezTo>
                  <a:pt x="82" y="46"/>
                  <a:pt x="80" y="45"/>
                  <a:pt x="79" y="45"/>
                </a:cubicBezTo>
                <a:cubicBezTo>
                  <a:pt x="76" y="44"/>
                  <a:pt x="76" y="44"/>
                  <a:pt x="76" y="44"/>
                </a:cubicBezTo>
                <a:cubicBezTo>
                  <a:pt x="74" y="44"/>
                  <a:pt x="73" y="44"/>
                  <a:pt x="71" y="43"/>
                </a:cubicBezTo>
                <a:cubicBezTo>
                  <a:pt x="69" y="44"/>
                  <a:pt x="66" y="44"/>
                  <a:pt x="64" y="45"/>
                </a:cubicBezTo>
                <a:cubicBezTo>
                  <a:pt x="59" y="46"/>
                  <a:pt x="54" y="49"/>
                  <a:pt x="50" y="53"/>
                </a:cubicBezTo>
                <a:cubicBezTo>
                  <a:pt x="49" y="55"/>
                  <a:pt x="49" y="55"/>
                  <a:pt x="49" y="55"/>
                </a:cubicBezTo>
                <a:cubicBezTo>
                  <a:pt x="45" y="59"/>
                  <a:pt x="43" y="63"/>
                  <a:pt x="42" y="68"/>
                </a:cubicBezTo>
                <a:cubicBezTo>
                  <a:pt x="41" y="72"/>
                  <a:pt x="41" y="72"/>
                  <a:pt x="41" y="72"/>
                </a:cubicBezTo>
                <a:cubicBezTo>
                  <a:pt x="40" y="75"/>
                  <a:pt x="40" y="78"/>
                  <a:pt x="40" y="81"/>
                </a:cubicBezTo>
                <a:cubicBezTo>
                  <a:pt x="40" y="80"/>
                  <a:pt x="39" y="78"/>
                  <a:pt x="38" y="77"/>
                </a:cubicBezTo>
                <a:cubicBezTo>
                  <a:pt x="38" y="74"/>
                  <a:pt x="38" y="74"/>
                  <a:pt x="38" y="74"/>
                </a:cubicBezTo>
                <a:cubicBezTo>
                  <a:pt x="37" y="70"/>
                  <a:pt x="37" y="66"/>
                  <a:pt x="38" y="62"/>
                </a:cubicBezTo>
                <a:cubicBezTo>
                  <a:pt x="38" y="60"/>
                  <a:pt x="38" y="60"/>
                  <a:pt x="38" y="60"/>
                </a:cubicBezTo>
                <a:cubicBezTo>
                  <a:pt x="40" y="56"/>
                  <a:pt x="42" y="53"/>
                  <a:pt x="45" y="49"/>
                </a:cubicBezTo>
                <a:cubicBezTo>
                  <a:pt x="47" y="47"/>
                  <a:pt x="47" y="47"/>
                  <a:pt x="47" y="47"/>
                </a:cubicBezTo>
                <a:cubicBezTo>
                  <a:pt x="50" y="44"/>
                  <a:pt x="54" y="42"/>
                  <a:pt x="58" y="41"/>
                </a:cubicBezTo>
                <a:cubicBezTo>
                  <a:pt x="61" y="40"/>
                  <a:pt x="63" y="40"/>
                  <a:pt x="65" y="40"/>
                </a:cubicBezTo>
                <a:cubicBezTo>
                  <a:pt x="67" y="40"/>
                  <a:pt x="68" y="40"/>
                  <a:pt x="70" y="40"/>
                </a:cubicBezTo>
                <a:cubicBezTo>
                  <a:pt x="70" y="40"/>
                  <a:pt x="70" y="40"/>
                  <a:pt x="70" y="40"/>
                </a:cubicBezTo>
                <a:close/>
                <a:moveTo>
                  <a:pt x="62" y="0"/>
                </a:moveTo>
                <a:cubicBezTo>
                  <a:pt x="70" y="0"/>
                  <a:pt x="70" y="0"/>
                  <a:pt x="70" y="0"/>
                </a:cubicBezTo>
                <a:cubicBezTo>
                  <a:pt x="70" y="23"/>
                  <a:pt x="70" y="23"/>
                  <a:pt x="70" y="23"/>
                </a:cubicBezTo>
                <a:cubicBezTo>
                  <a:pt x="68" y="23"/>
                  <a:pt x="67" y="23"/>
                  <a:pt x="66" y="23"/>
                </a:cubicBezTo>
                <a:cubicBezTo>
                  <a:pt x="64" y="23"/>
                  <a:pt x="63" y="23"/>
                  <a:pt x="62" y="23"/>
                </a:cubicBezTo>
                <a:cubicBezTo>
                  <a:pt x="62" y="0"/>
                  <a:pt x="62" y="0"/>
                  <a:pt x="62" y="0"/>
                </a:cubicBezTo>
                <a:close/>
                <a:moveTo>
                  <a:pt x="109" y="16"/>
                </a:moveTo>
                <a:cubicBezTo>
                  <a:pt x="115" y="22"/>
                  <a:pt x="115" y="22"/>
                  <a:pt x="115" y="22"/>
                </a:cubicBezTo>
                <a:cubicBezTo>
                  <a:pt x="99" y="37"/>
                  <a:pt x="99" y="37"/>
                  <a:pt x="99" y="37"/>
                </a:cubicBezTo>
                <a:cubicBezTo>
                  <a:pt x="97" y="35"/>
                  <a:pt x="95" y="33"/>
                  <a:pt x="93" y="32"/>
                </a:cubicBezTo>
                <a:cubicBezTo>
                  <a:pt x="109" y="16"/>
                  <a:pt x="109" y="16"/>
                  <a:pt x="109" y="16"/>
                </a:cubicBezTo>
                <a:close/>
                <a:moveTo>
                  <a:pt x="34" y="102"/>
                </a:moveTo>
                <a:cubicBezTo>
                  <a:pt x="22" y="114"/>
                  <a:pt x="22" y="114"/>
                  <a:pt x="22" y="114"/>
                </a:cubicBezTo>
                <a:cubicBezTo>
                  <a:pt x="17" y="108"/>
                  <a:pt x="17" y="108"/>
                  <a:pt x="17" y="108"/>
                </a:cubicBezTo>
                <a:cubicBezTo>
                  <a:pt x="29" y="96"/>
                  <a:pt x="29" y="96"/>
                  <a:pt x="29" y="96"/>
                </a:cubicBezTo>
                <a:cubicBezTo>
                  <a:pt x="31" y="98"/>
                  <a:pt x="32" y="100"/>
                  <a:pt x="34" y="102"/>
                </a:cubicBezTo>
                <a:cubicBezTo>
                  <a:pt x="34" y="102"/>
                  <a:pt x="34" y="102"/>
                  <a:pt x="34" y="102"/>
                </a:cubicBezTo>
                <a:close/>
                <a:moveTo>
                  <a:pt x="22" y="16"/>
                </a:moveTo>
                <a:cubicBezTo>
                  <a:pt x="17" y="22"/>
                  <a:pt x="17" y="22"/>
                  <a:pt x="17" y="22"/>
                </a:cubicBezTo>
                <a:cubicBezTo>
                  <a:pt x="32" y="37"/>
                  <a:pt x="32" y="37"/>
                  <a:pt x="32" y="37"/>
                </a:cubicBezTo>
                <a:cubicBezTo>
                  <a:pt x="34" y="35"/>
                  <a:pt x="36" y="33"/>
                  <a:pt x="38" y="32"/>
                </a:cubicBezTo>
                <a:cubicBezTo>
                  <a:pt x="22" y="16"/>
                  <a:pt x="22" y="16"/>
                  <a:pt x="22" y="16"/>
                </a:cubicBezTo>
                <a:close/>
                <a:moveTo>
                  <a:pt x="97" y="102"/>
                </a:moveTo>
                <a:cubicBezTo>
                  <a:pt x="109" y="114"/>
                  <a:pt x="109" y="114"/>
                  <a:pt x="109" y="114"/>
                </a:cubicBezTo>
                <a:cubicBezTo>
                  <a:pt x="115" y="108"/>
                  <a:pt x="115" y="108"/>
                  <a:pt x="115" y="108"/>
                </a:cubicBezTo>
                <a:cubicBezTo>
                  <a:pt x="102" y="96"/>
                  <a:pt x="102" y="96"/>
                  <a:pt x="102" y="96"/>
                </a:cubicBezTo>
                <a:cubicBezTo>
                  <a:pt x="101" y="98"/>
                  <a:pt x="99" y="100"/>
                  <a:pt x="97" y="102"/>
                </a:cubicBezTo>
                <a:cubicBezTo>
                  <a:pt x="97" y="102"/>
                  <a:pt x="97" y="102"/>
                  <a:pt x="97" y="102"/>
                </a:cubicBezTo>
                <a:close/>
                <a:moveTo>
                  <a:pt x="131" y="61"/>
                </a:moveTo>
                <a:cubicBezTo>
                  <a:pt x="131" y="69"/>
                  <a:pt x="131" y="69"/>
                  <a:pt x="131" y="69"/>
                </a:cubicBezTo>
                <a:cubicBezTo>
                  <a:pt x="112" y="69"/>
                  <a:pt x="112" y="69"/>
                  <a:pt x="112" y="69"/>
                </a:cubicBezTo>
                <a:cubicBezTo>
                  <a:pt x="112" y="69"/>
                  <a:pt x="112" y="68"/>
                  <a:pt x="112" y="68"/>
                </a:cubicBezTo>
                <a:cubicBezTo>
                  <a:pt x="112" y="66"/>
                  <a:pt x="111" y="63"/>
                  <a:pt x="111" y="61"/>
                </a:cubicBezTo>
                <a:cubicBezTo>
                  <a:pt x="131" y="61"/>
                  <a:pt x="131" y="61"/>
                  <a:pt x="131" y="61"/>
                </a:cubicBezTo>
                <a:close/>
                <a:moveTo>
                  <a:pt x="20" y="69"/>
                </a:moveTo>
                <a:cubicBezTo>
                  <a:pt x="0" y="69"/>
                  <a:pt x="0" y="69"/>
                  <a:pt x="0" y="69"/>
                </a:cubicBezTo>
                <a:cubicBezTo>
                  <a:pt x="0" y="61"/>
                  <a:pt x="0" y="61"/>
                  <a:pt x="0" y="61"/>
                </a:cubicBezTo>
                <a:cubicBezTo>
                  <a:pt x="20" y="61"/>
                  <a:pt x="20" y="61"/>
                  <a:pt x="20" y="61"/>
                </a:cubicBezTo>
                <a:cubicBezTo>
                  <a:pt x="20" y="63"/>
                  <a:pt x="20" y="66"/>
                  <a:pt x="20" y="68"/>
                </a:cubicBezTo>
                <a:cubicBezTo>
                  <a:pt x="20" y="68"/>
                  <a:pt x="20" y="69"/>
                  <a:pt x="20" y="69"/>
                </a:cubicBezTo>
                <a:cubicBezTo>
                  <a:pt x="20" y="69"/>
                  <a:pt x="20" y="69"/>
                  <a:pt x="20" y="6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矩形 8"/>
          <p:cNvSpPr/>
          <p:nvPr/>
        </p:nvSpPr>
        <p:spPr>
          <a:xfrm>
            <a:off x="1191531" y="627416"/>
            <a:ext cx="2852063" cy="369332"/>
          </a:xfrm>
          <a:prstGeom prst="rect">
            <a:avLst/>
          </a:prstGeom>
        </p:spPr>
        <p:txBody>
          <a:bodyPr wrap="none">
            <a:spAutoFit/>
          </a:bodyPr>
          <a:lstStyle/>
          <a:p>
            <a:r>
              <a:rPr lang="zh-CN" altLang="en-US" dirty="0">
                <a:solidFill>
                  <a:schemeClr val="tx1">
                    <a:lumMod val="75000"/>
                    <a:lumOff val="25000"/>
                  </a:schemeClr>
                </a:solidFill>
              </a:rPr>
              <a:t>Click here to add your title</a:t>
            </a:r>
          </a:p>
        </p:txBody>
      </p:sp>
      <p:sp>
        <p:nvSpPr>
          <p:cNvPr id="10" name="矩形 9"/>
          <p:cNvSpPr>
            <a:spLocks noChangeArrowheads="1"/>
          </p:cNvSpPr>
          <p:nvPr/>
        </p:nvSpPr>
        <p:spPr bwMode="auto">
          <a:xfrm>
            <a:off x="1191531" y="165975"/>
            <a:ext cx="182612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b="1" dirty="0">
                <a:solidFill>
                  <a:schemeClr val="tx1">
                    <a:lumMod val="75000"/>
                    <a:lumOff val="25000"/>
                  </a:schemeClr>
                </a:solidFill>
                <a:latin typeface="Arial" panose="020B0604020202020204" pitchFamily="34" charset="0"/>
                <a:cs typeface="Arial" panose="020B0604020202020204" pitchFamily="34" charset="0"/>
                <a:sym typeface="Impact" panose="020B0806030902050204" pitchFamily="34" charset="0"/>
              </a:rPr>
              <a:t>试验难点</a:t>
            </a:r>
            <a:endParaRPr lang="zh-CN" altLang="en-US"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sp>
        <p:nvSpPr>
          <p:cNvPr id="11" name="TextBox 42"/>
          <p:cNvSpPr txBox="1"/>
          <p:nvPr/>
        </p:nvSpPr>
        <p:spPr>
          <a:xfrm>
            <a:off x="1117252" y="1663466"/>
            <a:ext cx="2962224" cy="706755"/>
          </a:xfrm>
          <a:prstGeom prst="rect">
            <a:avLst/>
          </a:prstGeom>
          <a:noFill/>
        </p:spPr>
        <p:txBody>
          <a:bodyPr wrap="square" rtlCol="0">
            <a:spAutoFit/>
          </a:bodyPr>
          <a:lstStyle/>
          <a:p>
            <a:pPr algn="r"/>
            <a:r>
              <a:rPr lang="zh-CN" altLang="en-US" sz="2000" b="1" dirty="0">
                <a:solidFill>
                  <a:schemeClr val="accent1"/>
                </a:solidFill>
                <a:sym typeface="+mn-ea"/>
              </a:rPr>
              <a:t>学历与岗位数量</a:t>
            </a:r>
            <a:endParaRPr lang="zh-CN" altLang="en-US" sz="2000" b="1" dirty="0">
              <a:solidFill>
                <a:schemeClr val="accent1"/>
              </a:solidFill>
            </a:endParaRPr>
          </a:p>
          <a:p>
            <a:pPr algn="r"/>
            <a:endParaRPr lang="zh-CN" altLang="en-US" sz="2000" b="1" dirty="0">
              <a:solidFill>
                <a:schemeClr val="accent1"/>
              </a:solidFill>
            </a:endParaRPr>
          </a:p>
        </p:txBody>
      </p:sp>
      <p:sp>
        <p:nvSpPr>
          <p:cNvPr id="12" name="矩形 11"/>
          <p:cNvSpPr>
            <a:spLocks noChangeArrowheads="1"/>
          </p:cNvSpPr>
          <p:nvPr/>
        </p:nvSpPr>
        <p:spPr bwMode="auto">
          <a:xfrm>
            <a:off x="822960" y="2044700"/>
            <a:ext cx="3467100" cy="563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a:lnSpc>
                <a:spcPct val="110000"/>
              </a:lnSpc>
              <a:spcBef>
                <a:spcPct val="0"/>
              </a:spcBef>
              <a:buNone/>
            </a:pPr>
            <a:r>
              <a:rPr lang="zh-CN" altLang="en-US" sz="1400" dirty="0">
                <a:solidFill>
                  <a:schemeClr val="tx1">
                    <a:lumMod val="75000"/>
                    <a:lumOff val="25000"/>
                  </a:schemeClr>
                </a:solidFill>
                <a:sym typeface="微软雅黑" panose="020B0503020204020204" pitchFamily="34" charset="-122"/>
              </a:rPr>
              <a:t>探究岗位与相关学历是否有要求或联系</a:t>
            </a:r>
          </a:p>
          <a:p>
            <a:pPr algn="r">
              <a:lnSpc>
                <a:spcPct val="110000"/>
              </a:lnSpc>
              <a:spcBef>
                <a:spcPct val="0"/>
              </a:spcBef>
              <a:buNone/>
            </a:pPr>
            <a:endParaRPr lang="zh-CN" altLang="en-US" sz="1400" dirty="0">
              <a:solidFill>
                <a:schemeClr val="tx1">
                  <a:lumMod val="75000"/>
                  <a:lumOff val="25000"/>
                </a:schemeClr>
              </a:solidFill>
              <a:sym typeface="微软雅黑" panose="020B0503020204020204" pitchFamily="34" charset="-122"/>
            </a:endParaRPr>
          </a:p>
        </p:txBody>
      </p:sp>
      <p:grpSp>
        <p:nvGrpSpPr>
          <p:cNvPr id="15" name="组合 14"/>
          <p:cNvGrpSpPr>
            <a:grpSpLocks noChangeAspect="1"/>
          </p:cNvGrpSpPr>
          <p:nvPr/>
        </p:nvGrpSpPr>
        <p:grpSpPr>
          <a:xfrm>
            <a:off x="5217451" y="4347796"/>
            <a:ext cx="577905" cy="594415"/>
            <a:chOff x="7240588" y="6794047"/>
            <a:chExt cx="388938" cy="400050"/>
          </a:xfrm>
          <a:solidFill>
            <a:srgbClr val="9DA8B1"/>
          </a:solidFill>
        </p:grpSpPr>
        <p:sp>
          <p:nvSpPr>
            <p:cNvPr id="16" name="Freeform 405"/>
            <p:cNvSpPr/>
            <p:nvPr/>
          </p:nvSpPr>
          <p:spPr bwMode="auto">
            <a:xfrm>
              <a:off x="7339013" y="6794047"/>
              <a:ext cx="127000" cy="125413"/>
            </a:xfrm>
            <a:custGeom>
              <a:avLst/>
              <a:gdLst>
                <a:gd name="T0" fmla="*/ 45 w 91"/>
                <a:gd name="T1" fmla="*/ 91 h 91"/>
                <a:gd name="T2" fmla="*/ 56 w 91"/>
                <a:gd name="T3" fmla="*/ 90 h 91"/>
                <a:gd name="T4" fmla="*/ 41 w 91"/>
                <a:gd name="T5" fmla="*/ 77 h 91"/>
                <a:gd name="T6" fmla="*/ 31 w 91"/>
                <a:gd name="T7" fmla="*/ 60 h 91"/>
                <a:gd name="T8" fmla="*/ 37 w 91"/>
                <a:gd name="T9" fmla="*/ 40 h 91"/>
                <a:gd name="T10" fmla="*/ 58 w 91"/>
                <a:gd name="T11" fmla="*/ 31 h 91"/>
                <a:gd name="T12" fmla="*/ 74 w 91"/>
                <a:gd name="T13" fmla="*/ 37 h 91"/>
                <a:gd name="T14" fmla="*/ 91 w 91"/>
                <a:gd name="T15" fmla="*/ 50 h 91"/>
                <a:gd name="T16" fmla="*/ 91 w 91"/>
                <a:gd name="T17" fmla="*/ 46 h 91"/>
                <a:gd name="T18" fmla="*/ 45 w 91"/>
                <a:gd name="T19" fmla="*/ 0 h 91"/>
                <a:gd name="T20" fmla="*/ 0 w 91"/>
                <a:gd name="T21" fmla="*/ 46 h 91"/>
                <a:gd name="T22" fmla="*/ 45 w 91"/>
                <a:gd name="T23"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91">
                  <a:moveTo>
                    <a:pt x="45" y="91"/>
                  </a:moveTo>
                  <a:cubicBezTo>
                    <a:pt x="49" y="91"/>
                    <a:pt x="53" y="91"/>
                    <a:pt x="56" y="90"/>
                  </a:cubicBezTo>
                  <a:cubicBezTo>
                    <a:pt x="41" y="77"/>
                    <a:pt x="41" y="77"/>
                    <a:pt x="41" y="77"/>
                  </a:cubicBezTo>
                  <a:cubicBezTo>
                    <a:pt x="35" y="73"/>
                    <a:pt x="32" y="67"/>
                    <a:pt x="31" y="60"/>
                  </a:cubicBezTo>
                  <a:cubicBezTo>
                    <a:pt x="31" y="53"/>
                    <a:pt x="33" y="46"/>
                    <a:pt x="37" y="40"/>
                  </a:cubicBezTo>
                  <a:cubicBezTo>
                    <a:pt x="42" y="34"/>
                    <a:pt x="50" y="31"/>
                    <a:pt x="58" y="31"/>
                  </a:cubicBezTo>
                  <a:cubicBezTo>
                    <a:pt x="64" y="31"/>
                    <a:pt x="70" y="33"/>
                    <a:pt x="74" y="37"/>
                  </a:cubicBezTo>
                  <a:cubicBezTo>
                    <a:pt x="91" y="50"/>
                    <a:pt x="91" y="50"/>
                    <a:pt x="91" y="50"/>
                  </a:cubicBezTo>
                  <a:cubicBezTo>
                    <a:pt x="91" y="49"/>
                    <a:pt x="91" y="47"/>
                    <a:pt x="91" y="46"/>
                  </a:cubicBezTo>
                  <a:cubicBezTo>
                    <a:pt x="91" y="21"/>
                    <a:pt x="71" y="0"/>
                    <a:pt x="45" y="0"/>
                  </a:cubicBezTo>
                  <a:cubicBezTo>
                    <a:pt x="20" y="0"/>
                    <a:pt x="0" y="21"/>
                    <a:pt x="0" y="46"/>
                  </a:cubicBezTo>
                  <a:cubicBezTo>
                    <a:pt x="0" y="71"/>
                    <a:pt x="20" y="91"/>
                    <a:pt x="45" y="91"/>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7" name="Freeform 407"/>
            <p:cNvSpPr/>
            <p:nvPr/>
          </p:nvSpPr>
          <p:spPr bwMode="auto">
            <a:xfrm>
              <a:off x="7402513" y="6857547"/>
              <a:ext cx="227013" cy="198438"/>
            </a:xfrm>
            <a:custGeom>
              <a:avLst/>
              <a:gdLst>
                <a:gd name="T0" fmla="*/ 104 w 163"/>
                <a:gd name="T1" fmla="*/ 26 h 143"/>
                <a:gd name="T2" fmla="*/ 79 w 163"/>
                <a:gd name="T3" fmla="*/ 31 h 143"/>
                <a:gd name="T4" fmla="*/ 66 w 163"/>
                <a:gd name="T5" fmla="*/ 40 h 143"/>
                <a:gd name="T6" fmla="*/ 20 w 163"/>
                <a:gd name="T7" fmla="*/ 2 h 143"/>
                <a:gd name="T8" fmla="*/ 13 w 163"/>
                <a:gd name="T9" fmla="*/ 0 h 143"/>
                <a:gd name="T10" fmla="*/ 4 w 163"/>
                <a:gd name="T11" fmla="*/ 4 h 143"/>
                <a:gd name="T12" fmla="*/ 5 w 163"/>
                <a:gd name="T13" fmla="*/ 20 h 143"/>
                <a:gd name="T14" fmla="*/ 52 w 163"/>
                <a:gd name="T15" fmla="*/ 58 h 143"/>
                <a:gd name="T16" fmla="*/ 46 w 163"/>
                <a:gd name="T17" fmla="*/ 73 h 143"/>
                <a:gd name="T18" fmla="*/ 45 w 163"/>
                <a:gd name="T19" fmla="*/ 81 h 143"/>
                <a:gd name="T20" fmla="*/ 73 w 163"/>
                <a:gd name="T21" fmla="*/ 66 h 143"/>
                <a:gd name="T22" fmla="*/ 89 w 163"/>
                <a:gd name="T23" fmla="*/ 62 h 143"/>
                <a:gd name="T24" fmla="*/ 119 w 163"/>
                <a:gd name="T25" fmla="*/ 79 h 143"/>
                <a:gd name="T26" fmla="*/ 106 w 163"/>
                <a:gd name="T27" fmla="*/ 125 h 143"/>
                <a:gd name="T28" fmla="*/ 82 w 163"/>
                <a:gd name="T29" fmla="*/ 139 h 143"/>
                <a:gd name="T30" fmla="*/ 104 w 163"/>
                <a:gd name="T31" fmla="*/ 143 h 143"/>
                <a:gd name="T32" fmla="*/ 163 w 163"/>
                <a:gd name="T33" fmla="*/ 84 h 143"/>
                <a:gd name="T34" fmla="*/ 104 w 163"/>
                <a:gd name="T35" fmla="*/ 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3" h="143">
                  <a:moveTo>
                    <a:pt x="104" y="26"/>
                  </a:moveTo>
                  <a:cubicBezTo>
                    <a:pt x="95" y="26"/>
                    <a:pt x="86" y="28"/>
                    <a:pt x="79" y="31"/>
                  </a:cubicBezTo>
                  <a:cubicBezTo>
                    <a:pt x="74" y="34"/>
                    <a:pt x="70" y="36"/>
                    <a:pt x="66" y="40"/>
                  </a:cubicBezTo>
                  <a:cubicBezTo>
                    <a:pt x="20" y="2"/>
                    <a:pt x="20" y="2"/>
                    <a:pt x="20" y="2"/>
                  </a:cubicBezTo>
                  <a:cubicBezTo>
                    <a:pt x="18" y="0"/>
                    <a:pt x="15" y="0"/>
                    <a:pt x="13" y="0"/>
                  </a:cubicBezTo>
                  <a:cubicBezTo>
                    <a:pt x="9" y="0"/>
                    <a:pt x="6" y="1"/>
                    <a:pt x="4" y="4"/>
                  </a:cubicBezTo>
                  <a:cubicBezTo>
                    <a:pt x="0" y="9"/>
                    <a:pt x="1" y="16"/>
                    <a:pt x="5" y="20"/>
                  </a:cubicBezTo>
                  <a:cubicBezTo>
                    <a:pt x="52" y="58"/>
                    <a:pt x="52" y="58"/>
                    <a:pt x="52" y="58"/>
                  </a:cubicBezTo>
                  <a:cubicBezTo>
                    <a:pt x="49" y="62"/>
                    <a:pt x="47" y="67"/>
                    <a:pt x="46" y="73"/>
                  </a:cubicBezTo>
                  <a:cubicBezTo>
                    <a:pt x="46" y="75"/>
                    <a:pt x="45" y="78"/>
                    <a:pt x="45" y="81"/>
                  </a:cubicBezTo>
                  <a:cubicBezTo>
                    <a:pt x="73" y="66"/>
                    <a:pt x="73" y="66"/>
                    <a:pt x="73" y="66"/>
                  </a:cubicBezTo>
                  <a:cubicBezTo>
                    <a:pt x="78" y="63"/>
                    <a:pt x="84" y="62"/>
                    <a:pt x="89" y="62"/>
                  </a:cubicBezTo>
                  <a:cubicBezTo>
                    <a:pt x="102" y="62"/>
                    <a:pt x="113" y="68"/>
                    <a:pt x="119" y="79"/>
                  </a:cubicBezTo>
                  <a:cubicBezTo>
                    <a:pt x="128" y="95"/>
                    <a:pt x="122" y="116"/>
                    <a:pt x="106" y="125"/>
                  </a:cubicBezTo>
                  <a:cubicBezTo>
                    <a:pt x="82" y="139"/>
                    <a:pt x="82" y="139"/>
                    <a:pt x="82" y="139"/>
                  </a:cubicBezTo>
                  <a:cubicBezTo>
                    <a:pt x="88" y="141"/>
                    <a:pt x="96" y="143"/>
                    <a:pt x="104" y="143"/>
                  </a:cubicBezTo>
                  <a:cubicBezTo>
                    <a:pt x="136" y="143"/>
                    <a:pt x="163" y="117"/>
                    <a:pt x="163" y="84"/>
                  </a:cubicBezTo>
                  <a:cubicBezTo>
                    <a:pt x="163" y="52"/>
                    <a:pt x="136" y="26"/>
                    <a:pt x="104" y="26"/>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8" name="Freeform 408"/>
            <p:cNvSpPr/>
            <p:nvPr/>
          </p:nvSpPr>
          <p:spPr bwMode="auto">
            <a:xfrm>
              <a:off x="7240588" y="6963909"/>
              <a:ext cx="315913" cy="230188"/>
            </a:xfrm>
            <a:custGeom>
              <a:avLst/>
              <a:gdLst>
                <a:gd name="T0" fmla="*/ 152 w 227"/>
                <a:gd name="T1" fmla="*/ 69 h 165"/>
                <a:gd name="T2" fmla="*/ 215 w 227"/>
                <a:gd name="T3" fmla="*/ 35 h 165"/>
                <a:gd name="T4" fmla="*/ 222 w 227"/>
                <a:gd name="T5" fmla="*/ 9 h 165"/>
                <a:gd name="T6" fmla="*/ 205 w 227"/>
                <a:gd name="T7" fmla="*/ 0 h 165"/>
                <a:gd name="T8" fmla="*/ 196 w 227"/>
                <a:gd name="T9" fmla="*/ 2 h 165"/>
                <a:gd name="T10" fmla="*/ 135 w 227"/>
                <a:gd name="T11" fmla="*/ 36 h 165"/>
                <a:gd name="T12" fmla="*/ 123 w 227"/>
                <a:gd name="T13" fmla="*/ 26 h 165"/>
                <a:gd name="T14" fmla="*/ 77 w 227"/>
                <a:gd name="T15" fmla="*/ 11 h 165"/>
                <a:gd name="T16" fmla="*/ 0 w 227"/>
                <a:gd name="T17" fmla="*/ 88 h 165"/>
                <a:gd name="T18" fmla="*/ 77 w 227"/>
                <a:gd name="T19" fmla="*/ 165 h 165"/>
                <a:gd name="T20" fmla="*/ 155 w 227"/>
                <a:gd name="T21" fmla="*/ 88 h 165"/>
                <a:gd name="T22" fmla="*/ 154 w 227"/>
                <a:gd name="T23" fmla="*/ 85 h 165"/>
                <a:gd name="T24" fmla="*/ 152 w 227"/>
                <a:gd name="T25" fmla="*/ 6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 h="165">
                  <a:moveTo>
                    <a:pt x="152" y="69"/>
                  </a:moveTo>
                  <a:cubicBezTo>
                    <a:pt x="215" y="35"/>
                    <a:pt x="215" y="35"/>
                    <a:pt x="215" y="35"/>
                  </a:cubicBezTo>
                  <a:cubicBezTo>
                    <a:pt x="224" y="30"/>
                    <a:pt x="227" y="18"/>
                    <a:pt x="222" y="9"/>
                  </a:cubicBezTo>
                  <a:cubicBezTo>
                    <a:pt x="219" y="3"/>
                    <a:pt x="212" y="0"/>
                    <a:pt x="205" y="0"/>
                  </a:cubicBezTo>
                  <a:cubicBezTo>
                    <a:pt x="202" y="0"/>
                    <a:pt x="199" y="0"/>
                    <a:pt x="196" y="2"/>
                  </a:cubicBezTo>
                  <a:cubicBezTo>
                    <a:pt x="135" y="36"/>
                    <a:pt x="135" y="36"/>
                    <a:pt x="135" y="36"/>
                  </a:cubicBezTo>
                  <a:cubicBezTo>
                    <a:pt x="131" y="32"/>
                    <a:pt x="127" y="29"/>
                    <a:pt x="123" y="26"/>
                  </a:cubicBezTo>
                  <a:cubicBezTo>
                    <a:pt x="110" y="16"/>
                    <a:pt x="94" y="11"/>
                    <a:pt x="77" y="11"/>
                  </a:cubicBezTo>
                  <a:cubicBezTo>
                    <a:pt x="35" y="11"/>
                    <a:pt x="0" y="45"/>
                    <a:pt x="0" y="88"/>
                  </a:cubicBezTo>
                  <a:cubicBezTo>
                    <a:pt x="0" y="131"/>
                    <a:pt x="35" y="165"/>
                    <a:pt x="77" y="165"/>
                  </a:cubicBezTo>
                  <a:cubicBezTo>
                    <a:pt x="120" y="165"/>
                    <a:pt x="155" y="131"/>
                    <a:pt x="155" y="88"/>
                  </a:cubicBezTo>
                  <a:cubicBezTo>
                    <a:pt x="155" y="87"/>
                    <a:pt x="155" y="86"/>
                    <a:pt x="154" y="85"/>
                  </a:cubicBezTo>
                  <a:cubicBezTo>
                    <a:pt x="154" y="80"/>
                    <a:pt x="154" y="75"/>
                    <a:pt x="152" y="69"/>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21" name="组合 20"/>
          <p:cNvGrpSpPr>
            <a:grpSpLocks noChangeAspect="1"/>
          </p:cNvGrpSpPr>
          <p:nvPr/>
        </p:nvGrpSpPr>
        <p:grpSpPr>
          <a:xfrm>
            <a:off x="5251987" y="2878794"/>
            <a:ext cx="508832" cy="547810"/>
            <a:chOff x="5661153" y="-446089"/>
            <a:chExt cx="373062" cy="401638"/>
          </a:xfrm>
          <a:solidFill>
            <a:schemeClr val="bg1"/>
          </a:solidFill>
        </p:grpSpPr>
        <p:sp>
          <p:nvSpPr>
            <p:cNvPr id="22" name="Freeform 365"/>
            <p:cNvSpPr/>
            <p:nvPr/>
          </p:nvSpPr>
          <p:spPr bwMode="auto">
            <a:xfrm>
              <a:off x="5661153" y="-446089"/>
              <a:ext cx="292100" cy="401638"/>
            </a:xfrm>
            <a:custGeom>
              <a:avLst/>
              <a:gdLst>
                <a:gd name="T0" fmla="*/ 163 w 184"/>
                <a:gd name="T1" fmla="*/ 232 h 253"/>
                <a:gd name="T2" fmla="*/ 21 w 184"/>
                <a:gd name="T3" fmla="*/ 232 h 253"/>
                <a:gd name="T4" fmla="*/ 21 w 184"/>
                <a:gd name="T5" fmla="*/ 74 h 253"/>
                <a:gd name="T6" fmla="*/ 74 w 184"/>
                <a:gd name="T7" fmla="*/ 74 h 253"/>
                <a:gd name="T8" fmla="*/ 74 w 184"/>
                <a:gd name="T9" fmla="*/ 21 h 253"/>
                <a:gd name="T10" fmla="*/ 163 w 184"/>
                <a:gd name="T11" fmla="*/ 21 h 253"/>
                <a:gd name="T12" fmla="*/ 163 w 184"/>
                <a:gd name="T13" fmla="*/ 43 h 253"/>
                <a:gd name="T14" fmla="*/ 182 w 184"/>
                <a:gd name="T15" fmla="*/ 24 h 253"/>
                <a:gd name="T16" fmla="*/ 184 w 184"/>
                <a:gd name="T17" fmla="*/ 22 h 253"/>
                <a:gd name="T18" fmla="*/ 184 w 184"/>
                <a:gd name="T19" fmla="*/ 0 h 253"/>
                <a:gd name="T20" fmla="*/ 53 w 184"/>
                <a:gd name="T21" fmla="*/ 0 h 253"/>
                <a:gd name="T22" fmla="*/ 53 w 184"/>
                <a:gd name="T23" fmla="*/ 0 h 253"/>
                <a:gd name="T24" fmla="*/ 0 w 184"/>
                <a:gd name="T25" fmla="*/ 53 h 253"/>
                <a:gd name="T26" fmla="*/ 0 w 184"/>
                <a:gd name="T27" fmla="*/ 253 h 253"/>
                <a:gd name="T28" fmla="*/ 184 w 184"/>
                <a:gd name="T29" fmla="*/ 253 h 253"/>
                <a:gd name="T30" fmla="*/ 184 w 184"/>
                <a:gd name="T31" fmla="*/ 158 h 253"/>
                <a:gd name="T32" fmla="*/ 163 w 184"/>
                <a:gd name="T33" fmla="*/ 179 h 253"/>
                <a:gd name="T34" fmla="*/ 163 w 184"/>
                <a:gd name="T35" fmla="*/ 232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4" h="253">
                  <a:moveTo>
                    <a:pt x="163" y="232"/>
                  </a:moveTo>
                  <a:lnTo>
                    <a:pt x="21" y="232"/>
                  </a:lnTo>
                  <a:lnTo>
                    <a:pt x="21" y="74"/>
                  </a:lnTo>
                  <a:lnTo>
                    <a:pt x="74" y="74"/>
                  </a:lnTo>
                  <a:lnTo>
                    <a:pt x="74" y="21"/>
                  </a:lnTo>
                  <a:lnTo>
                    <a:pt x="163" y="21"/>
                  </a:lnTo>
                  <a:lnTo>
                    <a:pt x="163" y="43"/>
                  </a:lnTo>
                  <a:lnTo>
                    <a:pt x="182" y="24"/>
                  </a:lnTo>
                  <a:lnTo>
                    <a:pt x="184" y="22"/>
                  </a:lnTo>
                  <a:lnTo>
                    <a:pt x="184" y="0"/>
                  </a:lnTo>
                  <a:lnTo>
                    <a:pt x="53" y="0"/>
                  </a:lnTo>
                  <a:lnTo>
                    <a:pt x="53" y="0"/>
                  </a:lnTo>
                  <a:lnTo>
                    <a:pt x="0" y="53"/>
                  </a:lnTo>
                  <a:lnTo>
                    <a:pt x="0" y="253"/>
                  </a:lnTo>
                  <a:lnTo>
                    <a:pt x="184" y="253"/>
                  </a:lnTo>
                  <a:lnTo>
                    <a:pt x="184" y="158"/>
                  </a:lnTo>
                  <a:lnTo>
                    <a:pt x="163" y="179"/>
                  </a:lnTo>
                  <a:lnTo>
                    <a:pt x="163" y="2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cs typeface="Arial" panose="020B0604020202020204" pitchFamily="34" charset="0"/>
              </a:endParaRPr>
            </a:p>
          </p:txBody>
        </p:sp>
        <p:sp>
          <p:nvSpPr>
            <p:cNvPr id="23" name="Freeform 366"/>
            <p:cNvSpPr>
              <a:spLocks noEditPoints="1"/>
            </p:cNvSpPr>
            <p:nvPr/>
          </p:nvSpPr>
          <p:spPr bwMode="auto">
            <a:xfrm>
              <a:off x="5781802" y="-384177"/>
              <a:ext cx="252413" cy="252413"/>
            </a:xfrm>
            <a:custGeom>
              <a:avLst/>
              <a:gdLst>
                <a:gd name="T0" fmla="*/ 18 w 159"/>
                <a:gd name="T1" fmla="*/ 102 h 159"/>
                <a:gd name="T2" fmla="*/ 18 w 159"/>
                <a:gd name="T3" fmla="*/ 102 h 159"/>
                <a:gd name="T4" fmla="*/ 18 w 159"/>
                <a:gd name="T5" fmla="*/ 102 h 159"/>
                <a:gd name="T6" fmla="*/ 18 w 159"/>
                <a:gd name="T7" fmla="*/ 102 h 159"/>
                <a:gd name="T8" fmla="*/ 0 w 159"/>
                <a:gd name="T9" fmla="*/ 159 h 159"/>
                <a:gd name="T10" fmla="*/ 57 w 159"/>
                <a:gd name="T11" fmla="*/ 140 h 159"/>
                <a:gd name="T12" fmla="*/ 57 w 159"/>
                <a:gd name="T13" fmla="*/ 140 h 159"/>
                <a:gd name="T14" fmla="*/ 57 w 159"/>
                <a:gd name="T15" fmla="*/ 140 h 159"/>
                <a:gd name="T16" fmla="*/ 57 w 159"/>
                <a:gd name="T17" fmla="*/ 140 h 159"/>
                <a:gd name="T18" fmla="*/ 159 w 159"/>
                <a:gd name="T19" fmla="*/ 38 h 159"/>
                <a:gd name="T20" fmla="*/ 121 w 159"/>
                <a:gd name="T21" fmla="*/ 0 h 159"/>
                <a:gd name="T22" fmla="*/ 18 w 159"/>
                <a:gd name="T23" fmla="*/ 102 h 159"/>
                <a:gd name="T24" fmla="*/ 18 w 159"/>
                <a:gd name="T25" fmla="*/ 102 h 159"/>
                <a:gd name="T26" fmla="*/ 52 w 159"/>
                <a:gd name="T27" fmla="*/ 132 h 159"/>
                <a:gd name="T28" fmla="*/ 14 w 159"/>
                <a:gd name="T29" fmla="*/ 145 h 159"/>
                <a:gd name="T30" fmla="*/ 26 w 159"/>
                <a:gd name="T31" fmla="*/ 107 h 159"/>
                <a:gd name="T32" fmla="*/ 52 w 159"/>
                <a:gd name="T33" fmla="*/ 132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9" h="159">
                  <a:moveTo>
                    <a:pt x="18" y="102"/>
                  </a:moveTo>
                  <a:lnTo>
                    <a:pt x="18" y="102"/>
                  </a:lnTo>
                  <a:lnTo>
                    <a:pt x="18" y="102"/>
                  </a:lnTo>
                  <a:lnTo>
                    <a:pt x="18" y="102"/>
                  </a:lnTo>
                  <a:lnTo>
                    <a:pt x="0" y="159"/>
                  </a:lnTo>
                  <a:lnTo>
                    <a:pt x="57" y="140"/>
                  </a:lnTo>
                  <a:lnTo>
                    <a:pt x="57" y="140"/>
                  </a:lnTo>
                  <a:lnTo>
                    <a:pt x="57" y="140"/>
                  </a:lnTo>
                  <a:lnTo>
                    <a:pt x="57" y="140"/>
                  </a:lnTo>
                  <a:lnTo>
                    <a:pt x="159" y="38"/>
                  </a:lnTo>
                  <a:lnTo>
                    <a:pt x="121" y="0"/>
                  </a:lnTo>
                  <a:lnTo>
                    <a:pt x="18" y="102"/>
                  </a:lnTo>
                  <a:lnTo>
                    <a:pt x="18" y="102"/>
                  </a:lnTo>
                  <a:close/>
                  <a:moveTo>
                    <a:pt x="52" y="132"/>
                  </a:moveTo>
                  <a:lnTo>
                    <a:pt x="14" y="145"/>
                  </a:lnTo>
                  <a:lnTo>
                    <a:pt x="26" y="107"/>
                  </a:lnTo>
                  <a:lnTo>
                    <a:pt x="52"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pitchFamily="34" charset="-122"/>
                <a:cs typeface="Arial" panose="020B0604020202020204" pitchFamily="34" charset="0"/>
              </a:endParaRPr>
            </a:p>
          </p:txBody>
        </p:sp>
      </p:grpSp>
      <p:sp>
        <p:nvSpPr>
          <p:cNvPr id="24" name="TextBox 42"/>
          <p:cNvSpPr txBox="1"/>
          <p:nvPr/>
        </p:nvSpPr>
        <p:spPr>
          <a:xfrm>
            <a:off x="8059119" y="1663466"/>
            <a:ext cx="3180715" cy="398780"/>
          </a:xfrm>
          <a:prstGeom prst="rect">
            <a:avLst/>
          </a:prstGeom>
          <a:noFill/>
        </p:spPr>
        <p:txBody>
          <a:bodyPr wrap="square" rtlCol="0">
            <a:spAutoFit/>
          </a:bodyPr>
          <a:lstStyle/>
          <a:p>
            <a:r>
              <a:rPr lang="zh-CN" altLang="en-US" sz="2000" b="1" dirty="0">
                <a:solidFill>
                  <a:schemeClr val="accent1"/>
                </a:solidFill>
                <a:sym typeface="+mn-ea"/>
              </a:rPr>
              <a:t>公司规模</a:t>
            </a:r>
            <a:endParaRPr lang="zh-CN" altLang="en-US" sz="2000" b="1" dirty="0">
              <a:solidFill>
                <a:schemeClr val="accent2"/>
              </a:solidFill>
            </a:endParaRPr>
          </a:p>
        </p:txBody>
      </p:sp>
      <p:sp>
        <p:nvSpPr>
          <p:cNvPr id="25" name="矩形 24"/>
          <p:cNvSpPr>
            <a:spLocks noChangeArrowheads="1"/>
          </p:cNvSpPr>
          <p:nvPr/>
        </p:nvSpPr>
        <p:spPr bwMode="auto">
          <a:xfrm>
            <a:off x="8059119" y="2044988"/>
            <a:ext cx="2762339" cy="549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10000"/>
              </a:lnSpc>
              <a:spcBef>
                <a:spcPct val="0"/>
              </a:spcBef>
              <a:buNone/>
            </a:pPr>
            <a:r>
              <a:rPr lang="zh-CN" altLang="en-US" sz="1400" dirty="0">
                <a:solidFill>
                  <a:schemeClr val="tx1">
                    <a:lumMod val="75000"/>
                    <a:lumOff val="25000"/>
                  </a:schemeClr>
                </a:solidFill>
                <a:sym typeface="微软雅黑" panose="020B0503020204020204" pitchFamily="34" charset="-122"/>
              </a:rPr>
              <a:t>探究提供实习岗位的公司规模是怎样的</a:t>
            </a:r>
          </a:p>
        </p:txBody>
      </p:sp>
      <p:sp>
        <p:nvSpPr>
          <p:cNvPr id="26" name="TextBox 42"/>
          <p:cNvSpPr txBox="1"/>
          <p:nvPr/>
        </p:nvSpPr>
        <p:spPr>
          <a:xfrm>
            <a:off x="1117252" y="4689194"/>
            <a:ext cx="2962224" cy="706755"/>
          </a:xfrm>
          <a:prstGeom prst="rect">
            <a:avLst/>
          </a:prstGeom>
          <a:noFill/>
        </p:spPr>
        <p:txBody>
          <a:bodyPr wrap="square" rtlCol="0">
            <a:spAutoFit/>
          </a:bodyPr>
          <a:lstStyle/>
          <a:p>
            <a:pPr algn="r"/>
            <a:r>
              <a:rPr lang="zh-CN" altLang="en-US" sz="2000" b="1" dirty="0">
                <a:solidFill>
                  <a:schemeClr val="accent2"/>
                </a:solidFill>
                <a:sym typeface="+mn-ea"/>
              </a:rPr>
              <a:t>城市与岗位数量</a:t>
            </a:r>
            <a:endParaRPr lang="zh-CN" altLang="en-US" sz="2000" b="1" dirty="0">
              <a:solidFill>
                <a:schemeClr val="accent2"/>
              </a:solidFill>
            </a:endParaRPr>
          </a:p>
          <a:p>
            <a:pPr algn="r"/>
            <a:endParaRPr lang="zh-CN" altLang="en-US" sz="2000" b="1" dirty="0">
              <a:solidFill>
                <a:schemeClr val="accent2"/>
              </a:solidFill>
            </a:endParaRPr>
          </a:p>
        </p:txBody>
      </p:sp>
      <p:sp>
        <p:nvSpPr>
          <p:cNvPr id="27" name="矩形 26"/>
          <p:cNvSpPr>
            <a:spLocks noChangeArrowheads="1"/>
          </p:cNvSpPr>
          <p:nvPr/>
        </p:nvSpPr>
        <p:spPr bwMode="auto">
          <a:xfrm>
            <a:off x="1317137" y="5070716"/>
            <a:ext cx="2762339" cy="563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a:lnSpc>
                <a:spcPct val="110000"/>
              </a:lnSpc>
              <a:spcBef>
                <a:spcPct val="0"/>
              </a:spcBef>
              <a:buNone/>
            </a:pPr>
            <a:r>
              <a:rPr lang="zh-CN" altLang="en-US" sz="1400" dirty="0">
                <a:solidFill>
                  <a:schemeClr val="tx1">
                    <a:lumMod val="75000"/>
                    <a:lumOff val="25000"/>
                  </a:schemeClr>
                </a:solidFill>
                <a:sym typeface="微软雅黑" panose="020B0503020204020204" pitchFamily="34" charset="-122"/>
              </a:rPr>
              <a:t>验证城市与岗位数量的关系</a:t>
            </a:r>
          </a:p>
          <a:p>
            <a:pPr algn="r">
              <a:lnSpc>
                <a:spcPct val="110000"/>
              </a:lnSpc>
              <a:spcBef>
                <a:spcPct val="0"/>
              </a:spcBef>
              <a:buNone/>
            </a:pPr>
            <a:endParaRPr lang="zh-CN" altLang="en-US" sz="1400" dirty="0">
              <a:solidFill>
                <a:schemeClr val="tx1">
                  <a:lumMod val="75000"/>
                  <a:lumOff val="25000"/>
                </a:schemeClr>
              </a:solidFill>
              <a:sym typeface="微软雅黑" panose="020B0503020204020204" pitchFamily="34" charset="-122"/>
            </a:endParaRPr>
          </a:p>
        </p:txBody>
      </p:sp>
      <p:sp>
        <p:nvSpPr>
          <p:cNvPr id="28" name="TextBox 42"/>
          <p:cNvSpPr txBox="1"/>
          <p:nvPr/>
        </p:nvSpPr>
        <p:spPr>
          <a:xfrm>
            <a:off x="8059119" y="4689194"/>
            <a:ext cx="2640726" cy="398780"/>
          </a:xfrm>
          <a:prstGeom prst="rect">
            <a:avLst/>
          </a:prstGeom>
          <a:noFill/>
        </p:spPr>
        <p:txBody>
          <a:bodyPr wrap="square" rtlCol="0">
            <a:spAutoFit/>
          </a:bodyPr>
          <a:lstStyle/>
          <a:p>
            <a:r>
              <a:rPr lang="zh-CN" altLang="en-US" sz="2000" b="1" dirty="0">
                <a:solidFill>
                  <a:schemeClr val="accent2"/>
                </a:solidFill>
                <a:sym typeface="+mn-ea"/>
              </a:rPr>
              <a:t>工资水平</a:t>
            </a:r>
            <a:endParaRPr lang="zh-CN" altLang="en-US" sz="2000" b="1" dirty="0">
              <a:solidFill>
                <a:schemeClr val="accent1"/>
              </a:solidFill>
            </a:endParaRPr>
          </a:p>
        </p:txBody>
      </p:sp>
      <p:sp>
        <p:nvSpPr>
          <p:cNvPr id="29" name="矩形 28"/>
          <p:cNvSpPr>
            <a:spLocks noChangeArrowheads="1"/>
          </p:cNvSpPr>
          <p:nvPr/>
        </p:nvSpPr>
        <p:spPr bwMode="auto">
          <a:xfrm>
            <a:off x="8059119" y="5070716"/>
            <a:ext cx="2762339" cy="549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10000"/>
              </a:lnSpc>
              <a:spcBef>
                <a:spcPct val="0"/>
              </a:spcBef>
              <a:buNone/>
            </a:pPr>
            <a:r>
              <a:rPr lang="zh-CN" altLang="en-US" sz="1400" dirty="0">
                <a:solidFill>
                  <a:schemeClr val="tx1">
                    <a:lumMod val="75000"/>
                    <a:lumOff val="25000"/>
                  </a:schemeClr>
                </a:solidFill>
                <a:sym typeface="微软雅黑" panose="020B0503020204020204" pitchFamily="34" charset="-122"/>
              </a:rPr>
              <a:t>数据分析不同城市、岗位的工资区别</a:t>
            </a:r>
          </a:p>
        </p:txBody>
      </p:sp>
    </p:spTree>
  </p:cSld>
  <p:clrMapOvr>
    <a:masterClrMapping/>
  </p:clrMapOvr>
  <mc:AlternateContent xmlns:mc="http://schemas.openxmlformats.org/markup-compatibility/2006" xmlns:p14="http://schemas.microsoft.com/office/powerpoint/2010/main">
    <mc:Choice Requires="p14">
      <p:transition spd="slow">
        <p:pull dir="ld"/>
      </p:transition>
    </mc:Choice>
    <mc:Fallback xmlns="">
      <p:transition spd="slow">
        <p:pull dir="ld"/>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par>
                              <p:cTn id="11" fill="hold">
                                <p:stCondLst>
                                  <p:cond delay="500"/>
                                </p:stCondLst>
                                <p:childTnLst>
                                  <p:par>
                                    <p:cTn id="12" presetID="2" presetClass="entr" presetSubtype="12" accel="22600" fill="hold" grpId="0" nodeType="afterEffect" p14:presetBounceEnd="33000">
                                      <p:stCondLst>
                                        <p:cond delay="0"/>
                                      </p:stCondLst>
                                      <p:childTnLst>
                                        <p:set>
                                          <p:cBhvr>
                                            <p:cTn id="13" dur="1" fill="hold">
                                              <p:stCondLst>
                                                <p:cond delay="0"/>
                                              </p:stCondLst>
                                            </p:cTn>
                                            <p:tgtEl>
                                              <p:spTgt spid="62"/>
                                            </p:tgtEl>
                                            <p:attrNameLst>
                                              <p:attrName>style.visibility</p:attrName>
                                            </p:attrNameLst>
                                          </p:cBhvr>
                                          <p:to>
                                            <p:strVal val="visible"/>
                                          </p:to>
                                        </p:set>
                                        <p:anim calcmode="lin" valueType="num" p14:bounceEnd="33000">
                                          <p:cBhvr additive="base">
                                            <p:cTn id="14" dur="750" fill="hold"/>
                                            <p:tgtEl>
                                              <p:spTgt spid="62"/>
                                            </p:tgtEl>
                                            <p:attrNameLst>
                                              <p:attrName>ppt_x</p:attrName>
                                            </p:attrNameLst>
                                          </p:cBhvr>
                                          <p:tavLst>
                                            <p:tav tm="0">
                                              <p:val>
                                                <p:strVal val="0-#ppt_w/2"/>
                                              </p:val>
                                            </p:tav>
                                            <p:tav tm="100000">
                                              <p:val>
                                                <p:strVal val="#ppt_x"/>
                                              </p:val>
                                            </p:tav>
                                          </p:tavLst>
                                        </p:anim>
                                        <p:anim calcmode="lin" valueType="num" p14:bounceEnd="33000">
                                          <p:cBhvr additive="base">
                                            <p:cTn id="15" dur="750" fill="hold"/>
                                            <p:tgtEl>
                                              <p:spTgt spid="62"/>
                                            </p:tgtEl>
                                            <p:attrNameLst>
                                              <p:attrName>ppt_y</p:attrName>
                                            </p:attrNameLst>
                                          </p:cBhvr>
                                          <p:tavLst>
                                            <p:tav tm="0">
                                              <p:val>
                                                <p:strVal val="1+#ppt_h/2"/>
                                              </p:val>
                                            </p:tav>
                                            <p:tav tm="100000">
                                              <p:val>
                                                <p:strVal val="#ppt_y"/>
                                              </p:val>
                                            </p:tav>
                                          </p:tavLst>
                                        </p:anim>
                                      </p:childTnLst>
                                    </p:cTn>
                                  </p:par>
                                  <p:par>
                                    <p:cTn id="16" presetID="2" presetClass="entr" presetSubtype="6" accel="22600" fill="hold" grpId="0" nodeType="withEffect" p14:presetBounceEnd="33000">
                                      <p:stCondLst>
                                        <p:cond delay="0"/>
                                      </p:stCondLst>
                                      <p:childTnLst>
                                        <p:set>
                                          <p:cBhvr>
                                            <p:cTn id="17" dur="1" fill="hold">
                                              <p:stCondLst>
                                                <p:cond delay="0"/>
                                              </p:stCondLst>
                                            </p:cTn>
                                            <p:tgtEl>
                                              <p:spTgt spid="66"/>
                                            </p:tgtEl>
                                            <p:attrNameLst>
                                              <p:attrName>style.visibility</p:attrName>
                                            </p:attrNameLst>
                                          </p:cBhvr>
                                          <p:to>
                                            <p:strVal val="visible"/>
                                          </p:to>
                                        </p:set>
                                        <p:anim calcmode="lin" valueType="num" p14:bounceEnd="33000">
                                          <p:cBhvr additive="base">
                                            <p:cTn id="18" dur="750" fill="hold"/>
                                            <p:tgtEl>
                                              <p:spTgt spid="66"/>
                                            </p:tgtEl>
                                            <p:attrNameLst>
                                              <p:attrName>ppt_x</p:attrName>
                                            </p:attrNameLst>
                                          </p:cBhvr>
                                          <p:tavLst>
                                            <p:tav tm="0">
                                              <p:val>
                                                <p:strVal val="1+#ppt_w/2"/>
                                              </p:val>
                                            </p:tav>
                                            <p:tav tm="100000">
                                              <p:val>
                                                <p:strVal val="#ppt_x"/>
                                              </p:val>
                                            </p:tav>
                                          </p:tavLst>
                                        </p:anim>
                                        <p:anim calcmode="lin" valueType="num" p14:bounceEnd="33000">
                                          <p:cBhvr additive="base">
                                            <p:cTn id="19" dur="750" fill="hold"/>
                                            <p:tgtEl>
                                              <p:spTgt spid="66"/>
                                            </p:tgtEl>
                                            <p:attrNameLst>
                                              <p:attrName>ppt_y</p:attrName>
                                            </p:attrNameLst>
                                          </p:cBhvr>
                                          <p:tavLst>
                                            <p:tav tm="0">
                                              <p:val>
                                                <p:strVal val="1+#ppt_h/2"/>
                                              </p:val>
                                            </p:tav>
                                            <p:tav tm="100000">
                                              <p:val>
                                                <p:strVal val="#ppt_y"/>
                                              </p:val>
                                            </p:tav>
                                          </p:tavLst>
                                        </p:anim>
                                      </p:childTnLst>
                                    </p:cTn>
                                  </p:par>
                                  <p:par>
                                    <p:cTn id="20" presetID="2" presetClass="entr" presetSubtype="3" accel="22600" fill="hold" grpId="0" nodeType="withEffect" p14:presetBounceEnd="33000">
                                      <p:stCondLst>
                                        <p:cond delay="0"/>
                                      </p:stCondLst>
                                      <p:childTnLst>
                                        <p:set>
                                          <p:cBhvr>
                                            <p:cTn id="21" dur="1" fill="hold">
                                              <p:stCondLst>
                                                <p:cond delay="0"/>
                                              </p:stCondLst>
                                            </p:cTn>
                                            <p:tgtEl>
                                              <p:spTgt spid="65"/>
                                            </p:tgtEl>
                                            <p:attrNameLst>
                                              <p:attrName>style.visibility</p:attrName>
                                            </p:attrNameLst>
                                          </p:cBhvr>
                                          <p:to>
                                            <p:strVal val="visible"/>
                                          </p:to>
                                        </p:set>
                                        <p:anim calcmode="lin" valueType="num" p14:bounceEnd="33000">
                                          <p:cBhvr additive="base">
                                            <p:cTn id="22" dur="750" fill="hold"/>
                                            <p:tgtEl>
                                              <p:spTgt spid="65"/>
                                            </p:tgtEl>
                                            <p:attrNameLst>
                                              <p:attrName>ppt_x</p:attrName>
                                            </p:attrNameLst>
                                          </p:cBhvr>
                                          <p:tavLst>
                                            <p:tav tm="0">
                                              <p:val>
                                                <p:strVal val="1+#ppt_w/2"/>
                                              </p:val>
                                            </p:tav>
                                            <p:tav tm="100000">
                                              <p:val>
                                                <p:strVal val="#ppt_x"/>
                                              </p:val>
                                            </p:tav>
                                          </p:tavLst>
                                        </p:anim>
                                        <p:anim calcmode="lin" valueType="num" p14:bounceEnd="33000">
                                          <p:cBhvr additive="base">
                                            <p:cTn id="23" dur="750" fill="hold"/>
                                            <p:tgtEl>
                                              <p:spTgt spid="65"/>
                                            </p:tgtEl>
                                            <p:attrNameLst>
                                              <p:attrName>ppt_y</p:attrName>
                                            </p:attrNameLst>
                                          </p:cBhvr>
                                          <p:tavLst>
                                            <p:tav tm="0">
                                              <p:val>
                                                <p:strVal val="0-#ppt_h/2"/>
                                              </p:val>
                                            </p:tav>
                                            <p:tav tm="100000">
                                              <p:val>
                                                <p:strVal val="#ppt_y"/>
                                              </p:val>
                                            </p:tav>
                                          </p:tavLst>
                                        </p:anim>
                                      </p:childTnLst>
                                    </p:cTn>
                                  </p:par>
                                  <p:par>
                                    <p:cTn id="24" presetID="2" presetClass="entr" presetSubtype="9" accel="22600" fill="hold" grpId="0" nodeType="withEffect" p14:presetBounceEnd="33000">
                                      <p:stCondLst>
                                        <p:cond delay="0"/>
                                      </p:stCondLst>
                                      <p:childTnLst>
                                        <p:set>
                                          <p:cBhvr>
                                            <p:cTn id="25" dur="1" fill="hold">
                                              <p:stCondLst>
                                                <p:cond delay="0"/>
                                              </p:stCondLst>
                                            </p:cTn>
                                            <p:tgtEl>
                                              <p:spTgt spid="64"/>
                                            </p:tgtEl>
                                            <p:attrNameLst>
                                              <p:attrName>style.visibility</p:attrName>
                                            </p:attrNameLst>
                                          </p:cBhvr>
                                          <p:to>
                                            <p:strVal val="visible"/>
                                          </p:to>
                                        </p:set>
                                        <p:anim calcmode="lin" valueType="num" p14:bounceEnd="33000">
                                          <p:cBhvr additive="base">
                                            <p:cTn id="26" dur="750" fill="hold"/>
                                            <p:tgtEl>
                                              <p:spTgt spid="64"/>
                                            </p:tgtEl>
                                            <p:attrNameLst>
                                              <p:attrName>ppt_x</p:attrName>
                                            </p:attrNameLst>
                                          </p:cBhvr>
                                          <p:tavLst>
                                            <p:tav tm="0">
                                              <p:val>
                                                <p:strVal val="0-#ppt_w/2"/>
                                              </p:val>
                                            </p:tav>
                                            <p:tav tm="100000">
                                              <p:val>
                                                <p:strVal val="#ppt_x"/>
                                              </p:val>
                                            </p:tav>
                                          </p:tavLst>
                                        </p:anim>
                                        <p:anim calcmode="lin" valueType="num" p14:bounceEnd="33000">
                                          <p:cBhvr additive="base">
                                            <p:cTn id="27" dur="750" fill="hold"/>
                                            <p:tgtEl>
                                              <p:spTgt spid="64"/>
                                            </p:tgtEl>
                                            <p:attrNameLst>
                                              <p:attrName>ppt_y</p:attrName>
                                            </p:attrNameLst>
                                          </p:cBhvr>
                                          <p:tavLst>
                                            <p:tav tm="0">
                                              <p:val>
                                                <p:strVal val="0-#ppt_h/2"/>
                                              </p:val>
                                            </p:tav>
                                            <p:tav tm="100000">
                                              <p:val>
                                                <p:strVal val="#ppt_y"/>
                                              </p:val>
                                            </p:tav>
                                          </p:tavLst>
                                        </p:anim>
                                      </p:childTnLst>
                                    </p:cTn>
                                  </p:par>
                                </p:childTnLst>
                              </p:cTn>
                            </p:par>
                            <p:par>
                              <p:cTn id="28" fill="hold">
                                <p:stCondLst>
                                  <p:cond delay="1500"/>
                                </p:stCondLst>
                                <p:childTnLst>
                                  <p:par>
                                    <p:cTn id="29" presetID="3" presetClass="entr" presetSubtype="10"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linds(horizontal)">
                                          <p:cBhvr>
                                            <p:cTn id="31" dur="350"/>
                                            <p:tgtEl>
                                              <p:spTgt spid="21"/>
                                            </p:tgtEl>
                                          </p:cBhvr>
                                        </p:animEffect>
                                      </p:childTnLst>
                                    </p:cTn>
                                  </p:par>
                                </p:childTnLst>
                              </p:cTn>
                            </p:par>
                            <p:par>
                              <p:cTn id="32" fill="hold">
                                <p:stCondLst>
                                  <p:cond delay="2000"/>
                                </p:stCondLst>
                                <p:childTnLst>
                                  <p:par>
                                    <p:cTn id="33" presetID="2" presetClass="entr" presetSubtype="8"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350" fill="hold"/>
                                            <p:tgtEl>
                                              <p:spTgt spid="11"/>
                                            </p:tgtEl>
                                            <p:attrNameLst>
                                              <p:attrName>ppt_x</p:attrName>
                                            </p:attrNameLst>
                                          </p:cBhvr>
                                          <p:tavLst>
                                            <p:tav tm="0">
                                              <p:val>
                                                <p:strVal val="0-#ppt_w/2"/>
                                              </p:val>
                                            </p:tav>
                                            <p:tav tm="100000">
                                              <p:val>
                                                <p:strVal val="#ppt_x"/>
                                              </p:val>
                                            </p:tav>
                                          </p:tavLst>
                                        </p:anim>
                                        <p:anim calcmode="lin" valueType="num">
                                          <p:cBhvr additive="base">
                                            <p:cTn id="36" dur="3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350" fill="hold"/>
                                            <p:tgtEl>
                                              <p:spTgt spid="12"/>
                                            </p:tgtEl>
                                            <p:attrNameLst>
                                              <p:attrName>ppt_x</p:attrName>
                                            </p:attrNameLst>
                                          </p:cBhvr>
                                          <p:tavLst>
                                            <p:tav tm="0">
                                              <p:val>
                                                <p:strVal val="0-#ppt_w/2"/>
                                              </p:val>
                                            </p:tav>
                                            <p:tav tm="100000">
                                              <p:val>
                                                <p:strVal val="#ppt_x"/>
                                              </p:val>
                                            </p:tav>
                                          </p:tavLst>
                                        </p:anim>
                                        <p:anim calcmode="lin" valueType="num">
                                          <p:cBhvr additive="base">
                                            <p:cTn id="40" dur="350" fill="hold"/>
                                            <p:tgtEl>
                                              <p:spTgt spid="12"/>
                                            </p:tgtEl>
                                            <p:attrNameLst>
                                              <p:attrName>ppt_y</p:attrName>
                                            </p:attrNameLst>
                                          </p:cBhvr>
                                          <p:tavLst>
                                            <p:tav tm="0">
                                              <p:val>
                                                <p:strVal val="#ppt_y"/>
                                              </p:val>
                                            </p:tav>
                                            <p:tav tm="100000">
                                              <p:val>
                                                <p:strVal val="#ppt_y"/>
                                              </p:val>
                                            </p:tav>
                                          </p:tavLst>
                                        </p:anim>
                                      </p:childTnLst>
                                    </p:cTn>
                                  </p:par>
                                </p:childTnLst>
                              </p:cTn>
                            </p:par>
                            <p:par>
                              <p:cTn id="41" fill="hold">
                                <p:stCondLst>
                                  <p:cond delay="2500"/>
                                </p:stCondLst>
                                <p:childTnLst>
                                  <p:par>
                                    <p:cTn id="42" presetID="3" presetClass="entr" presetSubtype="10" fill="hold" grpId="0" nodeType="afterEffect">
                                      <p:stCondLst>
                                        <p:cond delay="0"/>
                                      </p:stCondLst>
                                      <p:childTnLst>
                                        <p:set>
                                          <p:cBhvr>
                                            <p:cTn id="43" dur="1" fill="hold">
                                              <p:stCondLst>
                                                <p:cond delay="0"/>
                                              </p:stCondLst>
                                            </p:cTn>
                                            <p:tgtEl>
                                              <p:spTgt spid="69"/>
                                            </p:tgtEl>
                                            <p:attrNameLst>
                                              <p:attrName>style.visibility</p:attrName>
                                            </p:attrNameLst>
                                          </p:cBhvr>
                                          <p:to>
                                            <p:strVal val="visible"/>
                                          </p:to>
                                        </p:set>
                                        <p:animEffect transition="in" filter="blinds(horizontal)">
                                          <p:cBhvr>
                                            <p:cTn id="44" dur="350"/>
                                            <p:tgtEl>
                                              <p:spTgt spid="69"/>
                                            </p:tgtEl>
                                          </p:cBhvr>
                                        </p:animEffect>
                                      </p:childTnLst>
                                    </p:cTn>
                                  </p:par>
                                </p:childTnLst>
                              </p:cTn>
                            </p:par>
                            <p:par>
                              <p:cTn id="45" fill="hold">
                                <p:stCondLst>
                                  <p:cond delay="3000"/>
                                </p:stCondLst>
                                <p:childTnLst>
                                  <p:par>
                                    <p:cTn id="46" presetID="2" presetClass="entr" presetSubtype="2"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 calcmode="lin" valueType="num">
                                          <p:cBhvr additive="base">
                                            <p:cTn id="48" dur="350" fill="hold"/>
                                            <p:tgtEl>
                                              <p:spTgt spid="24"/>
                                            </p:tgtEl>
                                            <p:attrNameLst>
                                              <p:attrName>ppt_x</p:attrName>
                                            </p:attrNameLst>
                                          </p:cBhvr>
                                          <p:tavLst>
                                            <p:tav tm="0">
                                              <p:val>
                                                <p:strVal val="1+#ppt_w/2"/>
                                              </p:val>
                                            </p:tav>
                                            <p:tav tm="100000">
                                              <p:val>
                                                <p:strVal val="#ppt_x"/>
                                              </p:val>
                                            </p:tav>
                                          </p:tavLst>
                                        </p:anim>
                                        <p:anim calcmode="lin" valueType="num">
                                          <p:cBhvr additive="base">
                                            <p:cTn id="49" dur="350" fill="hold"/>
                                            <p:tgtEl>
                                              <p:spTgt spid="24"/>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 calcmode="lin" valueType="num">
                                          <p:cBhvr additive="base">
                                            <p:cTn id="52" dur="350" fill="hold"/>
                                            <p:tgtEl>
                                              <p:spTgt spid="25"/>
                                            </p:tgtEl>
                                            <p:attrNameLst>
                                              <p:attrName>ppt_x</p:attrName>
                                            </p:attrNameLst>
                                          </p:cBhvr>
                                          <p:tavLst>
                                            <p:tav tm="0">
                                              <p:val>
                                                <p:strVal val="1+#ppt_w/2"/>
                                              </p:val>
                                            </p:tav>
                                            <p:tav tm="100000">
                                              <p:val>
                                                <p:strVal val="#ppt_x"/>
                                              </p:val>
                                            </p:tav>
                                          </p:tavLst>
                                        </p:anim>
                                        <p:anim calcmode="lin" valueType="num">
                                          <p:cBhvr additive="base">
                                            <p:cTn id="53" dur="350" fill="hold"/>
                                            <p:tgtEl>
                                              <p:spTgt spid="25"/>
                                            </p:tgtEl>
                                            <p:attrNameLst>
                                              <p:attrName>ppt_y</p:attrName>
                                            </p:attrNameLst>
                                          </p:cBhvr>
                                          <p:tavLst>
                                            <p:tav tm="0">
                                              <p:val>
                                                <p:strVal val="#ppt_y"/>
                                              </p:val>
                                            </p:tav>
                                            <p:tav tm="100000">
                                              <p:val>
                                                <p:strVal val="#ppt_y"/>
                                              </p:val>
                                            </p:tav>
                                          </p:tavLst>
                                        </p:anim>
                                      </p:childTnLst>
                                    </p:cTn>
                                  </p:par>
                                </p:childTnLst>
                              </p:cTn>
                            </p:par>
                            <p:par>
                              <p:cTn id="54" fill="hold">
                                <p:stCondLst>
                                  <p:cond delay="3500"/>
                                </p:stCondLst>
                                <p:childTnLst>
                                  <p:par>
                                    <p:cTn id="55" presetID="3" presetClass="entr" presetSubtype="10" fill="hold" nodeType="after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blinds(horizontal)">
                                          <p:cBhvr>
                                            <p:cTn id="57" dur="350"/>
                                            <p:tgtEl>
                                              <p:spTgt spid="15"/>
                                            </p:tgtEl>
                                          </p:cBhvr>
                                        </p:animEffect>
                                      </p:childTnLst>
                                    </p:cTn>
                                  </p:par>
                                </p:childTnLst>
                              </p:cTn>
                            </p:par>
                            <p:par>
                              <p:cTn id="58" fill="hold">
                                <p:stCondLst>
                                  <p:cond delay="4000"/>
                                </p:stCondLst>
                                <p:childTnLst>
                                  <p:par>
                                    <p:cTn id="59" presetID="2" presetClass="entr" presetSubtype="8" fill="hold" grpId="0" nodeType="afterEffect">
                                      <p:stCondLst>
                                        <p:cond delay="0"/>
                                      </p:stCondLst>
                                      <p:childTnLst>
                                        <p:set>
                                          <p:cBhvr>
                                            <p:cTn id="60" dur="1" fill="hold">
                                              <p:stCondLst>
                                                <p:cond delay="0"/>
                                              </p:stCondLst>
                                            </p:cTn>
                                            <p:tgtEl>
                                              <p:spTgt spid="26"/>
                                            </p:tgtEl>
                                            <p:attrNameLst>
                                              <p:attrName>style.visibility</p:attrName>
                                            </p:attrNameLst>
                                          </p:cBhvr>
                                          <p:to>
                                            <p:strVal val="visible"/>
                                          </p:to>
                                        </p:set>
                                        <p:anim calcmode="lin" valueType="num">
                                          <p:cBhvr additive="base">
                                            <p:cTn id="61" dur="350" fill="hold"/>
                                            <p:tgtEl>
                                              <p:spTgt spid="26"/>
                                            </p:tgtEl>
                                            <p:attrNameLst>
                                              <p:attrName>ppt_x</p:attrName>
                                            </p:attrNameLst>
                                          </p:cBhvr>
                                          <p:tavLst>
                                            <p:tav tm="0">
                                              <p:val>
                                                <p:strVal val="0-#ppt_w/2"/>
                                              </p:val>
                                            </p:tav>
                                            <p:tav tm="100000">
                                              <p:val>
                                                <p:strVal val="#ppt_x"/>
                                              </p:val>
                                            </p:tav>
                                          </p:tavLst>
                                        </p:anim>
                                        <p:anim calcmode="lin" valueType="num">
                                          <p:cBhvr additive="base">
                                            <p:cTn id="62" dur="350" fill="hold"/>
                                            <p:tgtEl>
                                              <p:spTgt spid="26"/>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350" fill="hold"/>
                                            <p:tgtEl>
                                              <p:spTgt spid="27"/>
                                            </p:tgtEl>
                                            <p:attrNameLst>
                                              <p:attrName>ppt_x</p:attrName>
                                            </p:attrNameLst>
                                          </p:cBhvr>
                                          <p:tavLst>
                                            <p:tav tm="0">
                                              <p:val>
                                                <p:strVal val="0-#ppt_w/2"/>
                                              </p:val>
                                            </p:tav>
                                            <p:tav tm="100000">
                                              <p:val>
                                                <p:strVal val="#ppt_x"/>
                                              </p:val>
                                            </p:tav>
                                          </p:tavLst>
                                        </p:anim>
                                        <p:anim calcmode="lin" valueType="num">
                                          <p:cBhvr additive="base">
                                            <p:cTn id="66" dur="350" fill="hold"/>
                                            <p:tgtEl>
                                              <p:spTgt spid="27"/>
                                            </p:tgtEl>
                                            <p:attrNameLst>
                                              <p:attrName>ppt_y</p:attrName>
                                            </p:attrNameLst>
                                          </p:cBhvr>
                                          <p:tavLst>
                                            <p:tav tm="0">
                                              <p:val>
                                                <p:strVal val="#ppt_y"/>
                                              </p:val>
                                            </p:tav>
                                            <p:tav tm="100000">
                                              <p:val>
                                                <p:strVal val="#ppt_y"/>
                                              </p:val>
                                            </p:tav>
                                          </p:tavLst>
                                        </p:anim>
                                      </p:childTnLst>
                                    </p:cTn>
                                  </p:par>
                                </p:childTnLst>
                              </p:cTn>
                            </p:par>
                            <p:par>
                              <p:cTn id="67" fill="hold">
                                <p:stCondLst>
                                  <p:cond delay="4500"/>
                                </p:stCondLst>
                                <p:childTnLst>
                                  <p:par>
                                    <p:cTn id="68" presetID="3" presetClass="entr" presetSubtype="10" fill="hold" grpId="0" nodeType="afterEffect">
                                      <p:stCondLst>
                                        <p:cond delay="0"/>
                                      </p:stCondLst>
                                      <p:childTnLst>
                                        <p:set>
                                          <p:cBhvr>
                                            <p:cTn id="69" dur="1" fill="hold">
                                              <p:stCondLst>
                                                <p:cond delay="0"/>
                                              </p:stCondLst>
                                            </p:cTn>
                                            <p:tgtEl>
                                              <p:spTgt spid="68"/>
                                            </p:tgtEl>
                                            <p:attrNameLst>
                                              <p:attrName>style.visibility</p:attrName>
                                            </p:attrNameLst>
                                          </p:cBhvr>
                                          <p:to>
                                            <p:strVal val="visible"/>
                                          </p:to>
                                        </p:set>
                                        <p:animEffect transition="in" filter="blinds(horizontal)">
                                          <p:cBhvr>
                                            <p:cTn id="70" dur="350"/>
                                            <p:tgtEl>
                                              <p:spTgt spid="68"/>
                                            </p:tgtEl>
                                          </p:cBhvr>
                                        </p:animEffect>
                                      </p:childTnLst>
                                    </p:cTn>
                                  </p:par>
                                </p:childTnLst>
                              </p:cTn>
                            </p:par>
                            <p:par>
                              <p:cTn id="71" fill="hold">
                                <p:stCondLst>
                                  <p:cond delay="5000"/>
                                </p:stCondLst>
                                <p:childTnLst>
                                  <p:par>
                                    <p:cTn id="72" presetID="2" presetClass="entr" presetSubtype="2" fill="hold" grpId="0" nodeType="afterEffect">
                                      <p:stCondLst>
                                        <p:cond delay="0"/>
                                      </p:stCondLst>
                                      <p:childTnLst>
                                        <p:set>
                                          <p:cBhvr>
                                            <p:cTn id="73" dur="1" fill="hold">
                                              <p:stCondLst>
                                                <p:cond delay="0"/>
                                              </p:stCondLst>
                                            </p:cTn>
                                            <p:tgtEl>
                                              <p:spTgt spid="28"/>
                                            </p:tgtEl>
                                            <p:attrNameLst>
                                              <p:attrName>style.visibility</p:attrName>
                                            </p:attrNameLst>
                                          </p:cBhvr>
                                          <p:to>
                                            <p:strVal val="visible"/>
                                          </p:to>
                                        </p:set>
                                        <p:anim calcmode="lin" valueType="num">
                                          <p:cBhvr additive="base">
                                            <p:cTn id="74" dur="350" fill="hold"/>
                                            <p:tgtEl>
                                              <p:spTgt spid="28"/>
                                            </p:tgtEl>
                                            <p:attrNameLst>
                                              <p:attrName>ppt_x</p:attrName>
                                            </p:attrNameLst>
                                          </p:cBhvr>
                                          <p:tavLst>
                                            <p:tav tm="0">
                                              <p:val>
                                                <p:strVal val="1+#ppt_w/2"/>
                                              </p:val>
                                            </p:tav>
                                            <p:tav tm="100000">
                                              <p:val>
                                                <p:strVal val="#ppt_x"/>
                                              </p:val>
                                            </p:tav>
                                          </p:tavLst>
                                        </p:anim>
                                        <p:anim calcmode="lin" valueType="num">
                                          <p:cBhvr additive="base">
                                            <p:cTn id="75" dur="350" fill="hold"/>
                                            <p:tgtEl>
                                              <p:spTgt spid="28"/>
                                            </p:tgtEl>
                                            <p:attrNameLst>
                                              <p:attrName>ppt_y</p:attrName>
                                            </p:attrNameLst>
                                          </p:cBhvr>
                                          <p:tavLst>
                                            <p:tav tm="0">
                                              <p:val>
                                                <p:strVal val="#ppt_y"/>
                                              </p:val>
                                            </p:tav>
                                            <p:tav tm="100000">
                                              <p:val>
                                                <p:strVal val="#ppt_y"/>
                                              </p:val>
                                            </p:tav>
                                          </p:tavLst>
                                        </p:anim>
                                      </p:childTnLst>
                                    </p:cTn>
                                  </p:par>
                                  <p:par>
                                    <p:cTn id="76" presetID="2" presetClass="entr" presetSubtype="2" fill="hold" grpId="0" nodeType="withEffect">
                                      <p:stCondLst>
                                        <p:cond delay="0"/>
                                      </p:stCondLst>
                                      <p:childTnLst>
                                        <p:set>
                                          <p:cBhvr>
                                            <p:cTn id="77" dur="1" fill="hold">
                                              <p:stCondLst>
                                                <p:cond delay="0"/>
                                              </p:stCondLst>
                                            </p:cTn>
                                            <p:tgtEl>
                                              <p:spTgt spid="29"/>
                                            </p:tgtEl>
                                            <p:attrNameLst>
                                              <p:attrName>style.visibility</p:attrName>
                                            </p:attrNameLst>
                                          </p:cBhvr>
                                          <p:to>
                                            <p:strVal val="visible"/>
                                          </p:to>
                                        </p:set>
                                        <p:anim calcmode="lin" valueType="num">
                                          <p:cBhvr additive="base">
                                            <p:cTn id="78" dur="350" fill="hold"/>
                                            <p:tgtEl>
                                              <p:spTgt spid="29"/>
                                            </p:tgtEl>
                                            <p:attrNameLst>
                                              <p:attrName>ppt_x</p:attrName>
                                            </p:attrNameLst>
                                          </p:cBhvr>
                                          <p:tavLst>
                                            <p:tav tm="0">
                                              <p:val>
                                                <p:strVal val="1+#ppt_w/2"/>
                                              </p:val>
                                            </p:tav>
                                            <p:tav tm="100000">
                                              <p:val>
                                                <p:strVal val="#ppt_x"/>
                                              </p:val>
                                            </p:tav>
                                          </p:tavLst>
                                        </p:anim>
                                        <p:anim calcmode="lin" valueType="num">
                                          <p:cBhvr additive="base">
                                            <p:cTn id="79" dur="35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2" grpId="0" animBg="1"/>
          <p:bldP spid="65" grpId="0" animBg="1"/>
          <p:bldP spid="66" grpId="0" animBg="1"/>
          <p:bldP spid="68" grpId="0" animBg="1"/>
          <p:bldP spid="69" grpId="0" animBg="1"/>
          <p:bldP spid="9" grpId="0"/>
          <p:bldP spid="10" grpId="0"/>
          <p:bldP spid="11" grpId="0"/>
          <p:bldP spid="12" grpId="0"/>
          <p:bldP spid="24" grpId="0"/>
          <p:bldP spid="25" grpId="0"/>
          <p:bldP spid="26" grpId="0"/>
          <p:bldP spid="27" grpId="0"/>
          <p:bldP spid="28" grpId="0"/>
          <p:bldP spid="2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par>
                              <p:cTn id="11" fill="hold">
                                <p:stCondLst>
                                  <p:cond delay="500"/>
                                </p:stCondLst>
                                <p:childTnLst>
                                  <p:par>
                                    <p:cTn id="12" presetID="2" presetClass="entr" presetSubtype="12" accel="22600" fill="hold" grpId="0" nodeType="afterEffect">
                                      <p:stCondLst>
                                        <p:cond delay="0"/>
                                      </p:stCondLst>
                                      <p:childTnLst>
                                        <p:set>
                                          <p:cBhvr>
                                            <p:cTn id="13" dur="1" fill="hold">
                                              <p:stCondLst>
                                                <p:cond delay="0"/>
                                              </p:stCondLst>
                                            </p:cTn>
                                            <p:tgtEl>
                                              <p:spTgt spid="62"/>
                                            </p:tgtEl>
                                            <p:attrNameLst>
                                              <p:attrName>style.visibility</p:attrName>
                                            </p:attrNameLst>
                                          </p:cBhvr>
                                          <p:to>
                                            <p:strVal val="visible"/>
                                          </p:to>
                                        </p:set>
                                        <p:anim calcmode="lin" valueType="num">
                                          <p:cBhvr additive="base">
                                            <p:cTn id="14" dur="750" fill="hold"/>
                                            <p:tgtEl>
                                              <p:spTgt spid="62"/>
                                            </p:tgtEl>
                                            <p:attrNameLst>
                                              <p:attrName>ppt_x</p:attrName>
                                            </p:attrNameLst>
                                          </p:cBhvr>
                                          <p:tavLst>
                                            <p:tav tm="0">
                                              <p:val>
                                                <p:strVal val="0-#ppt_w/2"/>
                                              </p:val>
                                            </p:tav>
                                            <p:tav tm="100000">
                                              <p:val>
                                                <p:strVal val="#ppt_x"/>
                                              </p:val>
                                            </p:tav>
                                          </p:tavLst>
                                        </p:anim>
                                        <p:anim calcmode="lin" valueType="num">
                                          <p:cBhvr additive="base">
                                            <p:cTn id="15" dur="750" fill="hold"/>
                                            <p:tgtEl>
                                              <p:spTgt spid="62"/>
                                            </p:tgtEl>
                                            <p:attrNameLst>
                                              <p:attrName>ppt_y</p:attrName>
                                            </p:attrNameLst>
                                          </p:cBhvr>
                                          <p:tavLst>
                                            <p:tav tm="0">
                                              <p:val>
                                                <p:strVal val="1+#ppt_h/2"/>
                                              </p:val>
                                            </p:tav>
                                            <p:tav tm="100000">
                                              <p:val>
                                                <p:strVal val="#ppt_y"/>
                                              </p:val>
                                            </p:tav>
                                          </p:tavLst>
                                        </p:anim>
                                      </p:childTnLst>
                                    </p:cTn>
                                  </p:par>
                                  <p:par>
                                    <p:cTn id="16" presetID="2" presetClass="entr" presetSubtype="6" accel="22600" fill="hold" grpId="0" nodeType="withEffect">
                                      <p:stCondLst>
                                        <p:cond delay="0"/>
                                      </p:stCondLst>
                                      <p:childTnLst>
                                        <p:set>
                                          <p:cBhvr>
                                            <p:cTn id="17" dur="1" fill="hold">
                                              <p:stCondLst>
                                                <p:cond delay="0"/>
                                              </p:stCondLst>
                                            </p:cTn>
                                            <p:tgtEl>
                                              <p:spTgt spid="66"/>
                                            </p:tgtEl>
                                            <p:attrNameLst>
                                              <p:attrName>style.visibility</p:attrName>
                                            </p:attrNameLst>
                                          </p:cBhvr>
                                          <p:to>
                                            <p:strVal val="visible"/>
                                          </p:to>
                                        </p:set>
                                        <p:anim calcmode="lin" valueType="num">
                                          <p:cBhvr additive="base">
                                            <p:cTn id="18" dur="750" fill="hold"/>
                                            <p:tgtEl>
                                              <p:spTgt spid="66"/>
                                            </p:tgtEl>
                                            <p:attrNameLst>
                                              <p:attrName>ppt_x</p:attrName>
                                            </p:attrNameLst>
                                          </p:cBhvr>
                                          <p:tavLst>
                                            <p:tav tm="0">
                                              <p:val>
                                                <p:strVal val="1+#ppt_w/2"/>
                                              </p:val>
                                            </p:tav>
                                            <p:tav tm="100000">
                                              <p:val>
                                                <p:strVal val="#ppt_x"/>
                                              </p:val>
                                            </p:tav>
                                          </p:tavLst>
                                        </p:anim>
                                        <p:anim calcmode="lin" valueType="num">
                                          <p:cBhvr additive="base">
                                            <p:cTn id="19" dur="750" fill="hold"/>
                                            <p:tgtEl>
                                              <p:spTgt spid="66"/>
                                            </p:tgtEl>
                                            <p:attrNameLst>
                                              <p:attrName>ppt_y</p:attrName>
                                            </p:attrNameLst>
                                          </p:cBhvr>
                                          <p:tavLst>
                                            <p:tav tm="0">
                                              <p:val>
                                                <p:strVal val="1+#ppt_h/2"/>
                                              </p:val>
                                            </p:tav>
                                            <p:tav tm="100000">
                                              <p:val>
                                                <p:strVal val="#ppt_y"/>
                                              </p:val>
                                            </p:tav>
                                          </p:tavLst>
                                        </p:anim>
                                      </p:childTnLst>
                                    </p:cTn>
                                  </p:par>
                                  <p:par>
                                    <p:cTn id="20" presetID="2" presetClass="entr" presetSubtype="3" accel="22600" fill="hold" grpId="0" nodeType="withEffect">
                                      <p:stCondLst>
                                        <p:cond delay="0"/>
                                      </p:stCondLst>
                                      <p:childTnLst>
                                        <p:set>
                                          <p:cBhvr>
                                            <p:cTn id="21" dur="1" fill="hold">
                                              <p:stCondLst>
                                                <p:cond delay="0"/>
                                              </p:stCondLst>
                                            </p:cTn>
                                            <p:tgtEl>
                                              <p:spTgt spid="65"/>
                                            </p:tgtEl>
                                            <p:attrNameLst>
                                              <p:attrName>style.visibility</p:attrName>
                                            </p:attrNameLst>
                                          </p:cBhvr>
                                          <p:to>
                                            <p:strVal val="visible"/>
                                          </p:to>
                                        </p:set>
                                        <p:anim calcmode="lin" valueType="num">
                                          <p:cBhvr additive="base">
                                            <p:cTn id="22" dur="750" fill="hold"/>
                                            <p:tgtEl>
                                              <p:spTgt spid="65"/>
                                            </p:tgtEl>
                                            <p:attrNameLst>
                                              <p:attrName>ppt_x</p:attrName>
                                            </p:attrNameLst>
                                          </p:cBhvr>
                                          <p:tavLst>
                                            <p:tav tm="0">
                                              <p:val>
                                                <p:strVal val="1+#ppt_w/2"/>
                                              </p:val>
                                            </p:tav>
                                            <p:tav tm="100000">
                                              <p:val>
                                                <p:strVal val="#ppt_x"/>
                                              </p:val>
                                            </p:tav>
                                          </p:tavLst>
                                        </p:anim>
                                        <p:anim calcmode="lin" valueType="num">
                                          <p:cBhvr additive="base">
                                            <p:cTn id="23" dur="750" fill="hold"/>
                                            <p:tgtEl>
                                              <p:spTgt spid="65"/>
                                            </p:tgtEl>
                                            <p:attrNameLst>
                                              <p:attrName>ppt_y</p:attrName>
                                            </p:attrNameLst>
                                          </p:cBhvr>
                                          <p:tavLst>
                                            <p:tav tm="0">
                                              <p:val>
                                                <p:strVal val="0-#ppt_h/2"/>
                                              </p:val>
                                            </p:tav>
                                            <p:tav tm="100000">
                                              <p:val>
                                                <p:strVal val="#ppt_y"/>
                                              </p:val>
                                            </p:tav>
                                          </p:tavLst>
                                        </p:anim>
                                      </p:childTnLst>
                                    </p:cTn>
                                  </p:par>
                                  <p:par>
                                    <p:cTn id="24" presetID="2" presetClass="entr" presetSubtype="9" accel="22600" fill="hold" grpId="0" nodeType="withEffect">
                                      <p:stCondLst>
                                        <p:cond delay="0"/>
                                      </p:stCondLst>
                                      <p:childTnLst>
                                        <p:set>
                                          <p:cBhvr>
                                            <p:cTn id="25" dur="1" fill="hold">
                                              <p:stCondLst>
                                                <p:cond delay="0"/>
                                              </p:stCondLst>
                                            </p:cTn>
                                            <p:tgtEl>
                                              <p:spTgt spid="64"/>
                                            </p:tgtEl>
                                            <p:attrNameLst>
                                              <p:attrName>style.visibility</p:attrName>
                                            </p:attrNameLst>
                                          </p:cBhvr>
                                          <p:to>
                                            <p:strVal val="visible"/>
                                          </p:to>
                                        </p:set>
                                        <p:anim calcmode="lin" valueType="num">
                                          <p:cBhvr additive="base">
                                            <p:cTn id="26" dur="750" fill="hold"/>
                                            <p:tgtEl>
                                              <p:spTgt spid="64"/>
                                            </p:tgtEl>
                                            <p:attrNameLst>
                                              <p:attrName>ppt_x</p:attrName>
                                            </p:attrNameLst>
                                          </p:cBhvr>
                                          <p:tavLst>
                                            <p:tav tm="0">
                                              <p:val>
                                                <p:strVal val="0-#ppt_w/2"/>
                                              </p:val>
                                            </p:tav>
                                            <p:tav tm="100000">
                                              <p:val>
                                                <p:strVal val="#ppt_x"/>
                                              </p:val>
                                            </p:tav>
                                          </p:tavLst>
                                        </p:anim>
                                        <p:anim calcmode="lin" valueType="num">
                                          <p:cBhvr additive="base">
                                            <p:cTn id="27" dur="750" fill="hold"/>
                                            <p:tgtEl>
                                              <p:spTgt spid="64"/>
                                            </p:tgtEl>
                                            <p:attrNameLst>
                                              <p:attrName>ppt_y</p:attrName>
                                            </p:attrNameLst>
                                          </p:cBhvr>
                                          <p:tavLst>
                                            <p:tav tm="0">
                                              <p:val>
                                                <p:strVal val="0-#ppt_h/2"/>
                                              </p:val>
                                            </p:tav>
                                            <p:tav tm="100000">
                                              <p:val>
                                                <p:strVal val="#ppt_y"/>
                                              </p:val>
                                            </p:tav>
                                          </p:tavLst>
                                        </p:anim>
                                      </p:childTnLst>
                                    </p:cTn>
                                  </p:par>
                                </p:childTnLst>
                              </p:cTn>
                            </p:par>
                            <p:par>
                              <p:cTn id="28" fill="hold">
                                <p:stCondLst>
                                  <p:cond delay="1500"/>
                                </p:stCondLst>
                                <p:childTnLst>
                                  <p:par>
                                    <p:cTn id="29" presetID="3" presetClass="entr" presetSubtype="10"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linds(horizontal)">
                                          <p:cBhvr>
                                            <p:cTn id="31" dur="350"/>
                                            <p:tgtEl>
                                              <p:spTgt spid="21"/>
                                            </p:tgtEl>
                                          </p:cBhvr>
                                        </p:animEffect>
                                      </p:childTnLst>
                                    </p:cTn>
                                  </p:par>
                                </p:childTnLst>
                              </p:cTn>
                            </p:par>
                            <p:par>
                              <p:cTn id="32" fill="hold">
                                <p:stCondLst>
                                  <p:cond delay="2000"/>
                                </p:stCondLst>
                                <p:childTnLst>
                                  <p:par>
                                    <p:cTn id="33" presetID="2" presetClass="entr" presetSubtype="8"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350" fill="hold"/>
                                            <p:tgtEl>
                                              <p:spTgt spid="11"/>
                                            </p:tgtEl>
                                            <p:attrNameLst>
                                              <p:attrName>ppt_x</p:attrName>
                                            </p:attrNameLst>
                                          </p:cBhvr>
                                          <p:tavLst>
                                            <p:tav tm="0">
                                              <p:val>
                                                <p:strVal val="0-#ppt_w/2"/>
                                              </p:val>
                                            </p:tav>
                                            <p:tav tm="100000">
                                              <p:val>
                                                <p:strVal val="#ppt_x"/>
                                              </p:val>
                                            </p:tav>
                                          </p:tavLst>
                                        </p:anim>
                                        <p:anim calcmode="lin" valueType="num">
                                          <p:cBhvr additive="base">
                                            <p:cTn id="36" dur="3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350" fill="hold"/>
                                            <p:tgtEl>
                                              <p:spTgt spid="12"/>
                                            </p:tgtEl>
                                            <p:attrNameLst>
                                              <p:attrName>ppt_x</p:attrName>
                                            </p:attrNameLst>
                                          </p:cBhvr>
                                          <p:tavLst>
                                            <p:tav tm="0">
                                              <p:val>
                                                <p:strVal val="0-#ppt_w/2"/>
                                              </p:val>
                                            </p:tav>
                                            <p:tav tm="100000">
                                              <p:val>
                                                <p:strVal val="#ppt_x"/>
                                              </p:val>
                                            </p:tav>
                                          </p:tavLst>
                                        </p:anim>
                                        <p:anim calcmode="lin" valueType="num">
                                          <p:cBhvr additive="base">
                                            <p:cTn id="40" dur="350" fill="hold"/>
                                            <p:tgtEl>
                                              <p:spTgt spid="12"/>
                                            </p:tgtEl>
                                            <p:attrNameLst>
                                              <p:attrName>ppt_y</p:attrName>
                                            </p:attrNameLst>
                                          </p:cBhvr>
                                          <p:tavLst>
                                            <p:tav tm="0">
                                              <p:val>
                                                <p:strVal val="#ppt_y"/>
                                              </p:val>
                                            </p:tav>
                                            <p:tav tm="100000">
                                              <p:val>
                                                <p:strVal val="#ppt_y"/>
                                              </p:val>
                                            </p:tav>
                                          </p:tavLst>
                                        </p:anim>
                                      </p:childTnLst>
                                    </p:cTn>
                                  </p:par>
                                </p:childTnLst>
                              </p:cTn>
                            </p:par>
                            <p:par>
                              <p:cTn id="41" fill="hold">
                                <p:stCondLst>
                                  <p:cond delay="2500"/>
                                </p:stCondLst>
                                <p:childTnLst>
                                  <p:par>
                                    <p:cTn id="42" presetID="3" presetClass="entr" presetSubtype="10" fill="hold" grpId="0" nodeType="afterEffect">
                                      <p:stCondLst>
                                        <p:cond delay="0"/>
                                      </p:stCondLst>
                                      <p:childTnLst>
                                        <p:set>
                                          <p:cBhvr>
                                            <p:cTn id="43" dur="1" fill="hold">
                                              <p:stCondLst>
                                                <p:cond delay="0"/>
                                              </p:stCondLst>
                                            </p:cTn>
                                            <p:tgtEl>
                                              <p:spTgt spid="69"/>
                                            </p:tgtEl>
                                            <p:attrNameLst>
                                              <p:attrName>style.visibility</p:attrName>
                                            </p:attrNameLst>
                                          </p:cBhvr>
                                          <p:to>
                                            <p:strVal val="visible"/>
                                          </p:to>
                                        </p:set>
                                        <p:animEffect transition="in" filter="blinds(horizontal)">
                                          <p:cBhvr>
                                            <p:cTn id="44" dur="350"/>
                                            <p:tgtEl>
                                              <p:spTgt spid="69"/>
                                            </p:tgtEl>
                                          </p:cBhvr>
                                        </p:animEffect>
                                      </p:childTnLst>
                                    </p:cTn>
                                  </p:par>
                                </p:childTnLst>
                              </p:cTn>
                            </p:par>
                            <p:par>
                              <p:cTn id="45" fill="hold">
                                <p:stCondLst>
                                  <p:cond delay="3000"/>
                                </p:stCondLst>
                                <p:childTnLst>
                                  <p:par>
                                    <p:cTn id="46" presetID="2" presetClass="entr" presetSubtype="2"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 calcmode="lin" valueType="num">
                                          <p:cBhvr additive="base">
                                            <p:cTn id="48" dur="350" fill="hold"/>
                                            <p:tgtEl>
                                              <p:spTgt spid="24"/>
                                            </p:tgtEl>
                                            <p:attrNameLst>
                                              <p:attrName>ppt_x</p:attrName>
                                            </p:attrNameLst>
                                          </p:cBhvr>
                                          <p:tavLst>
                                            <p:tav tm="0">
                                              <p:val>
                                                <p:strVal val="1+#ppt_w/2"/>
                                              </p:val>
                                            </p:tav>
                                            <p:tav tm="100000">
                                              <p:val>
                                                <p:strVal val="#ppt_x"/>
                                              </p:val>
                                            </p:tav>
                                          </p:tavLst>
                                        </p:anim>
                                        <p:anim calcmode="lin" valueType="num">
                                          <p:cBhvr additive="base">
                                            <p:cTn id="49" dur="350" fill="hold"/>
                                            <p:tgtEl>
                                              <p:spTgt spid="24"/>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 calcmode="lin" valueType="num">
                                          <p:cBhvr additive="base">
                                            <p:cTn id="52" dur="350" fill="hold"/>
                                            <p:tgtEl>
                                              <p:spTgt spid="25"/>
                                            </p:tgtEl>
                                            <p:attrNameLst>
                                              <p:attrName>ppt_x</p:attrName>
                                            </p:attrNameLst>
                                          </p:cBhvr>
                                          <p:tavLst>
                                            <p:tav tm="0">
                                              <p:val>
                                                <p:strVal val="1+#ppt_w/2"/>
                                              </p:val>
                                            </p:tav>
                                            <p:tav tm="100000">
                                              <p:val>
                                                <p:strVal val="#ppt_x"/>
                                              </p:val>
                                            </p:tav>
                                          </p:tavLst>
                                        </p:anim>
                                        <p:anim calcmode="lin" valueType="num">
                                          <p:cBhvr additive="base">
                                            <p:cTn id="53" dur="350" fill="hold"/>
                                            <p:tgtEl>
                                              <p:spTgt spid="25"/>
                                            </p:tgtEl>
                                            <p:attrNameLst>
                                              <p:attrName>ppt_y</p:attrName>
                                            </p:attrNameLst>
                                          </p:cBhvr>
                                          <p:tavLst>
                                            <p:tav tm="0">
                                              <p:val>
                                                <p:strVal val="#ppt_y"/>
                                              </p:val>
                                            </p:tav>
                                            <p:tav tm="100000">
                                              <p:val>
                                                <p:strVal val="#ppt_y"/>
                                              </p:val>
                                            </p:tav>
                                          </p:tavLst>
                                        </p:anim>
                                      </p:childTnLst>
                                    </p:cTn>
                                  </p:par>
                                </p:childTnLst>
                              </p:cTn>
                            </p:par>
                            <p:par>
                              <p:cTn id="54" fill="hold">
                                <p:stCondLst>
                                  <p:cond delay="3500"/>
                                </p:stCondLst>
                                <p:childTnLst>
                                  <p:par>
                                    <p:cTn id="55" presetID="3" presetClass="entr" presetSubtype="10" fill="hold" nodeType="after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blinds(horizontal)">
                                          <p:cBhvr>
                                            <p:cTn id="57" dur="350"/>
                                            <p:tgtEl>
                                              <p:spTgt spid="15"/>
                                            </p:tgtEl>
                                          </p:cBhvr>
                                        </p:animEffect>
                                      </p:childTnLst>
                                    </p:cTn>
                                  </p:par>
                                </p:childTnLst>
                              </p:cTn>
                            </p:par>
                            <p:par>
                              <p:cTn id="58" fill="hold">
                                <p:stCondLst>
                                  <p:cond delay="4000"/>
                                </p:stCondLst>
                                <p:childTnLst>
                                  <p:par>
                                    <p:cTn id="59" presetID="2" presetClass="entr" presetSubtype="8" fill="hold" grpId="0" nodeType="afterEffect">
                                      <p:stCondLst>
                                        <p:cond delay="0"/>
                                      </p:stCondLst>
                                      <p:childTnLst>
                                        <p:set>
                                          <p:cBhvr>
                                            <p:cTn id="60" dur="1" fill="hold">
                                              <p:stCondLst>
                                                <p:cond delay="0"/>
                                              </p:stCondLst>
                                            </p:cTn>
                                            <p:tgtEl>
                                              <p:spTgt spid="26"/>
                                            </p:tgtEl>
                                            <p:attrNameLst>
                                              <p:attrName>style.visibility</p:attrName>
                                            </p:attrNameLst>
                                          </p:cBhvr>
                                          <p:to>
                                            <p:strVal val="visible"/>
                                          </p:to>
                                        </p:set>
                                        <p:anim calcmode="lin" valueType="num">
                                          <p:cBhvr additive="base">
                                            <p:cTn id="61" dur="350" fill="hold"/>
                                            <p:tgtEl>
                                              <p:spTgt spid="26"/>
                                            </p:tgtEl>
                                            <p:attrNameLst>
                                              <p:attrName>ppt_x</p:attrName>
                                            </p:attrNameLst>
                                          </p:cBhvr>
                                          <p:tavLst>
                                            <p:tav tm="0">
                                              <p:val>
                                                <p:strVal val="0-#ppt_w/2"/>
                                              </p:val>
                                            </p:tav>
                                            <p:tav tm="100000">
                                              <p:val>
                                                <p:strVal val="#ppt_x"/>
                                              </p:val>
                                            </p:tav>
                                          </p:tavLst>
                                        </p:anim>
                                        <p:anim calcmode="lin" valueType="num">
                                          <p:cBhvr additive="base">
                                            <p:cTn id="62" dur="350" fill="hold"/>
                                            <p:tgtEl>
                                              <p:spTgt spid="26"/>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350" fill="hold"/>
                                            <p:tgtEl>
                                              <p:spTgt spid="27"/>
                                            </p:tgtEl>
                                            <p:attrNameLst>
                                              <p:attrName>ppt_x</p:attrName>
                                            </p:attrNameLst>
                                          </p:cBhvr>
                                          <p:tavLst>
                                            <p:tav tm="0">
                                              <p:val>
                                                <p:strVal val="0-#ppt_w/2"/>
                                              </p:val>
                                            </p:tav>
                                            <p:tav tm="100000">
                                              <p:val>
                                                <p:strVal val="#ppt_x"/>
                                              </p:val>
                                            </p:tav>
                                          </p:tavLst>
                                        </p:anim>
                                        <p:anim calcmode="lin" valueType="num">
                                          <p:cBhvr additive="base">
                                            <p:cTn id="66" dur="350" fill="hold"/>
                                            <p:tgtEl>
                                              <p:spTgt spid="27"/>
                                            </p:tgtEl>
                                            <p:attrNameLst>
                                              <p:attrName>ppt_y</p:attrName>
                                            </p:attrNameLst>
                                          </p:cBhvr>
                                          <p:tavLst>
                                            <p:tav tm="0">
                                              <p:val>
                                                <p:strVal val="#ppt_y"/>
                                              </p:val>
                                            </p:tav>
                                            <p:tav tm="100000">
                                              <p:val>
                                                <p:strVal val="#ppt_y"/>
                                              </p:val>
                                            </p:tav>
                                          </p:tavLst>
                                        </p:anim>
                                      </p:childTnLst>
                                    </p:cTn>
                                  </p:par>
                                </p:childTnLst>
                              </p:cTn>
                            </p:par>
                            <p:par>
                              <p:cTn id="67" fill="hold">
                                <p:stCondLst>
                                  <p:cond delay="4500"/>
                                </p:stCondLst>
                                <p:childTnLst>
                                  <p:par>
                                    <p:cTn id="68" presetID="3" presetClass="entr" presetSubtype="10" fill="hold" grpId="0" nodeType="afterEffect">
                                      <p:stCondLst>
                                        <p:cond delay="0"/>
                                      </p:stCondLst>
                                      <p:childTnLst>
                                        <p:set>
                                          <p:cBhvr>
                                            <p:cTn id="69" dur="1" fill="hold">
                                              <p:stCondLst>
                                                <p:cond delay="0"/>
                                              </p:stCondLst>
                                            </p:cTn>
                                            <p:tgtEl>
                                              <p:spTgt spid="68"/>
                                            </p:tgtEl>
                                            <p:attrNameLst>
                                              <p:attrName>style.visibility</p:attrName>
                                            </p:attrNameLst>
                                          </p:cBhvr>
                                          <p:to>
                                            <p:strVal val="visible"/>
                                          </p:to>
                                        </p:set>
                                        <p:animEffect transition="in" filter="blinds(horizontal)">
                                          <p:cBhvr>
                                            <p:cTn id="70" dur="350"/>
                                            <p:tgtEl>
                                              <p:spTgt spid="68"/>
                                            </p:tgtEl>
                                          </p:cBhvr>
                                        </p:animEffect>
                                      </p:childTnLst>
                                    </p:cTn>
                                  </p:par>
                                </p:childTnLst>
                              </p:cTn>
                            </p:par>
                            <p:par>
                              <p:cTn id="71" fill="hold">
                                <p:stCondLst>
                                  <p:cond delay="5000"/>
                                </p:stCondLst>
                                <p:childTnLst>
                                  <p:par>
                                    <p:cTn id="72" presetID="2" presetClass="entr" presetSubtype="2" fill="hold" grpId="0" nodeType="afterEffect">
                                      <p:stCondLst>
                                        <p:cond delay="0"/>
                                      </p:stCondLst>
                                      <p:childTnLst>
                                        <p:set>
                                          <p:cBhvr>
                                            <p:cTn id="73" dur="1" fill="hold">
                                              <p:stCondLst>
                                                <p:cond delay="0"/>
                                              </p:stCondLst>
                                            </p:cTn>
                                            <p:tgtEl>
                                              <p:spTgt spid="28"/>
                                            </p:tgtEl>
                                            <p:attrNameLst>
                                              <p:attrName>style.visibility</p:attrName>
                                            </p:attrNameLst>
                                          </p:cBhvr>
                                          <p:to>
                                            <p:strVal val="visible"/>
                                          </p:to>
                                        </p:set>
                                        <p:anim calcmode="lin" valueType="num">
                                          <p:cBhvr additive="base">
                                            <p:cTn id="74" dur="350" fill="hold"/>
                                            <p:tgtEl>
                                              <p:spTgt spid="28"/>
                                            </p:tgtEl>
                                            <p:attrNameLst>
                                              <p:attrName>ppt_x</p:attrName>
                                            </p:attrNameLst>
                                          </p:cBhvr>
                                          <p:tavLst>
                                            <p:tav tm="0">
                                              <p:val>
                                                <p:strVal val="1+#ppt_w/2"/>
                                              </p:val>
                                            </p:tav>
                                            <p:tav tm="100000">
                                              <p:val>
                                                <p:strVal val="#ppt_x"/>
                                              </p:val>
                                            </p:tav>
                                          </p:tavLst>
                                        </p:anim>
                                        <p:anim calcmode="lin" valueType="num">
                                          <p:cBhvr additive="base">
                                            <p:cTn id="75" dur="350" fill="hold"/>
                                            <p:tgtEl>
                                              <p:spTgt spid="28"/>
                                            </p:tgtEl>
                                            <p:attrNameLst>
                                              <p:attrName>ppt_y</p:attrName>
                                            </p:attrNameLst>
                                          </p:cBhvr>
                                          <p:tavLst>
                                            <p:tav tm="0">
                                              <p:val>
                                                <p:strVal val="#ppt_y"/>
                                              </p:val>
                                            </p:tav>
                                            <p:tav tm="100000">
                                              <p:val>
                                                <p:strVal val="#ppt_y"/>
                                              </p:val>
                                            </p:tav>
                                          </p:tavLst>
                                        </p:anim>
                                      </p:childTnLst>
                                    </p:cTn>
                                  </p:par>
                                  <p:par>
                                    <p:cTn id="76" presetID="2" presetClass="entr" presetSubtype="2" fill="hold" grpId="0" nodeType="withEffect">
                                      <p:stCondLst>
                                        <p:cond delay="0"/>
                                      </p:stCondLst>
                                      <p:childTnLst>
                                        <p:set>
                                          <p:cBhvr>
                                            <p:cTn id="77" dur="1" fill="hold">
                                              <p:stCondLst>
                                                <p:cond delay="0"/>
                                              </p:stCondLst>
                                            </p:cTn>
                                            <p:tgtEl>
                                              <p:spTgt spid="29"/>
                                            </p:tgtEl>
                                            <p:attrNameLst>
                                              <p:attrName>style.visibility</p:attrName>
                                            </p:attrNameLst>
                                          </p:cBhvr>
                                          <p:to>
                                            <p:strVal val="visible"/>
                                          </p:to>
                                        </p:set>
                                        <p:anim calcmode="lin" valueType="num">
                                          <p:cBhvr additive="base">
                                            <p:cTn id="78" dur="350" fill="hold"/>
                                            <p:tgtEl>
                                              <p:spTgt spid="29"/>
                                            </p:tgtEl>
                                            <p:attrNameLst>
                                              <p:attrName>ppt_x</p:attrName>
                                            </p:attrNameLst>
                                          </p:cBhvr>
                                          <p:tavLst>
                                            <p:tav tm="0">
                                              <p:val>
                                                <p:strVal val="1+#ppt_w/2"/>
                                              </p:val>
                                            </p:tav>
                                            <p:tav tm="100000">
                                              <p:val>
                                                <p:strVal val="#ppt_x"/>
                                              </p:val>
                                            </p:tav>
                                          </p:tavLst>
                                        </p:anim>
                                        <p:anim calcmode="lin" valueType="num">
                                          <p:cBhvr additive="base">
                                            <p:cTn id="79" dur="35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2" grpId="0" animBg="1"/>
          <p:bldP spid="65" grpId="0" animBg="1"/>
          <p:bldP spid="66" grpId="0" animBg="1"/>
          <p:bldP spid="68" grpId="0" animBg="1"/>
          <p:bldP spid="69" grpId="0" animBg="1"/>
          <p:bldP spid="9" grpId="0"/>
          <p:bldP spid="10" grpId="0"/>
          <p:bldP spid="11" grpId="0"/>
          <p:bldP spid="12" grpId="0"/>
          <p:bldP spid="24" grpId="0"/>
          <p:bldP spid="25" grpId="0"/>
          <p:bldP spid="26" grpId="0"/>
          <p:bldP spid="27" grpId="0"/>
          <p:bldP spid="28" grpId="0"/>
          <p:bldP spid="29"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p:cNvGrpSpPr/>
          <p:nvPr/>
        </p:nvGrpSpPr>
        <p:grpSpPr>
          <a:xfrm>
            <a:off x="1093698" y="2188840"/>
            <a:ext cx="937889" cy="937888"/>
            <a:chOff x="1649222" y="2811048"/>
            <a:chExt cx="937889" cy="937888"/>
          </a:xfrm>
        </p:grpSpPr>
        <p:grpSp>
          <p:nvGrpSpPr>
            <p:cNvPr id="6" name="组合 5"/>
            <p:cNvGrpSpPr/>
            <p:nvPr/>
          </p:nvGrpSpPr>
          <p:grpSpPr>
            <a:xfrm>
              <a:off x="1649222" y="2811048"/>
              <a:ext cx="937889" cy="937888"/>
              <a:chOff x="2510459" y="1930711"/>
              <a:chExt cx="1285160" cy="1285158"/>
            </a:xfrm>
          </p:grpSpPr>
          <p:sp>
            <p:nvSpPr>
              <p:cNvPr id="3" name="Freeform 22"/>
              <p:cNvSpPr/>
              <p:nvPr/>
            </p:nvSpPr>
            <p:spPr bwMode="auto">
              <a:xfrm>
                <a:off x="2510459" y="1930711"/>
                <a:ext cx="1285160" cy="1285158"/>
              </a:xfrm>
              <a:prstGeom prst="ellipse">
                <a:avLst/>
              </a:prstGeom>
              <a:gradFill rotWithShape="1">
                <a:gsLst>
                  <a:gs pos="63000">
                    <a:srgbClr val="ECECEC"/>
                  </a:gs>
                  <a:gs pos="100000">
                    <a:srgbClr val="F7F7F7"/>
                  </a:gs>
                  <a:gs pos="9000">
                    <a:srgbClr val="BEBEBE"/>
                  </a:gs>
                </a:gsLst>
                <a:lin ang="4200000" scaled="0"/>
              </a:gradFill>
              <a:ln w="31750">
                <a:gradFill>
                  <a:gsLst>
                    <a:gs pos="0">
                      <a:schemeClr val="bg1"/>
                    </a:gs>
                    <a:gs pos="100000">
                      <a:schemeClr val="bg1">
                        <a:lumMod val="85000"/>
                      </a:schemeClr>
                    </a:gs>
                  </a:gsLst>
                  <a:lin ang="4200000" scaled="0"/>
                </a:gradFill>
              </a:ln>
              <a:effectLst>
                <a:outerShdw blurRad="203200" dist="127000" dir="4200000" sx="102000" sy="102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4" name="椭圆 3"/>
              <p:cNvSpPr>
                <a:spLocks noChangeAspect="1"/>
              </p:cNvSpPr>
              <p:nvPr/>
            </p:nvSpPr>
            <p:spPr>
              <a:xfrm>
                <a:off x="2709659" y="2129911"/>
                <a:ext cx="886760" cy="886759"/>
              </a:xfrm>
              <a:prstGeom prst="ellipse">
                <a:avLst/>
              </a:prstGeom>
              <a:solidFill>
                <a:schemeClr val="accent1"/>
              </a:solidFill>
              <a:ln>
                <a:noFill/>
              </a:ln>
              <a:effectLst>
                <a:innerShdw blurRad="63500" dist="50800" dir="13200000">
                  <a:prstClr val="black">
                    <a:alpha val="50000"/>
                  </a:prstClr>
                </a:innerShdw>
              </a:effectLst>
              <a:extLst>
                <a:ext uri="{91240B29-F687-4F45-9708-019B960494DF}">
                  <a14:hiddenLine xmlns:a14="http://schemas.microsoft.com/office/drawing/2010/main" w="9525">
                    <a:solidFill>
                      <a:srgbClr val="000000"/>
                    </a:solidFill>
                    <a:round/>
                  </a14:hiddenLine>
                </a:ext>
              </a:extLst>
            </p:spPr>
            <p:txBody>
              <a:bodyPr anchor="ctr"/>
              <a:lstStyle/>
              <a:p>
                <a:pPr algn="ctr">
                  <a:spcBef>
                    <a:spcPct val="0"/>
                  </a:spcBef>
                  <a:buFont typeface="Arial" panose="020B0604020202020204" pitchFamily="34" charset="0"/>
                  <a:buNone/>
                </a:pPr>
                <a:endParaRPr lang="zh-CN" altLang="en-US" sz="2400" dirty="0">
                  <a:solidFill>
                    <a:srgbClr val="FFFFFF"/>
                  </a:solidFill>
                  <a:latin typeface="微软雅黑" panose="020B0503020204020204" pitchFamily="34" charset="-122"/>
                  <a:ea typeface="微软雅黑" panose="020B0503020204020204" pitchFamily="34" charset="-122"/>
                </a:endParaRPr>
              </a:p>
            </p:txBody>
          </p:sp>
        </p:grpSp>
        <p:grpSp>
          <p:nvGrpSpPr>
            <p:cNvPr id="30" name="组合 29"/>
            <p:cNvGrpSpPr/>
            <p:nvPr/>
          </p:nvGrpSpPr>
          <p:grpSpPr>
            <a:xfrm>
              <a:off x="1930565" y="3092391"/>
              <a:ext cx="375203" cy="375203"/>
              <a:chOff x="5367288" y="3705211"/>
              <a:chExt cx="252966" cy="252966"/>
            </a:xfrm>
          </p:grpSpPr>
          <p:sp>
            <p:nvSpPr>
              <p:cNvPr id="31" name="Freeform 20"/>
              <p:cNvSpPr/>
              <p:nvPr/>
            </p:nvSpPr>
            <p:spPr bwMode="auto">
              <a:xfrm>
                <a:off x="5486631" y="3705211"/>
                <a:ext cx="133623" cy="133623"/>
              </a:xfrm>
              <a:custGeom>
                <a:avLst/>
                <a:gdLst>
                  <a:gd name="T0" fmla="*/ 31 w 111"/>
                  <a:gd name="T1" fmla="*/ 108 h 111"/>
                  <a:gd name="T2" fmla="*/ 42 w 111"/>
                  <a:gd name="T3" fmla="*/ 96 h 111"/>
                  <a:gd name="T4" fmla="*/ 54 w 111"/>
                  <a:gd name="T5" fmla="*/ 85 h 111"/>
                  <a:gd name="T6" fmla="*/ 58 w 111"/>
                  <a:gd name="T7" fmla="*/ 83 h 111"/>
                  <a:gd name="T8" fmla="*/ 71 w 111"/>
                  <a:gd name="T9" fmla="*/ 70 h 111"/>
                  <a:gd name="T10" fmla="*/ 82 w 111"/>
                  <a:gd name="T11" fmla="*/ 58 h 111"/>
                  <a:gd name="T12" fmla="*/ 53 w 111"/>
                  <a:gd name="T13" fmla="*/ 29 h 111"/>
                  <a:gd name="T14" fmla="*/ 41 w 111"/>
                  <a:gd name="T15" fmla="*/ 40 h 111"/>
                  <a:gd name="T16" fmla="*/ 28 w 111"/>
                  <a:gd name="T17" fmla="*/ 52 h 111"/>
                  <a:gd name="T18" fmla="*/ 26 w 111"/>
                  <a:gd name="T19" fmla="*/ 57 h 111"/>
                  <a:gd name="T20" fmla="*/ 14 w 111"/>
                  <a:gd name="T21" fmla="*/ 69 h 111"/>
                  <a:gd name="T22" fmla="*/ 2 w 111"/>
                  <a:gd name="T23" fmla="*/ 80 h 111"/>
                  <a:gd name="T24" fmla="*/ 0 w 111"/>
                  <a:gd name="T25" fmla="*/ 62 h 111"/>
                  <a:gd name="T26" fmla="*/ 22 w 111"/>
                  <a:gd name="T27" fmla="*/ 24 h 111"/>
                  <a:gd name="T28" fmla="*/ 67 w 111"/>
                  <a:gd name="T29" fmla="*/ 2 h 111"/>
                  <a:gd name="T30" fmla="*/ 109 w 111"/>
                  <a:gd name="T31" fmla="*/ 50 h 111"/>
                  <a:gd name="T32" fmla="*/ 87 w 111"/>
                  <a:gd name="T33" fmla="*/ 88 h 111"/>
                  <a:gd name="T34" fmla="*/ 49 w 111"/>
                  <a:gd name="T35" fmla="*/ 110 h 111"/>
                  <a:gd name="T36" fmla="*/ 31 w 111"/>
                  <a:gd name="T37" fmla="*/ 108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 h="111">
                    <a:moveTo>
                      <a:pt x="31" y="108"/>
                    </a:moveTo>
                    <a:cubicBezTo>
                      <a:pt x="34" y="104"/>
                      <a:pt x="38" y="100"/>
                      <a:pt x="42" y="96"/>
                    </a:cubicBezTo>
                    <a:cubicBezTo>
                      <a:pt x="46" y="93"/>
                      <a:pt x="49" y="88"/>
                      <a:pt x="54" y="85"/>
                    </a:cubicBezTo>
                    <a:cubicBezTo>
                      <a:pt x="55" y="84"/>
                      <a:pt x="57" y="84"/>
                      <a:pt x="58" y="83"/>
                    </a:cubicBezTo>
                    <a:cubicBezTo>
                      <a:pt x="62" y="80"/>
                      <a:pt x="66" y="75"/>
                      <a:pt x="71" y="70"/>
                    </a:cubicBezTo>
                    <a:cubicBezTo>
                      <a:pt x="75" y="66"/>
                      <a:pt x="80" y="62"/>
                      <a:pt x="82" y="58"/>
                    </a:cubicBezTo>
                    <a:cubicBezTo>
                      <a:pt x="93" y="39"/>
                      <a:pt x="73" y="18"/>
                      <a:pt x="53" y="29"/>
                    </a:cubicBezTo>
                    <a:cubicBezTo>
                      <a:pt x="49" y="31"/>
                      <a:pt x="45" y="36"/>
                      <a:pt x="41" y="40"/>
                    </a:cubicBezTo>
                    <a:cubicBezTo>
                      <a:pt x="37" y="44"/>
                      <a:pt x="31" y="49"/>
                      <a:pt x="28" y="52"/>
                    </a:cubicBezTo>
                    <a:cubicBezTo>
                      <a:pt x="27" y="54"/>
                      <a:pt x="27" y="56"/>
                      <a:pt x="26" y="57"/>
                    </a:cubicBezTo>
                    <a:cubicBezTo>
                      <a:pt x="23" y="62"/>
                      <a:pt x="18" y="65"/>
                      <a:pt x="14" y="69"/>
                    </a:cubicBezTo>
                    <a:cubicBezTo>
                      <a:pt x="10" y="73"/>
                      <a:pt x="7" y="77"/>
                      <a:pt x="2" y="80"/>
                    </a:cubicBezTo>
                    <a:cubicBezTo>
                      <a:pt x="1" y="74"/>
                      <a:pt x="0" y="70"/>
                      <a:pt x="0" y="62"/>
                    </a:cubicBezTo>
                    <a:cubicBezTo>
                      <a:pt x="2" y="45"/>
                      <a:pt x="12" y="35"/>
                      <a:pt x="22" y="24"/>
                    </a:cubicBezTo>
                    <a:cubicBezTo>
                      <a:pt x="34" y="12"/>
                      <a:pt x="45" y="0"/>
                      <a:pt x="67" y="2"/>
                    </a:cubicBezTo>
                    <a:cubicBezTo>
                      <a:pt x="90" y="3"/>
                      <a:pt x="111" y="22"/>
                      <a:pt x="109" y="50"/>
                    </a:cubicBezTo>
                    <a:cubicBezTo>
                      <a:pt x="108" y="68"/>
                      <a:pt x="98" y="77"/>
                      <a:pt x="87" y="88"/>
                    </a:cubicBezTo>
                    <a:cubicBezTo>
                      <a:pt x="76" y="98"/>
                      <a:pt x="67" y="109"/>
                      <a:pt x="49" y="110"/>
                    </a:cubicBezTo>
                    <a:cubicBezTo>
                      <a:pt x="42" y="111"/>
                      <a:pt x="37" y="110"/>
                      <a:pt x="31" y="10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1"/>
              <p:cNvSpPr/>
              <p:nvPr/>
            </p:nvSpPr>
            <p:spPr bwMode="auto">
              <a:xfrm>
                <a:off x="5439710" y="3776102"/>
                <a:ext cx="109653" cy="109653"/>
              </a:xfrm>
              <a:custGeom>
                <a:avLst/>
                <a:gdLst>
                  <a:gd name="T0" fmla="*/ 75 w 91"/>
                  <a:gd name="T1" fmla="*/ 2 h 91"/>
                  <a:gd name="T2" fmla="*/ 90 w 91"/>
                  <a:gd name="T3" fmla="*/ 15 h 91"/>
                  <a:gd name="T4" fmla="*/ 72 w 91"/>
                  <a:gd name="T5" fmla="*/ 36 h 91"/>
                  <a:gd name="T6" fmla="*/ 34 w 91"/>
                  <a:gd name="T7" fmla="*/ 74 h 91"/>
                  <a:gd name="T8" fmla="*/ 12 w 91"/>
                  <a:gd name="T9" fmla="*/ 91 h 91"/>
                  <a:gd name="T10" fmla="*/ 0 w 91"/>
                  <a:gd name="T11" fmla="*/ 79 h 91"/>
                  <a:gd name="T12" fmla="*/ 7 w 91"/>
                  <a:gd name="T13" fmla="*/ 67 h 91"/>
                  <a:gd name="T14" fmla="*/ 64 w 91"/>
                  <a:gd name="T15" fmla="*/ 10 h 91"/>
                  <a:gd name="T16" fmla="*/ 75 w 91"/>
                  <a:gd name="T17" fmla="*/ 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1">
                    <a:moveTo>
                      <a:pt x="75" y="2"/>
                    </a:moveTo>
                    <a:cubicBezTo>
                      <a:pt x="84" y="0"/>
                      <a:pt x="91" y="6"/>
                      <a:pt x="90" y="15"/>
                    </a:cubicBezTo>
                    <a:cubicBezTo>
                      <a:pt x="89" y="22"/>
                      <a:pt x="77" y="31"/>
                      <a:pt x="72" y="36"/>
                    </a:cubicBezTo>
                    <a:cubicBezTo>
                      <a:pt x="58" y="49"/>
                      <a:pt x="47" y="60"/>
                      <a:pt x="34" y="74"/>
                    </a:cubicBezTo>
                    <a:cubicBezTo>
                      <a:pt x="28" y="79"/>
                      <a:pt x="21" y="90"/>
                      <a:pt x="12" y="91"/>
                    </a:cubicBezTo>
                    <a:cubicBezTo>
                      <a:pt x="6" y="91"/>
                      <a:pt x="0" y="86"/>
                      <a:pt x="0" y="79"/>
                    </a:cubicBezTo>
                    <a:cubicBezTo>
                      <a:pt x="0" y="74"/>
                      <a:pt x="3" y="70"/>
                      <a:pt x="7" y="67"/>
                    </a:cubicBezTo>
                    <a:cubicBezTo>
                      <a:pt x="26" y="47"/>
                      <a:pt x="45" y="29"/>
                      <a:pt x="64" y="10"/>
                    </a:cubicBezTo>
                    <a:cubicBezTo>
                      <a:pt x="67" y="7"/>
                      <a:pt x="70" y="2"/>
                      <a:pt x="75" y="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2"/>
              <p:cNvSpPr/>
              <p:nvPr/>
            </p:nvSpPr>
            <p:spPr bwMode="auto">
              <a:xfrm>
                <a:off x="5367288" y="3824554"/>
                <a:ext cx="133623" cy="133623"/>
              </a:xfrm>
              <a:custGeom>
                <a:avLst/>
                <a:gdLst>
                  <a:gd name="T0" fmla="*/ 80 w 111"/>
                  <a:gd name="T1" fmla="*/ 2 h 111"/>
                  <a:gd name="T2" fmla="*/ 78 w 111"/>
                  <a:gd name="T3" fmla="*/ 5 h 111"/>
                  <a:gd name="T4" fmla="*/ 57 w 111"/>
                  <a:gd name="T5" fmla="*/ 26 h 111"/>
                  <a:gd name="T6" fmla="*/ 40 w 111"/>
                  <a:gd name="T7" fmla="*/ 41 h 111"/>
                  <a:gd name="T8" fmla="*/ 26 w 111"/>
                  <a:gd name="T9" fmla="*/ 64 h 111"/>
                  <a:gd name="T10" fmla="*/ 56 w 111"/>
                  <a:gd name="T11" fmla="*/ 83 h 111"/>
                  <a:gd name="T12" fmla="*/ 70 w 111"/>
                  <a:gd name="T13" fmla="*/ 71 h 111"/>
                  <a:gd name="T14" fmla="*/ 82 w 111"/>
                  <a:gd name="T15" fmla="*/ 59 h 111"/>
                  <a:gd name="T16" fmla="*/ 85 w 111"/>
                  <a:gd name="T17" fmla="*/ 53 h 111"/>
                  <a:gd name="T18" fmla="*/ 97 w 111"/>
                  <a:gd name="T19" fmla="*/ 42 h 111"/>
                  <a:gd name="T20" fmla="*/ 108 w 111"/>
                  <a:gd name="T21" fmla="*/ 31 h 111"/>
                  <a:gd name="T22" fmla="*/ 111 w 111"/>
                  <a:gd name="T23" fmla="*/ 45 h 111"/>
                  <a:gd name="T24" fmla="*/ 89 w 111"/>
                  <a:gd name="T25" fmla="*/ 85 h 111"/>
                  <a:gd name="T26" fmla="*/ 42 w 111"/>
                  <a:gd name="T27" fmla="*/ 109 h 111"/>
                  <a:gd name="T28" fmla="*/ 2 w 111"/>
                  <a:gd name="T29" fmla="*/ 68 h 111"/>
                  <a:gd name="T30" fmla="*/ 25 w 111"/>
                  <a:gd name="T31" fmla="*/ 22 h 111"/>
                  <a:gd name="T32" fmla="*/ 64 w 111"/>
                  <a:gd name="T33" fmla="*/ 0 h 111"/>
                  <a:gd name="T34" fmla="*/ 80 w 111"/>
                  <a:gd name="T35" fmla="*/ 2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11">
                    <a:moveTo>
                      <a:pt x="80" y="2"/>
                    </a:moveTo>
                    <a:cubicBezTo>
                      <a:pt x="80" y="4"/>
                      <a:pt x="78" y="4"/>
                      <a:pt x="78" y="5"/>
                    </a:cubicBezTo>
                    <a:cubicBezTo>
                      <a:pt x="71" y="12"/>
                      <a:pt x="64" y="19"/>
                      <a:pt x="57" y="26"/>
                    </a:cubicBezTo>
                    <a:cubicBezTo>
                      <a:pt x="51" y="29"/>
                      <a:pt x="46" y="35"/>
                      <a:pt x="40" y="41"/>
                    </a:cubicBezTo>
                    <a:cubicBezTo>
                      <a:pt x="34" y="47"/>
                      <a:pt x="26" y="52"/>
                      <a:pt x="26" y="64"/>
                    </a:cubicBezTo>
                    <a:cubicBezTo>
                      <a:pt x="26" y="79"/>
                      <a:pt x="41" y="90"/>
                      <a:pt x="56" y="83"/>
                    </a:cubicBezTo>
                    <a:cubicBezTo>
                      <a:pt x="61" y="81"/>
                      <a:pt x="65" y="76"/>
                      <a:pt x="70" y="71"/>
                    </a:cubicBezTo>
                    <a:cubicBezTo>
                      <a:pt x="74" y="67"/>
                      <a:pt x="79" y="63"/>
                      <a:pt x="82" y="59"/>
                    </a:cubicBezTo>
                    <a:cubicBezTo>
                      <a:pt x="83" y="57"/>
                      <a:pt x="84" y="55"/>
                      <a:pt x="85" y="53"/>
                    </a:cubicBezTo>
                    <a:cubicBezTo>
                      <a:pt x="88" y="49"/>
                      <a:pt x="93" y="45"/>
                      <a:pt x="97" y="42"/>
                    </a:cubicBezTo>
                    <a:cubicBezTo>
                      <a:pt x="101" y="38"/>
                      <a:pt x="104" y="34"/>
                      <a:pt x="108" y="31"/>
                    </a:cubicBezTo>
                    <a:cubicBezTo>
                      <a:pt x="110" y="36"/>
                      <a:pt x="111" y="40"/>
                      <a:pt x="111" y="45"/>
                    </a:cubicBezTo>
                    <a:cubicBezTo>
                      <a:pt x="111" y="65"/>
                      <a:pt x="100" y="74"/>
                      <a:pt x="89" y="85"/>
                    </a:cubicBezTo>
                    <a:cubicBezTo>
                      <a:pt x="77" y="97"/>
                      <a:pt x="67" y="111"/>
                      <a:pt x="42" y="109"/>
                    </a:cubicBezTo>
                    <a:cubicBezTo>
                      <a:pt x="21" y="107"/>
                      <a:pt x="4" y="90"/>
                      <a:pt x="2" y="68"/>
                    </a:cubicBezTo>
                    <a:cubicBezTo>
                      <a:pt x="0" y="44"/>
                      <a:pt x="13" y="34"/>
                      <a:pt x="25" y="22"/>
                    </a:cubicBezTo>
                    <a:cubicBezTo>
                      <a:pt x="36" y="11"/>
                      <a:pt x="45" y="1"/>
                      <a:pt x="64" y="0"/>
                    </a:cubicBezTo>
                    <a:cubicBezTo>
                      <a:pt x="70" y="0"/>
                      <a:pt x="75" y="1"/>
                      <a:pt x="80" y="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66" name="TextBox 42"/>
          <p:cNvSpPr txBox="1"/>
          <p:nvPr/>
        </p:nvSpPr>
        <p:spPr>
          <a:xfrm>
            <a:off x="541209" y="1268568"/>
            <a:ext cx="2544013" cy="398780"/>
          </a:xfrm>
          <a:prstGeom prst="rect">
            <a:avLst/>
          </a:prstGeom>
          <a:noFill/>
        </p:spPr>
        <p:txBody>
          <a:bodyPr wrap="square" rtlCol="0">
            <a:spAutoFit/>
          </a:bodyPr>
          <a:lstStyle/>
          <a:p>
            <a:r>
              <a:rPr lang="zh-CN" altLang="en-US" sz="2000" b="1" dirty="0">
                <a:solidFill>
                  <a:schemeClr val="accent1"/>
                </a:solidFill>
              </a:rPr>
              <a:t>学历与岗位数量</a:t>
            </a:r>
          </a:p>
        </p:txBody>
      </p:sp>
      <p:sp>
        <p:nvSpPr>
          <p:cNvPr id="67" name="矩形 66"/>
          <p:cNvSpPr>
            <a:spLocks noChangeArrowheads="1"/>
          </p:cNvSpPr>
          <p:nvPr/>
        </p:nvSpPr>
        <p:spPr bwMode="auto">
          <a:xfrm>
            <a:off x="430719" y="1787894"/>
            <a:ext cx="2586801" cy="563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10000"/>
              </a:lnSpc>
              <a:spcBef>
                <a:spcPct val="0"/>
              </a:spcBef>
              <a:buNone/>
            </a:pPr>
            <a:r>
              <a:rPr lang="zh-CN" altLang="en-US" sz="1400" dirty="0">
                <a:solidFill>
                  <a:schemeClr val="tx1">
                    <a:lumMod val="75000"/>
                    <a:lumOff val="25000"/>
                  </a:schemeClr>
                </a:solidFill>
                <a:sym typeface="微软雅黑" panose="020B0503020204020204" pitchFamily="34" charset="-122"/>
              </a:rPr>
              <a:t>探究岗位与相关学历是否有要求或联系</a:t>
            </a:r>
          </a:p>
        </p:txBody>
      </p:sp>
      <p:sp>
        <p:nvSpPr>
          <p:cNvPr id="58" name="矩形 57"/>
          <p:cNvSpPr>
            <a:spLocks noChangeArrowheads="1"/>
          </p:cNvSpPr>
          <p:nvPr/>
        </p:nvSpPr>
        <p:spPr bwMode="auto">
          <a:xfrm>
            <a:off x="1191531" y="165975"/>
            <a:ext cx="1814830"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数据分析</a:t>
            </a:r>
          </a:p>
        </p:txBody>
      </p:sp>
      <p:pic>
        <p:nvPicPr>
          <p:cNvPr id="5" name="图片 4"/>
          <p:cNvPicPr>
            <a:picLocks noChangeAspect="1"/>
          </p:cNvPicPr>
          <p:nvPr/>
        </p:nvPicPr>
        <p:blipFill>
          <a:blip r:embed="rId3"/>
          <a:stretch>
            <a:fillRect/>
          </a:stretch>
        </p:blipFill>
        <p:spPr>
          <a:xfrm>
            <a:off x="0" y="3336290"/>
            <a:ext cx="6572250" cy="3327400"/>
          </a:xfrm>
          <a:prstGeom prst="rect">
            <a:avLst/>
          </a:prstGeom>
        </p:spPr>
      </p:pic>
      <p:pic>
        <p:nvPicPr>
          <p:cNvPr id="8" name="图片 7"/>
          <p:cNvPicPr>
            <a:picLocks noChangeAspect="1"/>
          </p:cNvPicPr>
          <p:nvPr/>
        </p:nvPicPr>
        <p:blipFill>
          <a:blip r:embed="rId4"/>
          <a:stretch>
            <a:fillRect/>
          </a:stretch>
        </p:blipFill>
        <p:spPr>
          <a:xfrm>
            <a:off x="6572250" y="1094740"/>
            <a:ext cx="5620385" cy="57626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pull dir="ld"/>
      </p:transition>
    </mc:Choice>
    <mc:Fallback xmlns="">
      <p:transition spd="slow">
        <p:pull dir="l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par>
                          <p:cTn id="8" fill="hold">
                            <p:stCondLst>
                              <p:cond delay="500"/>
                            </p:stCondLst>
                            <p:childTnLst>
                              <p:par>
                                <p:cTn id="9" presetID="21" presetClass="entr" presetSubtype="1" fill="hold" nodeType="afterEffect">
                                  <p:stCondLst>
                                    <p:cond delay="250"/>
                                  </p:stCondLst>
                                  <p:childTnLst>
                                    <p:set>
                                      <p:cBhvr>
                                        <p:cTn id="10" dur="1" fill="hold">
                                          <p:stCondLst>
                                            <p:cond delay="0"/>
                                          </p:stCondLst>
                                        </p:cTn>
                                        <p:tgtEl>
                                          <p:spTgt spid="49"/>
                                        </p:tgtEl>
                                        <p:attrNameLst>
                                          <p:attrName>style.visibility</p:attrName>
                                        </p:attrNameLst>
                                      </p:cBhvr>
                                      <p:to>
                                        <p:strVal val="visible"/>
                                      </p:to>
                                    </p:set>
                                    <p:animEffect transition="in" filter="wheel(1)">
                                      <p:cBhvr>
                                        <p:cTn id="11" dur="500"/>
                                        <p:tgtEl>
                                          <p:spTgt spid="49"/>
                                        </p:tgtEl>
                                      </p:cBhvr>
                                    </p:animEffect>
                                  </p:childTnLst>
                                </p:cTn>
                              </p:par>
                            </p:childTnLst>
                          </p:cTn>
                        </p:par>
                        <p:par>
                          <p:cTn id="12" fill="hold">
                            <p:stCondLst>
                              <p:cond delay="1250"/>
                            </p:stCondLst>
                            <p:childTnLst>
                              <p:par>
                                <p:cTn id="13" presetID="26" presetClass="emph" presetSubtype="0" fill="hold" nodeType="afterEffect">
                                  <p:stCondLst>
                                    <p:cond delay="0"/>
                                  </p:stCondLst>
                                  <p:childTnLst>
                                    <p:animEffect transition="out" filter="fade">
                                      <p:cBhvr>
                                        <p:cTn id="14" dur="500" tmFilter="0, 0; .2, .5; .8, .5; 1, 0"/>
                                        <p:tgtEl>
                                          <p:spTgt spid="49"/>
                                        </p:tgtEl>
                                      </p:cBhvr>
                                    </p:animEffect>
                                    <p:animScale>
                                      <p:cBhvr>
                                        <p:cTn id="15" dur="250" autoRev="1" fill="hold"/>
                                        <p:tgtEl>
                                          <p:spTgt spid="49"/>
                                        </p:tgtEl>
                                      </p:cBhvr>
                                      <p:by x="105000" y="105000"/>
                                    </p:animScale>
                                  </p:childTnLst>
                                </p:cTn>
                              </p:par>
                            </p:childTnLst>
                          </p:cTn>
                        </p:par>
                        <p:par>
                          <p:cTn id="16" fill="hold">
                            <p:stCondLst>
                              <p:cond delay="1750"/>
                            </p:stCondLst>
                            <p:childTnLst>
                              <p:par>
                                <p:cTn id="17" presetID="22" presetClass="entr" presetSubtype="8" fill="hold" grpId="0" nodeType="after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wipe(left)">
                                      <p:cBhvr>
                                        <p:cTn id="19" dur="500"/>
                                        <p:tgtEl>
                                          <p:spTgt spid="66"/>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wipe(left)">
                                      <p:cBhvr>
                                        <p:cTn id="22"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P spid="5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108093" y="1158331"/>
            <a:ext cx="937889" cy="937888"/>
            <a:chOff x="3585887" y="3890644"/>
            <a:chExt cx="937889" cy="937888"/>
          </a:xfrm>
        </p:grpSpPr>
        <p:grpSp>
          <p:nvGrpSpPr>
            <p:cNvPr id="36" name="组合 35"/>
            <p:cNvGrpSpPr/>
            <p:nvPr/>
          </p:nvGrpSpPr>
          <p:grpSpPr>
            <a:xfrm>
              <a:off x="3585887" y="3890644"/>
              <a:ext cx="937889" cy="937888"/>
              <a:chOff x="2510459" y="1930711"/>
              <a:chExt cx="1285160" cy="1285158"/>
            </a:xfrm>
          </p:grpSpPr>
          <p:sp>
            <p:nvSpPr>
              <p:cNvPr id="37" name="Freeform 22"/>
              <p:cNvSpPr/>
              <p:nvPr/>
            </p:nvSpPr>
            <p:spPr bwMode="auto">
              <a:xfrm>
                <a:off x="2510459" y="1930711"/>
                <a:ext cx="1285160" cy="1285158"/>
              </a:xfrm>
              <a:prstGeom prst="ellipse">
                <a:avLst/>
              </a:prstGeom>
              <a:gradFill rotWithShape="1">
                <a:gsLst>
                  <a:gs pos="63000">
                    <a:srgbClr val="ECECEC"/>
                  </a:gs>
                  <a:gs pos="100000">
                    <a:srgbClr val="F7F7F7"/>
                  </a:gs>
                  <a:gs pos="9000">
                    <a:srgbClr val="BEBEBE"/>
                  </a:gs>
                </a:gsLst>
                <a:lin ang="4200000" scaled="0"/>
              </a:gradFill>
              <a:ln w="31750">
                <a:gradFill>
                  <a:gsLst>
                    <a:gs pos="0">
                      <a:schemeClr val="bg1"/>
                    </a:gs>
                    <a:gs pos="100000">
                      <a:schemeClr val="bg1">
                        <a:lumMod val="85000"/>
                      </a:schemeClr>
                    </a:gs>
                  </a:gsLst>
                  <a:lin ang="4200000" scaled="0"/>
                </a:gradFill>
              </a:ln>
              <a:effectLst>
                <a:outerShdw blurRad="203200" dist="127000" dir="4200000" sx="102000" sy="102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38" name="椭圆 37"/>
              <p:cNvSpPr>
                <a:spLocks noChangeAspect="1"/>
              </p:cNvSpPr>
              <p:nvPr/>
            </p:nvSpPr>
            <p:spPr>
              <a:xfrm>
                <a:off x="2709659" y="2129911"/>
                <a:ext cx="886760" cy="886759"/>
              </a:xfrm>
              <a:prstGeom prst="ellipse">
                <a:avLst/>
              </a:prstGeom>
              <a:solidFill>
                <a:schemeClr val="accent2"/>
              </a:solidFill>
              <a:ln>
                <a:noFill/>
              </a:ln>
              <a:effectLst>
                <a:innerShdw blurRad="63500" dist="50800" dir="13200000">
                  <a:prstClr val="black">
                    <a:alpha val="50000"/>
                  </a:prstClr>
                </a:innerShdw>
              </a:effectLst>
              <a:extLst>
                <a:ext uri="{91240B29-F687-4F45-9708-019B960494DF}">
                  <a14:hiddenLine xmlns:a14="http://schemas.microsoft.com/office/drawing/2010/main" w="9525">
                    <a:solidFill>
                      <a:srgbClr val="000000"/>
                    </a:solidFill>
                    <a:round/>
                  </a14:hiddenLine>
                </a:ext>
              </a:extLst>
            </p:spPr>
            <p:txBody>
              <a:bodyPr anchor="ctr"/>
              <a:lstStyle/>
              <a:p>
                <a:pPr algn="ctr">
                  <a:spcBef>
                    <a:spcPct val="0"/>
                  </a:spcBef>
                  <a:buFont typeface="Arial" panose="020B0604020202020204" pitchFamily="34" charset="0"/>
                  <a:buNone/>
                </a:pPr>
                <a:endParaRPr lang="zh-CN" altLang="en-US" sz="2400" dirty="0">
                  <a:solidFill>
                    <a:srgbClr val="FFFFFF"/>
                  </a:solidFill>
                  <a:latin typeface="微软雅黑" panose="020B0503020204020204" pitchFamily="34" charset="-122"/>
                  <a:ea typeface="微软雅黑" panose="020B0503020204020204" pitchFamily="34" charset="-122"/>
                </a:endParaRPr>
              </a:p>
            </p:txBody>
          </p:sp>
        </p:grpSp>
        <p:sp>
          <p:nvSpPr>
            <p:cNvPr id="18" name="Freeform 103"/>
            <p:cNvSpPr>
              <a:spLocks noEditPoints="1"/>
            </p:cNvSpPr>
            <p:nvPr/>
          </p:nvSpPr>
          <p:spPr bwMode="auto">
            <a:xfrm>
              <a:off x="3859126" y="4166475"/>
              <a:ext cx="391411" cy="386226"/>
            </a:xfrm>
            <a:custGeom>
              <a:avLst/>
              <a:gdLst>
                <a:gd name="T0" fmla="*/ 14 w 113"/>
                <a:gd name="T1" fmla="*/ 13 h 112"/>
                <a:gd name="T2" fmla="*/ 14 w 113"/>
                <a:gd name="T3" fmla="*/ 63 h 112"/>
                <a:gd name="T4" fmla="*/ 49 w 113"/>
                <a:gd name="T5" fmla="*/ 71 h 112"/>
                <a:gd name="T6" fmla="*/ 60 w 113"/>
                <a:gd name="T7" fmla="*/ 82 h 112"/>
                <a:gd name="T8" fmla="*/ 75 w 113"/>
                <a:gd name="T9" fmla="*/ 79 h 112"/>
                <a:gd name="T10" fmla="*/ 75 w 113"/>
                <a:gd name="T11" fmla="*/ 93 h 112"/>
                <a:gd name="T12" fmla="*/ 78 w 113"/>
                <a:gd name="T13" fmla="*/ 97 h 112"/>
                <a:gd name="T14" fmla="*/ 92 w 113"/>
                <a:gd name="T15" fmla="*/ 97 h 112"/>
                <a:gd name="T16" fmla="*/ 91 w 113"/>
                <a:gd name="T17" fmla="*/ 112 h 112"/>
                <a:gd name="T18" fmla="*/ 113 w 113"/>
                <a:gd name="T19" fmla="*/ 112 h 112"/>
                <a:gd name="T20" fmla="*/ 113 w 113"/>
                <a:gd name="T21" fmla="*/ 91 h 112"/>
                <a:gd name="T22" fmla="*/ 71 w 113"/>
                <a:gd name="T23" fmla="*/ 49 h 112"/>
                <a:gd name="T24" fmla="*/ 63 w 113"/>
                <a:gd name="T25" fmla="*/ 13 h 112"/>
                <a:gd name="T26" fmla="*/ 14 w 113"/>
                <a:gd name="T27" fmla="*/ 13 h 112"/>
                <a:gd name="T28" fmla="*/ 17 w 113"/>
                <a:gd name="T29" fmla="*/ 53 h 112"/>
                <a:gd name="T30" fmla="*/ 20 w 113"/>
                <a:gd name="T31" fmla="*/ 20 h 112"/>
                <a:gd name="T32" fmla="*/ 53 w 113"/>
                <a:gd name="T33" fmla="*/ 17 h 112"/>
                <a:gd name="T34" fmla="*/ 17 w 113"/>
                <a:gd name="T35" fmla="*/ 5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3" h="112">
                  <a:moveTo>
                    <a:pt x="14" y="13"/>
                  </a:moveTo>
                  <a:cubicBezTo>
                    <a:pt x="0" y="27"/>
                    <a:pt x="0" y="49"/>
                    <a:pt x="14" y="63"/>
                  </a:cubicBezTo>
                  <a:cubicBezTo>
                    <a:pt x="23" y="72"/>
                    <a:pt x="37" y="75"/>
                    <a:pt x="49" y="71"/>
                  </a:cubicBezTo>
                  <a:cubicBezTo>
                    <a:pt x="60" y="82"/>
                    <a:pt x="60" y="82"/>
                    <a:pt x="60" y="82"/>
                  </a:cubicBezTo>
                  <a:cubicBezTo>
                    <a:pt x="60" y="82"/>
                    <a:pt x="70" y="74"/>
                    <a:pt x="75" y="79"/>
                  </a:cubicBezTo>
                  <a:cubicBezTo>
                    <a:pt x="79" y="83"/>
                    <a:pt x="76" y="89"/>
                    <a:pt x="75" y="93"/>
                  </a:cubicBezTo>
                  <a:cubicBezTo>
                    <a:pt x="74" y="95"/>
                    <a:pt x="73" y="99"/>
                    <a:pt x="78" y="97"/>
                  </a:cubicBezTo>
                  <a:cubicBezTo>
                    <a:pt x="81" y="96"/>
                    <a:pt x="88" y="92"/>
                    <a:pt x="92" y="97"/>
                  </a:cubicBezTo>
                  <a:cubicBezTo>
                    <a:pt x="97" y="102"/>
                    <a:pt x="91" y="112"/>
                    <a:pt x="91" y="112"/>
                  </a:cubicBezTo>
                  <a:cubicBezTo>
                    <a:pt x="113" y="112"/>
                    <a:pt x="113" y="112"/>
                    <a:pt x="113" y="112"/>
                  </a:cubicBezTo>
                  <a:cubicBezTo>
                    <a:pt x="113" y="91"/>
                    <a:pt x="113" y="91"/>
                    <a:pt x="113" y="91"/>
                  </a:cubicBezTo>
                  <a:cubicBezTo>
                    <a:pt x="71" y="49"/>
                    <a:pt x="71" y="49"/>
                    <a:pt x="71" y="49"/>
                  </a:cubicBezTo>
                  <a:cubicBezTo>
                    <a:pt x="75" y="37"/>
                    <a:pt x="72" y="23"/>
                    <a:pt x="63" y="13"/>
                  </a:cubicBezTo>
                  <a:cubicBezTo>
                    <a:pt x="49" y="0"/>
                    <a:pt x="27" y="0"/>
                    <a:pt x="14" y="13"/>
                  </a:cubicBezTo>
                  <a:close/>
                  <a:moveTo>
                    <a:pt x="17" y="53"/>
                  </a:moveTo>
                  <a:cubicBezTo>
                    <a:pt x="11" y="43"/>
                    <a:pt x="12" y="29"/>
                    <a:pt x="20" y="20"/>
                  </a:cubicBezTo>
                  <a:cubicBezTo>
                    <a:pt x="29" y="12"/>
                    <a:pt x="43" y="11"/>
                    <a:pt x="53" y="17"/>
                  </a:cubicBezTo>
                  <a:lnTo>
                    <a:pt x="17" y="53"/>
                  </a:lnTo>
                  <a:close/>
                </a:path>
              </a:pathLst>
            </a:custGeom>
            <a:solidFill>
              <a:schemeClr val="bg1"/>
            </a:solidFill>
            <a:ln>
              <a:noFill/>
            </a:ln>
          </p:spPr>
          <p:txBody>
            <a:bodyPr vert="horz" wrap="square" lIns="121920" tIns="60960" rIns="121920" bIns="60960" numCol="1" anchor="t" anchorCtr="0" compatLnSpc="1"/>
            <a:lstStyle/>
            <a:p>
              <a:endParaRPr lang="en-US" sz="3200"/>
            </a:p>
          </p:txBody>
        </p:sp>
      </p:grpSp>
      <p:sp>
        <p:nvSpPr>
          <p:cNvPr id="68" name="TextBox 42"/>
          <p:cNvSpPr txBox="1"/>
          <p:nvPr/>
        </p:nvSpPr>
        <p:spPr>
          <a:xfrm>
            <a:off x="101" y="2194642"/>
            <a:ext cx="2150735" cy="398780"/>
          </a:xfrm>
          <a:prstGeom prst="rect">
            <a:avLst/>
          </a:prstGeom>
          <a:noFill/>
        </p:spPr>
        <p:txBody>
          <a:bodyPr wrap="square" rtlCol="0">
            <a:spAutoFit/>
          </a:bodyPr>
          <a:lstStyle/>
          <a:p>
            <a:r>
              <a:rPr lang="zh-CN" altLang="en-US" sz="2000" b="1" dirty="0">
                <a:solidFill>
                  <a:schemeClr val="accent2"/>
                </a:solidFill>
              </a:rPr>
              <a:t>城市与岗位数量</a:t>
            </a:r>
          </a:p>
        </p:txBody>
      </p:sp>
      <p:sp>
        <p:nvSpPr>
          <p:cNvPr id="69" name="矩形 68"/>
          <p:cNvSpPr>
            <a:spLocks noChangeArrowheads="1"/>
          </p:cNvSpPr>
          <p:nvPr/>
        </p:nvSpPr>
        <p:spPr bwMode="auto">
          <a:xfrm>
            <a:off x="101" y="2593318"/>
            <a:ext cx="1878019" cy="563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10000"/>
              </a:lnSpc>
              <a:spcBef>
                <a:spcPct val="0"/>
              </a:spcBef>
              <a:buNone/>
            </a:pPr>
            <a:r>
              <a:rPr lang="zh-CN" altLang="en-US" sz="1400" dirty="0">
                <a:solidFill>
                  <a:schemeClr val="tx1">
                    <a:lumMod val="75000"/>
                    <a:lumOff val="25000"/>
                  </a:schemeClr>
                </a:solidFill>
                <a:sym typeface="微软雅黑" panose="020B0503020204020204" pitchFamily="34" charset="-122"/>
              </a:rPr>
              <a:t>验证城市与岗位数量的关系</a:t>
            </a:r>
          </a:p>
        </p:txBody>
      </p:sp>
      <p:sp>
        <p:nvSpPr>
          <p:cNvPr id="57" name="矩形 56"/>
          <p:cNvSpPr/>
          <p:nvPr/>
        </p:nvSpPr>
        <p:spPr>
          <a:xfrm>
            <a:off x="1191531" y="627416"/>
            <a:ext cx="2852063" cy="369332"/>
          </a:xfrm>
          <a:prstGeom prst="rect">
            <a:avLst/>
          </a:prstGeom>
        </p:spPr>
        <p:txBody>
          <a:bodyPr wrap="none">
            <a:spAutoFit/>
          </a:bodyPr>
          <a:lstStyle/>
          <a:p>
            <a:r>
              <a:rPr lang="zh-CN" altLang="en-US" dirty="0">
                <a:solidFill>
                  <a:schemeClr val="tx1">
                    <a:lumMod val="75000"/>
                    <a:lumOff val="25000"/>
                  </a:schemeClr>
                </a:solidFill>
              </a:rPr>
              <a:t>Click here to add your title</a:t>
            </a:r>
          </a:p>
        </p:txBody>
      </p:sp>
      <p:sp>
        <p:nvSpPr>
          <p:cNvPr id="58" name="矩形 57"/>
          <p:cNvSpPr>
            <a:spLocks noChangeArrowheads="1"/>
          </p:cNvSpPr>
          <p:nvPr/>
        </p:nvSpPr>
        <p:spPr bwMode="auto">
          <a:xfrm>
            <a:off x="1191531" y="165975"/>
            <a:ext cx="1814830"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数据分析</a:t>
            </a:r>
          </a:p>
        </p:txBody>
      </p:sp>
      <p:pic>
        <p:nvPicPr>
          <p:cNvPr id="5" name="图片 4"/>
          <p:cNvPicPr>
            <a:picLocks noChangeAspect="1"/>
          </p:cNvPicPr>
          <p:nvPr/>
        </p:nvPicPr>
        <p:blipFill>
          <a:blip r:embed="rId3"/>
          <a:stretch>
            <a:fillRect/>
          </a:stretch>
        </p:blipFill>
        <p:spPr>
          <a:xfrm>
            <a:off x="2087245" y="1158240"/>
            <a:ext cx="3803650" cy="5699760"/>
          </a:xfrm>
          <a:prstGeom prst="rect">
            <a:avLst/>
          </a:prstGeom>
        </p:spPr>
      </p:pic>
      <p:pic>
        <p:nvPicPr>
          <p:cNvPr id="7" name="图片 6"/>
          <p:cNvPicPr>
            <a:picLocks noChangeAspect="1"/>
          </p:cNvPicPr>
          <p:nvPr/>
        </p:nvPicPr>
        <p:blipFill>
          <a:blip r:embed="rId4"/>
          <a:stretch>
            <a:fillRect/>
          </a:stretch>
        </p:blipFill>
        <p:spPr>
          <a:xfrm>
            <a:off x="6407150" y="1102360"/>
            <a:ext cx="5784850" cy="57003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pull dir="ld"/>
      </p:transition>
    </mc:Choice>
    <mc:Fallback xmlns="">
      <p:transition spd="slow">
        <p:pull dir="l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wipe(left)">
                                      <p:cBhvr>
                                        <p:cTn id="10" dur="500"/>
                                        <p:tgtEl>
                                          <p:spTgt spid="57"/>
                                        </p:tgtEl>
                                      </p:cBhvr>
                                    </p:animEffect>
                                  </p:childTnLst>
                                </p:cTn>
                              </p:par>
                              <p:par>
                                <p:cTn id="11" presetID="21" presetClass="entr" presetSubtype="1" fill="hold" nodeType="withEffect">
                                  <p:stCondLst>
                                    <p:cond delay="250"/>
                                  </p:stCondLst>
                                  <p:childTnLst>
                                    <p:set>
                                      <p:cBhvr>
                                        <p:cTn id="12" dur="1" fill="hold">
                                          <p:stCondLst>
                                            <p:cond delay="0"/>
                                          </p:stCondLst>
                                        </p:cTn>
                                        <p:tgtEl>
                                          <p:spTgt spid="48"/>
                                        </p:tgtEl>
                                        <p:attrNameLst>
                                          <p:attrName>style.visibility</p:attrName>
                                        </p:attrNameLst>
                                      </p:cBhvr>
                                      <p:to>
                                        <p:strVal val="visible"/>
                                      </p:to>
                                    </p:set>
                                    <p:animEffect transition="in" filter="wheel(1)">
                                      <p:cBhvr>
                                        <p:cTn id="13" dur="500"/>
                                        <p:tgtEl>
                                          <p:spTgt spid="48"/>
                                        </p:tgtEl>
                                      </p:cBhvr>
                                    </p:animEffect>
                                  </p:childTnLst>
                                </p:cTn>
                              </p:par>
                            </p:childTnLst>
                          </p:cTn>
                        </p:par>
                        <p:par>
                          <p:cTn id="14" fill="hold">
                            <p:stCondLst>
                              <p:cond delay="500"/>
                            </p:stCondLst>
                            <p:childTnLst>
                              <p:par>
                                <p:cTn id="15" presetID="26" presetClass="emph" presetSubtype="0" fill="hold" nodeType="afterEffect">
                                  <p:stCondLst>
                                    <p:cond delay="0"/>
                                  </p:stCondLst>
                                  <p:childTnLst>
                                    <p:animEffect transition="out" filter="fade">
                                      <p:cBhvr>
                                        <p:cTn id="16" dur="500" tmFilter="0, 0; .2, .5; .8, .5; 1, 0"/>
                                        <p:tgtEl>
                                          <p:spTgt spid="48"/>
                                        </p:tgtEl>
                                      </p:cBhvr>
                                    </p:animEffect>
                                    <p:animScale>
                                      <p:cBhvr>
                                        <p:cTn id="17" dur="250" autoRev="1" fill="hold"/>
                                        <p:tgtEl>
                                          <p:spTgt spid="48"/>
                                        </p:tgtEl>
                                      </p:cBhvr>
                                      <p:by x="105000" y="105000"/>
                                    </p:animScale>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wipe(left)">
                                      <p:cBhvr>
                                        <p:cTn id="21" dur="500"/>
                                        <p:tgtEl>
                                          <p:spTgt spid="68"/>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wipe(left)">
                                      <p:cBhvr>
                                        <p:cTn id="24"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69" grpId="0"/>
      <p:bldP spid="57" grpId="0"/>
      <p:bldP spid="5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9913775" y="2092321"/>
            <a:ext cx="937889" cy="937888"/>
            <a:chOff x="5677589" y="2336069"/>
            <a:chExt cx="937889" cy="937888"/>
          </a:xfrm>
        </p:grpSpPr>
        <p:grpSp>
          <p:nvGrpSpPr>
            <p:cNvPr id="39" name="组合 38"/>
            <p:cNvGrpSpPr/>
            <p:nvPr/>
          </p:nvGrpSpPr>
          <p:grpSpPr>
            <a:xfrm>
              <a:off x="5677589" y="2336069"/>
              <a:ext cx="937889" cy="937888"/>
              <a:chOff x="2510459" y="1930711"/>
              <a:chExt cx="1285160" cy="1285158"/>
            </a:xfrm>
          </p:grpSpPr>
          <p:sp>
            <p:nvSpPr>
              <p:cNvPr id="40" name="Freeform 22"/>
              <p:cNvSpPr/>
              <p:nvPr/>
            </p:nvSpPr>
            <p:spPr bwMode="auto">
              <a:xfrm>
                <a:off x="2510459" y="1930711"/>
                <a:ext cx="1285160" cy="1285158"/>
              </a:xfrm>
              <a:prstGeom prst="ellipse">
                <a:avLst/>
              </a:prstGeom>
              <a:gradFill rotWithShape="1">
                <a:gsLst>
                  <a:gs pos="63000">
                    <a:srgbClr val="ECECEC"/>
                  </a:gs>
                  <a:gs pos="100000">
                    <a:srgbClr val="F7F7F7"/>
                  </a:gs>
                  <a:gs pos="9000">
                    <a:srgbClr val="BEBEBE"/>
                  </a:gs>
                </a:gsLst>
                <a:lin ang="4200000" scaled="0"/>
              </a:gradFill>
              <a:ln w="31750">
                <a:gradFill>
                  <a:gsLst>
                    <a:gs pos="0">
                      <a:schemeClr val="bg1"/>
                    </a:gs>
                    <a:gs pos="100000">
                      <a:schemeClr val="bg1">
                        <a:lumMod val="85000"/>
                      </a:schemeClr>
                    </a:gs>
                  </a:gsLst>
                  <a:lin ang="4200000" scaled="0"/>
                </a:gradFill>
              </a:ln>
              <a:effectLst>
                <a:outerShdw blurRad="203200" dist="127000" dir="4200000" sx="102000" sy="102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41" name="椭圆 40"/>
              <p:cNvSpPr>
                <a:spLocks noChangeAspect="1"/>
              </p:cNvSpPr>
              <p:nvPr/>
            </p:nvSpPr>
            <p:spPr>
              <a:xfrm>
                <a:off x="2709659" y="2129911"/>
                <a:ext cx="886760" cy="886759"/>
              </a:xfrm>
              <a:prstGeom prst="ellipse">
                <a:avLst/>
              </a:prstGeom>
              <a:solidFill>
                <a:schemeClr val="accent1"/>
              </a:solidFill>
              <a:ln>
                <a:noFill/>
              </a:ln>
              <a:effectLst>
                <a:innerShdw blurRad="63500" dist="50800" dir="13200000">
                  <a:prstClr val="black">
                    <a:alpha val="50000"/>
                  </a:prstClr>
                </a:innerShdw>
              </a:effectLst>
              <a:extLst>
                <a:ext uri="{91240B29-F687-4F45-9708-019B960494DF}">
                  <a14:hiddenLine xmlns:a14="http://schemas.microsoft.com/office/drawing/2010/main" w="9525">
                    <a:solidFill>
                      <a:srgbClr val="000000"/>
                    </a:solidFill>
                    <a:round/>
                  </a14:hiddenLine>
                </a:ext>
              </a:extLst>
            </p:spPr>
            <p:txBody>
              <a:bodyPr anchor="ctr"/>
              <a:lstStyle/>
              <a:p>
                <a:pPr algn="ctr">
                  <a:spcBef>
                    <a:spcPct val="0"/>
                  </a:spcBef>
                  <a:buFont typeface="Arial" panose="020B0604020202020204" pitchFamily="34" charset="0"/>
                  <a:buNone/>
                </a:pPr>
                <a:endParaRPr lang="zh-CN" altLang="en-US" sz="2400" dirty="0">
                  <a:solidFill>
                    <a:srgbClr val="FFFFFF"/>
                  </a:solidFill>
                  <a:latin typeface="微软雅黑" panose="020B0503020204020204" pitchFamily="34" charset="-122"/>
                  <a:ea typeface="微软雅黑" panose="020B0503020204020204" pitchFamily="34" charset="-122"/>
                </a:endParaRPr>
              </a:p>
            </p:txBody>
          </p:sp>
        </p:grpSp>
        <p:grpSp>
          <p:nvGrpSpPr>
            <p:cNvPr id="14" name="Group 92"/>
            <p:cNvGrpSpPr>
              <a:grpSpLocks noChangeAspect="1"/>
            </p:cNvGrpSpPr>
            <p:nvPr/>
          </p:nvGrpSpPr>
          <p:grpSpPr>
            <a:xfrm>
              <a:off x="5942802" y="2678110"/>
              <a:ext cx="407462" cy="253807"/>
              <a:chOff x="5172076" y="1938338"/>
              <a:chExt cx="471488" cy="293688"/>
            </a:xfrm>
            <a:solidFill>
              <a:schemeClr val="bg1">
                <a:lumMod val="95000"/>
              </a:schemeClr>
            </a:solidFill>
          </p:grpSpPr>
          <p:sp>
            <p:nvSpPr>
              <p:cNvPr id="15" name="Freeform 8"/>
              <p:cNvSpPr>
                <a:spLocks noEditPoints="1"/>
              </p:cNvSpPr>
              <p:nvPr/>
            </p:nvSpPr>
            <p:spPr bwMode="auto">
              <a:xfrm>
                <a:off x="5172076" y="1938338"/>
                <a:ext cx="471488" cy="293688"/>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6 h 78"/>
                  <a:gd name="T16" fmla="*/ 113 w 125"/>
                  <a:gd name="T17" fmla="*/ 18 h 78"/>
                  <a:gd name="T18" fmla="*/ 104 w 125"/>
                  <a:gd name="T19" fmla="*/ 69 h 78"/>
                  <a:gd name="T20" fmla="*/ 10 w 125"/>
                  <a:gd name="T21" fmla="*/ 69 h 78"/>
                  <a:gd name="T22" fmla="*/ 10 w 125"/>
                  <a:gd name="T23" fmla="*/ 10 h 78"/>
                  <a:gd name="T24" fmla="*/ 104 w 125"/>
                  <a:gd name="T25" fmla="*/ 10 h 78"/>
                  <a:gd name="T26" fmla="*/ 104 w 125"/>
                  <a:gd name="T27" fmla="*/ 6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6"/>
                      <a:pt x="125" y="26"/>
                      <a:pt x="125" y="26"/>
                    </a:cubicBezTo>
                    <a:cubicBezTo>
                      <a:pt x="125" y="17"/>
                      <a:pt x="116" y="18"/>
                      <a:pt x="113" y="18"/>
                    </a:cubicBezTo>
                    <a:close/>
                    <a:moveTo>
                      <a:pt x="104" y="69"/>
                    </a:moveTo>
                    <a:cubicBezTo>
                      <a:pt x="10" y="69"/>
                      <a:pt x="10" y="69"/>
                      <a:pt x="10" y="69"/>
                    </a:cubicBezTo>
                    <a:cubicBezTo>
                      <a:pt x="10" y="10"/>
                      <a:pt x="10" y="10"/>
                      <a:pt x="10" y="10"/>
                    </a:cubicBezTo>
                    <a:cubicBezTo>
                      <a:pt x="104" y="10"/>
                      <a:pt x="104" y="10"/>
                      <a:pt x="104" y="10"/>
                    </a:cubicBezTo>
                    <a:lnTo>
                      <a:pt x="104"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535">
                  <a:latin typeface="微软雅黑" panose="020B0503020204020204" pitchFamily="34" charset="-122"/>
                  <a:ea typeface="微软雅黑" panose="020B0503020204020204" pitchFamily="34" charset="-122"/>
                </a:endParaRPr>
              </a:p>
            </p:txBody>
          </p:sp>
          <p:sp>
            <p:nvSpPr>
              <p:cNvPr id="16" name="Rectangle 9"/>
              <p:cNvSpPr>
                <a:spLocks noChangeArrowheads="1"/>
              </p:cNvSpPr>
              <p:nvPr/>
            </p:nvSpPr>
            <p:spPr bwMode="auto">
              <a:xfrm>
                <a:off x="5235576" y="2001838"/>
                <a:ext cx="904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en-US" sz="2535">
                  <a:latin typeface="微软雅黑" panose="020B0503020204020204" pitchFamily="34" charset="-122"/>
                  <a:ea typeface="微软雅黑" panose="020B0503020204020204" pitchFamily="34" charset="-122"/>
                </a:endParaRPr>
              </a:p>
            </p:txBody>
          </p:sp>
          <p:sp>
            <p:nvSpPr>
              <p:cNvPr id="17" name="Rectangle 10"/>
              <p:cNvSpPr>
                <a:spLocks noChangeArrowheads="1"/>
              </p:cNvSpPr>
              <p:nvPr/>
            </p:nvSpPr>
            <p:spPr bwMode="auto">
              <a:xfrm>
                <a:off x="5341938" y="2001838"/>
                <a:ext cx="85725"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en-US" sz="2535">
                  <a:latin typeface="微软雅黑" panose="020B0503020204020204" pitchFamily="34" charset="-122"/>
                  <a:ea typeface="微软雅黑" panose="020B0503020204020204" pitchFamily="34" charset="-122"/>
                </a:endParaRPr>
              </a:p>
            </p:txBody>
          </p:sp>
        </p:grpSp>
      </p:grpSp>
      <p:sp>
        <p:nvSpPr>
          <p:cNvPr id="76" name="TextBox 42"/>
          <p:cNvSpPr txBox="1"/>
          <p:nvPr/>
        </p:nvSpPr>
        <p:spPr>
          <a:xfrm>
            <a:off x="8872220" y="1242695"/>
            <a:ext cx="3021330" cy="398780"/>
          </a:xfrm>
          <a:prstGeom prst="rect">
            <a:avLst/>
          </a:prstGeom>
          <a:noFill/>
        </p:spPr>
        <p:txBody>
          <a:bodyPr wrap="square" rtlCol="0">
            <a:spAutoFit/>
          </a:bodyPr>
          <a:lstStyle/>
          <a:p>
            <a:pPr algn="ctr"/>
            <a:r>
              <a:rPr lang="zh-CN" altLang="en-US" sz="2000" b="1" dirty="0">
                <a:solidFill>
                  <a:schemeClr val="accent1"/>
                </a:solidFill>
              </a:rPr>
              <a:t>工资水平</a:t>
            </a:r>
          </a:p>
        </p:txBody>
      </p:sp>
      <p:sp>
        <p:nvSpPr>
          <p:cNvPr id="77" name="矩形 76"/>
          <p:cNvSpPr>
            <a:spLocks noChangeArrowheads="1"/>
          </p:cNvSpPr>
          <p:nvPr/>
        </p:nvSpPr>
        <p:spPr bwMode="auto">
          <a:xfrm>
            <a:off x="9115818" y="1641323"/>
            <a:ext cx="2533441" cy="549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10000"/>
              </a:lnSpc>
              <a:spcBef>
                <a:spcPct val="0"/>
              </a:spcBef>
              <a:buNone/>
            </a:pPr>
            <a:r>
              <a:rPr lang="zh-CN" altLang="en-US" sz="1400" dirty="0">
                <a:solidFill>
                  <a:schemeClr val="tx1">
                    <a:lumMod val="75000"/>
                    <a:lumOff val="25000"/>
                  </a:schemeClr>
                </a:solidFill>
                <a:sym typeface="微软雅黑" panose="020B0503020204020204" pitchFamily="34" charset="-122"/>
              </a:rPr>
              <a:t>探究不同城市、岗位，每日工资情况</a:t>
            </a:r>
          </a:p>
        </p:txBody>
      </p:sp>
      <p:sp>
        <p:nvSpPr>
          <p:cNvPr id="58" name="矩形 57"/>
          <p:cNvSpPr>
            <a:spLocks noChangeArrowheads="1"/>
          </p:cNvSpPr>
          <p:nvPr/>
        </p:nvSpPr>
        <p:spPr bwMode="auto">
          <a:xfrm>
            <a:off x="1191531" y="165975"/>
            <a:ext cx="1814830"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数据分析</a:t>
            </a:r>
          </a:p>
        </p:txBody>
      </p:sp>
      <p:pic>
        <p:nvPicPr>
          <p:cNvPr id="5" name="图片 4"/>
          <p:cNvPicPr>
            <a:picLocks noChangeAspect="1"/>
          </p:cNvPicPr>
          <p:nvPr/>
        </p:nvPicPr>
        <p:blipFill>
          <a:blip r:embed="rId3"/>
          <a:stretch>
            <a:fillRect/>
          </a:stretch>
        </p:blipFill>
        <p:spPr>
          <a:xfrm>
            <a:off x="0" y="1242695"/>
            <a:ext cx="8547100" cy="5162550"/>
          </a:xfrm>
          <a:prstGeom prst="rect">
            <a:avLst/>
          </a:prstGeom>
        </p:spPr>
      </p:pic>
      <p:sp>
        <p:nvSpPr>
          <p:cNvPr id="7" name="文本框 6"/>
          <p:cNvSpPr txBox="1"/>
          <p:nvPr/>
        </p:nvSpPr>
        <p:spPr>
          <a:xfrm>
            <a:off x="10400030" y="4055745"/>
            <a:ext cx="451485" cy="460375"/>
          </a:xfrm>
          <a:prstGeom prst="rect">
            <a:avLst/>
          </a:prstGeom>
          <a:noFill/>
        </p:spPr>
        <p:txBody>
          <a:bodyPr wrap="square" rtlCol="0">
            <a:spAutoFit/>
          </a:bodyPr>
          <a:lstStyle/>
          <a:p>
            <a:r>
              <a:rPr lang="zh-CN" altLang="en-US" sz="2400">
                <a:ln/>
                <a:solidFill>
                  <a:schemeClr val="accent1"/>
                </a:solidFill>
                <a:effectLst>
                  <a:outerShdw blurRad="38100" dist="25400" dir="5400000" algn="ctr" rotWithShape="0">
                    <a:srgbClr val="6E747A">
                      <a:alpha val="43000"/>
                    </a:srgbClr>
                  </a:outerShdw>
                </a:effectLst>
              </a:rPr>
              <a:t>①</a:t>
            </a:r>
          </a:p>
        </p:txBody>
      </p:sp>
    </p:spTree>
  </p:cSld>
  <p:clrMapOvr>
    <a:masterClrMapping/>
  </p:clrMapOvr>
  <mc:AlternateContent xmlns:mc="http://schemas.openxmlformats.org/markup-compatibility/2006" xmlns:p14="http://schemas.microsoft.com/office/powerpoint/2010/main">
    <mc:Choice Requires="p14">
      <p:transition spd="slow">
        <p:pull dir="ld"/>
      </p:transition>
    </mc:Choice>
    <mc:Fallback xmlns="">
      <p:transition spd="slow">
        <p:pull dir="l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par>
                                <p:cTn id="8" presetID="21" presetClass="entr" presetSubtype="1" fill="hold" nodeType="withEffect">
                                  <p:stCondLst>
                                    <p:cond delay="500"/>
                                  </p:stCondLst>
                                  <p:childTnLst>
                                    <p:set>
                                      <p:cBhvr>
                                        <p:cTn id="9" dur="1" fill="hold">
                                          <p:stCondLst>
                                            <p:cond delay="0"/>
                                          </p:stCondLst>
                                        </p:cTn>
                                        <p:tgtEl>
                                          <p:spTgt spid="50"/>
                                        </p:tgtEl>
                                        <p:attrNameLst>
                                          <p:attrName>style.visibility</p:attrName>
                                        </p:attrNameLst>
                                      </p:cBhvr>
                                      <p:to>
                                        <p:strVal val="visible"/>
                                      </p:to>
                                    </p:set>
                                    <p:animEffect transition="in" filter="wheel(1)">
                                      <p:cBhvr>
                                        <p:cTn id="10" dur="500"/>
                                        <p:tgtEl>
                                          <p:spTgt spid="50"/>
                                        </p:tgtEl>
                                      </p:cBhvr>
                                    </p:animEffect>
                                  </p:childTnLst>
                                </p:cTn>
                              </p:par>
                            </p:childTnLst>
                          </p:cTn>
                        </p:par>
                        <p:par>
                          <p:cTn id="11" fill="hold">
                            <p:stCondLst>
                              <p:cond delay="500"/>
                            </p:stCondLst>
                            <p:childTnLst>
                              <p:par>
                                <p:cTn id="12" presetID="26" presetClass="emph" presetSubtype="0" fill="hold" nodeType="afterEffect">
                                  <p:stCondLst>
                                    <p:cond delay="0"/>
                                  </p:stCondLst>
                                  <p:childTnLst>
                                    <p:animEffect transition="out" filter="fade">
                                      <p:cBhvr>
                                        <p:cTn id="13" dur="500" tmFilter="0, 0; .2, .5; .8, .5; 1, 0"/>
                                        <p:tgtEl>
                                          <p:spTgt spid="50"/>
                                        </p:tgtEl>
                                      </p:cBhvr>
                                    </p:animEffect>
                                    <p:animScale>
                                      <p:cBhvr>
                                        <p:cTn id="14" dur="250" autoRev="1" fill="hold"/>
                                        <p:tgtEl>
                                          <p:spTgt spid="50"/>
                                        </p:tgtEl>
                                      </p:cBhvr>
                                      <p:by x="105000" y="105000"/>
                                    </p:animScale>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76"/>
                                        </p:tgtEl>
                                        <p:attrNameLst>
                                          <p:attrName>style.visibility</p:attrName>
                                        </p:attrNameLst>
                                      </p:cBhvr>
                                      <p:to>
                                        <p:strVal val="visible"/>
                                      </p:to>
                                    </p:set>
                                    <p:animEffect transition="in" filter="wipe(left)">
                                      <p:cBhvr>
                                        <p:cTn id="18" dur="500"/>
                                        <p:tgtEl>
                                          <p:spTgt spid="76"/>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77"/>
                                        </p:tgtEl>
                                        <p:attrNameLst>
                                          <p:attrName>style.visibility</p:attrName>
                                        </p:attrNameLst>
                                      </p:cBhvr>
                                      <p:to>
                                        <p:strVal val="visible"/>
                                      </p:to>
                                    </p:set>
                                    <p:animEffect transition="in" filter="wipe(left)">
                                      <p:cBhvr>
                                        <p:cTn id="21"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p:bldP spid="5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9913775" y="2092321"/>
            <a:ext cx="937889" cy="937888"/>
            <a:chOff x="5677589" y="2336069"/>
            <a:chExt cx="937889" cy="937888"/>
          </a:xfrm>
        </p:grpSpPr>
        <p:grpSp>
          <p:nvGrpSpPr>
            <p:cNvPr id="39" name="组合 38"/>
            <p:cNvGrpSpPr/>
            <p:nvPr/>
          </p:nvGrpSpPr>
          <p:grpSpPr>
            <a:xfrm>
              <a:off x="5677589" y="2336069"/>
              <a:ext cx="937889" cy="937888"/>
              <a:chOff x="2510459" y="1930711"/>
              <a:chExt cx="1285160" cy="1285158"/>
            </a:xfrm>
          </p:grpSpPr>
          <p:sp>
            <p:nvSpPr>
              <p:cNvPr id="40" name="Freeform 22"/>
              <p:cNvSpPr/>
              <p:nvPr/>
            </p:nvSpPr>
            <p:spPr bwMode="auto">
              <a:xfrm>
                <a:off x="2510459" y="1930711"/>
                <a:ext cx="1285160" cy="1285158"/>
              </a:xfrm>
              <a:prstGeom prst="ellipse">
                <a:avLst/>
              </a:prstGeom>
              <a:gradFill rotWithShape="1">
                <a:gsLst>
                  <a:gs pos="63000">
                    <a:srgbClr val="ECECEC"/>
                  </a:gs>
                  <a:gs pos="100000">
                    <a:srgbClr val="F7F7F7"/>
                  </a:gs>
                  <a:gs pos="9000">
                    <a:srgbClr val="BEBEBE"/>
                  </a:gs>
                </a:gsLst>
                <a:lin ang="4200000" scaled="0"/>
              </a:gradFill>
              <a:ln w="31750">
                <a:gradFill>
                  <a:gsLst>
                    <a:gs pos="0">
                      <a:schemeClr val="bg1"/>
                    </a:gs>
                    <a:gs pos="100000">
                      <a:schemeClr val="bg1">
                        <a:lumMod val="85000"/>
                      </a:schemeClr>
                    </a:gs>
                  </a:gsLst>
                  <a:lin ang="4200000" scaled="0"/>
                </a:gradFill>
              </a:ln>
              <a:effectLst>
                <a:outerShdw blurRad="203200" dist="127000" dir="4200000" sx="102000" sy="102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41" name="椭圆 40"/>
              <p:cNvSpPr>
                <a:spLocks noChangeAspect="1"/>
              </p:cNvSpPr>
              <p:nvPr/>
            </p:nvSpPr>
            <p:spPr>
              <a:xfrm>
                <a:off x="2709659" y="2129911"/>
                <a:ext cx="886760" cy="886759"/>
              </a:xfrm>
              <a:prstGeom prst="ellipse">
                <a:avLst/>
              </a:prstGeom>
              <a:solidFill>
                <a:schemeClr val="accent1"/>
              </a:solidFill>
              <a:ln>
                <a:noFill/>
              </a:ln>
              <a:effectLst>
                <a:innerShdw blurRad="63500" dist="50800" dir="13200000">
                  <a:prstClr val="black">
                    <a:alpha val="50000"/>
                  </a:prstClr>
                </a:innerShdw>
              </a:effectLst>
              <a:extLst>
                <a:ext uri="{91240B29-F687-4F45-9708-019B960494DF}">
                  <a14:hiddenLine xmlns:a14="http://schemas.microsoft.com/office/drawing/2010/main" w="9525">
                    <a:solidFill>
                      <a:srgbClr val="000000"/>
                    </a:solidFill>
                    <a:round/>
                  </a14:hiddenLine>
                </a:ext>
              </a:extLst>
            </p:spPr>
            <p:txBody>
              <a:bodyPr anchor="ctr"/>
              <a:lstStyle/>
              <a:p>
                <a:pPr algn="ctr">
                  <a:spcBef>
                    <a:spcPct val="0"/>
                  </a:spcBef>
                  <a:buFont typeface="Arial" panose="020B0604020202020204" pitchFamily="34" charset="0"/>
                  <a:buNone/>
                </a:pPr>
                <a:endParaRPr lang="zh-CN" altLang="en-US" sz="2400" dirty="0">
                  <a:solidFill>
                    <a:srgbClr val="FFFFFF"/>
                  </a:solidFill>
                  <a:latin typeface="微软雅黑" panose="020B0503020204020204" pitchFamily="34" charset="-122"/>
                  <a:ea typeface="微软雅黑" panose="020B0503020204020204" pitchFamily="34" charset="-122"/>
                </a:endParaRPr>
              </a:p>
            </p:txBody>
          </p:sp>
        </p:grpSp>
        <p:grpSp>
          <p:nvGrpSpPr>
            <p:cNvPr id="14" name="Group 92"/>
            <p:cNvGrpSpPr>
              <a:grpSpLocks noChangeAspect="1"/>
            </p:cNvGrpSpPr>
            <p:nvPr/>
          </p:nvGrpSpPr>
          <p:grpSpPr>
            <a:xfrm>
              <a:off x="5942802" y="2678110"/>
              <a:ext cx="407462" cy="253807"/>
              <a:chOff x="5172076" y="1938338"/>
              <a:chExt cx="471488" cy="293688"/>
            </a:xfrm>
            <a:solidFill>
              <a:schemeClr val="bg1">
                <a:lumMod val="95000"/>
              </a:schemeClr>
            </a:solidFill>
          </p:grpSpPr>
          <p:sp>
            <p:nvSpPr>
              <p:cNvPr id="15" name="Freeform 8"/>
              <p:cNvSpPr>
                <a:spLocks noEditPoints="1"/>
              </p:cNvSpPr>
              <p:nvPr/>
            </p:nvSpPr>
            <p:spPr bwMode="auto">
              <a:xfrm>
                <a:off x="5172076" y="1938338"/>
                <a:ext cx="471488" cy="293688"/>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6 h 78"/>
                  <a:gd name="T16" fmla="*/ 113 w 125"/>
                  <a:gd name="T17" fmla="*/ 18 h 78"/>
                  <a:gd name="T18" fmla="*/ 104 w 125"/>
                  <a:gd name="T19" fmla="*/ 69 h 78"/>
                  <a:gd name="T20" fmla="*/ 10 w 125"/>
                  <a:gd name="T21" fmla="*/ 69 h 78"/>
                  <a:gd name="T22" fmla="*/ 10 w 125"/>
                  <a:gd name="T23" fmla="*/ 10 h 78"/>
                  <a:gd name="T24" fmla="*/ 104 w 125"/>
                  <a:gd name="T25" fmla="*/ 10 h 78"/>
                  <a:gd name="T26" fmla="*/ 104 w 125"/>
                  <a:gd name="T27" fmla="*/ 6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6"/>
                      <a:pt x="125" y="26"/>
                      <a:pt x="125" y="26"/>
                    </a:cubicBezTo>
                    <a:cubicBezTo>
                      <a:pt x="125" y="17"/>
                      <a:pt x="116" y="18"/>
                      <a:pt x="113" y="18"/>
                    </a:cubicBezTo>
                    <a:close/>
                    <a:moveTo>
                      <a:pt x="104" y="69"/>
                    </a:moveTo>
                    <a:cubicBezTo>
                      <a:pt x="10" y="69"/>
                      <a:pt x="10" y="69"/>
                      <a:pt x="10" y="69"/>
                    </a:cubicBezTo>
                    <a:cubicBezTo>
                      <a:pt x="10" y="10"/>
                      <a:pt x="10" y="10"/>
                      <a:pt x="10" y="10"/>
                    </a:cubicBezTo>
                    <a:cubicBezTo>
                      <a:pt x="104" y="10"/>
                      <a:pt x="104" y="10"/>
                      <a:pt x="104" y="10"/>
                    </a:cubicBezTo>
                    <a:lnTo>
                      <a:pt x="104"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535">
                  <a:latin typeface="微软雅黑" panose="020B0503020204020204" pitchFamily="34" charset="-122"/>
                  <a:ea typeface="微软雅黑" panose="020B0503020204020204" pitchFamily="34" charset="-122"/>
                </a:endParaRPr>
              </a:p>
            </p:txBody>
          </p:sp>
          <p:sp>
            <p:nvSpPr>
              <p:cNvPr id="16" name="Rectangle 9"/>
              <p:cNvSpPr>
                <a:spLocks noChangeArrowheads="1"/>
              </p:cNvSpPr>
              <p:nvPr/>
            </p:nvSpPr>
            <p:spPr bwMode="auto">
              <a:xfrm>
                <a:off x="5235576" y="2001838"/>
                <a:ext cx="904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en-US" sz="2535">
                  <a:latin typeface="微软雅黑" panose="020B0503020204020204" pitchFamily="34" charset="-122"/>
                  <a:ea typeface="微软雅黑" panose="020B0503020204020204" pitchFamily="34" charset="-122"/>
                </a:endParaRPr>
              </a:p>
            </p:txBody>
          </p:sp>
          <p:sp>
            <p:nvSpPr>
              <p:cNvPr id="17" name="Rectangle 10"/>
              <p:cNvSpPr>
                <a:spLocks noChangeArrowheads="1"/>
              </p:cNvSpPr>
              <p:nvPr/>
            </p:nvSpPr>
            <p:spPr bwMode="auto">
              <a:xfrm>
                <a:off x="5341938" y="2001838"/>
                <a:ext cx="85725"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en-US" sz="2535">
                  <a:latin typeface="微软雅黑" panose="020B0503020204020204" pitchFamily="34" charset="-122"/>
                  <a:ea typeface="微软雅黑" panose="020B0503020204020204" pitchFamily="34" charset="-122"/>
                </a:endParaRPr>
              </a:p>
            </p:txBody>
          </p:sp>
        </p:grpSp>
      </p:grpSp>
      <p:sp>
        <p:nvSpPr>
          <p:cNvPr id="76" name="TextBox 42"/>
          <p:cNvSpPr txBox="1"/>
          <p:nvPr/>
        </p:nvSpPr>
        <p:spPr>
          <a:xfrm>
            <a:off x="8872220" y="1242695"/>
            <a:ext cx="3021330" cy="398780"/>
          </a:xfrm>
          <a:prstGeom prst="rect">
            <a:avLst/>
          </a:prstGeom>
          <a:noFill/>
        </p:spPr>
        <p:txBody>
          <a:bodyPr wrap="square" rtlCol="0">
            <a:spAutoFit/>
          </a:bodyPr>
          <a:lstStyle/>
          <a:p>
            <a:pPr algn="ctr"/>
            <a:r>
              <a:rPr lang="zh-CN" altLang="en-US" sz="2000" b="1" dirty="0">
                <a:solidFill>
                  <a:schemeClr val="accent1"/>
                </a:solidFill>
              </a:rPr>
              <a:t>工资水平</a:t>
            </a:r>
          </a:p>
        </p:txBody>
      </p:sp>
      <p:sp>
        <p:nvSpPr>
          <p:cNvPr id="77" name="矩形 76"/>
          <p:cNvSpPr>
            <a:spLocks noChangeArrowheads="1"/>
          </p:cNvSpPr>
          <p:nvPr/>
        </p:nvSpPr>
        <p:spPr bwMode="auto">
          <a:xfrm>
            <a:off x="9115818" y="1641323"/>
            <a:ext cx="2533441" cy="312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10000"/>
              </a:lnSpc>
              <a:spcBef>
                <a:spcPct val="0"/>
              </a:spcBef>
              <a:buNone/>
            </a:pPr>
            <a:r>
              <a:rPr lang="zh-CN" altLang="en-US" sz="1400" dirty="0">
                <a:solidFill>
                  <a:schemeClr val="tx1">
                    <a:lumMod val="75000"/>
                    <a:lumOff val="25000"/>
                  </a:schemeClr>
                </a:solidFill>
                <a:sym typeface="微软雅黑" panose="020B0503020204020204" pitchFamily="34" charset="-122"/>
              </a:rPr>
              <a:t>计算全国的平均月薪</a:t>
            </a:r>
          </a:p>
        </p:txBody>
      </p:sp>
      <p:sp>
        <p:nvSpPr>
          <p:cNvPr id="58" name="矩形 57"/>
          <p:cNvSpPr>
            <a:spLocks noChangeArrowheads="1"/>
          </p:cNvSpPr>
          <p:nvPr/>
        </p:nvSpPr>
        <p:spPr bwMode="auto">
          <a:xfrm>
            <a:off x="1191531" y="165975"/>
            <a:ext cx="1814830"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数据分析</a:t>
            </a:r>
          </a:p>
        </p:txBody>
      </p:sp>
      <p:pic>
        <p:nvPicPr>
          <p:cNvPr id="2" name="图片 1"/>
          <p:cNvPicPr>
            <a:picLocks noChangeAspect="1"/>
          </p:cNvPicPr>
          <p:nvPr/>
        </p:nvPicPr>
        <p:blipFill>
          <a:blip r:embed="rId3"/>
          <a:stretch>
            <a:fillRect/>
          </a:stretch>
        </p:blipFill>
        <p:spPr>
          <a:xfrm>
            <a:off x="134620" y="1242695"/>
            <a:ext cx="8737600" cy="5537200"/>
          </a:xfrm>
          <a:prstGeom prst="rect">
            <a:avLst/>
          </a:prstGeom>
        </p:spPr>
      </p:pic>
      <p:sp>
        <p:nvSpPr>
          <p:cNvPr id="3" name="文本框 2"/>
          <p:cNvSpPr txBox="1"/>
          <p:nvPr/>
        </p:nvSpPr>
        <p:spPr>
          <a:xfrm>
            <a:off x="10294620" y="4175125"/>
            <a:ext cx="487680" cy="460375"/>
          </a:xfrm>
          <a:prstGeom prst="rect">
            <a:avLst/>
          </a:prstGeom>
          <a:noFill/>
        </p:spPr>
        <p:txBody>
          <a:bodyPr wrap="none" rtlCol="0">
            <a:spAutoFit/>
          </a:bodyPr>
          <a:lstStyle/>
          <a:p>
            <a:r>
              <a:rPr lang="zh-CN" altLang="en-US" sz="2400">
                <a:ln/>
                <a:solidFill>
                  <a:schemeClr val="accent1"/>
                </a:solidFill>
                <a:effectLst>
                  <a:outerShdw blurRad="38100" dist="25400" dir="5400000" algn="ctr" rotWithShape="0">
                    <a:srgbClr val="6E747A">
                      <a:alpha val="43000"/>
                    </a:srgbClr>
                  </a:outerShdw>
                </a:effectLst>
              </a:rPr>
              <a:t>②</a:t>
            </a:r>
          </a:p>
        </p:txBody>
      </p:sp>
    </p:spTree>
  </p:cSld>
  <p:clrMapOvr>
    <a:masterClrMapping/>
  </p:clrMapOvr>
  <mc:AlternateContent xmlns:mc="http://schemas.openxmlformats.org/markup-compatibility/2006" xmlns:p14="http://schemas.microsoft.com/office/powerpoint/2010/main">
    <mc:Choice Requires="p14">
      <p:transition spd="slow">
        <p:pull dir="ld"/>
      </p:transition>
    </mc:Choice>
    <mc:Fallback xmlns="">
      <p:transition spd="slow">
        <p:pull dir="l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par>
                                <p:cTn id="8" presetID="21" presetClass="entr" presetSubtype="1" fill="hold" nodeType="withEffect">
                                  <p:stCondLst>
                                    <p:cond delay="500"/>
                                  </p:stCondLst>
                                  <p:childTnLst>
                                    <p:set>
                                      <p:cBhvr>
                                        <p:cTn id="9" dur="1" fill="hold">
                                          <p:stCondLst>
                                            <p:cond delay="0"/>
                                          </p:stCondLst>
                                        </p:cTn>
                                        <p:tgtEl>
                                          <p:spTgt spid="50"/>
                                        </p:tgtEl>
                                        <p:attrNameLst>
                                          <p:attrName>style.visibility</p:attrName>
                                        </p:attrNameLst>
                                      </p:cBhvr>
                                      <p:to>
                                        <p:strVal val="visible"/>
                                      </p:to>
                                    </p:set>
                                    <p:animEffect transition="in" filter="wheel(1)">
                                      <p:cBhvr>
                                        <p:cTn id="10" dur="500"/>
                                        <p:tgtEl>
                                          <p:spTgt spid="50"/>
                                        </p:tgtEl>
                                      </p:cBhvr>
                                    </p:animEffect>
                                  </p:childTnLst>
                                </p:cTn>
                              </p:par>
                            </p:childTnLst>
                          </p:cTn>
                        </p:par>
                        <p:par>
                          <p:cTn id="11" fill="hold">
                            <p:stCondLst>
                              <p:cond delay="500"/>
                            </p:stCondLst>
                            <p:childTnLst>
                              <p:par>
                                <p:cTn id="12" presetID="26" presetClass="emph" presetSubtype="0" fill="hold" nodeType="afterEffect">
                                  <p:stCondLst>
                                    <p:cond delay="0"/>
                                  </p:stCondLst>
                                  <p:childTnLst>
                                    <p:animEffect transition="out" filter="fade">
                                      <p:cBhvr>
                                        <p:cTn id="13" dur="500" tmFilter="0, 0; .2, .5; .8, .5; 1, 0"/>
                                        <p:tgtEl>
                                          <p:spTgt spid="50"/>
                                        </p:tgtEl>
                                      </p:cBhvr>
                                    </p:animEffect>
                                    <p:animScale>
                                      <p:cBhvr>
                                        <p:cTn id="14" dur="250" autoRev="1" fill="hold"/>
                                        <p:tgtEl>
                                          <p:spTgt spid="50"/>
                                        </p:tgtEl>
                                      </p:cBhvr>
                                      <p:by x="105000" y="105000"/>
                                    </p:animScale>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76"/>
                                        </p:tgtEl>
                                        <p:attrNameLst>
                                          <p:attrName>style.visibility</p:attrName>
                                        </p:attrNameLst>
                                      </p:cBhvr>
                                      <p:to>
                                        <p:strVal val="visible"/>
                                      </p:to>
                                    </p:set>
                                    <p:animEffect transition="in" filter="wipe(left)">
                                      <p:cBhvr>
                                        <p:cTn id="18" dur="500"/>
                                        <p:tgtEl>
                                          <p:spTgt spid="76"/>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77"/>
                                        </p:tgtEl>
                                        <p:attrNameLst>
                                          <p:attrName>style.visibility</p:attrName>
                                        </p:attrNameLst>
                                      </p:cBhvr>
                                      <p:to>
                                        <p:strVal val="visible"/>
                                      </p:to>
                                    </p:set>
                                    <p:animEffect transition="in" filter="wipe(left)">
                                      <p:cBhvr>
                                        <p:cTn id="21"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p:bldP spid="5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10492580" y="1183892"/>
            <a:ext cx="937889" cy="937888"/>
            <a:chOff x="7107294" y="3441225"/>
            <a:chExt cx="937889" cy="937888"/>
          </a:xfrm>
        </p:grpSpPr>
        <p:grpSp>
          <p:nvGrpSpPr>
            <p:cNvPr id="42" name="组合 41"/>
            <p:cNvGrpSpPr/>
            <p:nvPr/>
          </p:nvGrpSpPr>
          <p:grpSpPr>
            <a:xfrm>
              <a:off x="7107294" y="3441225"/>
              <a:ext cx="937889" cy="937888"/>
              <a:chOff x="2510459" y="1930711"/>
              <a:chExt cx="1285160" cy="1285158"/>
            </a:xfrm>
          </p:grpSpPr>
          <p:sp>
            <p:nvSpPr>
              <p:cNvPr id="43" name="Freeform 22"/>
              <p:cNvSpPr/>
              <p:nvPr/>
            </p:nvSpPr>
            <p:spPr bwMode="auto">
              <a:xfrm>
                <a:off x="2510459" y="1930711"/>
                <a:ext cx="1285160" cy="1285158"/>
              </a:xfrm>
              <a:prstGeom prst="ellipse">
                <a:avLst/>
              </a:prstGeom>
              <a:gradFill rotWithShape="1">
                <a:gsLst>
                  <a:gs pos="63000">
                    <a:srgbClr val="ECECEC"/>
                  </a:gs>
                  <a:gs pos="100000">
                    <a:srgbClr val="F7F7F7"/>
                  </a:gs>
                  <a:gs pos="9000">
                    <a:srgbClr val="BEBEBE"/>
                  </a:gs>
                </a:gsLst>
                <a:lin ang="4200000" scaled="0"/>
              </a:gradFill>
              <a:ln w="31750">
                <a:gradFill>
                  <a:gsLst>
                    <a:gs pos="0">
                      <a:schemeClr val="bg1"/>
                    </a:gs>
                    <a:gs pos="100000">
                      <a:schemeClr val="bg1">
                        <a:lumMod val="85000"/>
                      </a:schemeClr>
                    </a:gs>
                  </a:gsLst>
                  <a:lin ang="4200000" scaled="0"/>
                </a:gradFill>
              </a:ln>
              <a:effectLst>
                <a:outerShdw blurRad="203200" dist="127000" dir="4200000" sx="102000" sy="102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44" name="椭圆 43"/>
              <p:cNvSpPr>
                <a:spLocks noChangeAspect="1"/>
              </p:cNvSpPr>
              <p:nvPr/>
            </p:nvSpPr>
            <p:spPr>
              <a:xfrm>
                <a:off x="2709659" y="2129911"/>
                <a:ext cx="886760" cy="886759"/>
              </a:xfrm>
              <a:prstGeom prst="ellipse">
                <a:avLst/>
              </a:prstGeom>
              <a:solidFill>
                <a:schemeClr val="accent2"/>
              </a:solidFill>
              <a:ln>
                <a:noFill/>
              </a:ln>
              <a:effectLst>
                <a:innerShdw blurRad="63500" dist="50800" dir="13200000">
                  <a:prstClr val="black">
                    <a:alpha val="50000"/>
                  </a:prstClr>
                </a:innerShdw>
              </a:effectLst>
              <a:extLst>
                <a:ext uri="{91240B29-F687-4F45-9708-019B960494DF}">
                  <a14:hiddenLine xmlns:a14="http://schemas.microsoft.com/office/drawing/2010/main" w="9525">
                    <a:solidFill>
                      <a:srgbClr val="000000"/>
                    </a:solidFill>
                    <a:round/>
                  </a14:hiddenLine>
                </a:ext>
              </a:extLst>
            </p:spPr>
            <p:txBody>
              <a:bodyPr anchor="ctr"/>
              <a:lstStyle/>
              <a:p>
                <a:pPr algn="ctr">
                  <a:spcBef>
                    <a:spcPct val="0"/>
                  </a:spcBef>
                  <a:buFont typeface="Arial" panose="020B0604020202020204" pitchFamily="34" charset="0"/>
                  <a:buNone/>
                </a:pPr>
                <a:endParaRPr lang="zh-CN" altLang="en-US" sz="2400" dirty="0">
                  <a:solidFill>
                    <a:srgbClr val="FFFFFF"/>
                  </a:solidFill>
                  <a:latin typeface="微软雅黑" panose="020B0503020204020204" pitchFamily="34" charset="-122"/>
                  <a:ea typeface="微软雅黑" panose="020B0503020204020204" pitchFamily="34" charset="-122"/>
                </a:endParaRPr>
              </a:p>
            </p:txBody>
          </p:sp>
        </p:grpSp>
        <p:grpSp>
          <p:nvGrpSpPr>
            <p:cNvPr id="21" name="组合 20"/>
            <p:cNvGrpSpPr>
              <a:grpSpLocks noChangeAspect="1"/>
            </p:cNvGrpSpPr>
            <p:nvPr/>
          </p:nvGrpSpPr>
          <p:grpSpPr>
            <a:xfrm>
              <a:off x="7384712" y="3780889"/>
              <a:ext cx="383052" cy="258560"/>
              <a:chOff x="5356779" y="2874996"/>
              <a:chExt cx="240638" cy="182454"/>
            </a:xfrm>
          </p:grpSpPr>
          <p:sp>
            <p:nvSpPr>
              <p:cNvPr id="22" name="Freeform 12"/>
              <p:cNvSpPr/>
              <p:nvPr/>
            </p:nvSpPr>
            <p:spPr bwMode="auto">
              <a:xfrm>
                <a:off x="5364675" y="2874996"/>
                <a:ext cx="232742" cy="113878"/>
              </a:xfrm>
              <a:custGeom>
                <a:avLst/>
                <a:gdLst>
                  <a:gd name="T0" fmla="*/ 103 w 237"/>
                  <a:gd name="T1" fmla="*/ 99 h 116"/>
                  <a:gd name="T2" fmla="*/ 134 w 237"/>
                  <a:gd name="T3" fmla="*/ 95 h 116"/>
                  <a:gd name="T4" fmla="*/ 226 w 237"/>
                  <a:gd name="T5" fmla="*/ 12 h 116"/>
                  <a:gd name="T6" fmla="*/ 219 w 237"/>
                  <a:gd name="T7" fmla="*/ 0 h 116"/>
                  <a:gd name="T8" fmla="*/ 13 w 237"/>
                  <a:gd name="T9" fmla="*/ 0 h 116"/>
                  <a:gd name="T10" fmla="*/ 6 w 237"/>
                  <a:gd name="T11" fmla="*/ 10 h 116"/>
                  <a:gd name="T12" fmla="*/ 103 w 237"/>
                  <a:gd name="T13" fmla="*/ 99 h 116"/>
                </a:gdLst>
                <a:ahLst/>
                <a:cxnLst>
                  <a:cxn ang="0">
                    <a:pos x="T0" y="T1"/>
                  </a:cxn>
                  <a:cxn ang="0">
                    <a:pos x="T2" y="T3"/>
                  </a:cxn>
                  <a:cxn ang="0">
                    <a:pos x="T4" y="T5"/>
                  </a:cxn>
                  <a:cxn ang="0">
                    <a:pos x="T6" y="T7"/>
                  </a:cxn>
                  <a:cxn ang="0">
                    <a:pos x="T8" y="T9"/>
                  </a:cxn>
                  <a:cxn ang="0">
                    <a:pos x="T10" y="T11"/>
                  </a:cxn>
                  <a:cxn ang="0">
                    <a:pos x="T12" y="T13"/>
                  </a:cxn>
                </a:cxnLst>
                <a:rect l="0" t="0" r="r" b="b"/>
                <a:pathLst>
                  <a:path w="237" h="116">
                    <a:moveTo>
                      <a:pt x="103" y="99"/>
                    </a:moveTo>
                    <a:cubicBezTo>
                      <a:pt x="103" y="99"/>
                      <a:pt x="115" y="116"/>
                      <a:pt x="134" y="95"/>
                    </a:cubicBezTo>
                    <a:cubicBezTo>
                      <a:pt x="226" y="12"/>
                      <a:pt x="226" y="12"/>
                      <a:pt x="226" y="12"/>
                    </a:cubicBezTo>
                    <a:cubicBezTo>
                      <a:pt x="226" y="12"/>
                      <a:pt x="237" y="1"/>
                      <a:pt x="219" y="0"/>
                    </a:cubicBezTo>
                    <a:cubicBezTo>
                      <a:pt x="13" y="0"/>
                      <a:pt x="13" y="0"/>
                      <a:pt x="13" y="0"/>
                    </a:cubicBezTo>
                    <a:cubicBezTo>
                      <a:pt x="13" y="0"/>
                      <a:pt x="0" y="1"/>
                      <a:pt x="6" y="10"/>
                    </a:cubicBezTo>
                    <a:lnTo>
                      <a:pt x="103" y="9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3"/>
              <p:cNvSpPr/>
              <p:nvPr/>
            </p:nvSpPr>
            <p:spPr bwMode="auto">
              <a:xfrm>
                <a:off x="5515126" y="2893699"/>
                <a:ext cx="81460" cy="149205"/>
              </a:xfrm>
              <a:custGeom>
                <a:avLst/>
                <a:gdLst>
                  <a:gd name="T0" fmla="*/ 82 w 83"/>
                  <a:gd name="T1" fmla="*/ 132 h 152"/>
                  <a:gd name="T2" fmla="*/ 82 w 83"/>
                  <a:gd name="T3" fmla="*/ 17 h 152"/>
                  <a:gd name="T4" fmla="*/ 70 w 83"/>
                  <a:gd name="T5" fmla="*/ 12 h 152"/>
                  <a:gd name="T6" fmla="*/ 6 w 83"/>
                  <a:gd name="T7" fmla="*/ 74 h 152"/>
                  <a:gd name="T8" fmla="*/ 10 w 83"/>
                  <a:gd name="T9" fmla="*/ 84 h 152"/>
                  <a:gd name="T10" fmla="*/ 67 w 83"/>
                  <a:gd name="T11" fmla="*/ 137 h 152"/>
                  <a:gd name="T12" fmla="*/ 82 w 83"/>
                  <a:gd name="T13" fmla="*/ 132 h 152"/>
                </a:gdLst>
                <a:ahLst/>
                <a:cxnLst>
                  <a:cxn ang="0">
                    <a:pos x="T0" y="T1"/>
                  </a:cxn>
                  <a:cxn ang="0">
                    <a:pos x="T2" y="T3"/>
                  </a:cxn>
                  <a:cxn ang="0">
                    <a:pos x="T4" y="T5"/>
                  </a:cxn>
                  <a:cxn ang="0">
                    <a:pos x="T6" y="T7"/>
                  </a:cxn>
                  <a:cxn ang="0">
                    <a:pos x="T8" y="T9"/>
                  </a:cxn>
                  <a:cxn ang="0">
                    <a:pos x="T10" y="T11"/>
                  </a:cxn>
                  <a:cxn ang="0">
                    <a:pos x="T12" y="T13"/>
                  </a:cxn>
                </a:cxnLst>
                <a:rect l="0" t="0" r="r" b="b"/>
                <a:pathLst>
                  <a:path w="83" h="152">
                    <a:moveTo>
                      <a:pt x="82" y="132"/>
                    </a:moveTo>
                    <a:cubicBezTo>
                      <a:pt x="82" y="17"/>
                      <a:pt x="82" y="17"/>
                      <a:pt x="82" y="17"/>
                    </a:cubicBezTo>
                    <a:cubicBezTo>
                      <a:pt x="80" y="0"/>
                      <a:pt x="70" y="12"/>
                      <a:pt x="70" y="12"/>
                    </a:cubicBezTo>
                    <a:cubicBezTo>
                      <a:pt x="6" y="74"/>
                      <a:pt x="6" y="74"/>
                      <a:pt x="6" y="74"/>
                    </a:cubicBezTo>
                    <a:cubicBezTo>
                      <a:pt x="0" y="80"/>
                      <a:pt x="10" y="84"/>
                      <a:pt x="10" y="84"/>
                    </a:cubicBezTo>
                    <a:cubicBezTo>
                      <a:pt x="67" y="137"/>
                      <a:pt x="67" y="137"/>
                      <a:pt x="67" y="137"/>
                    </a:cubicBezTo>
                    <a:cubicBezTo>
                      <a:pt x="83" y="152"/>
                      <a:pt x="82" y="132"/>
                      <a:pt x="82" y="132"/>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4"/>
              <p:cNvSpPr/>
              <p:nvPr/>
            </p:nvSpPr>
            <p:spPr bwMode="auto">
              <a:xfrm>
                <a:off x="5362597" y="2980977"/>
                <a:ext cx="229832" cy="76473"/>
              </a:xfrm>
              <a:custGeom>
                <a:avLst/>
                <a:gdLst>
                  <a:gd name="T0" fmla="*/ 224 w 234"/>
                  <a:gd name="T1" fmla="*/ 66 h 78"/>
                  <a:gd name="T2" fmla="*/ 144 w 234"/>
                  <a:gd name="T3" fmla="*/ 0 h 78"/>
                  <a:gd name="T4" fmla="*/ 117 w 234"/>
                  <a:gd name="T5" fmla="*/ 13 h 78"/>
                  <a:gd name="T6" fmla="*/ 90 w 234"/>
                  <a:gd name="T7" fmla="*/ 0 h 78"/>
                  <a:gd name="T8" fmla="*/ 10 w 234"/>
                  <a:gd name="T9" fmla="*/ 66 h 78"/>
                  <a:gd name="T10" fmla="*/ 13 w 234"/>
                  <a:gd name="T11" fmla="*/ 78 h 78"/>
                  <a:gd name="T12" fmla="*/ 117 w 234"/>
                  <a:gd name="T13" fmla="*/ 78 h 78"/>
                  <a:gd name="T14" fmla="*/ 118 w 234"/>
                  <a:gd name="T15" fmla="*/ 78 h 78"/>
                  <a:gd name="T16" fmla="*/ 221 w 234"/>
                  <a:gd name="T17" fmla="*/ 78 h 78"/>
                  <a:gd name="T18" fmla="*/ 224 w 234"/>
                  <a:gd name="T19" fmla="*/ 6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78">
                    <a:moveTo>
                      <a:pt x="224" y="66"/>
                    </a:moveTo>
                    <a:cubicBezTo>
                      <a:pt x="144" y="0"/>
                      <a:pt x="144" y="0"/>
                      <a:pt x="144" y="0"/>
                    </a:cubicBezTo>
                    <a:cubicBezTo>
                      <a:pt x="144" y="0"/>
                      <a:pt x="132" y="12"/>
                      <a:pt x="117" y="13"/>
                    </a:cubicBezTo>
                    <a:cubicBezTo>
                      <a:pt x="102" y="12"/>
                      <a:pt x="90" y="0"/>
                      <a:pt x="90" y="0"/>
                    </a:cubicBezTo>
                    <a:cubicBezTo>
                      <a:pt x="10" y="66"/>
                      <a:pt x="10" y="66"/>
                      <a:pt x="10" y="66"/>
                    </a:cubicBezTo>
                    <a:cubicBezTo>
                      <a:pt x="0" y="73"/>
                      <a:pt x="13" y="78"/>
                      <a:pt x="13" y="78"/>
                    </a:cubicBezTo>
                    <a:cubicBezTo>
                      <a:pt x="117" y="78"/>
                      <a:pt x="117" y="78"/>
                      <a:pt x="117" y="78"/>
                    </a:cubicBezTo>
                    <a:cubicBezTo>
                      <a:pt x="118" y="78"/>
                      <a:pt x="118" y="78"/>
                      <a:pt x="118" y="78"/>
                    </a:cubicBezTo>
                    <a:cubicBezTo>
                      <a:pt x="221" y="78"/>
                      <a:pt x="221" y="78"/>
                      <a:pt x="221" y="78"/>
                    </a:cubicBezTo>
                    <a:cubicBezTo>
                      <a:pt x="221" y="78"/>
                      <a:pt x="234" y="73"/>
                      <a:pt x="224" y="66"/>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5"/>
              <p:cNvSpPr/>
              <p:nvPr/>
            </p:nvSpPr>
            <p:spPr bwMode="auto">
              <a:xfrm>
                <a:off x="5356779" y="2896608"/>
                <a:ext cx="88525" cy="143386"/>
              </a:xfrm>
              <a:custGeom>
                <a:avLst/>
                <a:gdLst>
                  <a:gd name="T0" fmla="*/ 1 w 90"/>
                  <a:gd name="T1" fmla="*/ 127 h 146"/>
                  <a:gd name="T2" fmla="*/ 1 w 90"/>
                  <a:gd name="T3" fmla="*/ 17 h 146"/>
                  <a:gd name="T4" fmla="*/ 14 w 90"/>
                  <a:gd name="T5" fmla="*/ 11 h 146"/>
                  <a:gd name="T6" fmla="*/ 84 w 90"/>
                  <a:gd name="T7" fmla="*/ 71 h 146"/>
                  <a:gd name="T8" fmla="*/ 79 w 90"/>
                  <a:gd name="T9" fmla="*/ 81 h 146"/>
                  <a:gd name="T10" fmla="*/ 17 w 90"/>
                  <a:gd name="T11" fmla="*/ 131 h 146"/>
                  <a:gd name="T12" fmla="*/ 1 w 90"/>
                  <a:gd name="T13" fmla="*/ 127 h 146"/>
                </a:gdLst>
                <a:ahLst/>
                <a:cxnLst>
                  <a:cxn ang="0">
                    <a:pos x="T0" y="T1"/>
                  </a:cxn>
                  <a:cxn ang="0">
                    <a:pos x="T2" y="T3"/>
                  </a:cxn>
                  <a:cxn ang="0">
                    <a:pos x="T4" y="T5"/>
                  </a:cxn>
                  <a:cxn ang="0">
                    <a:pos x="T6" y="T7"/>
                  </a:cxn>
                  <a:cxn ang="0">
                    <a:pos x="T8" y="T9"/>
                  </a:cxn>
                  <a:cxn ang="0">
                    <a:pos x="T10" y="T11"/>
                  </a:cxn>
                  <a:cxn ang="0">
                    <a:pos x="T12" y="T13"/>
                  </a:cxn>
                </a:cxnLst>
                <a:rect l="0" t="0" r="r" b="b"/>
                <a:pathLst>
                  <a:path w="90" h="146">
                    <a:moveTo>
                      <a:pt x="1" y="127"/>
                    </a:moveTo>
                    <a:cubicBezTo>
                      <a:pt x="1" y="17"/>
                      <a:pt x="1" y="17"/>
                      <a:pt x="1" y="17"/>
                    </a:cubicBezTo>
                    <a:cubicBezTo>
                      <a:pt x="4" y="0"/>
                      <a:pt x="14" y="11"/>
                      <a:pt x="14" y="11"/>
                    </a:cubicBezTo>
                    <a:cubicBezTo>
                      <a:pt x="84" y="71"/>
                      <a:pt x="84" y="71"/>
                      <a:pt x="84" y="71"/>
                    </a:cubicBezTo>
                    <a:cubicBezTo>
                      <a:pt x="90" y="76"/>
                      <a:pt x="79" y="81"/>
                      <a:pt x="79" y="81"/>
                    </a:cubicBezTo>
                    <a:cubicBezTo>
                      <a:pt x="17" y="131"/>
                      <a:pt x="17" y="131"/>
                      <a:pt x="17" y="131"/>
                    </a:cubicBezTo>
                    <a:cubicBezTo>
                      <a:pt x="0" y="146"/>
                      <a:pt x="1" y="127"/>
                      <a:pt x="1" y="127"/>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70" name="TextBox 42"/>
          <p:cNvSpPr txBox="1"/>
          <p:nvPr/>
        </p:nvSpPr>
        <p:spPr>
          <a:xfrm>
            <a:off x="9251582" y="2261181"/>
            <a:ext cx="3068320" cy="398780"/>
          </a:xfrm>
          <a:prstGeom prst="rect">
            <a:avLst/>
          </a:prstGeom>
          <a:noFill/>
        </p:spPr>
        <p:txBody>
          <a:bodyPr wrap="square" rtlCol="0">
            <a:spAutoFit/>
          </a:bodyPr>
          <a:lstStyle/>
          <a:p>
            <a:r>
              <a:rPr lang="zh-CN" altLang="en-US" sz="2000" b="1" dirty="0">
                <a:solidFill>
                  <a:schemeClr val="accent2"/>
                </a:solidFill>
              </a:rPr>
              <a:t>公司规模</a:t>
            </a:r>
          </a:p>
        </p:txBody>
      </p:sp>
      <p:sp>
        <p:nvSpPr>
          <p:cNvPr id="71" name="矩形 70"/>
          <p:cNvSpPr>
            <a:spLocks noChangeArrowheads="1"/>
          </p:cNvSpPr>
          <p:nvPr/>
        </p:nvSpPr>
        <p:spPr bwMode="auto">
          <a:xfrm>
            <a:off x="9251582" y="2659961"/>
            <a:ext cx="1900780" cy="549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10000"/>
              </a:lnSpc>
              <a:spcBef>
                <a:spcPct val="0"/>
              </a:spcBef>
              <a:buNone/>
            </a:pPr>
            <a:r>
              <a:rPr lang="zh-CN" altLang="en-US" sz="1400" dirty="0">
                <a:solidFill>
                  <a:schemeClr val="tx1">
                    <a:lumMod val="75000"/>
                    <a:lumOff val="25000"/>
                  </a:schemeClr>
                </a:solidFill>
                <a:sym typeface="微软雅黑" panose="020B0503020204020204" pitchFamily="34" charset="-122"/>
              </a:rPr>
              <a:t>数据分析提供岗位的公司规模的情况</a:t>
            </a:r>
          </a:p>
        </p:txBody>
      </p:sp>
      <p:sp>
        <p:nvSpPr>
          <p:cNvPr id="58" name="矩形 57"/>
          <p:cNvSpPr>
            <a:spLocks noChangeArrowheads="1"/>
          </p:cNvSpPr>
          <p:nvPr/>
        </p:nvSpPr>
        <p:spPr bwMode="auto">
          <a:xfrm>
            <a:off x="1191531" y="165975"/>
            <a:ext cx="1814830"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数据分析</a:t>
            </a:r>
          </a:p>
        </p:txBody>
      </p:sp>
      <p:pic>
        <p:nvPicPr>
          <p:cNvPr id="2" name="图片 1"/>
          <p:cNvPicPr>
            <a:picLocks noChangeAspect="1"/>
          </p:cNvPicPr>
          <p:nvPr/>
        </p:nvPicPr>
        <p:blipFill>
          <a:blip r:embed="rId3"/>
          <a:stretch>
            <a:fillRect/>
          </a:stretch>
        </p:blipFill>
        <p:spPr>
          <a:xfrm>
            <a:off x="243205" y="1118235"/>
            <a:ext cx="8553450" cy="5740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pull dir="ld"/>
      </p:transition>
    </mc:Choice>
    <mc:Fallback xmlns="">
      <p:transition spd="slow">
        <p:pull dir="l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par>
                                <p:cTn id="8" presetID="21" presetClass="entr" presetSubtype="1" fill="hold" nodeType="withEffect">
                                  <p:stCondLst>
                                    <p:cond delay="750"/>
                                  </p:stCondLst>
                                  <p:childTnLst>
                                    <p:set>
                                      <p:cBhvr>
                                        <p:cTn id="9" dur="1" fill="hold">
                                          <p:stCondLst>
                                            <p:cond delay="0"/>
                                          </p:stCondLst>
                                        </p:cTn>
                                        <p:tgtEl>
                                          <p:spTgt spid="51"/>
                                        </p:tgtEl>
                                        <p:attrNameLst>
                                          <p:attrName>style.visibility</p:attrName>
                                        </p:attrNameLst>
                                      </p:cBhvr>
                                      <p:to>
                                        <p:strVal val="visible"/>
                                      </p:to>
                                    </p:set>
                                    <p:animEffect transition="in" filter="wheel(1)">
                                      <p:cBhvr>
                                        <p:cTn id="10" dur="500"/>
                                        <p:tgtEl>
                                          <p:spTgt spid="51"/>
                                        </p:tgtEl>
                                      </p:cBhvr>
                                    </p:animEffect>
                                  </p:childTnLst>
                                </p:cTn>
                              </p:par>
                            </p:childTnLst>
                          </p:cTn>
                        </p:par>
                        <p:par>
                          <p:cTn id="11" fill="hold">
                            <p:stCondLst>
                              <p:cond delay="500"/>
                            </p:stCondLst>
                            <p:childTnLst>
                              <p:par>
                                <p:cTn id="12" presetID="26" presetClass="emph" presetSubtype="0" fill="hold" nodeType="afterEffect">
                                  <p:stCondLst>
                                    <p:cond delay="0"/>
                                  </p:stCondLst>
                                  <p:childTnLst>
                                    <p:animEffect transition="out" filter="fade">
                                      <p:cBhvr>
                                        <p:cTn id="13" dur="500" tmFilter="0, 0; .2, .5; .8, .5; 1, 0"/>
                                        <p:tgtEl>
                                          <p:spTgt spid="51"/>
                                        </p:tgtEl>
                                      </p:cBhvr>
                                    </p:animEffect>
                                    <p:animScale>
                                      <p:cBhvr>
                                        <p:cTn id="14" dur="250" autoRev="1" fill="hold"/>
                                        <p:tgtEl>
                                          <p:spTgt spid="51"/>
                                        </p:tgtEl>
                                      </p:cBhvr>
                                      <p:by x="105000" y="105000"/>
                                    </p:animScale>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70"/>
                                        </p:tgtEl>
                                        <p:attrNameLst>
                                          <p:attrName>style.visibility</p:attrName>
                                        </p:attrNameLst>
                                      </p:cBhvr>
                                      <p:to>
                                        <p:strVal val="visible"/>
                                      </p:to>
                                    </p:set>
                                    <p:animEffect transition="in" filter="wipe(left)">
                                      <p:cBhvr>
                                        <p:cTn id="18" dur="500"/>
                                        <p:tgtEl>
                                          <p:spTgt spid="70"/>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71"/>
                                        </p:tgtEl>
                                        <p:attrNameLst>
                                          <p:attrName>style.visibility</p:attrName>
                                        </p:attrNameLst>
                                      </p:cBhvr>
                                      <p:to>
                                        <p:strVal val="visible"/>
                                      </p:to>
                                    </p:set>
                                    <p:animEffect transition="in" filter="wipe(left)">
                                      <p:cBhvr>
                                        <p:cTn id="21"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5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10492580" y="1183892"/>
            <a:ext cx="937889" cy="937888"/>
            <a:chOff x="7107294" y="3441225"/>
            <a:chExt cx="937889" cy="937888"/>
          </a:xfrm>
        </p:grpSpPr>
        <p:grpSp>
          <p:nvGrpSpPr>
            <p:cNvPr id="42" name="组合 41"/>
            <p:cNvGrpSpPr/>
            <p:nvPr/>
          </p:nvGrpSpPr>
          <p:grpSpPr>
            <a:xfrm>
              <a:off x="7107294" y="3441225"/>
              <a:ext cx="937889" cy="937888"/>
              <a:chOff x="2510459" y="1930711"/>
              <a:chExt cx="1285160" cy="1285158"/>
            </a:xfrm>
          </p:grpSpPr>
          <p:sp>
            <p:nvSpPr>
              <p:cNvPr id="43" name="Freeform 22"/>
              <p:cNvSpPr/>
              <p:nvPr/>
            </p:nvSpPr>
            <p:spPr bwMode="auto">
              <a:xfrm>
                <a:off x="2510459" y="1930711"/>
                <a:ext cx="1285160" cy="1285158"/>
              </a:xfrm>
              <a:prstGeom prst="ellipse">
                <a:avLst/>
              </a:prstGeom>
              <a:gradFill rotWithShape="1">
                <a:gsLst>
                  <a:gs pos="63000">
                    <a:srgbClr val="ECECEC"/>
                  </a:gs>
                  <a:gs pos="100000">
                    <a:srgbClr val="F7F7F7"/>
                  </a:gs>
                  <a:gs pos="9000">
                    <a:srgbClr val="BEBEBE"/>
                  </a:gs>
                </a:gsLst>
                <a:lin ang="4200000" scaled="0"/>
              </a:gradFill>
              <a:ln w="31750">
                <a:gradFill>
                  <a:gsLst>
                    <a:gs pos="0">
                      <a:schemeClr val="bg1"/>
                    </a:gs>
                    <a:gs pos="100000">
                      <a:schemeClr val="bg1">
                        <a:lumMod val="85000"/>
                      </a:schemeClr>
                    </a:gs>
                  </a:gsLst>
                  <a:lin ang="4200000" scaled="0"/>
                </a:gradFill>
              </a:ln>
              <a:effectLst>
                <a:outerShdw blurRad="203200" dist="127000" dir="4200000" sx="102000" sy="102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44" name="椭圆 43"/>
              <p:cNvSpPr>
                <a:spLocks noChangeAspect="1"/>
              </p:cNvSpPr>
              <p:nvPr/>
            </p:nvSpPr>
            <p:spPr>
              <a:xfrm>
                <a:off x="2709659" y="2129911"/>
                <a:ext cx="886760" cy="886759"/>
              </a:xfrm>
              <a:prstGeom prst="ellipse">
                <a:avLst/>
              </a:prstGeom>
              <a:solidFill>
                <a:schemeClr val="accent2"/>
              </a:solidFill>
              <a:ln>
                <a:noFill/>
              </a:ln>
              <a:effectLst>
                <a:innerShdw blurRad="63500" dist="50800" dir="13200000">
                  <a:prstClr val="black">
                    <a:alpha val="50000"/>
                  </a:prstClr>
                </a:innerShdw>
              </a:effectLst>
              <a:extLst>
                <a:ext uri="{91240B29-F687-4F45-9708-019B960494DF}">
                  <a14:hiddenLine xmlns:a14="http://schemas.microsoft.com/office/drawing/2010/main" w="9525">
                    <a:solidFill>
                      <a:srgbClr val="000000"/>
                    </a:solidFill>
                    <a:round/>
                  </a14:hiddenLine>
                </a:ext>
              </a:extLst>
            </p:spPr>
            <p:txBody>
              <a:bodyPr anchor="ctr"/>
              <a:lstStyle/>
              <a:p>
                <a:pPr algn="ctr">
                  <a:spcBef>
                    <a:spcPct val="0"/>
                  </a:spcBef>
                  <a:buFont typeface="Arial" panose="020B0604020202020204" pitchFamily="34" charset="0"/>
                  <a:buNone/>
                </a:pPr>
                <a:endParaRPr lang="zh-CN" altLang="en-US" sz="2400" dirty="0">
                  <a:solidFill>
                    <a:srgbClr val="FFFFFF"/>
                  </a:solidFill>
                  <a:latin typeface="微软雅黑" panose="020B0503020204020204" pitchFamily="34" charset="-122"/>
                  <a:ea typeface="微软雅黑" panose="020B0503020204020204" pitchFamily="34" charset="-122"/>
                </a:endParaRPr>
              </a:p>
            </p:txBody>
          </p:sp>
        </p:grpSp>
        <p:grpSp>
          <p:nvGrpSpPr>
            <p:cNvPr id="21" name="组合 20"/>
            <p:cNvGrpSpPr>
              <a:grpSpLocks noChangeAspect="1"/>
            </p:cNvGrpSpPr>
            <p:nvPr/>
          </p:nvGrpSpPr>
          <p:grpSpPr>
            <a:xfrm>
              <a:off x="7384712" y="3780889"/>
              <a:ext cx="383052" cy="258560"/>
              <a:chOff x="5356779" y="2874996"/>
              <a:chExt cx="240638" cy="182454"/>
            </a:xfrm>
          </p:grpSpPr>
          <p:sp>
            <p:nvSpPr>
              <p:cNvPr id="22" name="Freeform 12"/>
              <p:cNvSpPr/>
              <p:nvPr/>
            </p:nvSpPr>
            <p:spPr bwMode="auto">
              <a:xfrm>
                <a:off x="5364675" y="2874996"/>
                <a:ext cx="232742" cy="113878"/>
              </a:xfrm>
              <a:custGeom>
                <a:avLst/>
                <a:gdLst>
                  <a:gd name="T0" fmla="*/ 103 w 237"/>
                  <a:gd name="T1" fmla="*/ 99 h 116"/>
                  <a:gd name="T2" fmla="*/ 134 w 237"/>
                  <a:gd name="T3" fmla="*/ 95 h 116"/>
                  <a:gd name="T4" fmla="*/ 226 w 237"/>
                  <a:gd name="T5" fmla="*/ 12 h 116"/>
                  <a:gd name="T6" fmla="*/ 219 w 237"/>
                  <a:gd name="T7" fmla="*/ 0 h 116"/>
                  <a:gd name="T8" fmla="*/ 13 w 237"/>
                  <a:gd name="T9" fmla="*/ 0 h 116"/>
                  <a:gd name="T10" fmla="*/ 6 w 237"/>
                  <a:gd name="T11" fmla="*/ 10 h 116"/>
                  <a:gd name="T12" fmla="*/ 103 w 237"/>
                  <a:gd name="T13" fmla="*/ 99 h 116"/>
                </a:gdLst>
                <a:ahLst/>
                <a:cxnLst>
                  <a:cxn ang="0">
                    <a:pos x="T0" y="T1"/>
                  </a:cxn>
                  <a:cxn ang="0">
                    <a:pos x="T2" y="T3"/>
                  </a:cxn>
                  <a:cxn ang="0">
                    <a:pos x="T4" y="T5"/>
                  </a:cxn>
                  <a:cxn ang="0">
                    <a:pos x="T6" y="T7"/>
                  </a:cxn>
                  <a:cxn ang="0">
                    <a:pos x="T8" y="T9"/>
                  </a:cxn>
                  <a:cxn ang="0">
                    <a:pos x="T10" y="T11"/>
                  </a:cxn>
                  <a:cxn ang="0">
                    <a:pos x="T12" y="T13"/>
                  </a:cxn>
                </a:cxnLst>
                <a:rect l="0" t="0" r="r" b="b"/>
                <a:pathLst>
                  <a:path w="237" h="116">
                    <a:moveTo>
                      <a:pt x="103" y="99"/>
                    </a:moveTo>
                    <a:cubicBezTo>
                      <a:pt x="103" y="99"/>
                      <a:pt x="115" y="116"/>
                      <a:pt x="134" y="95"/>
                    </a:cubicBezTo>
                    <a:cubicBezTo>
                      <a:pt x="226" y="12"/>
                      <a:pt x="226" y="12"/>
                      <a:pt x="226" y="12"/>
                    </a:cubicBezTo>
                    <a:cubicBezTo>
                      <a:pt x="226" y="12"/>
                      <a:pt x="237" y="1"/>
                      <a:pt x="219" y="0"/>
                    </a:cubicBezTo>
                    <a:cubicBezTo>
                      <a:pt x="13" y="0"/>
                      <a:pt x="13" y="0"/>
                      <a:pt x="13" y="0"/>
                    </a:cubicBezTo>
                    <a:cubicBezTo>
                      <a:pt x="13" y="0"/>
                      <a:pt x="0" y="1"/>
                      <a:pt x="6" y="10"/>
                    </a:cubicBezTo>
                    <a:lnTo>
                      <a:pt x="103" y="9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3"/>
              <p:cNvSpPr/>
              <p:nvPr/>
            </p:nvSpPr>
            <p:spPr bwMode="auto">
              <a:xfrm>
                <a:off x="5515126" y="2893699"/>
                <a:ext cx="81460" cy="149205"/>
              </a:xfrm>
              <a:custGeom>
                <a:avLst/>
                <a:gdLst>
                  <a:gd name="T0" fmla="*/ 82 w 83"/>
                  <a:gd name="T1" fmla="*/ 132 h 152"/>
                  <a:gd name="T2" fmla="*/ 82 w 83"/>
                  <a:gd name="T3" fmla="*/ 17 h 152"/>
                  <a:gd name="T4" fmla="*/ 70 w 83"/>
                  <a:gd name="T5" fmla="*/ 12 h 152"/>
                  <a:gd name="T6" fmla="*/ 6 w 83"/>
                  <a:gd name="T7" fmla="*/ 74 h 152"/>
                  <a:gd name="T8" fmla="*/ 10 w 83"/>
                  <a:gd name="T9" fmla="*/ 84 h 152"/>
                  <a:gd name="T10" fmla="*/ 67 w 83"/>
                  <a:gd name="T11" fmla="*/ 137 h 152"/>
                  <a:gd name="T12" fmla="*/ 82 w 83"/>
                  <a:gd name="T13" fmla="*/ 132 h 152"/>
                </a:gdLst>
                <a:ahLst/>
                <a:cxnLst>
                  <a:cxn ang="0">
                    <a:pos x="T0" y="T1"/>
                  </a:cxn>
                  <a:cxn ang="0">
                    <a:pos x="T2" y="T3"/>
                  </a:cxn>
                  <a:cxn ang="0">
                    <a:pos x="T4" y="T5"/>
                  </a:cxn>
                  <a:cxn ang="0">
                    <a:pos x="T6" y="T7"/>
                  </a:cxn>
                  <a:cxn ang="0">
                    <a:pos x="T8" y="T9"/>
                  </a:cxn>
                  <a:cxn ang="0">
                    <a:pos x="T10" y="T11"/>
                  </a:cxn>
                  <a:cxn ang="0">
                    <a:pos x="T12" y="T13"/>
                  </a:cxn>
                </a:cxnLst>
                <a:rect l="0" t="0" r="r" b="b"/>
                <a:pathLst>
                  <a:path w="83" h="152">
                    <a:moveTo>
                      <a:pt x="82" y="132"/>
                    </a:moveTo>
                    <a:cubicBezTo>
                      <a:pt x="82" y="17"/>
                      <a:pt x="82" y="17"/>
                      <a:pt x="82" y="17"/>
                    </a:cubicBezTo>
                    <a:cubicBezTo>
                      <a:pt x="80" y="0"/>
                      <a:pt x="70" y="12"/>
                      <a:pt x="70" y="12"/>
                    </a:cubicBezTo>
                    <a:cubicBezTo>
                      <a:pt x="6" y="74"/>
                      <a:pt x="6" y="74"/>
                      <a:pt x="6" y="74"/>
                    </a:cubicBezTo>
                    <a:cubicBezTo>
                      <a:pt x="0" y="80"/>
                      <a:pt x="10" y="84"/>
                      <a:pt x="10" y="84"/>
                    </a:cubicBezTo>
                    <a:cubicBezTo>
                      <a:pt x="67" y="137"/>
                      <a:pt x="67" y="137"/>
                      <a:pt x="67" y="137"/>
                    </a:cubicBezTo>
                    <a:cubicBezTo>
                      <a:pt x="83" y="152"/>
                      <a:pt x="82" y="132"/>
                      <a:pt x="82" y="132"/>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4"/>
              <p:cNvSpPr/>
              <p:nvPr/>
            </p:nvSpPr>
            <p:spPr bwMode="auto">
              <a:xfrm>
                <a:off x="5362597" y="2980977"/>
                <a:ext cx="229832" cy="76473"/>
              </a:xfrm>
              <a:custGeom>
                <a:avLst/>
                <a:gdLst>
                  <a:gd name="T0" fmla="*/ 224 w 234"/>
                  <a:gd name="T1" fmla="*/ 66 h 78"/>
                  <a:gd name="T2" fmla="*/ 144 w 234"/>
                  <a:gd name="T3" fmla="*/ 0 h 78"/>
                  <a:gd name="T4" fmla="*/ 117 w 234"/>
                  <a:gd name="T5" fmla="*/ 13 h 78"/>
                  <a:gd name="T6" fmla="*/ 90 w 234"/>
                  <a:gd name="T7" fmla="*/ 0 h 78"/>
                  <a:gd name="T8" fmla="*/ 10 w 234"/>
                  <a:gd name="T9" fmla="*/ 66 h 78"/>
                  <a:gd name="T10" fmla="*/ 13 w 234"/>
                  <a:gd name="T11" fmla="*/ 78 h 78"/>
                  <a:gd name="T12" fmla="*/ 117 w 234"/>
                  <a:gd name="T13" fmla="*/ 78 h 78"/>
                  <a:gd name="T14" fmla="*/ 118 w 234"/>
                  <a:gd name="T15" fmla="*/ 78 h 78"/>
                  <a:gd name="T16" fmla="*/ 221 w 234"/>
                  <a:gd name="T17" fmla="*/ 78 h 78"/>
                  <a:gd name="T18" fmla="*/ 224 w 234"/>
                  <a:gd name="T19" fmla="*/ 6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78">
                    <a:moveTo>
                      <a:pt x="224" y="66"/>
                    </a:moveTo>
                    <a:cubicBezTo>
                      <a:pt x="144" y="0"/>
                      <a:pt x="144" y="0"/>
                      <a:pt x="144" y="0"/>
                    </a:cubicBezTo>
                    <a:cubicBezTo>
                      <a:pt x="144" y="0"/>
                      <a:pt x="132" y="12"/>
                      <a:pt x="117" y="13"/>
                    </a:cubicBezTo>
                    <a:cubicBezTo>
                      <a:pt x="102" y="12"/>
                      <a:pt x="90" y="0"/>
                      <a:pt x="90" y="0"/>
                    </a:cubicBezTo>
                    <a:cubicBezTo>
                      <a:pt x="10" y="66"/>
                      <a:pt x="10" y="66"/>
                      <a:pt x="10" y="66"/>
                    </a:cubicBezTo>
                    <a:cubicBezTo>
                      <a:pt x="0" y="73"/>
                      <a:pt x="13" y="78"/>
                      <a:pt x="13" y="78"/>
                    </a:cubicBezTo>
                    <a:cubicBezTo>
                      <a:pt x="117" y="78"/>
                      <a:pt x="117" y="78"/>
                      <a:pt x="117" y="78"/>
                    </a:cubicBezTo>
                    <a:cubicBezTo>
                      <a:pt x="118" y="78"/>
                      <a:pt x="118" y="78"/>
                      <a:pt x="118" y="78"/>
                    </a:cubicBezTo>
                    <a:cubicBezTo>
                      <a:pt x="221" y="78"/>
                      <a:pt x="221" y="78"/>
                      <a:pt x="221" y="78"/>
                    </a:cubicBezTo>
                    <a:cubicBezTo>
                      <a:pt x="221" y="78"/>
                      <a:pt x="234" y="73"/>
                      <a:pt x="224" y="66"/>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5"/>
              <p:cNvSpPr/>
              <p:nvPr/>
            </p:nvSpPr>
            <p:spPr bwMode="auto">
              <a:xfrm>
                <a:off x="5356779" y="2896608"/>
                <a:ext cx="88525" cy="143386"/>
              </a:xfrm>
              <a:custGeom>
                <a:avLst/>
                <a:gdLst>
                  <a:gd name="T0" fmla="*/ 1 w 90"/>
                  <a:gd name="T1" fmla="*/ 127 h 146"/>
                  <a:gd name="T2" fmla="*/ 1 w 90"/>
                  <a:gd name="T3" fmla="*/ 17 h 146"/>
                  <a:gd name="T4" fmla="*/ 14 w 90"/>
                  <a:gd name="T5" fmla="*/ 11 h 146"/>
                  <a:gd name="T6" fmla="*/ 84 w 90"/>
                  <a:gd name="T7" fmla="*/ 71 h 146"/>
                  <a:gd name="T8" fmla="*/ 79 w 90"/>
                  <a:gd name="T9" fmla="*/ 81 h 146"/>
                  <a:gd name="T10" fmla="*/ 17 w 90"/>
                  <a:gd name="T11" fmla="*/ 131 h 146"/>
                  <a:gd name="T12" fmla="*/ 1 w 90"/>
                  <a:gd name="T13" fmla="*/ 127 h 146"/>
                </a:gdLst>
                <a:ahLst/>
                <a:cxnLst>
                  <a:cxn ang="0">
                    <a:pos x="T0" y="T1"/>
                  </a:cxn>
                  <a:cxn ang="0">
                    <a:pos x="T2" y="T3"/>
                  </a:cxn>
                  <a:cxn ang="0">
                    <a:pos x="T4" y="T5"/>
                  </a:cxn>
                  <a:cxn ang="0">
                    <a:pos x="T6" y="T7"/>
                  </a:cxn>
                  <a:cxn ang="0">
                    <a:pos x="T8" y="T9"/>
                  </a:cxn>
                  <a:cxn ang="0">
                    <a:pos x="T10" y="T11"/>
                  </a:cxn>
                  <a:cxn ang="0">
                    <a:pos x="T12" y="T13"/>
                  </a:cxn>
                </a:cxnLst>
                <a:rect l="0" t="0" r="r" b="b"/>
                <a:pathLst>
                  <a:path w="90" h="146">
                    <a:moveTo>
                      <a:pt x="1" y="127"/>
                    </a:moveTo>
                    <a:cubicBezTo>
                      <a:pt x="1" y="17"/>
                      <a:pt x="1" y="17"/>
                      <a:pt x="1" y="17"/>
                    </a:cubicBezTo>
                    <a:cubicBezTo>
                      <a:pt x="4" y="0"/>
                      <a:pt x="14" y="11"/>
                      <a:pt x="14" y="11"/>
                    </a:cubicBezTo>
                    <a:cubicBezTo>
                      <a:pt x="84" y="71"/>
                      <a:pt x="84" y="71"/>
                      <a:pt x="84" y="71"/>
                    </a:cubicBezTo>
                    <a:cubicBezTo>
                      <a:pt x="90" y="76"/>
                      <a:pt x="79" y="81"/>
                      <a:pt x="79" y="81"/>
                    </a:cubicBezTo>
                    <a:cubicBezTo>
                      <a:pt x="17" y="131"/>
                      <a:pt x="17" y="131"/>
                      <a:pt x="17" y="131"/>
                    </a:cubicBezTo>
                    <a:cubicBezTo>
                      <a:pt x="0" y="146"/>
                      <a:pt x="1" y="127"/>
                      <a:pt x="1" y="127"/>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70" name="TextBox 42"/>
          <p:cNvSpPr txBox="1"/>
          <p:nvPr/>
        </p:nvSpPr>
        <p:spPr>
          <a:xfrm>
            <a:off x="9226960" y="2295560"/>
            <a:ext cx="3068320" cy="398780"/>
          </a:xfrm>
          <a:prstGeom prst="rect">
            <a:avLst/>
          </a:prstGeom>
          <a:noFill/>
        </p:spPr>
        <p:txBody>
          <a:bodyPr wrap="square" rtlCol="0">
            <a:spAutoFit/>
          </a:bodyPr>
          <a:lstStyle/>
          <a:p>
            <a:r>
              <a:rPr lang="zh-CN" altLang="en-US" sz="2000" b="1" dirty="0">
                <a:solidFill>
                  <a:schemeClr val="accent2"/>
                </a:solidFill>
              </a:rPr>
              <a:t>公司规模</a:t>
            </a:r>
          </a:p>
        </p:txBody>
      </p:sp>
      <p:sp>
        <p:nvSpPr>
          <p:cNvPr id="71" name="矩形 70"/>
          <p:cNvSpPr>
            <a:spLocks noChangeArrowheads="1"/>
          </p:cNvSpPr>
          <p:nvPr/>
        </p:nvSpPr>
        <p:spPr bwMode="auto">
          <a:xfrm>
            <a:off x="9251582" y="2659961"/>
            <a:ext cx="1900780" cy="549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10000"/>
              </a:lnSpc>
              <a:spcBef>
                <a:spcPct val="0"/>
              </a:spcBef>
              <a:buNone/>
            </a:pPr>
            <a:r>
              <a:rPr lang="zh-CN" altLang="en-US" sz="1400" dirty="0">
                <a:solidFill>
                  <a:schemeClr val="tx1">
                    <a:lumMod val="75000"/>
                    <a:lumOff val="25000"/>
                  </a:schemeClr>
                </a:solidFill>
                <a:sym typeface="微软雅黑" panose="020B0503020204020204" pitchFamily="34" charset="-122"/>
              </a:rPr>
              <a:t>数据分析提供岗位的公司规模的情况</a:t>
            </a:r>
            <a:r>
              <a:rPr lang="en-US" altLang="zh-CN" sz="1400" dirty="0">
                <a:solidFill>
                  <a:schemeClr val="tx1">
                    <a:lumMod val="75000"/>
                    <a:lumOff val="25000"/>
                  </a:schemeClr>
                </a:solidFill>
                <a:sym typeface="微软雅黑" panose="020B0503020204020204" pitchFamily="34" charset="-122"/>
              </a:rPr>
              <a:t>(</a:t>
            </a:r>
            <a:r>
              <a:rPr lang="zh-CN" altLang="en-US" sz="1400" dirty="0">
                <a:solidFill>
                  <a:schemeClr val="tx1">
                    <a:lumMod val="75000"/>
                    <a:lumOff val="25000"/>
                  </a:schemeClr>
                </a:solidFill>
                <a:sym typeface="微软雅黑" panose="020B0503020204020204" pitchFamily="34" charset="-122"/>
              </a:rPr>
              <a:t>饼图</a:t>
            </a:r>
            <a:r>
              <a:rPr lang="en-US" altLang="zh-CN" sz="1400" dirty="0">
                <a:solidFill>
                  <a:schemeClr val="tx1">
                    <a:lumMod val="75000"/>
                    <a:lumOff val="25000"/>
                  </a:schemeClr>
                </a:solidFill>
                <a:sym typeface="微软雅黑" panose="020B0503020204020204" pitchFamily="34" charset="-122"/>
              </a:rPr>
              <a:t>)</a:t>
            </a:r>
            <a:endParaRPr lang="zh-CN" altLang="en-US" sz="1400" dirty="0">
              <a:solidFill>
                <a:schemeClr val="tx1">
                  <a:lumMod val="75000"/>
                  <a:lumOff val="25000"/>
                </a:schemeClr>
              </a:solidFill>
              <a:sym typeface="微软雅黑" panose="020B0503020204020204" pitchFamily="34" charset="-122"/>
            </a:endParaRPr>
          </a:p>
        </p:txBody>
      </p:sp>
      <p:sp>
        <p:nvSpPr>
          <p:cNvPr id="58" name="矩形 57"/>
          <p:cNvSpPr>
            <a:spLocks noChangeArrowheads="1"/>
          </p:cNvSpPr>
          <p:nvPr/>
        </p:nvSpPr>
        <p:spPr bwMode="auto">
          <a:xfrm>
            <a:off x="1191531" y="165975"/>
            <a:ext cx="1814830"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数据分析</a:t>
            </a:r>
          </a:p>
        </p:txBody>
      </p:sp>
      <p:pic>
        <p:nvPicPr>
          <p:cNvPr id="3" name="图片 2"/>
          <p:cNvPicPr>
            <a:picLocks noChangeAspect="1"/>
          </p:cNvPicPr>
          <p:nvPr/>
        </p:nvPicPr>
        <p:blipFill>
          <a:blip r:embed="rId3"/>
          <a:stretch>
            <a:fillRect/>
          </a:stretch>
        </p:blipFill>
        <p:spPr>
          <a:xfrm>
            <a:off x="462280" y="1183640"/>
            <a:ext cx="7061200" cy="5674360"/>
          </a:xfrm>
          <a:prstGeom prst="rect">
            <a:avLst/>
          </a:prstGeom>
        </p:spPr>
      </p:pic>
      <p:pic>
        <p:nvPicPr>
          <p:cNvPr id="4" name="图片 3"/>
          <p:cNvPicPr>
            <a:picLocks noChangeAspect="1"/>
          </p:cNvPicPr>
          <p:nvPr/>
        </p:nvPicPr>
        <p:blipFill>
          <a:blip r:embed="rId4"/>
          <a:stretch>
            <a:fillRect/>
          </a:stretch>
        </p:blipFill>
        <p:spPr>
          <a:xfrm>
            <a:off x="7571740" y="3386455"/>
            <a:ext cx="3713480" cy="34099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pull dir="ld"/>
      </p:transition>
    </mc:Choice>
    <mc:Fallback xmlns="">
      <p:transition spd="slow">
        <p:pull dir="l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par>
                                <p:cTn id="8" presetID="21" presetClass="entr" presetSubtype="1" fill="hold" nodeType="withEffect">
                                  <p:stCondLst>
                                    <p:cond delay="750"/>
                                  </p:stCondLst>
                                  <p:childTnLst>
                                    <p:set>
                                      <p:cBhvr>
                                        <p:cTn id="9" dur="1" fill="hold">
                                          <p:stCondLst>
                                            <p:cond delay="0"/>
                                          </p:stCondLst>
                                        </p:cTn>
                                        <p:tgtEl>
                                          <p:spTgt spid="51"/>
                                        </p:tgtEl>
                                        <p:attrNameLst>
                                          <p:attrName>style.visibility</p:attrName>
                                        </p:attrNameLst>
                                      </p:cBhvr>
                                      <p:to>
                                        <p:strVal val="visible"/>
                                      </p:to>
                                    </p:set>
                                    <p:animEffect transition="in" filter="wheel(1)">
                                      <p:cBhvr>
                                        <p:cTn id="10" dur="500"/>
                                        <p:tgtEl>
                                          <p:spTgt spid="51"/>
                                        </p:tgtEl>
                                      </p:cBhvr>
                                    </p:animEffect>
                                  </p:childTnLst>
                                </p:cTn>
                              </p:par>
                            </p:childTnLst>
                          </p:cTn>
                        </p:par>
                        <p:par>
                          <p:cTn id="11" fill="hold">
                            <p:stCondLst>
                              <p:cond delay="500"/>
                            </p:stCondLst>
                            <p:childTnLst>
                              <p:par>
                                <p:cTn id="12" presetID="26" presetClass="emph" presetSubtype="0" fill="hold" nodeType="afterEffect">
                                  <p:stCondLst>
                                    <p:cond delay="0"/>
                                  </p:stCondLst>
                                  <p:childTnLst>
                                    <p:animEffect transition="out" filter="fade">
                                      <p:cBhvr>
                                        <p:cTn id="13" dur="500" tmFilter="0, 0; .2, .5; .8, .5; 1, 0"/>
                                        <p:tgtEl>
                                          <p:spTgt spid="51"/>
                                        </p:tgtEl>
                                      </p:cBhvr>
                                    </p:animEffect>
                                    <p:animScale>
                                      <p:cBhvr>
                                        <p:cTn id="14" dur="250" autoRev="1" fill="hold"/>
                                        <p:tgtEl>
                                          <p:spTgt spid="51"/>
                                        </p:tgtEl>
                                      </p:cBhvr>
                                      <p:by x="105000" y="105000"/>
                                    </p:animScale>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70"/>
                                        </p:tgtEl>
                                        <p:attrNameLst>
                                          <p:attrName>style.visibility</p:attrName>
                                        </p:attrNameLst>
                                      </p:cBhvr>
                                      <p:to>
                                        <p:strVal val="visible"/>
                                      </p:to>
                                    </p:set>
                                    <p:animEffect transition="in" filter="wipe(left)">
                                      <p:cBhvr>
                                        <p:cTn id="18" dur="500"/>
                                        <p:tgtEl>
                                          <p:spTgt spid="70"/>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71"/>
                                        </p:tgtEl>
                                        <p:attrNameLst>
                                          <p:attrName>style.visibility</p:attrName>
                                        </p:attrNameLst>
                                      </p:cBhvr>
                                      <p:to>
                                        <p:strVal val="visible"/>
                                      </p:to>
                                    </p:set>
                                    <p:animEffect transition="in" filter="wipe(left)">
                                      <p:cBhvr>
                                        <p:cTn id="21"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5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flipH="1">
            <a:off x="600502" y="1619122"/>
            <a:ext cx="2213262" cy="4813402"/>
          </a:xfrm>
          <a:custGeom>
            <a:avLst/>
            <a:gdLst>
              <a:gd name="connsiteX0" fmla="*/ 1944000 w 1944000"/>
              <a:gd name="connsiteY0" fmla="*/ 0 h 5642511"/>
              <a:gd name="connsiteX1" fmla="*/ 1944000 w 1944000"/>
              <a:gd name="connsiteY1" fmla="*/ 5642511 h 5642511"/>
              <a:gd name="connsiteX2" fmla="*/ 1890038 w 1944000"/>
              <a:gd name="connsiteY2" fmla="*/ 5612121 h 5642511"/>
              <a:gd name="connsiteX3" fmla="*/ 134700 w 1944000"/>
              <a:gd name="connsiteY3" fmla="*/ 5062480 h 5642511"/>
              <a:gd name="connsiteX4" fmla="*/ 0 w 1944000"/>
              <a:gd name="connsiteY4" fmla="*/ 5035067 h 5642511"/>
              <a:gd name="connsiteX5" fmla="*/ 0 w 1944000"/>
              <a:gd name="connsiteY5" fmla="*/ 607444 h 5642511"/>
              <a:gd name="connsiteX6" fmla="*/ 134700 w 1944000"/>
              <a:gd name="connsiteY6" fmla="*/ 580031 h 5642511"/>
              <a:gd name="connsiteX7" fmla="*/ 1890038 w 1944000"/>
              <a:gd name="connsiteY7" fmla="*/ 30390 h 5642511"/>
              <a:gd name="connsiteX8" fmla="*/ 1944000 w 1944000"/>
              <a:gd name="connsiteY8" fmla="*/ 0 h 564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44000" h="5642511">
                <a:moveTo>
                  <a:pt x="1944000" y="0"/>
                </a:moveTo>
                <a:lnTo>
                  <a:pt x="1944000" y="5642511"/>
                </a:lnTo>
                <a:lnTo>
                  <a:pt x="1890038" y="5612121"/>
                </a:lnTo>
                <a:cubicBezTo>
                  <a:pt x="1500756" y="5411959"/>
                  <a:pt x="901968" y="5226559"/>
                  <a:pt x="134700" y="5062480"/>
                </a:cubicBezTo>
                <a:lnTo>
                  <a:pt x="0" y="5035067"/>
                </a:lnTo>
                <a:lnTo>
                  <a:pt x="0" y="607444"/>
                </a:lnTo>
                <a:lnTo>
                  <a:pt x="134700" y="580031"/>
                </a:lnTo>
                <a:cubicBezTo>
                  <a:pt x="901968" y="415953"/>
                  <a:pt x="1500756" y="230552"/>
                  <a:pt x="1890038" y="30390"/>
                </a:cubicBezTo>
                <a:lnTo>
                  <a:pt x="1944000" y="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a:effectLst>
            <a:innerShdw blurRad="76200" dist="63500" dir="135000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flipH="1">
            <a:off x="2889440" y="2148848"/>
            <a:ext cx="2172276" cy="3753951"/>
          </a:xfrm>
          <a:custGeom>
            <a:avLst/>
            <a:gdLst>
              <a:gd name="connsiteX0" fmla="*/ 1908000 w 1908000"/>
              <a:gd name="connsiteY0" fmla="*/ 0 h 4400569"/>
              <a:gd name="connsiteX1" fmla="*/ 1908000 w 1908000"/>
              <a:gd name="connsiteY1" fmla="*/ 4400569 h 4400569"/>
              <a:gd name="connsiteX2" fmla="*/ 1770142 w 1908000"/>
              <a:gd name="connsiteY2" fmla="*/ 4372513 h 4400569"/>
              <a:gd name="connsiteX3" fmla="*/ 222086 w 1908000"/>
              <a:gd name="connsiteY3" fmla="*/ 4124937 h 4400569"/>
              <a:gd name="connsiteX4" fmla="*/ 0 w 1908000"/>
              <a:gd name="connsiteY4" fmla="*/ 4097026 h 4400569"/>
              <a:gd name="connsiteX5" fmla="*/ 0 w 1908000"/>
              <a:gd name="connsiteY5" fmla="*/ 303543 h 4400569"/>
              <a:gd name="connsiteX6" fmla="*/ 222086 w 1908000"/>
              <a:gd name="connsiteY6" fmla="*/ 275631 h 4400569"/>
              <a:gd name="connsiteX7" fmla="*/ 1770142 w 1908000"/>
              <a:gd name="connsiteY7" fmla="*/ 28055 h 4400569"/>
              <a:gd name="connsiteX8" fmla="*/ 1908000 w 1908000"/>
              <a:gd name="connsiteY8" fmla="*/ 0 h 440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8000" h="4400569">
                <a:moveTo>
                  <a:pt x="1908000" y="0"/>
                </a:moveTo>
                <a:lnTo>
                  <a:pt x="1908000" y="4400569"/>
                </a:lnTo>
                <a:lnTo>
                  <a:pt x="1770142" y="4372513"/>
                </a:lnTo>
                <a:cubicBezTo>
                  <a:pt x="1304672" y="4282311"/>
                  <a:pt x="786104" y="4199378"/>
                  <a:pt x="222086" y="4124937"/>
                </a:cubicBezTo>
                <a:lnTo>
                  <a:pt x="0" y="4097026"/>
                </a:lnTo>
                <a:lnTo>
                  <a:pt x="0" y="303543"/>
                </a:lnTo>
                <a:lnTo>
                  <a:pt x="222086" y="275631"/>
                </a:lnTo>
                <a:cubicBezTo>
                  <a:pt x="786104" y="201190"/>
                  <a:pt x="1304672" y="118257"/>
                  <a:pt x="1770142" y="28055"/>
                </a:cubicBezTo>
                <a:lnTo>
                  <a:pt x="1908000" y="0"/>
                </a:lnTo>
                <a:close/>
              </a:path>
            </a:pathLst>
          </a:custGeom>
          <a:solidFill>
            <a:schemeClr val="accent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flipH="1">
            <a:off x="5137389" y="2414914"/>
            <a:ext cx="2131292" cy="3221817"/>
          </a:xfrm>
          <a:custGeom>
            <a:avLst/>
            <a:gdLst>
              <a:gd name="connsiteX0" fmla="*/ 1872001 w 1872001"/>
              <a:gd name="connsiteY0" fmla="*/ 0 h 3776776"/>
              <a:gd name="connsiteX1" fmla="*/ 1872001 w 1872001"/>
              <a:gd name="connsiteY1" fmla="*/ 3776776 h 3776776"/>
              <a:gd name="connsiteX2" fmla="*/ 1729141 w 1872001"/>
              <a:gd name="connsiteY2" fmla="*/ 3758821 h 3776776"/>
              <a:gd name="connsiteX3" fmla="*/ 339813 w 1872001"/>
              <a:gd name="connsiteY3" fmla="*/ 3616419 h 3776776"/>
              <a:gd name="connsiteX4" fmla="*/ 0 w 1872001"/>
              <a:gd name="connsiteY4" fmla="*/ 3588585 h 3776776"/>
              <a:gd name="connsiteX5" fmla="*/ 0 w 1872001"/>
              <a:gd name="connsiteY5" fmla="*/ 188191 h 3776776"/>
              <a:gd name="connsiteX6" fmla="*/ 339813 w 1872001"/>
              <a:gd name="connsiteY6" fmla="*/ 160357 h 3776776"/>
              <a:gd name="connsiteX7" fmla="*/ 1729141 w 1872001"/>
              <a:gd name="connsiteY7" fmla="*/ 17955 h 3776776"/>
              <a:gd name="connsiteX8" fmla="*/ 1872001 w 1872001"/>
              <a:gd name="connsiteY8" fmla="*/ 0 h 3776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2001" h="3776776">
                <a:moveTo>
                  <a:pt x="1872001" y="0"/>
                </a:moveTo>
                <a:lnTo>
                  <a:pt x="1872001" y="3776776"/>
                </a:lnTo>
                <a:lnTo>
                  <a:pt x="1729141" y="3758821"/>
                </a:lnTo>
                <a:cubicBezTo>
                  <a:pt x="1289443" y="3706233"/>
                  <a:pt x="825257" y="3658593"/>
                  <a:pt x="339813" y="3616419"/>
                </a:cubicBezTo>
                <a:lnTo>
                  <a:pt x="0" y="3588585"/>
                </a:lnTo>
                <a:lnTo>
                  <a:pt x="0" y="188191"/>
                </a:lnTo>
                <a:lnTo>
                  <a:pt x="339813" y="160357"/>
                </a:lnTo>
                <a:cubicBezTo>
                  <a:pt x="825257" y="118183"/>
                  <a:pt x="1289443" y="70543"/>
                  <a:pt x="1729141" y="17955"/>
                </a:cubicBezTo>
                <a:lnTo>
                  <a:pt x="1872001" y="0"/>
                </a:lnTo>
                <a:close/>
              </a:path>
            </a:pathLst>
          </a:custGeom>
          <a:blipFill dpi="0" rotWithShape="1">
            <a:blip r:embed="rId4">
              <a:extLst>
                <a:ext uri="{28A0092B-C50C-407E-A947-70E740481C1C}">
                  <a14:useLocalDpi xmlns:a14="http://schemas.microsoft.com/office/drawing/2010/main" val="0"/>
                </a:ext>
              </a:extLst>
            </a:blip>
            <a:srcRect/>
            <a:stretch>
              <a:fillRect/>
            </a:stretch>
          </a:blipFill>
          <a:ln>
            <a:noFill/>
          </a:ln>
          <a:effectLst>
            <a:innerShdw blurRad="76200" dist="63500" dir="135000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flipH="1">
            <a:off x="7344357" y="2593952"/>
            <a:ext cx="2090304" cy="2891454"/>
          </a:xfrm>
          <a:custGeom>
            <a:avLst/>
            <a:gdLst>
              <a:gd name="connsiteX0" fmla="*/ 1836000 w 1836000"/>
              <a:gd name="connsiteY0" fmla="*/ 0 h 3389507"/>
              <a:gd name="connsiteX1" fmla="*/ 1836000 w 1836000"/>
              <a:gd name="connsiteY1" fmla="*/ 3389507 h 3389507"/>
              <a:gd name="connsiteX2" fmla="*/ 1749872 w 1836000"/>
              <a:gd name="connsiteY2" fmla="*/ 3382452 h 3389507"/>
              <a:gd name="connsiteX3" fmla="*/ 194779 w 1836000"/>
              <a:gd name="connsiteY3" fmla="*/ 3284461 h 3389507"/>
              <a:gd name="connsiteX4" fmla="*/ 0 w 1836000"/>
              <a:gd name="connsiteY4" fmla="*/ 3275616 h 3389507"/>
              <a:gd name="connsiteX5" fmla="*/ 0 w 1836000"/>
              <a:gd name="connsiteY5" fmla="*/ 113892 h 3389507"/>
              <a:gd name="connsiteX6" fmla="*/ 194779 w 1836000"/>
              <a:gd name="connsiteY6" fmla="*/ 105046 h 3389507"/>
              <a:gd name="connsiteX7" fmla="*/ 1749872 w 1836000"/>
              <a:gd name="connsiteY7" fmla="*/ 7055 h 3389507"/>
              <a:gd name="connsiteX8" fmla="*/ 1836000 w 1836000"/>
              <a:gd name="connsiteY8" fmla="*/ 0 h 3389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6000" h="3389507">
                <a:moveTo>
                  <a:pt x="1836000" y="0"/>
                </a:moveTo>
                <a:lnTo>
                  <a:pt x="1836000" y="3389507"/>
                </a:lnTo>
                <a:lnTo>
                  <a:pt x="1749872" y="3382452"/>
                </a:lnTo>
                <a:cubicBezTo>
                  <a:pt x="1250614" y="3343979"/>
                  <a:pt x="731173" y="3311143"/>
                  <a:pt x="194779" y="3284461"/>
                </a:cubicBezTo>
                <a:lnTo>
                  <a:pt x="0" y="3275616"/>
                </a:lnTo>
                <a:lnTo>
                  <a:pt x="0" y="113892"/>
                </a:lnTo>
                <a:lnTo>
                  <a:pt x="194779" y="105046"/>
                </a:lnTo>
                <a:cubicBezTo>
                  <a:pt x="731173" y="78364"/>
                  <a:pt x="1250614" y="45529"/>
                  <a:pt x="1749872" y="7055"/>
                </a:cubicBezTo>
                <a:lnTo>
                  <a:pt x="1836000" y="0"/>
                </a:lnTo>
                <a:close/>
              </a:path>
            </a:pathLst>
          </a:custGeom>
          <a:solidFill>
            <a:schemeClr val="accent4"/>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flipH="1">
            <a:off x="9510337" y="2679828"/>
            <a:ext cx="2049317" cy="2691992"/>
          </a:xfrm>
          <a:custGeom>
            <a:avLst/>
            <a:gdLst>
              <a:gd name="connsiteX0" fmla="*/ 1800000 w 1800000"/>
              <a:gd name="connsiteY0" fmla="*/ 0 h 3155687"/>
              <a:gd name="connsiteX1" fmla="*/ 1800000 w 1800000"/>
              <a:gd name="connsiteY1" fmla="*/ 3155687 h 3155687"/>
              <a:gd name="connsiteX2" fmla="*/ 1519322 w 1800000"/>
              <a:gd name="connsiteY2" fmla="*/ 3142940 h 3155687"/>
              <a:gd name="connsiteX3" fmla="*/ 404432 w 1800000"/>
              <a:gd name="connsiteY3" fmla="*/ 3106485 h 3155687"/>
              <a:gd name="connsiteX4" fmla="*/ 0 w 1800000"/>
              <a:gd name="connsiteY4" fmla="*/ 3098266 h 3155687"/>
              <a:gd name="connsiteX5" fmla="*/ 0 w 1800000"/>
              <a:gd name="connsiteY5" fmla="*/ 57421 h 3155687"/>
              <a:gd name="connsiteX6" fmla="*/ 404432 w 1800000"/>
              <a:gd name="connsiteY6" fmla="*/ 49202 h 3155687"/>
              <a:gd name="connsiteX7" fmla="*/ 1519322 w 1800000"/>
              <a:gd name="connsiteY7" fmla="*/ 12747 h 3155687"/>
              <a:gd name="connsiteX8" fmla="*/ 1800000 w 1800000"/>
              <a:gd name="connsiteY8" fmla="*/ 0 h 3155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000" h="3155687">
                <a:moveTo>
                  <a:pt x="1800000" y="0"/>
                </a:moveTo>
                <a:lnTo>
                  <a:pt x="1800000" y="3155687"/>
                </a:lnTo>
                <a:lnTo>
                  <a:pt x="1519322" y="3142940"/>
                </a:lnTo>
                <a:cubicBezTo>
                  <a:pt x="1154429" y="3127926"/>
                  <a:pt x="782481" y="3115723"/>
                  <a:pt x="404432" y="3106485"/>
                </a:cubicBezTo>
                <a:lnTo>
                  <a:pt x="0" y="3098266"/>
                </a:lnTo>
                <a:lnTo>
                  <a:pt x="0" y="57421"/>
                </a:lnTo>
                <a:lnTo>
                  <a:pt x="404432" y="49202"/>
                </a:lnTo>
                <a:cubicBezTo>
                  <a:pt x="782481" y="39964"/>
                  <a:pt x="1154430" y="27761"/>
                  <a:pt x="1519322" y="12747"/>
                </a:cubicBezTo>
                <a:lnTo>
                  <a:pt x="1800000" y="0"/>
                </a:lnTo>
                <a:close/>
              </a:path>
            </a:pathLst>
          </a:custGeom>
          <a:blipFill dpi="0" rotWithShape="1">
            <a:blip r:embed="rId5" cstate="print">
              <a:extLst>
                <a:ext uri="{28A0092B-C50C-407E-A947-70E740481C1C}">
                  <a14:useLocalDpi xmlns:a14="http://schemas.microsoft.com/office/drawing/2010/main" val="0"/>
                </a:ext>
              </a:extLst>
            </a:blip>
            <a:srcRect/>
            <a:stretch>
              <a:fillRect/>
            </a:stretch>
          </a:blipFill>
          <a:ln>
            <a:noFill/>
          </a:ln>
          <a:effectLst>
            <a:innerShdw blurRad="76200" dist="63500" dir="135000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191531" y="627416"/>
            <a:ext cx="309880" cy="368300"/>
          </a:xfrm>
          <a:prstGeom prst="rect">
            <a:avLst/>
          </a:prstGeom>
        </p:spPr>
        <p:txBody>
          <a:bodyPr wrap="none">
            <a:spAutoFit/>
          </a:bodyPr>
          <a:lstStyle/>
          <a:p>
            <a:endParaRPr lang="zh-CN" altLang="en-US" dirty="0">
              <a:solidFill>
                <a:schemeClr val="tx1">
                  <a:lumMod val="75000"/>
                  <a:lumOff val="25000"/>
                </a:schemeClr>
              </a:solidFill>
            </a:endParaRPr>
          </a:p>
        </p:txBody>
      </p:sp>
      <p:sp>
        <p:nvSpPr>
          <p:cNvPr id="13" name="矩形 12"/>
          <p:cNvSpPr>
            <a:spLocks noChangeArrowheads="1"/>
          </p:cNvSpPr>
          <p:nvPr/>
        </p:nvSpPr>
        <p:spPr bwMode="auto">
          <a:xfrm>
            <a:off x="1191531" y="165975"/>
            <a:ext cx="182612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b="1" dirty="0">
                <a:solidFill>
                  <a:schemeClr val="tx1">
                    <a:lumMod val="75000"/>
                    <a:lumOff val="25000"/>
                  </a:schemeClr>
                </a:solidFill>
                <a:latin typeface="Arial" panose="020B0604020202020204" pitchFamily="34" charset="0"/>
                <a:cs typeface="Arial" panose="020B0604020202020204" pitchFamily="34" charset="0"/>
                <a:sym typeface="Impact" panose="020B0806030902050204" pitchFamily="34" charset="0"/>
              </a:rPr>
              <a:t>选题背景</a:t>
            </a:r>
            <a:endParaRPr lang="zh-CN" altLang="en-US"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sp>
        <p:nvSpPr>
          <p:cNvPr id="14" name="矩形 13"/>
          <p:cNvSpPr/>
          <p:nvPr/>
        </p:nvSpPr>
        <p:spPr>
          <a:xfrm rot="120000">
            <a:off x="2739390" y="2709545"/>
            <a:ext cx="2225675" cy="335915"/>
          </a:xfrm>
          <a:prstGeom prst="rect">
            <a:avLst/>
          </a:prstGeom>
        </p:spPr>
        <p:txBody>
          <a:bodyPr wrap="square" lIns="91431" tIns="45716" rIns="91431" bIns="45716">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1.</a:t>
            </a:r>
            <a:r>
              <a:rPr lang="zh-CN" altLang="en-US" sz="1600" b="1" dirty="0">
                <a:solidFill>
                  <a:schemeClr val="bg1"/>
                </a:solidFill>
                <a:latin typeface="微软雅黑" panose="020B0503020204020204" pitchFamily="34" charset="-122"/>
                <a:ea typeface="微软雅黑" panose="020B0503020204020204" pitchFamily="34" charset="-122"/>
              </a:rPr>
              <a:t>与大学生息息相关</a:t>
            </a:r>
          </a:p>
        </p:txBody>
      </p:sp>
      <p:sp>
        <p:nvSpPr>
          <p:cNvPr id="15" name="矩形 47"/>
          <p:cNvSpPr>
            <a:spLocks noChangeArrowheads="1"/>
          </p:cNvSpPr>
          <p:nvPr/>
        </p:nvSpPr>
        <p:spPr bwMode="auto">
          <a:xfrm>
            <a:off x="3046519" y="3264700"/>
            <a:ext cx="1844223" cy="2157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20000"/>
              </a:lnSpc>
              <a:spcBef>
                <a:spcPct val="0"/>
              </a:spcBef>
              <a:buNone/>
            </a:pPr>
            <a:r>
              <a:rPr lang="zh-CN" altLang="en-US" sz="1400" dirty="0">
                <a:solidFill>
                  <a:schemeClr val="bg1"/>
                </a:solidFill>
                <a:sym typeface="微软雅黑" panose="020B0503020204020204" pitchFamily="34" charset="-122"/>
              </a:rPr>
              <a:t>大学毕业前夕就面临找工作和实习就业的选择，通过本次</a:t>
            </a:r>
            <a:r>
              <a:rPr lang="en-US" altLang="zh-CN" sz="1400" dirty="0">
                <a:solidFill>
                  <a:schemeClr val="bg1"/>
                </a:solidFill>
                <a:sym typeface="微软雅黑" panose="020B0503020204020204" pitchFamily="34" charset="-122"/>
              </a:rPr>
              <a:t>python</a:t>
            </a:r>
            <a:r>
              <a:rPr lang="zh-CN" altLang="en-US" sz="1400" dirty="0">
                <a:solidFill>
                  <a:schemeClr val="bg1"/>
                </a:solidFill>
                <a:sym typeface="微软雅黑" panose="020B0503020204020204" pitchFamily="34" charset="-122"/>
              </a:rPr>
              <a:t>课设可以对实习岗位进行大概的了解和分析，更好的为之后的实习就业做准备！</a:t>
            </a:r>
            <a:endParaRPr lang="en-US" altLang="zh-CN" sz="1400" dirty="0">
              <a:solidFill>
                <a:schemeClr val="bg1"/>
              </a:solidFill>
              <a:sym typeface="微软雅黑" panose="020B0503020204020204" pitchFamily="34" charset="-122"/>
            </a:endParaRPr>
          </a:p>
        </p:txBody>
      </p:sp>
      <p:sp>
        <p:nvSpPr>
          <p:cNvPr id="16" name="矩形 15"/>
          <p:cNvSpPr/>
          <p:nvPr/>
        </p:nvSpPr>
        <p:spPr>
          <a:xfrm rot="60000">
            <a:off x="6967855" y="2932430"/>
            <a:ext cx="2969895" cy="335915"/>
          </a:xfrm>
          <a:prstGeom prst="rect">
            <a:avLst/>
          </a:prstGeom>
        </p:spPr>
        <p:txBody>
          <a:bodyPr wrap="square" lIns="91431" tIns="45716" rIns="91431" bIns="45716">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2.</a:t>
            </a:r>
            <a:r>
              <a:rPr lang="zh-CN" altLang="en-US" sz="1600" b="1" dirty="0">
                <a:solidFill>
                  <a:schemeClr val="bg1"/>
                </a:solidFill>
                <a:latin typeface="微软雅黑" panose="020B0503020204020204" pitchFamily="34" charset="-122"/>
                <a:ea typeface="微软雅黑" panose="020B0503020204020204" pitchFamily="34" charset="-122"/>
              </a:rPr>
              <a:t>让实习方向更明确</a:t>
            </a:r>
          </a:p>
        </p:txBody>
      </p:sp>
      <p:sp>
        <p:nvSpPr>
          <p:cNvPr id="17" name="矩形 47"/>
          <p:cNvSpPr>
            <a:spLocks noChangeArrowheads="1"/>
          </p:cNvSpPr>
          <p:nvPr/>
        </p:nvSpPr>
        <p:spPr bwMode="auto">
          <a:xfrm>
            <a:off x="7499323" y="3428476"/>
            <a:ext cx="1844223" cy="1381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20000"/>
              </a:lnSpc>
              <a:spcBef>
                <a:spcPct val="0"/>
              </a:spcBef>
              <a:buNone/>
            </a:pPr>
            <a:r>
              <a:rPr lang="zh-CN" altLang="en-US" sz="1400" dirty="0">
                <a:solidFill>
                  <a:schemeClr val="bg1"/>
                </a:solidFill>
                <a:sym typeface="微软雅黑" panose="020B0503020204020204" pitchFamily="34" charset="-122"/>
              </a:rPr>
              <a:t>通过数据的分析和处理可以明确的凸显实习岗位受影响的条件和因素，让我们尽量做出正确的选择。</a:t>
            </a:r>
          </a:p>
        </p:txBody>
      </p:sp>
    </p:spTree>
  </p:cSld>
  <p:clrMapOvr>
    <a:masterClrMapping/>
  </p:clrMapOvr>
  <mc:AlternateContent xmlns:mc="http://schemas.openxmlformats.org/markup-compatibility/2006" xmlns:p14="http://schemas.microsoft.com/office/powerpoint/2010/main">
    <mc:Choice Requires="p14">
      <p:transition spd="slow">
        <p:pull dir="ld"/>
      </p:transition>
    </mc:Choice>
    <mc:Fallback xmlns="">
      <p:transition spd="slow">
        <p:pull dir="l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par>
                          <p:cTn id="11" fill="hold">
                            <p:stCondLst>
                              <p:cond delay="500"/>
                            </p:stCondLst>
                            <p:childTnLst>
                              <p:par>
                                <p:cTn id="12" presetID="22" presetClass="entr" presetSubtype="8" fill="hold" grpId="0" nodeType="afterEffect">
                                  <p:stCondLst>
                                    <p:cond delay="10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p:stCondLst>
                              <p:cond delay="1100"/>
                            </p:stCondLst>
                            <p:childTnLst>
                              <p:par>
                                <p:cTn id="16" presetID="22" presetClass="entr" presetSubtype="8" fill="hold" grpId="0" nodeType="afterEffect">
                                  <p:stCondLst>
                                    <p:cond delay="10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par>
                          <p:cTn id="19" fill="hold">
                            <p:stCondLst>
                              <p:cond delay="1700"/>
                            </p:stCondLst>
                            <p:childTnLst>
                              <p:par>
                                <p:cTn id="20" presetID="22" presetClass="entr" presetSubtype="8" fill="hold" grpId="0" nodeType="afterEffect">
                                  <p:stCondLst>
                                    <p:cond delay="10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par>
                          <p:cTn id="23" fill="hold">
                            <p:stCondLst>
                              <p:cond delay="2300"/>
                            </p:stCondLst>
                            <p:childTnLst>
                              <p:par>
                                <p:cTn id="24" presetID="22" presetClass="entr" presetSubtype="8" fill="hold" grpId="0" nodeType="afterEffect">
                                  <p:stCondLst>
                                    <p:cond delay="10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par>
                          <p:cTn id="27" fill="hold">
                            <p:stCondLst>
                              <p:cond delay="2900"/>
                            </p:stCondLst>
                            <p:childTnLst>
                              <p:par>
                                <p:cTn id="28" presetID="22" presetClass="entr" presetSubtype="8" fill="hold" grpId="0" nodeType="afterEffect">
                                  <p:stCondLst>
                                    <p:cond delay="10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500"/>
                                        <p:tgtEl>
                                          <p:spTgt spid="6"/>
                                        </p:tgtEl>
                                      </p:cBhvr>
                                    </p:animEffect>
                                  </p:childTnLst>
                                </p:cTn>
                              </p:par>
                            </p:childTnLst>
                          </p:cTn>
                        </p:par>
                        <p:par>
                          <p:cTn id="31" fill="hold">
                            <p:stCondLst>
                              <p:cond delay="3500"/>
                            </p:stCondLst>
                            <p:childTnLst>
                              <p:par>
                                <p:cTn id="32" presetID="12" presetClass="entr" presetSubtype="1"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p:tgtEl>
                                          <p:spTgt spid="14"/>
                                        </p:tgtEl>
                                        <p:attrNameLst>
                                          <p:attrName>ppt_y</p:attrName>
                                        </p:attrNameLst>
                                      </p:cBhvr>
                                      <p:tavLst>
                                        <p:tav tm="0">
                                          <p:val>
                                            <p:strVal val="#ppt_y-#ppt_h*1.125000"/>
                                          </p:val>
                                        </p:tav>
                                        <p:tav tm="100000">
                                          <p:val>
                                            <p:strVal val="#ppt_y"/>
                                          </p:val>
                                        </p:tav>
                                      </p:tavLst>
                                    </p:anim>
                                    <p:animEffect transition="in" filter="wipe(down)">
                                      <p:cBhvr>
                                        <p:cTn id="35" dur="500"/>
                                        <p:tgtEl>
                                          <p:spTgt spid="14"/>
                                        </p:tgtEl>
                                      </p:cBhvr>
                                    </p:animEffect>
                                  </p:childTnLst>
                                </p:cTn>
                              </p:par>
                            </p:childTnLst>
                          </p:cTn>
                        </p:par>
                        <p:par>
                          <p:cTn id="36" fill="hold">
                            <p:stCondLst>
                              <p:cond delay="4000"/>
                            </p:stCondLst>
                            <p:childTnLst>
                              <p:par>
                                <p:cTn id="37" presetID="12" presetClass="entr" presetSubtype="1"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750"/>
                                        <p:tgtEl>
                                          <p:spTgt spid="15"/>
                                        </p:tgtEl>
                                        <p:attrNameLst>
                                          <p:attrName>ppt_y</p:attrName>
                                        </p:attrNameLst>
                                      </p:cBhvr>
                                      <p:tavLst>
                                        <p:tav tm="0">
                                          <p:val>
                                            <p:strVal val="#ppt_y-#ppt_h*1.125000"/>
                                          </p:val>
                                        </p:tav>
                                        <p:tav tm="100000">
                                          <p:val>
                                            <p:strVal val="#ppt_y"/>
                                          </p:val>
                                        </p:tav>
                                      </p:tavLst>
                                    </p:anim>
                                    <p:animEffect transition="in" filter="wipe(down)">
                                      <p:cBhvr>
                                        <p:cTn id="40" dur="750"/>
                                        <p:tgtEl>
                                          <p:spTgt spid="15"/>
                                        </p:tgtEl>
                                      </p:cBhvr>
                                    </p:animEffect>
                                  </p:childTnLst>
                                </p:cTn>
                              </p:par>
                            </p:childTnLst>
                          </p:cTn>
                        </p:par>
                        <p:par>
                          <p:cTn id="41" fill="hold">
                            <p:stCondLst>
                              <p:cond delay="5000"/>
                            </p:stCondLst>
                            <p:childTnLst>
                              <p:par>
                                <p:cTn id="42" presetID="12" presetClass="entr" presetSubtype="1" fill="hold" grpId="0" nodeType="after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500"/>
                                        <p:tgtEl>
                                          <p:spTgt spid="16"/>
                                        </p:tgtEl>
                                        <p:attrNameLst>
                                          <p:attrName>ppt_y</p:attrName>
                                        </p:attrNameLst>
                                      </p:cBhvr>
                                      <p:tavLst>
                                        <p:tav tm="0">
                                          <p:val>
                                            <p:strVal val="#ppt_y-#ppt_h*1.125000"/>
                                          </p:val>
                                        </p:tav>
                                        <p:tav tm="100000">
                                          <p:val>
                                            <p:strVal val="#ppt_y"/>
                                          </p:val>
                                        </p:tav>
                                      </p:tavLst>
                                    </p:anim>
                                    <p:animEffect transition="in" filter="wipe(down)">
                                      <p:cBhvr>
                                        <p:cTn id="45" dur="500"/>
                                        <p:tgtEl>
                                          <p:spTgt spid="16"/>
                                        </p:tgtEl>
                                      </p:cBhvr>
                                    </p:animEffect>
                                  </p:childTnLst>
                                </p:cTn>
                              </p:par>
                            </p:childTnLst>
                          </p:cTn>
                        </p:par>
                        <p:par>
                          <p:cTn id="46" fill="hold">
                            <p:stCondLst>
                              <p:cond delay="5500"/>
                            </p:stCondLst>
                            <p:childTnLst>
                              <p:par>
                                <p:cTn id="47" presetID="12" presetClass="entr" presetSubtype="1"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750"/>
                                        <p:tgtEl>
                                          <p:spTgt spid="17"/>
                                        </p:tgtEl>
                                        <p:attrNameLst>
                                          <p:attrName>ppt_y</p:attrName>
                                        </p:attrNameLst>
                                      </p:cBhvr>
                                      <p:tavLst>
                                        <p:tav tm="0">
                                          <p:val>
                                            <p:strVal val="#ppt_y-#ppt_h*1.125000"/>
                                          </p:val>
                                        </p:tav>
                                        <p:tav tm="100000">
                                          <p:val>
                                            <p:strVal val="#ppt_y"/>
                                          </p:val>
                                        </p:tav>
                                      </p:tavLst>
                                    </p:anim>
                                    <p:animEffect transition="in" filter="wipe(down)">
                                      <p:cBhvr>
                                        <p:cTn id="50"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2" grpId="0"/>
      <p:bldP spid="13" grpId="0"/>
      <p:bldP spid="14" grpId="0"/>
      <p:bldP spid="15" grpId="0"/>
      <p:bldP spid="16" grpId="0"/>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10492580" y="1183892"/>
            <a:ext cx="937889" cy="937888"/>
            <a:chOff x="7107294" y="3441225"/>
            <a:chExt cx="937889" cy="937888"/>
          </a:xfrm>
        </p:grpSpPr>
        <p:grpSp>
          <p:nvGrpSpPr>
            <p:cNvPr id="42" name="组合 41"/>
            <p:cNvGrpSpPr/>
            <p:nvPr/>
          </p:nvGrpSpPr>
          <p:grpSpPr>
            <a:xfrm>
              <a:off x="7107294" y="3441225"/>
              <a:ext cx="937889" cy="937888"/>
              <a:chOff x="2510459" y="1930711"/>
              <a:chExt cx="1285160" cy="1285158"/>
            </a:xfrm>
          </p:grpSpPr>
          <p:sp>
            <p:nvSpPr>
              <p:cNvPr id="43" name="Freeform 22"/>
              <p:cNvSpPr/>
              <p:nvPr/>
            </p:nvSpPr>
            <p:spPr bwMode="auto">
              <a:xfrm>
                <a:off x="2510459" y="1930711"/>
                <a:ext cx="1285160" cy="1285158"/>
              </a:xfrm>
              <a:prstGeom prst="ellipse">
                <a:avLst/>
              </a:prstGeom>
              <a:gradFill rotWithShape="1">
                <a:gsLst>
                  <a:gs pos="63000">
                    <a:srgbClr val="ECECEC"/>
                  </a:gs>
                  <a:gs pos="100000">
                    <a:srgbClr val="F7F7F7"/>
                  </a:gs>
                  <a:gs pos="9000">
                    <a:srgbClr val="BEBEBE"/>
                  </a:gs>
                </a:gsLst>
                <a:lin ang="4200000" scaled="0"/>
              </a:gradFill>
              <a:ln w="31750">
                <a:gradFill>
                  <a:gsLst>
                    <a:gs pos="0">
                      <a:schemeClr val="bg1"/>
                    </a:gs>
                    <a:gs pos="100000">
                      <a:schemeClr val="bg1">
                        <a:lumMod val="85000"/>
                      </a:schemeClr>
                    </a:gs>
                  </a:gsLst>
                  <a:lin ang="4200000" scaled="0"/>
                </a:gradFill>
              </a:ln>
              <a:effectLst>
                <a:outerShdw blurRad="203200" dist="127000" dir="4200000" sx="102000" sy="102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44" name="椭圆 43"/>
              <p:cNvSpPr>
                <a:spLocks noChangeAspect="1"/>
              </p:cNvSpPr>
              <p:nvPr/>
            </p:nvSpPr>
            <p:spPr>
              <a:xfrm>
                <a:off x="2709659" y="2129911"/>
                <a:ext cx="886760" cy="886759"/>
              </a:xfrm>
              <a:prstGeom prst="ellipse">
                <a:avLst/>
              </a:prstGeom>
              <a:solidFill>
                <a:schemeClr val="accent2"/>
              </a:solidFill>
              <a:ln>
                <a:noFill/>
              </a:ln>
              <a:effectLst>
                <a:innerShdw blurRad="63500" dist="50800" dir="13200000">
                  <a:prstClr val="black">
                    <a:alpha val="50000"/>
                  </a:prstClr>
                </a:innerShdw>
              </a:effectLst>
              <a:extLst>
                <a:ext uri="{91240B29-F687-4F45-9708-019B960494DF}">
                  <a14:hiddenLine xmlns:a14="http://schemas.microsoft.com/office/drawing/2010/main" w="9525">
                    <a:solidFill>
                      <a:srgbClr val="000000"/>
                    </a:solidFill>
                    <a:round/>
                  </a14:hiddenLine>
                </a:ext>
              </a:extLst>
            </p:spPr>
            <p:txBody>
              <a:bodyPr anchor="ctr"/>
              <a:lstStyle/>
              <a:p>
                <a:pPr algn="ctr">
                  <a:spcBef>
                    <a:spcPct val="0"/>
                  </a:spcBef>
                  <a:buFont typeface="Arial" panose="020B0604020202020204" pitchFamily="34" charset="0"/>
                  <a:buNone/>
                </a:pPr>
                <a:endParaRPr lang="zh-CN" altLang="en-US" sz="2400" dirty="0">
                  <a:solidFill>
                    <a:srgbClr val="FFFFFF"/>
                  </a:solidFill>
                  <a:latin typeface="微软雅黑" panose="020B0503020204020204" pitchFamily="34" charset="-122"/>
                  <a:ea typeface="微软雅黑" panose="020B0503020204020204" pitchFamily="34" charset="-122"/>
                </a:endParaRPr>
              </a:p>
            </p:txBody>
          </p:sp>
        </p:grpSp>
        <p:grpSp>
          <p:nvGrpSpPr>
            <p:cNvPr id="21" name="组合 20"/>
            <p:cNvGrpSpPr>
              <a:grpSpLocks noChangeAspect="1"/>
            </p:cNvGrpSpPr>
            <p:nvPr/>
          </p:nvGrpSpPr>
          <p:grpSpPr>
            <a:xfrm>
              <a:off x="7384712" y="3780889"/>
              <a:ext cx="383052" cy="258560"/>
              <a:chOff x="5356779" y="2874996"/>
              <a:chExt cx="240638" cy="182454"/>
            </a:xfrm>
          </p:grpSpPr>
          <p:sp>
            <p:nvSpPr>
              <p:cNvPr id="22" name="Freeform 12"/>
              <p:cNvSpPr/>
              <p:nvPr/>
            </p:nvSpPr>
            <p:spPr bwMode="auto">
              <a:xfrm>
                <a:off x="5364675" y="2874996"/>
                <a:ext cx="232742" cy="113878"/>
              </a:xfrm>
              <a:custGeom>
                <a:avLst/>
                <a:gdLst>
                  <a:gd name="T0" fmla="*/ 103 w 237"/>
                  <a:gd name="T1" fmla="*/ 99 h 116"/>
                  <a:gd name="T2" fmla="*/ 134 w 237"/>
                  <a:gd name="T3" fmla="*/ 95 h 116"/>
                  <a:gd name="T4" fmla="*/ 226 w 237"/>
                  <a:gd name="T5" fmla="*/ 12 h 116"/>
                  <a:gd name="T6" fmla="*/ 219 w 237"/>
                  <a:gd name="T7" fmla="*/ 0 h 116"/>
                  <a:gd name="T8" fmla="*/ 13 w 237"/>
                  <a:gd name="T9" fmla="*/ 0 h 116"/>
                  <a:gd name="T10" fmla="*/ 6 w 237"/>
                  <a:gd name="T11" fmla="*/ 10 h 116"/>
                  <a:gd name="T12" fmla="*/ 103 w 237"/>
                  <a:gd name="T13" fmla="*/ 99 h 116"/>
                </a:gdLst>
                <a:ahLst/>
                <a:cxnLst>
                  <a:cxn ang="0">
                    <a:pos x="T0" y="T1"/>
                  </a:cxn>
                  <a:cxn ang="0">
                    <a:pos x="T2" y="T3"/>
                  </a:cxn>
                  <a:cxn ang="0">
                    <a:pos x="T4" y="T5"/>
                  </a:cxn>
                  <a:cxn ang="0">
                    <a:pos x="T6" y="T7"/>
                  </a:cxn>
                  <a:cxn ang="0">
                    <a:pos x="T8" y="T9"/>
                  </a:cxn>
                  <a:cxn ang="0">
                    <a:pos x="T10" y="T11"/>
                  </a:cxn>
                  <a:cxn ang="0">
                    <a:pos x="T12" y="T13"/>
                  </a:cxn>
                </a:cxnLst>
                <a:rect l="0" t="0" r="r" b="b"/>
                <a:pathLst>
                  <a:path w="237" h="116">
                    <a:moveTo>
                      <a:pt x="103" y="99"/>
                    </a:moveTo>
                    <a:cubicBezTo>
                      <a:pt x="103" y="99"/>
                      <a:pt x="115" y="116"/>
                      <a:pt x="134" y="95"/>
                    </a:cubicBezTo>
                    <a:cubicBezTo>
                      <a:pt x="226" y="12"/>
                      <a:pt x="226" y="12"/>
                      <a:pt x="226" y="12"/>
                    </a:cubicBezTo>
                    <a:cubicBezTo>
                      <a:pt x="226" y="12"/>
                      <a:pt x="237" y="1"/>
                      <a:pt x="219" y="0"/>
                    </a:cubicBezTo>
                    <a:cubicBezTo>
                      <a:pt x="13" y="0"/>
                      <a:pt x="13" y="0"/>
                      <a:pt x="13" y="0"/>
                    </a:cubicBezTo>
                    <a:cubicBezTo>
                      <a:pt x="13" y="0"/>
                      <a:pt x="0" y="1"/>
                      <a:pt x="6" y="10"/>
                    </a:cubicBezTo>
                    <a:lnTo>
                      <a:pt x="103" y="9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3"/>
              <p:cNvSpPr/>
              <p:nvPr/>
            </p:nvSpPr>
            <p:spPr bwMode="auto">
              <a:xfrm>
                <a:off x="5515126" y="2893699"/>
                <a:ext cx="81460" cy="149205"/>
              </a:xfrm>
              <a:custGeom>
                <a:avLst/>
                <a:gdLst>
                  <a:gd name="T0" fmla="*/ 82 w 83"/>
                  <a:gd name="T1" fmla="*/ 132 h 152"/>
                  <a:gd name="T2" fmla="*/ 82 w 83"/>
                  <a:gd name="T3" fmla="*/ 17 h 152"/>
                  <a:gd name="T4" fmla="*/ 70 w 83"/>
                  <a:gd name="T5" fmla="*/ 12 h 152"/>
                  <a:gd name="T6" fmla="*/ 6 w 83"/>
                  <a:gd name="T7" fmla="*/ 74 h 152"/>
                  <a:gd name="T8" fmla="*/ 10 w 83"/>
                  <a:gd name="T9" fmla="*/ 84 h 152"/>
                  <a:gd name="T10" fmla="*/ 67 w 83"/>
                  <a:gd name="T11" fmla="*/ 137 h 152"/>
                  <a:gd name="T12" fmla="*/ 82 w 83"/>
                  <a:gd name="T13" fmla="*/ 132 h 152"/>
                </a:gdLst>
                <a:ahLst/>
                <a:cxnLst>
                  <a:cxn ang="0">
                    <a:pos x="T0" y="T1"/>
                  </a:cxn>
                  <a:cxn ang="0">
                    <a:pos x="T2" y="T3"/>
                  </a:cxn>
                  <a:cxn ang="0">
                    <a:pos x="T4" y="T5"/>
                  </a:cxn>
                  <a:cxn ang="0">
                    <a:pos x="T6" y="T7"/>
                  </a:cxn>
                  <a:cxn ang="0">
                    <a:pos x="T8" y="T9"/>
                  </a:cxn>
                  <a:cxn ang="0">
                    <a:pos x="T10" y="T11"/>
                  </a:cxn>
                  <a:cxn ang="0">
                    <a:pos x="T12" y="T13"/>
                  </a:cxn>
                </a:cxnLst>
                <a:rect l="0" t="0" r="r" b="b"/>
                <a:pathLst>
                  <a:path w="83" h="152">
                    <a:moveTo>
                      <a:pt x="82" y="132"/>
                    </a:moveTo>
                    <a:cubicBezTo>
                      <a:pt x="82" y="17"/>
                      <a:pt x="82" y="17"/>
                      <a:pt x="82" y="17"/>
                    </a:cubicBezTo>
                    <a:cubicBezTo>
                      <a:pt x="80" y="0"/>
                      <a:pt x="70" y="12"/>
                      <a:pt x="70" y="12"/>
                    </a:cubicBezTo>
                    <a:cubicBezTo>
                      <a:pt x="6" y="74"/>
                      <a:pt x="6" y="74"/>
                      <a:pt x="6" y="74"/>
                    </a:cubicBezTo>
                    <a:cubicBezTo>
                      <a:pt x="0" y="80"/>
                      <a:pt x="10" y="84"/>
                      <a:pt x="10" y="84"/>
                    </a:cubicBezTo>
                    <a:cubicBezTo>
                      <a:pt x="67" y="137"/>
                      <a:pt x="67" y="137"/>
                      <a:pt x="67" y="137"/>
                    </a:cubicBezTo>
                    <a:cubicBezTo>
                      <a:pt x="83" y="152"/>
                      <a:pt x="82" y="132"/>
                      <a:pt x="82" y="132"/>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4"/>
              <p:cNvSpPr/>
              <p:nvPr/>
            </p:nvSpPr>
            <p:spPr bwMode="auto">
              <a:xfrm>
                <a:off x="5362597" y="2980977"/>
                <a:ext cx="229832" cy="76473"/>
              </a:xfrm>
              <a:custGeom>
                <a:avLst/>
                <a:gdLst>
                  <a:gd name="T0" fmla="*/ 224 w 234"/>
                  <a:gd name="T1" fmla="*/ 66 h 78"/>
                  <a:gd name="T2" fmla="*/ 144 w 234"/>
                  <a:gd name="T3" fmla="*/ 0 h 78"/>
                  <a:gd name="T4" fmla="*/ 117 w 234"/>
                  <a:gd name="T5" fmla="*/ 13 h 78"/>
                  <a:gd name="T6" fmla="*/ 90 w 234"/>
                  <a:gd name="T7" fmla="*/ 0 h 78"/>
                  <a:gd name="T8" fmla="*/ 10 w 234"/>
                  <a:gd name="T9" fmla="*/ 66 h 78"/>
                  <a:gd name="T10" fmla="*/ 13 w 234"/>
                  <a:gd name="T11" fmla="*/ 78 h 78"/>
                  <a:gd name="T12" fmla="*/ 117 w 234"/>
                  <a:gd name="T13" fmla="*/ 78 h 78"/>
                  <a:gd name="T14" fmla="*/ 118 w 234"/>
                  <a:gd name="T15" fmla="*/ 78 h 78"/>
                  <a:gd name="T16" fmla="*/ 221 w 234"/>
                  <a:gd name="T17" fmla="*/ 78 h 78"/>
                  <a:gd name="T18" fmla="*/ 224 w 234"/>
                  <a:gd name="T19" fmla="*/ 6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78">
                    <a:moveTo>
                      <a:pt x="224" y="66"/>
                    </a:moveTo>
                    <a:cubicBezTo>
                      <a:pt x="144" y="0"/>
                      <a:pt x="144" y="0"/>
                      <a:pt x="144" y="0"/>
                    </a:cubicBezTo>
                    <a:cubicBezTo>
                      <a:pt x="144" y="0"/>
                      <a:pt x="132" y="12"/>
                      <a:pt x="117" y="13"/>
                    </a:cubicBezTo>
                    <a:cubicBezTo>
                      <a:pt x="102" y="12"/>
                      <a:pt x="90" y="0"/>
                      <a:pt x="90" y="0"/>
                    </a:cubicBezTo>
                    <a:cubicBezTo>
                      <a:pt x="10" y="66"/>
                      <a:pt x="10" y="66"/>
                      <a:pt x="10" y="66"/>
                    </a:cubicBezTo>
                    <a:cubicBezTo>
                      <a:pt x="0" y="73"/>
                      <a:pt x="13" y="78"/>
                      <a:pt x="13" y="78"/>
                    </a:cubicBezTo>
                    <a:cubicBezTo>
                      <a:pt x="117" y="78"/>
                      <a:pt x="117" y="78"/>
                      <a:pt x="117" y="78"/>
                    </a:cubicBezTo>
                    <a:cubicBezTo>
                      <a:pt x="118" y="78"/>
                      <a:pt x="118" y="78"/>
                      <a:pt x="118" y="78"/>
                    </a:cubicBezTo>
                    <a:cubicBezTo>
                      <a:pt x="221" y="78"/>
                      <a:pt x="221" y="78"/>
                      <a:pt x="221" y="78"/>
                    </a:cubicBezTo>
                    <a:cubicBezTo>
                      <a:pt x="221" y="78"/>
                      <a:pt x="234" y="73"/>
                      <a:pt x="224" y="66"/>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5"/>
              <p:cNvSpPr/>
              <p:nvPr/>
            </p:nvSpPr>
            <p:spPr bwMode="auto">
              <a:xfrm>
                <a:off x="5356779" y="2896608"/>
                <a:ext cx="88525" cy="143386"/>
              </a:xfrm>
              <a:custGeom>
                <a:avLst/>
                <a:gdLst>
                  <a:gd name="T0" fmla="*/ 1 w 90"/>
                  <a:gd name="T1" fmla="*/ 127 h 146"/>
                  <a:gd name="T2" fmla="*/ 1 w 90"/>
                  <a:gd name="T3" fmla="*/ 17 h 146"/>
                  <a:gd name="T4" fmla="*/ 14 w 90"/>
                  <a:gd name="T5" fmla="*/ 11 h 146"/>
                  <a:gd name="T6" fmla="*/ 84 w 90"/>
                  <a:gd name="T7" fmla="*/ 71 h 146"/>
                  <a:gd name="T8" fmla="*/ 79 w 90"/>
                  <a:gd name="T9" fmla="*/ 81 h 146"/>
                  <a:gd name="T10" fmla="*/ 17 w 90"/>
                  <a:gd name="T11" fmla="*/ 131 h 146"/>
                  <a:gd name="T12" fmla="*/ 1 w 90"/>
                  <a:gd name="T13" fmla="*/ 127 h 146"/>
                </a:gdLst>
                <a:ahLst/>
                <a:cxnLst>
                  <a:cxn ang="0">
                    <a:pos x="T0" y="T1"/>
                  </a:cxn>
                  <a:cxn ang="0">
                    <a:pos x="T2" y="T3"/>
                  </a:cxn>
                  <a:cxn ang="0">
                    <a:pos x="T4" y="T5"/>
                  </a:cxn>
                  <a:cxn ang="0">
                    <a:pos x="T6" y="T7"/>
                  </a:cxn>
                  <a:cxn ang="0">
                    <a:pos x="T8" y="T9"/>
                  </a:cxn>
                  <a:cxn ang="0">
                    <a:pos x="T10" y="T11"/>
                  </a:cxn>
                  <a:cxn ang="0">
                    <a:pos x="T12" y="T13"/>
                  </a:cxn>
                </a:cxnLst>
                <a:rect l="0" t="0" r="r" b="b"/>
                <a:pathLst>
                  <a:path w="90" h="146">
                    <a:moveTo>
                      <a:pt x="1" y="127"/>
                    </a:moveTo>
                    <a:cubicBezTo>
                      <a:pt x="1" y="17"/>
                      <a:pt x="1" y="17"/>
                      <a:pt x="1" y="17"/>
                    </a:cubicBezTo>
                    <a:cubicBezTo>
                      <a:pt x="4" y="0"/>
                      <a:pt x="14" y="11"/>
                      <a:pt x="14" y="11"/>
                    </a:cubicBezTo>
                    <a:cubicBezTo>
                      <a:pt x="84" y="71"/>
                      <a:pt x="84" y="71"/>
                      <a:pt x="84" y="71"/>
                    </a:cubicBezTo>
                    <a:cubicBezTo>
                      <a:pt x="90" y="76"/>
                      <a:pt x="79" y="81"/>
                      <a:pt x="79" y="81"/>
                    </a:cubicBezTo>
                    <a:cubicBezTo>
                      <a:pt x="17" y="131"/>
                      <a:pt x="17" y="131"/>
                      <a:pt x="17" y="131"/>
                    </a:cubicBezTo>
                    <a:cubicBezTo>
                      <a:pt x="0" y="146"/>
                      <a:pt x="1" y="127"/>
                      <a:pt x="1" y="127"/>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70" name="TextBox 42"/>
          <p:cNvSpPr txBox="1"/>
          <p:nvPr/>
        </p:nvSpPr>
        <p:spPr>
          <a:xfrm>
            <a:off x="9834880" y="2261235"/>
            <a:ext cx="3068320" cy="398780"/>
          </a:xfrm>
          <a:prstGeom prst="rect">
            <a:avLst/>
          </a:prstGeom>
          <a:noFill/>
        </p:spPr>
        <p:txBody>
          <a:bodyPr wrap="square" rtlCol="0">
            <a:spAutoFit/>
          </a:bodyPr>
          <a:lstStyle/>
          <a:p>
            <a:r>
              <a:rPr lang="zh-CN" altLang="en-US" sz="2000" b="1" dirty="0">
                <a:solidFill>
                  <a:schemeClr val="accent2"/>
                </a:solidFill>
              </a:rPr>
              <a:t>公司规模</a:t>
            </a:r>
          </a:p>
        </p:txBody>
      </p:sp>
      <p:sp>
        <p:nvSpPr>
          <p:cNvPr id="57" name="矩形 56"/>
          <p:cNvSpPr/>
          <p:nvPr/>
        </p:nvSpPr>
        <p:spPr>
          <a:xfrm>
            <a:off x="1191531" y="627416"/>
            <a:ext cx="2852063" cy="369332"/>
          </a:xfrm>
          <a:prstGeom prst="rect">
            <a:avLst/>
          </a:prstGeom>
        </p:spPr>
        <p:txBody>
          <a:bodyPr wrap="none">
            <a:spAutoFit/>
          </a:bodyPr>
          <a:lstStyle/>
          <a:p>
            <a:r>
              <a:rPr lang="zh-CN" altLang="en-US" dirty="0">
                <a:solidFill>
                  <a:schemeClr val="tx1">
                    <a:lumMod val="75000"/>
                    <a:lumOff val="25000"/>
                  </a:schemeClr>
                </a:solidFill>
              </a:rPr>
              <a:t>Click here to add your title</a:t>
            </a:r>
          </a:p>
        </p:txBody>
      </p:sp>
      <p:sp>
        <p:nvSpPr>
          <p:cNvPr id="58" name="矩形 57"/>
          <p:cNvSpPr>
            <a:spLocks noChangeArrowheads="1"/>
          </p:cNvSpPr>
          <p:nvPr/>
        </p:nvSpPr>
        <p:spPr bwMode="auto">
          <a:xfrm>
            <a:off x="1191531" y="165975"/>
            <a:ext cx="1814830"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数据分析</a:t>
            </a:r>
          </a:p>
        </p:txBody>
      </p:sp>
      <p:pic>
        <p:nvPicPr>
          <p:cNvPr id="6" name="图片 5"/>
          <p:cNvPicPr>
            <a:picLocks noChangeAspect="1"/>
          </p:cNvPicPr>
          <p:nvPr/>
        </p:nvPicPr>
        <p:blipFill>
          <a:blip r:embed="rId3"/>
          <a:stretch>
            <a:fillRect/>
          </a:stretch>
        </p:blipFill>
        <p:spPr>
          <a:xfrm>
            <a:off x="0" y="1057910"/>
            <a:ext cx="8416925" cy="3111500"/>
          </a:xfrm>
          <a:prstGeom prst="rect">
            <a:avLst/>
          </a:prstGeom>
        </p:spPr>
      </p:pic>
      <p:pic>
        <p:nvPicPr>
          <p:cNvPr id="7" name="图片 6"/>
          <p:cNvPicPr>
            <a:picLocks noChangeAspect="1"/>
          </p:cNvPicPr>
          <p:nvPr/>
        </p:nvPicPr>
        <p:blipFill>
          <a:blip r:embed="rId4"/>
          <a:stretch>
            <a:fillRect/>
          </a:stretch>
        </p:blipFill>
        <p:spPr>
          <a:xfrm>
            <a:off x="8416290" y="4169410"/>
            <a:ext cx="3676650" cy="2508250"/>
          </a:xfrm>
          <a:prstGeom prst="rect">
            <a:avLst/>
          </a:prstGeom>
        </p:spPr>
      </p:pic>
      <p:sp>
        <p:nvSpPr>
          <p:cNvPr id="2" name="文本框 1">
            <a:extLst>
              <a:ext uri="{FF2B5EF4-FFF2-40B4-BE49-F238E27FC236}">
                <a16:creationId xmlns:a16="http://schemas.microsoft.com/office/drawing/2014/main" id="{43A7887C-0717-476A-9E55-A45FC0A42369}"/>
              </a:ext>
            </a:extLst>
          </p:cNvPr>
          <p:cNvSpPr txBox="1"/>
          <p:nvPr/>
        </p:nvSpPr>
        <p:spPr>
          <a:xfrm>
            <a:off x="9863092" y="2698804"/>
            <a:ext cx="2238726" cy="549381"/>
          </a:xfrm>
          <a:prstGeom prst="rect">
            <a:avLst/>
          </a:prstGeom>
          <a:noFill/>
        </p:spPr>
        <p:txBody>
          <a:bodyPr wrap="square" rtlCol="0">
            <a:spAutoFit/>
          </a:bodyPr>
          <a:lstStyle/>
          <a:p>
            <a:pPr>
              <a:lnSpc>
                <a:spcPct val="110000"/>
              </a:lnSpc>
              <a:spcBef>
                <a:spcPct val="0"/>
              </a:spcBef>
              <a:buNone/>
            </a:pPr>
            <a:r>
              <a:rPr lang="zh-CN" altLang="en-US" sz="1400" dirty="0">
                <a:solidFill>
                  <a:schemeClr val="tx1">
                    <a:lumMod val="75000"/>
                    <a:lumOff val="25000"/>
                  </a:schemeClr>
                </a:solidFill>
                <a:sym typeface="微软雅黑" panose="020B0503020204020204" pitchFamily="34" charset="-122"/>
              </a:rPr>
              <a:t>数据分析提供岗位的公司规模的情况</a:t>
            </a:r>
            <a:r>
              <a:rPr lang="en-US" altLang="zh-CN" sz="1400" dirty="0">
                <a:solidFill>
                  <a:schemeClr val="tx1">
                    <a:lumMod val="75000"/>
                    <a:lumOff val="25000"/>
                  </a:schemeClr>
                </a:solidFill>
                <a:sym typeface="微软雅黑" panose="020B0503020204020204" pitchFamily="34" charset="-122"/>
              </a:rPr>
              <a:t>(</a:t>
            </a:r>
            <a:r>
              <a:rPr lang="zh-CN" altLang="en-US" sz="1400" dirty="0">
                <a:solidFill>
                  <a:schemeClr val="tx1">
                    <a:lumMod val="75000"/>
                    <a:lumOff val="25000"/>
                  </a:schemeClr>
                </a:solidFill>
                <a:sym typeface="微软雅黑" panose="020B0503020204020204" pitchFamily="34" charset="-122"/>
              </a:rPr>
              <a:t>扇形图</a:t>
            </a:r>
            <a:r>
              <a:rPr lang="en-US" altLang="zh-CN" sz="1400" dirty="0">
                <a:solidFill>
                  <a:schemeClr val="tx1">
                    <a:lumMod val="75000"/>
                    <a:lumOff val="25000"/>
                  </a:schemeClr>
                </a:solidFill>
                <a:sym typeface="微软雅黑" panose="020B0503020204020204" pitchFamily="34" charset="-122"/>
              </a:rPr>
              <a:t>)</a:t>
            </a:r>
            <a:endParaRPr lang="zh-CN" altLang="en-US" sz="1400" dirty="0">
              <a:solidFill>
                <a:schemeClr val="tx1">
                  <a:lumMod val="75000"/>
                  <a:lumOff val="25000"/>
                </a:schemeClr>
              </a:solidFill>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pull dir="ld"/>
      </p:transition>
    </mc:Choice>
    <mc:Fallback xmlns="">
      <p:transition spd="slow">
        <p:pull dir="l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wipe(left)">
                                      <p:cBhvr>
                                        <p:cTn id="10" dur="500"/>
                                        <p:tgtEl>
                                          <p:spTgt spid="57"/>
                                        </p:tgtEl>
                                      </p:cBhvr>
                                    </p:animEffect>
                                  </p:childTnLst>
                                </p:cTn>
                              </p:par>
                              <p:par>
                                <p:cTn id="11" presetID="21" presetClass="entr" presetSubtype="1" fill="hold" nodeType="withEffect">
                                  <p:stCondLst>
                                    <p:cond delay="750"/>
                                  </p:stCondLst>
                                  <p:childTnLst>
                                    <p:set>
                                      <p:cBhvr>
                                        <p:cTn id="12" dur="1" fill="hold">
                                          <p:stCondLst>
                                            <p:cond delay="0"/>
                                          </p:stCondLst>
                                        </p:cTn>
                                        <p:tgtEl>
                                          <p:spTgt spid="51"/>
                                        </p:tgtEl>
                                        <p:attrNameLst>
                                          <p:attrName>style.visibility</p:attrName>
                                        </p:attrNameLst>
                                      </p:cBhvr>
                                      <p:to>
                                        <p:strVal val="visible"/>
                                      </p:to>
                                    </p:set>
                                    <p:animEffect transition="in" filter="wheel(1)">
                                      <p:cBhvr>
                                        <p:cTn id="13" dur="500"/>
                                        <p:tgtEl>
                                          <p:spTgt spid="51"/>
                                        </p:tgtEl>
                                      </p:cBhvr>
                                    </p:animEffect>
                                  </p:childTnLst>
                                </p:cTn>
                              </p:par>
                            </p:childTnLst>
                          </p:cTn>
                        </p:par>
                        <p:par>
                          <p:cTn id="14" fill="hold">
                            <p:stCondLst>
                              <p:cond delay="500"/>
                            </p:stCondLst>
                            <p:childTnLst>
                              <p:par>
                                <p:cTn id="15" presetID="26" presetClass="emph" presetSubtype="0" fill="hold" nodeType="afterEffect">
                                  <p:stCondLst>
                                    <p:cond delay="0"/>
                                  </p:stCondLst>
                                  <p:childTnLst>
                                    <p:animEffect transition="out" filter="fade">
                                      <p:cBhvr>
                                        <p:cTn id="16" dur="500" tmFilter="0, 0; .2, .5; .8, .5; 1, 0"/>
                                        <p:tgtEl>
                                          <p:spTgt spid="51"/>
                                        </p:tgtEl>
                                      </p:cBhvr>
                                    </p:animEffect>
                                    <p:animScale>
                                      <p:cBhvr>
                                        <p:cTn id="17" dur="250" autoRev="1" fill="hold"/>
                                        <p:tgtEl>
                                          <p:spTgt spid="51"/>
                                        </p:tgtEl>
                                      </p:cBhvr>
                                      <p:by x="105000" y="105000"/>
                                    </p:animScale>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70"/>
                                        </p:tgtEl>
                                        <p:attrNameLst>
                                          <p:attrName>style.visibility</p:attrName>
                                        </p:attrNameLst>
                                      </p:cBhvr>
                                      <p:to>
                                        <p:strVal val="visible"/>
                                      </p:to>
                                    </p:set>
                                    <p:animEffect transition="in" filter="wipe(left)">
                                      <p:cBhvr>
                                        <p:cTn id="21"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57" grpId="0"/>
      <p:bldP spid="5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组合 54"/>
          <p:cNvGrpSpPr/>
          <p:nvPr/>
        </p:nvGrpSpPr>
        <p:grpSpPr>
          <a:xfrm>
            <a:off x="7154622" y="-2032517"/>
            <a:ext cx="24345" cy="8030929"/>
            <a:chOff x="7154622" y="-2032517"/>
            <a:chExt cx="24345" cy="8030929"/>
          </a:xfrm>
        </p:grpSpPr>
        <p:sp>
          <p:nvSpPr>
            <p:cNvPr id="46" name="任意多边形 45"/>
            <p:cNvSpPr/>
            <p:nvPr/>
          </p:nvSpPr>
          <p:spPr>
            <a:xfrm>
              <a:off x="7154622" y="1990364"/>
              <a:ext cx="24345" cy="4008048"/>
            </a:xfrm>
            <a:custGeom>
              <a:avLst/>
              <a:gdLst>
                <a:gd name="connsiteX0" fmla="*/ 0 w 5354226"/>
                <a:gd name="connsiteY0" fmla="*/ 3774147 h 3774147"/>
                <a:gd name="connsiteX1" fmla="*/ 251460 w 5354226"/>
                <a:gd name="connsiteY1" fmla="*/ 3099777 h 3774147"/>
                <a:gd name="connsiteX2" fmla="*/ 57150 w 5354226"/>
                <a:gd name="connsiteY2" fmla="*/ 2871177 h 3774147"/>
                <a:gd name="connsiteX3" fmla="*/ 868680 w 5354226"/>
                <a:gd name="connsiteY3" fmla="*/ 699477 h 3774147"/>
                <a:gd name="connsiteX4" fmla="*/ 1234440 w 5354226"/>
                <a:gd name="connsiteY4" fmla="*/ 70827 h 3774147"/>
                <a:gd name="connsiteX5" fmla="*/ 4949190 w 5354226"/>
                <a:gd name="connsiteY5" fmla="*/ 47967 h 3774147"/>
                <a:gd name="connsiteX6" fmla="*/ 5257800 w 5354226"/>
                <a:gd name="connsiteY6" fmla="*/ 368007 h 3774147"/>
                <a:gd name="connsiteX7" fmla="*/ 5280660 w 5354226"/>
                <a:gd name="connsiteY7" fmla="*/ 916647 h 3774147"/>
                <a:gd name="connsiteX0-1" fmla="*/ 0 w 5335919"/>
                <a:gd name="connsiteY0-2" fmla="*/ 3774147 h 3774147"/>
                <a:gd name="connsiteX1-3" fmla="*/ 251460 w 5335919"/>
                <a:gd name="connsiteY1-4" fmla="*/ 3099777 h 3774147"/>
                <a:gd name="connsiteX2-5" fmla="*/ 57150 w 5335919"/>
                <a:gd name="connsiteY2-6" fmla="*/ 2871177 h 3774147"/>
                <a:gd name="connsiteX3-7" fmla="*/ 868680 w 5335919"/>
                <a:gd name="connsiteY3-8" fmla="*/ 699477 h 3774147"/>
                <a:gd name="connsiteX4-9" fmla="*/ 1234440 w 5335919"/>
                <a:gd name="connsiteY4-10" fmla="*/ 70827 h 3774147"/>
                <a:gd name="connsiteX5-11" fmla="*/ 4949190 w 5335919"/>
                <a:gd name="connsiteY5-12" fmla="*/ 47967 h 3774147"/>
                <a:gd name="connsiteX6-13" fmla="*/ 5257800 w 5335919"/>
                <a:gd name="connsiteY6-14" fmla="*/ 368007 h 3774147"/>
                <a:gd name="connsiteX7-15" fmla="*/ 5280660 w 5335919"/>
                <a:gd name="connsiteY7-16" fmla="*/ 916647 h 3774147"/>
                <a:gd name="connsiteX0-17" fmla="*/ 0 w 5327921"/>
                <a:gd name="connsiteY0-18" fmla="*/ 3773766 h 3773766"/>
                <a:gd name="connsiteX1-19" fmla="*/ 251460 w 5327921"/>
                <a:gd name="connsiteY1-20" fmla="*/ 3099396 h 3773766"/>
                <a:gd name="connsiteX2-21" fmla="*/ 57150 w 5327921"/>
                <a:gd name="connsiteY2-22" fmla="*/ 2870796 h 3773766"/>
                <a:gd name="connsiteX3-23" fmla="*/ 868680 w 5327921"/>
                <a:gd name="connsiteY3-24" fmla="*/ 699096 h 3773766"/>
                <a:gd name="connsiteX4-25" fmla="*/ 1234440 w 5327921"/>
                <a:gd name="connsiteY4-26" fmla="*/ 70446 h 3773766"/>
                <a:gd name="connsiteX5-27" fmla="*/ 4949190 w 5327921"/>
                <a:gd name="connsiteY5-28" fmla="*/ 47586 h 3773766"/>
                <a:gd name="connsiteX6-29" fmla="*/ 5241814 w 5327921"/>
                <a:gd name="connsiteY6-30" fmla="*/ 361232 h 3773766"/>
                <a:gd name="connsiteX7-31" fmla="*/ 5280660 w 5327921"/>
                <a:gd name="connsiteY7-32" fmla="*/ 916266 h 3773766"/>
                <a:gd name="connsiteX0-33" fmla="*/ 0 w 5293033"/>
                <a:gd name="connsiteY0-34" fmla="*/ 3775484 h 3775484"/>
                <a:gd name="connsiteX1-35" fmla="*/ 251460 w 5293033"/>
                <a:gd name="connsiteY1-36" fmla="*/ 3101114 h 3775484"/>
                <a:gd name="connsiteX2-37" fmla="*/ 57150 w 5293033"/>
                <a:gd name="connsiteY2-38" fmla="*/ 2872514 h 3775484"/>
                <a:gd name="connsiteX3-39" fmla="*/ 868680 w 5293033"/>
                <a:gd name="connsiteY3-40" fmla="*/ 700814 h 3775484"/>
                <a:gd name="connsiteX4-41" fmla="*/ 1234440 w 5293033"/>
                <a:gd name="connsiteY4-42" fmla="*/ 72164 h 3775484"/>
                <a:gd name="connsiteX5-43" fmla="*/ 4891640 w 5293033"/>
                <a:gd name="connsiteY5-44" fmla="*/ 46107 h 3775484"/>
                <a:gd name="connsiteX6-45" fmla="*/ 5241814 w 5293033"/>
                <a:gd name="connsiteY6-46" fmla="*/ 362950 h 3775484"/>
                <a:gd name="connsiteX7-47" fmla="*/ 5280660 w 5293033"/>
                <a:gd name="connsiteY7-48" fmla="*/ 917984 h 3775484"/>
                <a:gd name="connsiteX0-49" fmla="*/ 0 w 5283312"/>
                <a:gd name="connsiteY0-50" fmla="*/ 3764579 h 3764579"/>
                <a:gd name="connsiteX1-51" fmla="*/ 251460 w 5283312"/>
                <a:gd name="connsiteY1-52" fmla="*/ 3090209 h 3764579"/>
                <a:gd name="connsiteX2-53" fmla="*/ 57150 w 5283312"/>
                <a:gd name="connsiteY2-54" fmla="*/ 2861609 h 3764579"/>
                <a:gd name="connsiteX3-55" fmla="*/ 868680 w 5283312"/>
                <a:gd name="connsiteY3-56" fmla="*/ 689909 h 3764579"/>
                <a:gd name="connsiteX4-57" fmla="*/ 1234440 w 5283312"/>
                <a:gd name="connsiteY4-58" fmla="*/ 61259 h 3764579"/>
                <a:gd name="connsiteX5-59" fmla="*/ 4891640 w 5283312"/>
                <a:gd name="connsiteY5-60" fmla="*/ 35202 h 3764579"/>
                <a:gd name="connsiteX6-61" fmla="*/ 5241814 w 5283312"/>
                <a:gd name="connsiteY6-62" fmla="*/ 352045 h 3764579"/>
                <a:gd name="connsiteX7-63" fmla="*/ 5280660 w 5283312"/>
                <a:gd name="connsiteY7-64" fmla="*/ 907079 h 3764579"/>
                <a:gd name="connsiteX0-65" fmla="*/ 0 w 5300080"/>
                <a:gd name="connsiteY0-66" fmla="*/ 3775097 h 3775097"/>
                <a:gd name="connsiteX1-67" fmla="*/ 251460 w 5300080"/>
                <a:gd name="connsiteY1-68" fmla="*/ 3100727 h 3775097"/>
                <a:gd name="connsiteX2-69" fmla="*/ 57150 w 5300080"/>
                <a:gd name="connsiteY2-70" fmla="*/ 2872127 h 3775097"/>
                <a:gd name="connsiteX3-71" fmla="*/ 868680 w 5300080"/>
                <a:gd name="connsiteY3-72" fmla="*/ 700427 h 3775097"/>
                <a:gd name="connsiteX4-73" fmla="*/ 1234440 w 5300080"/>
                <a:gd name="connsiteY4-74" fmla="*/ 71777 h 3775097"/>
                <a:gd name="connsiteX5-75" fmla="*/ 4891640 w 5300080"/>
                <a:gd name="connsiteY5-76" fmla="*/ 45720 h 3775097"/>
                <a:gd name="connsiteX6-77" fmla="*/ 5254603 w 5300080"/>
                <a:gd name="connsiteY6-78" fmla="*/ 356169 h 3775097"/>
                <a:gd name="connsiteX7-79" fmla="*/ 5280660 w 5300080"/>
                <a:gd name="connsiteY7-80" fmla="*/ 917597 h 3775097"/>
                <a:gd name="connsiteX0-81" fmla="*/ 0 w 5290138"/>
                <a:gd name="connsiteY0-82" fmla="*/ 3757701 h 3757701"/>
                <a:gd name="connsiteX1-83" fmla="*/ 251460 w 5290138"/>
                <a:gd name="connsiteY1-84" fmla="*/ 3083331 h 3757701"/>
                <a:gd name="connsiteX2-85" fmla="*/ 57150 w 5290138"/>
                <a:gd name="connsiteY2-86" fmla="*/ 2854731 h 3757701"/>
                <a:gd name="connsiteX3-87" fmla="*/ 868680 w 5290138"/>
                <a:gd name="connsiteY3-88" fmla="*/ 683031 h 3757701"/>
                <a:gd name="connsiteX4-89" fmla="*/ 1234440 w 5290138"/>
                <a:gd name="connsiteY4-90" fmla="*/ 54381 h 3757701"/>
                <a:gd name="connsiteX5-91" fmla="*/ 4891640 w 5290138"/>
                <a:gd name="connsiteY5-92" fmla="*/ 28324 h 3757701"/>
                <a:gd name="connsiteX6-93" fmla="*/ 5254603 w 5290138"/>
                <a:gd name="connsiteY6-94" fmla="*/ 338773 h 3757701"/>
                <a:gd name="connsiteX7-95" fmla="*/ 5280660 w 5290138"/>
                <a:gd name="connsiteY7-96" fmla="*/ 900201 h 3757701"/>
                <a:gd name="connsiteX0-97" fmla="*/ 0 w 5290138"/>
                <a:gd name="connsiteY0-98" fmla="*/ 3757701 h 3757701"/>
                <a:gd name="connsiteX1-99" fmla="*/ 251460 w 5290138"/>
                <a:gd name="connsiteY1-100" fmla="*/ 3083331 h 3757701"/>
                <a:gd name="connsiteX2-101" fmla="*/ 57150 w 5290138"/>
                <a:gd name="connsiteY2-102" fmla="*/ 2854731 h 3757701"/>
                <a:gd name="connsiteX3-103" fmla="*/ 868680 w 5290138"/>
                <a:gd name="connsiteY3-104" fmla="*/ 683031 h 3757701"/>
                <a:gd name="connsiteX4-105" fmla="*/ 1234440 w 5290138"/>
                <a:gd name="connsiteY4-106" fmla="*/ 54381 h 3757701"/>
                <a:gd name="connsiteX5-107" fmla="*/ 4891640 w 5290138"/>
                <a:gd name="connsiteY5-108" fmla="*/ 28324 h 3757701"/>
                <a:gd name="connsiteX6-109" fmla="*/ 5254603 w 5290138"/>
                <a:gd name="connsiteY6-110" fmla="*/ 338773 h 3757701"/>
                <a:gd name="connsiteX7-111" fmla="*/ 5280660 w 5290138"/>
                <a:gd name="connsiteY7-112" fmla="*/ 900201 h 3757701"/>
                <a:gd name="connsiteX0-113" fmla="*/ 0 w 5290138"/>
                <a:gd name="connsiteY0-114" fmla="*/ 3757701 h 3757701"/>
                <a:gd name="connsiteX1-115" fmla="*/ 251460 w 5290138"/>
                <a:gd name="connsiteY1-116" fmla="*/ 3083331 h 3757701"/>
                <a:gd name="connsiteX2-117" fmla="*/ 57150 w 5290138"/>
                <a:gd name="connsiteY2-118" fmla="*/ 2854731 h 3757701"/>
                <a:gd name="connsiteX3-119" fmla="*/ 868680 w 5290138"/>
                <a:gd name="connsiteY3-120" fmla="*/ 683031 h 3757701"/>
                <a:gd name="connsiteX4-121" fmla="*/ 1234440 w 5290138"/>
                <a:gd name="connsiteY4-122" fmla="*/ 54381 h 3757701"/>
                <a:gd name="connsiteX5-123" fmla="*/ 4891640 w 5290138"/>
                <a:gd name="connsiteY5-124" fmla="*/ 28324 h 3757701"/>
                <a:gd name="connsiteX6-125" fmla="*/ 5254603 w 5290138"/>
                <a:gd name="connsiteY6-126" fmla="*/ 338773 h 3757701"/>
                <a:gd name="connsiteX7-127" fmla="*/ 5280660 w 5290138"/>
                <a:gd name="connsiteY7-128" fmla="*/ 900201 h 3757701"/>
                <a:gd name="connsiteX0-129" fmla="*/ 0 w 5280660"/>
                <a:gd name="connsiteY0-130" fmla="*/ 3757701 h 3757701"/>
                <a:gd name="connsiteX1-131" fmla="*/ 251460 w 5280660"/>
                <a:gd name="connsiteY1-132" fmla="*/ 3083331 h 3757701"/>
                <a:gd name="connsiteX2-133" fmla="*/ 57150 w 5280660"/>
                <a:gd name="connsiteY2-134" fmla="*/ 2854731 h 3757701"/>
                <a:gd name="connsiteX3-135" fmla="*/ 868680 w 5280660"/>
                <a:gd name="connsiteY3-136" fmla="*/ 683031 h 3757701"/>
                <a:gd name="connsiteX4-137" fmla="*/ 1234440 w 5280660"/>
                <a:gd name="connsiteY4-138" fmla="*/ 54381 h 3757701"/>
                <a:gd name="connsiteX5-139" fmla="*/ 4891640 w 5280660"/>
                <a:gd name="connsiteY5-140" fmla="*/ 28324 h 3757701"/>
                <a:gd name="connsiteX6-141" fmla="*/ 5254603 w 5280660"/>
                <a:gd name="connsiteY6-142" fmla="*/ 338773 h 3757701"/>
                <a:gd name="connsiteX7-143" fmla="*/ 5280660 w 5280660"/>
                <a:gd name="connsiteY7-144" fmla="*/ 900201 h 3757701"/>
                <a:gd name="connsiteX0-145" fmla="*/ 0 w 5280660"/>
                <a:gd name="connsiteY0-146" fmla="*/ 3757701 h 3757701"/>
                <a:gd name="connsiteX1-147" fmla="*/ 251460 w 5280660"/>
                <a:gd name="connsiteY1-148" fmla="*/ 3083331 h 3757701"/>
                <a:gd name="connsiteX2-149" fmla="*/ 57150 w 5280660"/>
                <a:gd name="connsiteY2-150" fmla="*/ 2854731 h 3757701"/>
                <a:gd name="connsiteX3-151" fmla="*/ 868680 w 5280660"/>
                <a:gd name="connsiteY3-152" fmla="*/ 683031 h 3757701"/>
                <a:gd name="connsiteX4-153" fmla="*/ 1234440 w 5280660"/>
                <a:gd name="connsiteY4-154" fmla="*/ 54381 h 3757701"/>
                <a:gd name="connsiteX5-155" fmla="*/ 4891640 w 5280660"/>
                <a:gd name="connsiteY5-156" fmla="*/ 28324 h 3757701"/>
                <a:gd name="connsiteX6-157" fmla="*/ 5254603 w 5280660"/>
                <a:gd name="connsiteY6-158" fmla="*/ 338773 h 3757701"/>
                <a:gd name="connsiteX7-159" fmla="*/ 5280660 w 5280660"/>
                <a:gd name="connsiteY7-160" fmla="*/ 900201 h 3757701"/>
                <a:gd name="connsiteX0-161" fmla="*/ 0 w 5280660"/>
                <a:gd name="connsiteY0-162" fmla="*/ 3757701 h 3757701"/>
                <a:gd name="connsiteX1-163" fmla="*/ 251460 w 5280660"/>
                <a:gd name="connsiteY1-164" fmla="*/ 3083331 h 3757701"/>
                <a:gd name="connsiteX2-165" fmla="*/ 57150 w 5280660"/>
                <a:gd name="connsiteY2-166" fmla="*/ 2854731 h 3757701"/>
                <a:gd name="connsiteX3-167" fmla="*/ 868680 w 5280660"/>
                <a:gd name="connsiteY3-168" fmla="*/ 683031 h 3757701"/>
                <a:gd name="connsiteX4-169" fmla="*/ 1234440 w 5280660"/>
                <a:gd name="connsiteY4-170" fmla="*/ 54381 h 3757701"/>
                <a:gd name="connsiteX5-171" fmla="*/ 4891640 w 5280660"/>
                <a:gd name="connsiteY5-172" fmla="*/ 28324 h 3757701"/>
                <a:gd name="connsiteX6-173" fmla="*/ 5254603 w 5280660"/>
                <a:gd name="connsiteY6-174" fmla="*/ 338773 h 3757701"/>
                <a:gd name="connsiteX7-175" fmla="*/ 5280660 w 5280660"/>
                <a:gd name="connsiteY7-176" fmla="*/ 900201 h 3757701"/>
                <a:gd name="connsiteX0-177" fmla="*/ 0 w 5280660"/>
                <a:gd name="connsiteY0-178" fmla="*/ 3757701 h 3757701"/>
                <a:gd name="connsiteX1-179" fmla="*/ 251460 w 5280660"/>
                <a:gd name="connsiteY1-180" fmla="*/ 3083331 h 3757701"/>
                <a:gd name="connsiteX2-181" fmla="*/ 57150 w 5280660"/>
                <a:gd name="connsiteY2-182" fmla="*/ 2854731 h 3757701"/>
                <a:gd name="connsiteX3-183" fmla="*/ 868680 w 5280660"/>
                <a:gd name="connsiteY3-184" fmla="*/ 683031 h 3757701"/>
                <a:gd name="connsiteX4-185" fmla="*/ 1234440 w 5280660"/>
                <a:gd name="connsiteY4-186" fmla="*/ 54381 h 3757701"/>
                <a:gd name="connsiteX5-187" fmla="*/ 4891640 w 5280660"/>
                <a:gd name="connsiteY5-188" fmla="*/ 28324 h 3757701"/>
                <a:gd name="connsiteX6-189" fmla="*/ 5254603 w 5280660"/>
                <a:gd name="connsiteY6-190" fmla="*/ 338773 h 3757701"/>
                <a:gd name="connsiteX7-191" fmla="*/ 5280660 w 5280660"/>
                <a:gd name="connsiteY7-192" fmla="*/ 900201 h 3757701"/>
                <a:gd name="connsiteX0-193" fmla="*/ 0 w 5267871"/>
                <a:gd name="connsiteY0-194" fmla="*/ 3757701 h 3757701"/>
                <a:gd name="connsiteX1-195" fmla="*/ 251460 w 5267871"/>
                <a:gd name="connsiteY1-196" fmla="*/ 3083331 h 3757701"/>
                <a:gd name="connsiteX2-197" fmla="*/ 57150 w 5267871"/>
                <a:gd name="connsiteY2-198" fmla="*/ 2854731 h 3757701"/>
                <a:gd name="connsiteX3-199" fmla="*/ 868680 w 5267871"/>
                <a:gd name="connsiteY3-200" fmla="*/ 683031 h 3757701"/>
                <a:gd name="connsiteX4-201" fmla="*/ 1234440 w 5267871"/>
                <a:gd name="connsiteY4-202" fmla="*/ 54381 h 3757701"/>
                <a:gd name="connsiteX5-203" fmla="*/ 4891640 w 5267871"/>
                <a:gd name="connsiteY5-204" fmla="*/ 28324 h 3757701"/>
                <a:gd name="connsiteX6-205" fmla="*/ 5254603 w 5267871"/>
                <a:gd name="connsiteY6-206" fmla="*/ 338773 h 3757701"/>
                <a:gd name="connsiteX7-207" fmla="*/ 5267871 w 5267871"/>
                <a:gd name="connsiteY7-208" fmla="*/ 897004 h 3757701"/>
                <a:gd name="connsiteX0-209" fmla="*/ 0 w 5267871"/>
                <a:gd name="connsiteY0-210" fmla="*/ 3757701 h 3757701"/>
                <a:gd name="connsiteX1-211" fmla="*/ 251460 w 5267871"/>
                <a:gd name="connsiteY1-212" fmla="*/ 3083331 h 3757701"/>
                <a:gd name="connsiteX2-213" fmla="*/ 57150 w 5267871"/>
                <a:gd name="connsiteY2-214" fmla="*/ 2854731 h 3757701"/>
                <a:gd name="connsiteX3-215" fmla="*/ 868680 w 5267871"/>
                <a:gd name="connsiteY3-216" fmla="*/ 683031 h 3757701"/>
                <a:gd name="connsiteX4-217" fmla="*/ 1234440 w 5267871"/>
                <a:gd name="connsiteY4-218" fmla="*/ 54381 h 3757701"/>
                <a:gd name="connsiteX5-219" fmla="*/ 4891640 w 5267871"/>
                <a:gd name="connsiteY5-220" fmla="*/ 28324 h 3757701"/>
                <a:gd name="connsiteX6-221" fmla="*/ 5254603 w 5267871"/>
                <a:gd name="connsiteY6-222" fmla="*/ 338773 h 3757701"/>
                <a:gd name="connsiteX7-223" fmla="*/ 5267871 w 5267871"/>
                <a:gd name="connsiteY7-224" fmla="*/ 897004 h 3757701"/>
                <a:gd name="connsiteX0-225" fmla="*/ 0 w 5267871"/>
                <a:gd name="connsiteY0-226" fmla="*/ 3757701 h 3757701"/>
                <a:gd name="connsiteX1-227" fmla="*/ 251460 w 5267871"/>
                <a:gd name="connsiteY1-228" fmla="*/ 3083331 h 3757701"/>
                <a:gd name="connsiteX2-229" fmla="*/ 57150 w 5267871"/>
                <a:gd name="connsiteY2-230" fmla="*/ 2854731 h 3757701"/>
                <a:gd name="connsiteX3-231" fmla="*/ 868680 w 5267871"/>
                <a:gd name="connsiteY3-232" fmla="*/ 683031 h 3757701"/>
                <a:gd name="connsiteX4-233" fmla="*/ 1234440 w 5267871"/>
                <a:gd name="connsiteY4-234" fmla="*/ 54381 h 3757701"/>
                <a:gd name="connsiteX5-235" fmla="*/ 4891640 w 5267871"/>
                <a:gd name="connsiteY5-236" fmla="*/ 28324 h 3757701"/>
                <a:gd name="connsiteX6-237" fmla="*/ 5254603 w 5267871"/>
                <a:gd name="connsiteY6-238" fmla="*/ 338773 h 3757701"/>
                <a:gd name="connsiteX7-239" fmla="*/ 5267871 w 5267871"/>
                <a:gd name="connsiteY7-240" fmla="*/ 897004 h 3757701"/>
                <a:gd name="connsiteX0-241" fmla="*/ 0 w 5267871"/>
                <a:gd name="connsiteY0-242" fmla="*/ 3757701 h 3757701"/>
                <a:gd name="connsiteX1-243" fmla="*/ 251460 w 5267871"/>
                <a:gd name="connsiteY1-244" fmla="*/ 3083331 h 3757701"/>
                <a:gd name="connsiteX2-245" fmla="*/ 57150 w 5267871"/>
                <a:gd name="connsiteY2-246" fmla="*/ 2854731 h 3757701"/>
                <a:gd name="connsiteX3-247" fmla="*/ 868680 w 5267871"/>
                <a:gd name="connsiteY3-248" fmla="*/ 683031 h 3757701"/>
                <a:gd name="connsiteX4-249" fmla="*/ 1234440 w 5267871"/>
                <a:gd name="connsiteY4-250" fmla="*/ 54381 h 3757701"/>
                <a:gd name="connsiteX5-251" fmla="*/ 4891640 w 5267871"/>
                <a:gd name="connsiteY5-252" fmla="*/ 28324 h 3757701"/>
                <a:gd name="connsiteX6-253" fmla="*/ 5254603 w 5267871"/>
                <a:gd name="connsiteY6-254" fmla="*/ 338773 h 3757701"/>
                <a:gd name="connsiteX7-255" fmla="*/ 5267871 w 5267871"/>
                <a:gd name="connsiteY7-256" fmla="*/ 897004 h 3757701"/>
                <a:gd name="connsiteX0-257" fmla="*/ 0 w 5267871"/>
                <a:gd name="connsiteY0-258" fmla="*/ 3790883 h 3790883"/>
                <a:gd name="connsiteX1-259" fmla="*/ 251460 w 5267871"/>
                <a:gd name="connsiteY1-260" fmla="*/ 3116513 h 3790883"/>
                <a:gd name="connsiteX2-261" fmla="*/ 57150 w 5267871"/>
                <a:gd name="connsiteY2-262" fmla="*/ 2887913 h 3790883"/>
                <a:gd name="connsiteX3-263" fmla="*/ 868680 w 5267871"/>
                <a:gd name="connsiteY3-264" fmla="*/ 716213 h 3790883"/>
                <a:gd name="connsiteX4-265" fmla="*/ 1432666 w 5267871"/>
                <a:gd name="connsiteY4-266" fmla="*/ 42803 h 3790883"/>
                <a:gd name="connsiteX5-267" fmla="*/ 4891640 w 5267871"/>
                <a:gd name="connsiteY5-268" fmla="*/ 61506 h 3790883"/>
                <a:gd name="connsiteX6-269" fmla="*/ 5254603 w 5267871"/>
                <a:gd name="connsiteY6-270" fmla="*/ 371955 h 3790883"/>
                <a:gd name="connsiteX7-271" fmla="*/ 5267871 w 5267871"/>
                <a:gd name="connsiteY7-272" fmla="*/ 930186 h 3790883"/>
                <a:gd name="connsiteX0-273" fmla="*/ 0 w 5267871"/>
                <a:gd name="connsiteY0-274" fmla="*/ 3790883 h 3790883"/>
                <a:gd name="connsiteX1-275" fmla="*/ 251460 w 5267871"/>
                <a:gd name="connsiteY1-276" fmla="*/ 3116513 h 3790883"/>
                <a:gd name="connsiteX2-277" fmla="*/ 57150 w 5267871"/>
                <a:gd name="connsiteY2-278" fmla="*/ 2887913 h 3790883"/>
                <a:gd name="connsiteX3-279" fmla="*/ 868680 w 5267871"/>
                <a:gd name="connsiteY3-280" fmla="*/ 716213 h 3790883"/>
                <a:gd name="connsiteX4-281" fmla="*/ 1432666 w 5267871"/>
                <a:gd name="connsiteY4-282" fmla="*/ 42803 h 3790883"/>
                <a:gd name="connsiteX5-283" fmla="*/ 4891640 w 5267871"/>
                <a:gd name="connsiteY5-284" fmla="*/ 61506 h 3790883"/>
                <a:gd name="connsiteX6-285" fmla="*/ 5254603 w 5267871"/>
                <a:gd name="connsiteY6-286" fmla="*/ 371955 h 3790883"/>
                <a:gd name="connsiteX7-287" fmla="*/ 5267871 w 5267871"/>
                <a:gd name="connsiteY7-288" fmla="*/ 930186 h 3790883"/>
                <a:gd name="connsiteX0-289" fmla="*/ 0 w 5267871"/>
                <a:gd name="connsiteY0-290" fmla="*/ 3748080 h 3748080"/>
                <a:gd name="connsiteX1-291" fmla="*/ 251460 w 5267871"/>
                <a:gd name="connsiteY1-292" fmla="*/ 3073710 h 3748080"/>
                <a:gd name="connsiteX2-293" fmla="*/ 57150 w 5267871"/>
                <a:gd name="connsiteY2-294" fmla="*/ 2845110 h 3748080"/>
                <a:gd name="connsiteX3-295" fmla="*/ 868680 w 5267871"/>
                <a:gd name="connsiteY3-296" fmla="*/ 673410 h 3748080"/>
                <a:gd name="connsiteX4-297" fmla="*/ 1432666 w 5267871"/>
                <a:gd name="connsiteY4-298" fmla="*/ 0 h 3748080"/>
                <a:gd name="connsiteX5-299" fmla="*/ 4891640 w 5267871"/>
                <a:gd name="connsiteY5-300" fmla="*/ 18703 h 3748080"/>
                <a:gd name="connsiteX6-301" fmla="*/ 5254603 w 5267871"/>
                <a:gd name="connsiteY6-302" fmla="*/ 329152 h 3748080"/>
                <a:gd name="connsiteX7-303" fmla="*/ 5267871 w 5267871"/>
                <a:gd name="connsiteY7-304" fmla="*/ 887383 h 3748080"/>
                <a:gd name="connsiteX0-305" fmla="*/ 0 w 5267871"/>
                <a:gd name="connsiteY0-306" fmla="*/ 3748080 h 3748080"/>
                <a:gd name="connsiteX1-307" fmla="*/ 251460 w 5267871"/>
                <a:gd name="connsiteY1-308" fmla="*/ 3073710 h 3748080"/>
                <a:gd name="connsiteX2-309" fmla="*/ 57150 w 5267871"/>
                <a:gd name="connsiteY2-310" fmla="*/ 2845110 h 3748080"/>
                <a:gd name="connsiteX3-311" fmla="*/ 868680 w 5267871"/>
                <a:gd name="connsiteY3-312" fmla="*/ 673410 h 3748080"/>
                <a:gd name="connsiteX4-313" fmla="*/ 1477427 w 5267871"/>
                <a:gd name="connsiteY4-314" fmla="*/ 0 h 3748080"/>
                <a:gd name="connsiteX5-315" fmla="*/ 4891640 w 5267871"/>
                <a:gd name="connsiteY5-316" fmla="*/ 18703 h 3748080"/>
                <a:gd name="connsiteX6-317" fmla="*/ 5254603 w 5267871"/>
                <a:gd name="connsiteY6-318" fmla="*/ 329152 h 3748080"/>
                <a:gd name="connsiteX7-319" fmla="*/ 5267871 w 5267871"/>
                <a:gd name="connsiteY7-320" fmla="*/ 887383 h 3748080"/>
                <a:gd name="connsiteX0-321" fmla="*/ 0 w 5267871"/>
                <a:gd name="connsiteY0-322" fmla="*/ 3748080 h 3748080"/>
                <a:gd name="connsiteX1-323" fmla="*/ 251460 w 5267871"/>
                <a:gd name="connsiteY1-324" fmla="*/ 3073710 h 3748080"/>
                <a:gd name="connsiteX2-325" fmla="*/ 57150 w 5267871"/>
                <a:gd name="connsiteY2-326" fmla="*/ 2845110 h 3748080"/>
                <a:gd name="connsiteX3-327" fmla="*/ 868680 w 5267871"/>
                <a:gd name="connsiteY3-328" fmla="*/ 673410 h 3748080"/>
                <a:gd name="connsiteX4-329" fmla="*/ 1477427 w 5267871"/>
                <a:gd name="connsiteY4-330" fmla="*/ 0 h 3748080"/>
                <a:gd name="connsiteX5-331" fmla="*/ 4891640 w 5267871"/>
                <a:gd name="connsiteY5-332" fmla="*/ 18703 h 3748080"/>
                <a:gd name="connsiteX6-333" fmla="*/ 5254603 w 5267871"/>
                <a:gd name="connsiteY6-334" fmla="*/ 329152 h 3748080"/>
                <a:gd name="connsiteX7-335" fmla="*/ 5267871 w 5267871"/>
                <a:gd name="connsiteY7-336" fmla="*/ 887383 h 3748080"/>
                <a:gd name="connsiteX0-337" fmla="*/ 0 w 5267871"/>
                <a:gd name="connsiteY0-338" fmla="*/ 3738489 h 3738489"/>
                <a:gd name="connsiteX1-339" fmla="*/ 251460 w 5267871"/>
                <a:gd name="connsiteY1-340" fmla="*/ 3064119 h 3738489"/>
                <a:gd name="connsiteX2-341" fmla="*/ 57150 w 5267871"/>
                <a:gd name="connsiteY2-342" fmla="*/ 2835519 h 3738489"/>
                <a:gd name="connsiteX3-343" fmla="*/ 868680 w 5267871"/>
                <a:gd name="connsiteY3-344" fmla="*/ 663819 h 3738489"/>
                <a:gd name="connsiteX4-345" fmla="*/ 1467835 w 5267871"/>
                <a:gd name="connsiteY4-346" fmla="*/ 0 h 3738489"/>
                <a:gd name="connsiteX5-347" fmla="*/ 4891640 w 5267871"/>
                <a:gd name="connsiteY5-348" fmla="*/ 9112 h 3738489"/>
                <a:gd name="connsiteX6-349" fmla="*/ 5254603 w 5267871"/>
                <a:gd name="connsiteY6-350" fmla="*/ 319561 h 3738489"/>
                <a:gd name="connsiteX7-351" fmla="*/ 5267871 w 5267871"/>
                <a:gd name="connsiteY7-352" fmla="*/ 877792 h 3738489"/>
                <a:gd name="connsiteX0-353" fmla="*/ 0 w 5267871"/>
                <a:gd name="connsiteY0-354" fmla="*/ 3738620 h 3738620"/>
                <a:gd name="connsiteX1-355" fmla="*/ 251460 w 5267871"/>
                <a:gd name="connsiteY1-356" fmla="*/ 3064250 h 3738620"/>
                <a:gd name="connsiteX2-357" fmla="*/ 57150 w 5267871"/>
                <a:gd name="connsiteY2-358" fmla="*/ 2835650 h 3738620"/>
                <a:gd name="connsiteX3-359" fmla="*/ 868680 w 5267871"/>
                <a:gd name="connsiteY3-360" fmla="*/ 663950 h 3738620"/>
                <a:gd name="connsiteX4-361" fmla="*/ 1467835 w 5267871"/>
                <a:gd name="connsiteY4-362" fmla="*/ 131 h 3738620"/>
                <a:gd name="connsiteX5-363" fmla="*/ 4891640 w 5267871"/>
                <a:gd name="connsiteY5-364" fmla="*/ 9243 h 3738620"/>
                <a:gd name="connsiteX6-365" fmla="*/ 5254603 w 5267871"/>
                <a:gd name="connsiteY6-366" fmla="*/ 319692 h 3738620"/>
                <a:gd name="connsiteX7-367" fmla="*/ 5267871 w 5267871"/>
                <a:gd name="connsiteY7-368" fmla="*/ 877923 h 3738620"/>
                <a:gd name="connsiteX0-369" fmla="*/ 0 w 5267871"/>
                <a:gd name="connsiteY0-370" fmla="*/ 3738620 h 3738620"/>
                <a:gd name="connsiteX1-371" fmla="*/ 251460 w 5267871"/>
                <a:gd name="connsiteY1-372" fmla="*/ 3064250 h 3738620"/>
                <a:gd name="connsiteX2-373" fmla="*/ 57150 w 5267871"/>
                <a:gd name="connsiteY2-374" fmla="*/ 2835650 h 3738620"/>
                <a:gd name="connsiteX3-375" fmla="*/ 868680 w 5267871"/>
                <a:gd name="connsiteY3-376" fmla="*/ 663950 h 3738620"/>
                <a:gd name="connsiteX4-377" fmla="*/ 1467835 w 5267871"/>
                <a:gd name="connsiteY4-378" fmla="*/ 131 h 3738620"/>
                <a:gd name="connsiteX5-379" fmla="*/ 4891640 w 5267871"/>
                <a:gd name="connsiteY5-380" fmla="*/ 9243 h 3738620"/>
                <a:gd name="connsiteX6-381" fmla="*/ 5254603 w 5267871"/>
                <a:gd name="connsiteY6-382" fmla="*/ 319692 h 3738620"/>
                <a:gd name="connsiteX7-383" fmla="*/ 5267871 w 5267871"/>
                <a:gd name="connsiteY7-384" fmla="*/ 877923 h 3738620"/>
                <a:gd name="connsiteX0-385" fmla="*/ 0 w 5267871"/>
                <a:gd name="connsiteY0-386" fmla="*/ 3738642 h 3738642"/>
                <a:gd name="connsiteX1-387" fmla="*/ 251460 w 5267871"/>
                <a:gd name="connsiteY1-388" fmla="*/ 3064272 h 3738642"/>
                <a:gd name="connsiteX2-389" fmla="*/ 57150 w 5267871"/>
                <a:gd name="connsiteY2-390" fmla="*/ 2835672 h 3738642"/>
                <a:gd name="connsiteX3-391" fmla="*/ 887864 w 5267871"/>
                <a:gd name="connsiteY3-392" fmla="*/ 635197 h 3738642"/>
                <a:gd name="connsiteX4-393" fmla="*/ 1467835 w 5267871"/>
                <a:gd name="connsiteY4-394" fmla="*/ 153 h 3738642"/>
                <a:gd name="connsiteX5-395" fmla="*/ 4891640 w 5267871"/>
                <a:gd name="connsiteY5-396" fmla="*/ 9265 h 3738642"/>
                <a:gd name="connsiteX6-397" fmla="*/ 5254603 w 5267871"/>
                <a:gd name="connsiteY6-398" fmla="*/ 319714 h 3738642"/>
                <a:gd name="connsiteX7-399" fmla="*/ 5267871 w 5267871"/>
                <a:gd name="connsiteY7-400" fmla="*/ 877945 h 3738642"/>
                <a:gd name="connsiteX0-401" fmla="*/ 0 w 5267871"/>
                <a:gd name="connsiteY0-402" fmla="*/ 3738642 h 3738642"/>
                <a:gd name="connsiteX1-403" fmla="*/ 251460 w 5267871"/>
                <a:gd name="connsiteY1-404" fmla="*/ 3064272 h 3738642"/>
                <a:gd name="connsiteX2-405" fmla="*/ 57150 w 5267871"/>
                <a:gd name="connsiteY2-406" fmla="*/ 2835672 h 3738642"/>
                <a:gd name="connsiteX3-407" fmla="*/ 887864 w 5267871"/>
                <a:gd name="connsiteY3-408" fmla="*/ 635197 h 3738642"/>
                <a:gd name="connsiteX4-409" fmla="*/ 1467835 w 5267871"/>
                <a:gd name="connsiteY4-410" fmla="*/ 153 h 3738642"/>
                <a:gd name="connsiteX5-411" fmla="*/ 4891640 w 5267871"/>
                <a:gd name="connsiteY5-412" fmla="*/ 9265 h 3738642"/>
                <a:gd name="connsiteX6-413" fmla="*/ 5254603 w 5267871"/>
                <a:gd name="connsiteY6-414" fmla="*/ 319714 h 3738642"/>
                <a:gd name="connsiteX7-415" fmla="*/ 5267871 w 5267871"/>
                <a:gd name="connsiteY7-416" fmla="*/ 877945 h 3738642"/>
                <a:gd name="connsiteX0-417" fmla="*/ 0 w 5267871"/>
                <a:gd name="connsiteY0-418" fmla="*/ 3738642 h 3738642"/>
                <a:gd name="connsiteX1-419" fmla="*/ 251460 w 5267871"/>
                <a:gd name="connsiteY1-420" fmla="*/ 3064272 h 3738642"/>
                <a:gd name="connsiteX2-421" fmla="*/ 57150 w 5267871"/>
                <a:gd name="connsiteY2-422" fmla="*/ 2835672 h 3738642"/>
                <a:gd name="connsiteX3-423" fmla="*/ 887864 w 5267871"/>
                <a:gd name="connsiteY3-424" fmla="*/ 635197 h 3738642"/>
                <a:gd name="connsiteX4-425" fmla="*/ 1467835 w 5267871"/>
                <a:gd name="connsiteY4-426" fmla="*/ 153 h 3738642"/>
                <a:gd name="connsiteX5-427" fmla="*/ 4891640 w 5267871"/>
                <a:gd name="connsiteY5-428" fmla="*/ 9265 h 3738642"/>
                <a:gd name="connsiteX6-429" fmla="*/ 5254603 w 5267871"/>
                <a:gd name="connsiteY6-430" fmla="*/ 319714 h 3738642"/>
                <a:gd name="connsiteX7-431" fmla="*/ 5267871 w 5267871"/>
                <a:gd name="connsiteY7-432" fmla="*/ 877945 h 3738642"/>
                <a:gd name="connsiteX0-433" fmla="*/ 0 w 5267871"/>
                <a:gd name="connsiteY0-434" fmla="*/ 3738642 h 3738642"/>
                <a:gd name="connsiteX1-435" fmla="*/ 251460 w 5267871"/>
                <a:gd name="connsiteY1-436" fmla="*/ 3064272 h 3738642"/>
                <a:gd name="connsiteX2-437" fmla="*/ 57150 w 5267871"/>
                <a:gd name="connsiteY2-438" fmla="*/ 2835672 h 3738642"/>
                <a:gd name="connsiteX3-439" fmla="*/ 887864 w 5267871"/>
                <a:gd name="connsiteY3-440" fmla="*/ 635197 h 3738642"/>
                <a:gd name="connsiteX4-441" fmla="*/ 1467835 w 5267871"/>
                <a:gd name="connsiteY4-442" fmla="*/ 153 h 3738642"/>
                <a:gd name="connsiteX5-443" fmla="*/ 4891640 w 5267871"/>
                <a:gd name="connsiteY5-444" fmla="*/ 9265 h 3738642"/>
                <a:gd name="connsiteX6-445" fmla="*/ 5254603 w 5267871"/>
                <a:gd name="connsiteY6-446" fmla="*/ 319714 h 3738642"/>
                <a:gd name="connsiteX7-447" fmla="*/ 5267871 w 5267871"/>
                <a:gd name="connsiteY7-448" fmla="*/ 877945 h 3738642"/>
                <a:gd name="connsiteX0-449" fmla="*/ 0 w 5267871"/>
                <a:gd name="connsiteY0-450" fmla="*/ 3738644 h 3738644"/>
                <a:gd name="connsiteX1-451" fmla="*/ 251460 w 5267871"/>
                <a:gd name="connsiteY1-452" fmla="*/ 3064274 h 3738644"/>
                <a:gd name="connsiteX2-453" fmla="*/ 31573 w 5267871"/>
                <a:gd name="connsiteY2-454" fmla="*/ 2851660 h 3738644"/>
                <a:gd name="connsiteX3-455" fmla="*/ 887864 w 5267871"/>
                <a:gd name="connsiteY3-456" fmla="*/ 635199 h 3738644"/>
                <a:gd name="connsiteX4-457" fmla="*/ 1467835 w 5267871"/>
                <a:gd name="connsiteY4-458" fmla="*/ 155 h 3738644"/>
                <a:gd name="connsiteX5-459" fmla="*/ 4891640 w 5267871"/>
                <a:gd name="connsiteY5-460" fmla="*/ 9267 h 3738644"/>
                <a:gd name="connsiteX6-461" fmla="*/ 5254603 w 5267871"/>
                <a:gd name="connsiteY6-462" fmla="*/ 319716 h 3738644"/>
                <a:gd name="connsiteX7-463" fmla="*/ 5267871 w 5267871"/>
                <a:gd name="connsiteY7-464" fmla="*/ 877947 h 3738644"/>
                <a:gd name="connsiteX0-465" fmla="*/ 1633 w 5269504"/>
                <a:gd name="connsiteY0-466" fmla="*/ 3738665 h 3738665"/>
                <a:gd name="connsiteX1-467" fmla="*/ 253093 w 5269504"/>
                <a:gd name="connsiteY1-468" fmla="*/ 3064295 h 3738665"/>
                <a:gd name="connsiteX2-469" fmla="*/ 20417 w 5269504"/>
                <a:gd name="connsiteY2-470" fmla="*/ 2979569 h 3738665"/>
                <a:gd name="connsiteX3-471" fmla="*/ 889497 w 5269504"/>
                <a:gd name="connsiteY3-472" fmla="*/ 635220 h 3738665"/>
                <a:gd name="connsiteX4-473" fmla="*/ 1469468 w 5269504"/>
                <a:gd name="connsiteY4-474" fmla="*/ 176 h 3738665"/>
                <a:gd name="connsiteX5-475" fmla="*/ 4893273 w 5269504"/>
                <a:gd name="connsiteY5-476" fmla="*/ 9288 h 3738665"/>
                <a:gd name="connsiteX6-477" fmla="*/ 5256236 w 5269504"/>
                <a:gd name="connsiteY6-478" fmla="*/ 319737 h 3738665"/>
                <a:gd name="connsiteX7-479" fmla="*/ 5269504 w 5269504"/>
                <a:gd name="connsiteY7-480" fmla="*/ 877968 h 3738665"/>
                <a:gd name="connsiteX0-481" fmla="*/ 0 w 5267871"/>
                <a:gd name="connsiteY0-482" fmla="*/ 3738665 h 3738665"/>
                <a:gd name="connsiteX1-483" fmla="*/ 251460 w 5267871"/>
                <a:gd name="connsiteY1-484" fmla="*/ 3064295 h 3738665"/>
                <a:gd name="connsiteX2-485" fmla="*/ 18784 w 5267871"/>
                <a:gd name="connsiteY2-486" fmla="*/ 2979569 h 3738665"/>
                <a:gd name="connsiteX3-487" fmla="*/ 887864 w 5267871"/>
                <a:gd name="connsiteY3-488" fmla="*/ 635220 h 3738665"/>
                <a:gd name="connsiteX4-489" fmla="*/ 1467835 w 5267871"/>
                <a:gd name="connsiteY4-490" fmla="*/ 176 h 3738665"/>
                <a:gd name="connsiteX5-491" fmla="*/ 4891640 w 5267871"/>
                <a:gd name="connsiteY5-492" fmla="*/ 9288 h 3738665"/>
                <a:gd name="connsiteX6-493" fmla="*/ 5254603 w 5267871"/>
                <a:gd name="connsiteY6-494" fmla="*/ 319737 h 3738665"/>
                <a:gd name="connsiteX7-495" fmla="*/ 5267871 w 5267871"/>
                <a:gd name="connsiteY7-496" fmla="*/ 877968 h 3738665"/>
                <a:gd name="connsiteX0-497" fmla="*/ 2484 w 5270355"/>
                <a:gd name="connsiteY0-498" fmla="*/ 3738665 h 3738665"/>
                <a:gd name="connsiteX1-499" fmla="*/ 138845 w 5270355"/>
                <a:gd name="connsiteY1-500" fmla="*/ 3160211 h 3738665"/>
                <a:gd name="connsiteX2-501" fmla="*/ 21268 w 5270355"/>
                <a:gd name="connsiteY2-502" fmla="*/ 2979569 h 3738665"/>
                <a:gd name="connsiteX3-503" fmla="*/ 890348 w 5270355"/>
                <a:gd name="connsiteY3-504" fmla="*/ 635220 h 3738665"/>
                <a:gd name="connsiteX4-505" fmla="*/ 1470319 w 5270355"/>
                <a:gd name="connsiteY4-506" fmla="*/ 176 h 3738665"/>
                <a:gd name="connsiteX5-507" fmla="*/ 4894124 w 5270355"/>
                <a:gd name="connsiteY5-508" fmla="*/ 9288 h 3738665"/>
                <a:gd name="connsiteX6-509" fmla="*/ 5257087 w 5270355"/>
                <a:gd name="connsiteY6-510" fmla="*/ 319737 h 3738665"/>
                <a:gd name="connsiteX7-511" fmla="*/ 5270355 w 5270355"/>
                <a:gd name="connsiteY7-512" fmla="*/ 877968 h 3738665"/>
                <a:gd name="connsiteX0-513" fmla="*/ 1987 w 5269858"/>
                <a:gd name="connsiteY0-514" fmla="*/ 3738665 h 3738665"/>
                <a:gd name="connsiteX1-515" fmla="*/ 144743 w 5269858"/>
                <a:gd name="connsiteY1-516" fmla="*/ 3137830 h 3738665"/>
                <a:gd name="connsiteX2-517" fmla="*/ 20771 w 5269858"/>
                <a:gd name="connsiteY2-518" fmla="*/ 2979569 h 3738665"/>
                <a:gd name="connsiteX3-519" fmla="*/ 889851 w 5269858"/>
                <a:gd name="connsiteY3-520" fmla="*/ 635220 h 3738665"/>
                <a:gd name="connsiteX4-521" fmla="*/ 1469822 w 5269858"/>
                <a:gd name="connsiteY4-522" fmla="*/ 176 h 3738665"/>
                <a:gd name="connsiteX5-523" fmla="*/ 4893627 w 5269858"/>
                <a:gd name="connsiteY5-524" fmla="*/ 9288 h 3738665"/>
                <a:gd name="connsiteX6-525" fmla="*/ 5256590 w 5269858"/>
                <a:gd name="connsiteY6-526" fmla="*/ 319737 h 3738665"/>
                <a:gd name="connsiteX7-527" fmla="*/ 5269858 w 5269858"/>
                <a:gd name="connsiteY7-528" fmla="*/ 877968 h 3738665"/>
                <a:gd name="connsiteX0-529" fmla="*/ 23025 w 5290896"/>
                <a:gd name="connsiteY0-530" fmla="*/ 3738668 h 3738668"/>
                <a:gd name="connsiteX1-531" fmla="*/ 165781 w 5290896"/>
                <a:gd name="connsiteY1-532" fmla="*/ 3137833 h 3738668"/>
                <a:gd name="connsiteX2-533" fmla="*/ 19429 w 5290896"/>
                <a:gd name="connsiteY2-534" fmla="*/ 2992361 h 3738668"/>
                <a:gd name="connsiteX3-535" fmla="*/ 910889 w 5290896"/>
                <a:gd name="connsiteY3-536" fmla="*/ 635223 h 3738668"/>
                <a:gd name="connsiteX4-537" fmla="*/ 1490860 w 5290896"/>
                <a:gd name="connsiteY4-538" fmla="*/ 179 h 3738668"/>
                <a:gd name="connsiteX5-539" fmla="*/ 4914665 w 5290896"/>
                <a:gd name="connsiteY5-540" fmla="*/ 9291 h 3738668"/>
                <a:gd name="connsiteX6-541" fmla="*/ 5277628 w 5290896"/>
                <a:gd name="connsiteY6-542" fmla="*/ 319740 h 3738668"/>
                <a:gd name="connsiteX7-543" fmla="*/ 5290896 w 5290896"/>
                <a:gd name="connsiteY7-544" fmla="*/ 877971 h 3738668"/>
                <a:gd name="connsiteX0-545" fmla="*/ 12231 w 5280102"/>
                <a:gd name="connsiteY0-546" fmla="*/ 3738668 h 3738668"/>
                <a:gd name="connsiteX1-547" fmla="*/ 154987 w 5280102"/>
                <a:gd name="connsiteY1-548" fmla="*/ 3137833 h 3738668"/>
                <a:gd name="connsiteX2-549" fmla="*/ 8635 w 5280102"/>
                <a:gd name="connsiteY2-550" fmla="*/ 2992361 h 3738668"/>
                <a:gd name="connsiteX3-551" fmla="*/ 900095 w 5280102"/>
                <a:gd name="connsiteY3-552" fmla="*/ 635223 h 3738668"/>
                <a:gd name="connsiteX4-553" fmla="*/ 1480066 w 5280102"/>
                <a:gd name="connsiteY4-554" fmla="*/ 179 h 3738668"/>
                <a:gd name="connsiteX5-555" fmla="*/ 4903871 w 5280102"/>
                <a:gd name="connsiteY5-556" fmla="*/ 9291 h 3738668"/>
                <a:gd name="connsiteX6-557" fmla="*/ 5266834 w 5280102"/>
                <a:gd name="connsiteY6-558" fmla="*/ 319740 h 3738668"/>
                <a:gd name="connsiteX7-559" fmla="*/ 5280102 w 5280102"/>
                <a:gd name="connsiteY7-560" fmla="*/ 877971 h 3738668"/>
                <a:gd name="connsiteX0-561" fmla="*/ 12474 w 5280345"/>
                <a:gd name="connsiteY0-562" fmla="*/ 3738668 h 3738668"/>
                <a:gd name="connsiteX1-563" fmla="*/ 148835 w 5280345"/>
                <a:gd name="connsiteY1-564" fmla="*/ 3160213 h 3738668"/>
                <a:gd name="connsiteX2-565" fmla="*/ 8878 w 5280345"/>
                <a:gd name="connsiteY2-566" fmla="*/ 2992361 h 3738668"/>
                <a:gd name="connsiteX3-567" fmla="*/ 900338 w 5280345"/>
                <a:gd name="connsiteY3-568" fmla="*/ 635223 h 3738668"/>
                <a:gd name="connsiteX4-569" fmla="*/ 1480309 w 5280345"/>
                <a:gd name="connsiteY4-570" fmla="*/ 179 h 3738668"/>
                <a:gd name="connsiteX5-571" fmla="*/ 4904114 w 5280345"/>
                <a:gd name="connsiteY5-572" fmla="*/ 9291 h 3738668"/>
                <a:gd name="connsiteX6-573" fmla="*/ 5267077 w 5280345"/>
                <a:gd name="connsiteY6-574" fmla="*/ 319740 h 3738668"/>
                <a:gd name="connsiteX7-575" fmla="*/ 5280345 w 5280345"/>
                <a:gd name="connsiteY7-576" fmla="*/ 877971 h 3738668"/>
                <a:gd name="connsiteX0-577" fmla="*/ 12474 w 5280345"/>
                <a:gd name="connsiteY0-578" fmla="*/ 3738668 h 3738668"/>
                <a:gd name="connsiteX1-579" fmla="*/ 148835 w 5280345"/>
                <a:gd name="connsiteY1-580" fmla="*/ 3160213 h 3738668"/>
                <a:gd name="connsiteX2-581" fmla="*/ 8878 w 5280345"/>
                <a:gd name="connsiteY2-582" fmla="*/ 2992361 h 3738668"/>
                <a:gd name="connsiteX3-583" fmla="*/ 900338 w 5280345"/>
                <a:gd name="connsiteY3-584" fmla="*/ 635223 h 3738668"/>
                <a:gd name="connsiteX4-585" fmla="*/ 1480309 w 5280345"/>
                <a:gd name="connsiteY4-586" fmla="*/ 179 h 3738668"/>
                <a:gd name="connsiteX5-587" fmla="*/ 4904114 w 5280345"/>
                <a:gd name="connsiteY5-588" fmla="*/ 9291 h 3738668"/>
                <a:gd name="connsiteX6-589" fmla="*/ 5267077 w 5280345"/>
                <a:gd name="connsiteY6-590" fmla="*/ 319740 h 3738668"/>
                <a:gd name="connsiteX7-591" fmla="*/ 5280345 w 5280345"/>
                <a:gd name="connsiteY7-592" fmla="*/ 877971 h 3738668"/>
                <a:gd name="connsiteX0-593" fmla="*/ 13373 w 5281244"/>
                <a:gd name="connsiteY0-594" fmla="*/ 3738668 h 3738668"/>
                <a:gd name="connsiteX1-595" fmla="*/ 149734 w 5281244"/>
                <a:gd name="connsiteY1-596" fmla="*/ 3160213 h 3738668"/>
                <a:gd name="connsiteX2-597" fmla="*/ 9777 w 5281244"/>
                <a:gd name="connsiteY2-598" fmla="*/ 2992361 h 3738668"/>
                <a:gd name="connsiteX3-599" fmla="*/ 901237 w 5281244"/>
                <a:gd name="connsiteY3-600" fmla="*/ 635223 h 3738668"/>
                <a:gd name="connsiteX4-601" fmla="*/ 1481208 w 5281244"/>
                <a:gd name="connsiteY4-602" fmla="*/ 179 h 3738668"/>
                <a:gd name="connsiteX5-603" fmla="*/ 4905013 w 5281244"/>
                <a:gd name="connsiteY5-604" fmla="*/ 9291 h 3738668"/>
                <a:gd name="connsiteX6-605" fmla="*/ 5267976 w 5281244"/>
                <a:gd name="connsiteY6-606" fmla="*/ 319740 h 3738668"/>
                <a:gd name="connsiteX7-607" fmla="*/ 5281244 w 5281244"/>
                <a:gd name="connsiteY7-608" fmla="*/ 877971 h 3738668"/>
                <a:gd name="connsiteX0-609" fmla="*/ 13373 w 5281244"/>
                <a:gd name="connsiteY0-610" fmla="*/ 3738668 h 3738668"/>
                <a:gd name="connsiteX1-611" fmla="*/ 149734 w 5281244"/>
                <a:gd name="connsiteY1-612" fmla="*/ 3160213 h 3738668"/>
                <a:gd name="connsiteX2-613" fmla="*/ 9777 w 5281244"/>
                <a:gd name="connsiteY2-614" fmla="*/ 2992361 h 3738668"/>
                <a:gd name="connsiteX3-615" fmla="*/ 901237 w 5281244"/>
                <a:gd name="connsiteY3-616" fmla="*/ 635223 h 3738668"/>
                <a:gd name="connsiteX4-617" fmla="*/ 1481208 w 5281244"/>
                <a:gd name="connsiteY4-618" fmla="*/ 179 h 3738668"/>
                <a:gd name="connsiteX5-619" fmla="*/ 4905013 w 5281244"/>
                <a:gd name="connsiteY5-620" fmla="*/ 9291 h 3738668"/>
                <a:gd name="connsiteX6-621" fmla="*/ 5267976 w 5281244"/>
                <a:gd name="connsiteY6-622" fmla="*/ 319740 h 3738668"/>
                <a:gd name="connsiteX7-623" fmla="*/ 5281244 w 5281244"/>
                <a:gd name="connsiteY7-624" fmla="*/ 877971 h 3738668"/>
                <a:gd name="connsiteX0-625" fmla="*/ 13795 w 5281666"/>
                <a:gd name="connsiteY0-626" fmla="*/ 3738668 h 3738668"/>
                <a:gd name="connsiteX1-627" fmla="*/ 140564 w 5281666"/>
                <a:gd name="connsiteY1-628" fmla="*/ 3153819 h 3738668"/>
                <a:gd name="connsiteX2-629" fmla="*/ 10199 w 5281666"/>
                <a:gd name="connsiteY2-630" fmla="*/ 2992361 h 3738668"/>
                <a:gd name="connsiteX3-631" fmla="*/ 901659 w 5281666"/>
                <a:gd name="connsiteY3-632" fmla="*/ 635223 h 3738668"/>
                <a:gd name="connsiteX4-633" fmla="*/ 1481630 w 5281666"/>
                <a:gd name="connsiteY4-634" fmla="*/ 179 h 3738668"/>
                <a:gd name="connsiteX5-635" fmla="*/ 4905435 w 5281666"/>
                <a:gd name="connsiteY5-636" fmla="*/ 9291 h 3738668"/>
                <a:gd name="connsiteX6-637" fmla="*/ 5268398 w 5281666"/>
                <a:gd name="connsiteY6-638" fmla="*/ 319740 h 3738668"/>
                <a:gd name="connsiteX7-639" fmla="*/ 5281666 w 5281666"/>
                <a:gd name="connsiteY7-640" fmla="*/ 877971 h 3738668"/>
                <a:gd name="connsiteX0-641" fmla="*/ 39562 w 5281856"/>
                <a:gd name="connsiteY0-642" fmla="*/ 3719485 h 3719485"/>
                <a:gd name="connsiteX1-643" fmla="*/ 140754 w 5281856"/>
                <a:gd name="connsiteY1-644" fmla="*/ 3153819 h 3719485"/>
                <a:gd name="connsiteX2-645" fmla="*/ 10389 w 5281856"/>
                <a:gd name="connsiteY2-646" fmla="*/ 2992361 h 3719485"/>
                <a:gd name="connsiteX3-647" fmla="*/ 901849 w 5281856"/>
                <a:gd name="connsiteY3-648" fmla="*/ 635223 h 3719485"/>
                <a:gd name="connsiteX4-649" fmla="*/ 1481820 w 5281856"/>
                <a:gd name="connsiteY4-650" fmla="*/ 179 h 3719485"/>
                <a:gd name="connsiteX5-651" fmla="*/ 4905625 w 5281856"/>
                <a:gd name="connsiteY5-652" fmla="*/ 9291 h 3719485"/>
                <a:gd name="connsiteX6-653" fmla="*/ 5268588 w 5281856"/>
                <a:gd name="connsiteY6-654" fmla="*/ 319740 h 3719485"/>
                <a:gd name="connsiteX7-655" fmla="*/ 5281856 w 5281856"/>
                <a:gd name="connsiteY7-656" fmla="*/ 877971 h 3719485"/>
                <a:gd name="connsiteX0-657" fmla="*/ 39562 w 5281856"/>
                <a:gd name="connsiteY0-658" fmla="*/ 3719485 h 3719485"/>
                <a:gd name="connsiteX1-659" fmla="*/ 140754 w 5281856"/>
                <a:gd name="connsiteY1-660" fmla="*/ 3153819 h 3719485"/>
                <a:gd name="connsiteX2-661" fmla="*/ 10389 w 5281856"/>
                <a:gd name="connsiteY2-662" fmla="*/ 2992361 h 3719485"/>
                <a:gd name="connsiteX3-663" fmla="*/ 901849 w 5281856"/>
                <a:gd name="connsiteY3-664" fmla="*/ 635223 h 3719485"/>
                <a:gd name="connsiteX4-665" fmla="*/ 1481820 w 5281856"/>
                <a:gd name="connsiteY4-666" fmla="*/ 179 h 3719485"/>
                <a:gd name="connsiteX5-667" fmla="*/ 4905625 w 5281856"/>
                <a:gd name="connsiteY5-668" fmla="*/ 9291 h 3719485"/>
                <a:gd name="connsiteX6-669" fmla="*/ 5268588 w 5281856"/>
                <a:gd name="connsiteY6-670" fmla="*/ 319740 h 3719485"/>
                <a:gd name="connsiteX7-671" fmla="*/ 5281856 w 5281856"/>
                <a:gd name="connsiteY7-672" fmla="*/ 877971 h 3719485"/>
                <a:gd name="connsiteX0-673" fmla="*/ 39126 w 5281420"/>
                <a:gd name="connsiteY0-674" fmla="*/ 3719485 h 3719485"/>
                <a:gd name="connsiteX1-675" fmla="*/ 149909 w 5281420"/>
                <a:gd name="connsiteY1-676" fmla="*/ 3144227 h 3719485"/>
                <a:gd name="connsiteX2-677" fmla="*/ 9953 w 5281420"/>
                <a:gd name="connsiteY2-678" fmla="*/ 2992361 h 3719485"/>
                <a:gd name="connsiteX3-679" fmla="*/ 901413 w 5281420"/>
                <a:gd name="connsiteY3-680" fmla="*/ 635223 h 3719485"/>
                <a:gd name="connsiteX4-681" fmla="*/ 1481384 w 5281420"/>
                <a:gd name="connsiteY4-682" fmla="*/ 179 h 3719485"/>
                <a:gd name="connsiteX5-683" fmla="*/ 4905189 w 5281420"/>
                <a:gd name="connsiteY5-684" fmla="*/ 9291 h 3719485"/>
                <a:gd name="connsiteX6-685" fmla="*/ 5268152 w 5281420"/>
                <a:gd name="connsiteY6-686" fmla="*/ 319740 h 3719485"/>
                <a:gd name="connsiteX7-687" fmla="*/ 5281420 w 5281420"/>
                <a:gd name="connsiteY7-688" fmla="*/ 877971 h 3719485"/>
                <a:gd name="connsiteX0-689" fmla="*/ 39398 w 5281692"/>
                <a:gd name="connsiteY0-690" fmla="*/ 3719485 h 3719485"/>
                <a:gd name="connsiteX1-691" fmla="*/ 150181 w 5281692"/>
                <a:gd name="connsiteY1-692" fmla="*/ 3144227 h 3719485"/>
                <a:gd name="connsiteX2-693" fmla="*/ 10225 w 5281692"/>
                <a:gd name="connsiteY2-694" fmla="*/ 2992361 h 3719485"/>
                <a:gd name="connsiteX3-695" fmla="*/ 901685 w 5281692"/>
                <a:gd name="connsiteY3-696" fmla="*/ 635223 h 3719485"/>
                <a:gd name="connsiteX4-697" fmla="*/ 1481656 w 5281692"/>
                <a:gd name="connsiteY4-698" fmla="*/ 179 h 3719485"/>
                <a:gd name="connsiteX5-699" fmla="*/ 4905461 w 5281692"/>
                <a:gd name="connsiteY5-700" fmla="*/ 9291 h 3719485"/>
                <a:gd name="connsiteX6-701" fmla="*/ 5268424 w 5281692"/>
                <a:gd name="connsiteY6-702" fmla="*/ 319740 h 3719485"/>
                <a:gd name="connsiteX7-703" fmla="*/ 5281692 w 5281692"/>
                <a:gd name="connsiteY7-704" fmla="*/ 877971 h 3719485"/>
                <a:gd name="connsiteX0-705" fmla="*/ 33500 w 5275794"/>
                <a:gd name="connsiteY0-706" fmla="*/ 3719485 h 3719485"/>
                <a:gd name="connsiteX1-707" fmla="*/ 144283 w 5275794"/>
                <a:gd name="connsiteY1-708" fmla="*/ 3144227 h 3719485"/>
                <a:gd name="connsiteX2-709" fmla="*/ 4327 w 5275794"/>
                <a:gd name="connsiteY2-710" fmla="*/ 2992361 h 3719485"/>
                <a:gd name="connsiteX3-711" fmla="*/ 895787 w 5275794"/>
                <a:gd name="connsiteY3-712" fmla="*/ 635223 h 3719485"/>
                <a:gd name="connsiteX4-713" fmla="*/ 1475758 w 5275794"/>
                <a:gd name="connsiteY4-714" fmla="*/ 179 h 3719485"/>
                <a:gd name="connsiteX5-715" fmla="*/ 4899563 w 5275794"/>
                <a:gd name="connsiteY5-716" fmla="*/ 9291 h 3719485"/>
                <a:gd name="connsiteX6-717" fmla="*/ 5262526 w 5275794"/>
                <a:gd name="connsiteY6-718" fmla="*/ 319740 h 3719485"/>
                <a:gd name="connsiteX7-719" fmla="*/ 5275794 w 5275794"/>
                <a:gd name="connsiteY7-720" fmla="*/ 877971 h 3719485"/>
                <a:gd name="connsiteX0-721" fmla="*/ 144283 w 5275794"/>
                <a:gd name="connsiteY0-722" fmla="*/ 3144227 h 3144227"/>
                <a:gd name="connsiteX1-723" fmla="*/ 4327 w 5275794"/>
                <a:gd name="connsiteY1-724" fmla="*/ 2992361 h 3144227"/>
                <a:gd name="connsiteX2-725" fmla="*/ 895787 w 5275794"/>
                <a:gd name="connsiteY2-726" fmla="*/ 635223 h 3144227"/>
                <a:gd name="connsiteX3-727" fmla="*/ 1475758 w 5275794"/>
                <a:gd name="connsiteY3-728" fmla="*/ 179 h 3144227"/>
                <a:gd name="connsiteX4-729" fmla="*/ 4899563 w 5275794"/>
                <a:gd name="connsiteY4-730" fmla="*/ 9291 h 3144227"/>
                <a:gd name="connsiteX5-731" fmla="*/ 5262526 w 5275794"/>
                <a:gd name="connsiteY5-732" fmla="*/ 319740 h 3144227"/>
                <a:gd name="connsiteX6-733" fmla="*/ 5275794 w 5275794"/>
                <a:gd name="connsiteY6-734" fmla="*/ 877971 h 3144227"/>
                <a:gd name="connsiteX0-735" fmla="*/ 0 w 5271467"/>
                <a:gd name="connsiteY0-736" fmla="*/ 2992361 h 2992361"/>
                <a:gd name="connsiteX1-737" fmla="*/ 891460 w 5271467"/>
                <a:gd name="connsiteY1-738" fmla="*/ 635223 h 2992361"/>
                <a:gd name="connsiteX2-739" fmla="*/ 1471431 w 5271467"/>
                <a:gd name="connsiteY2-740" fmla="*/ 179 h 2992361"/>
                <a:gd name="connsiteX3-741" fmla="*/ 4895236 w 5271467"/>
                <a:gd name="connsiteY3-742" fmla="*/ 9291 h 2992361"/>
                <a:gd name="connsiteX4-743" fmla="*/ 5258199 w 5271467"/>
                <a:gd name="connsiteY4-744" fmla="*/ 319740 h 2992361"/>
                <a:gd name="connsiteX5-745" fmla="*/ 5271467 w 5271467"/>
                <a:gd name="connsiteY5-746" fmla="*/ 877971 h 2992361"/>
                <a:gd name="connsiteX0-747" fmla="*/ 0 w 4380007"/>
                <a:gd name="connsiteY0-748" fmla="*/ 635223 h 877971"/>
                <a:gd name="connsiteX1-749" fmla="*/ 579971 w 4380007"/>
                <a:gd name="connsiteY1-750" fmla="*/ 179 h 877971"/>
                <a:gd name="connsiteX2-751" fmla="*/ 4003776 w 4380007"/>
                <a:gd name="connsiteY2-752" fmla="*/ 9291 h 877971"/>
                <a:gd name="connsiteX3-753" fmla="*/ 4366739 w 4380007"/>
                <a:gd name="connsiteY3-754" fmla="*/ 319740 h 877971"/>
                <a:gd name="connsiteX4-755" fmla="*/ 4380007 w 4380007"/>
                <a:gd name="connsiteY4-756" fmla="*/ 877971 h 877971"/>
                <a:gd name="connsiteX0-757" fmla="*/ 0 w 3800036"/>
                <a:gd name="connsiteY0-758" fmla="*/ 0 h 877792"/>
                <a:gd name="connsiteX1-759" fmla="*/ 3423805 w 3800036"/>
                <a:gd name="connsiteY1-760" fmla="*/ 9112 h 877792"/>
                <a:gd name="connsiteX2-761" fmla="*/ 3786768 w 3800036"/>
                <a:gd name="connsiteY2-762" fmla="*/ 319561 h 877792"/>
                <a:gd name="connsiteX3-763" fmla="*/ 3800036 w 3800036"/>
                <a:gd name="connsiteY3-764" fmla="*/ 877792 h 877792"/>
                <a:gd name="connsiteX0-765" fmla="*/ 0 w 376231"/>
                <a:gd name="connsiteY0-766" fmla="*/ 0 h 868680"/>
                <a:gd name="connsiteX1-767" fmla="*/ 362963 w 376231"/>
                <a:gd name="connsiteY1-768" fmla="*/ 310449 h 868680"/>
                <a:gd name="connsiteX2-769" fmla="*/ 376231 w 376231"/>
                <a:gd name="connsiteY2-770" fmla="*/ 868680 h 868680"/>
                <a:gd name="connsiteX0-771" fmla="*/ 0 w 376231"/>
                <a:gd name="connsiteY0-772" fmla="*/ 0 h 868680"/>
                <a:gd name="connsiteX1-773" fmla="*/ 362963 w 376231"/>
                <a:gd name="connsiteY1-774" fmla="*/ 310449 h 868680"/>
                <a:gd name="connsiteX2-775" fmla="*/ 376231 w 376231"/>
                <a:gd name="connsiteY2-776" fmla="*/ 868680 h 868680"/>
                <a:gd name="connsiteX0-777" fmla="*/ 0 w 13268"/>
                <a:gd name="connsiteY0-778" fmla="*/ 0 h 558231"/>
                <a:gd name="connsiteX1-779" fmla="*/ 13268 w 13268"/>
                <a:gd name="connsiteY1-780" fmla="*/ 558231 h 558231"/>
                <a:gd name="connsiteX0-781" fmla="*/ 18298 w 23836"/>
                <a:gd name="connsiteY0-782" fmla="*/ 0 h 4567604"/>
                <a:gd name="connsiteX1-783" fmla="*/ 154 w 23836"/>
                <a:gd name="connsiteY1-784" fmla="*/ 4567604 h 4567604"/>
                <a:gd name="connsiteX0-785" fmla="*/ 18298 w 23835"/>
                <a:gd name="connsiteY0-786" fmla="*/ 0 h 3590408"/>
                <a:gd name="connsiteX1-787" fmla="*/ 154 w 23835"/>
                <a:gd name="connsiteY1-788" fmla="*/ 3590408 h 3590408"/>
              </a:gdLst>
              <a:ahLst/>
              <a:cxnLst>
                <a:cxn ang="0">
                  <a:pos x="connsiteX0-1" y="connsiteY0-2"/>
                </a:cxn>
                <a:cxn ang="0">
                  <a:pos x="connsiteX1-3" y="connsiteY1-4"/>
                </a:cxn>
              </a:cxnLst>
              <a:rect l="l" t="t" r="r" b="b"/>
              <a:pathLst>
                <a:path w="23835" h="3590408">
                  <a:moveTo>
                    <a:pt x="18298" y="0"/>
                  </a:moveTo>
                  <a:cubicBezTo>
                    <a:pt x="38374" y="126130"/>
                    <a:pt x="-2816" y="3401120"/>
                    <a:pt x="154" y="3590408"/>
                  </a:cubicBezTo>
                </a:path>
              </a:pathLst>
            </a:cu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7154622" y="-2032517"/>
              <a:ext cx="24345" cy="4008048"/>
            </a:xfrm>
            <a:custGeom>
              <a:avLst/>
              <a:gdLst>
                <a:gd name="connsiteX0" fmla="*/ 0 w 5354226"/>
                <a:gd name="connsiteY0" fmla="*/ 3774147 h 3774147"/>
                <a:gd name="connsiteX1" fmla="*/ 251460 w 5354226"/>
                <a:gd name="connsiteY1" fmla="*/ 3099777 h 3774147"/>
                <a:gd name="connsiteX2" fmla="*/ 57150 w 5354226"/>
                <a:gd name="connsiteY2" fmla="*/ 2871177 h 3774147"/>
                <a:gd name="connsiteX3" fmla="*/ 868680 w 5354226"/>
                <a:gd name="connsiteY3" fmla="*/ 699477 h 3774147"/>
                <a:gd name="connsiteX4" fmla="*/ 1234440 w 5354226"/>
                <a:gd name="connsiteY4" fmla="*/ 70827 h 3774147"/>
                <a:gd name="connsiteX5" fmla="*/ 4949190 w 5354226"/>
                <a:gd name="connsiteY5" fmla="*/ 47967 h 3774147"/>
                <a:gd name="connsiteX6" fmla="*/ 5257800 w 5354226"/>
                <a:gd name="connsiteY6" fmla="*/ 368007 h 3774147"/>
                <a:gd name="connsiteX7" fmla="*/ 5280660 w 5354226"/>
                <a:gd name="connsiteY7" fmla="*/ 916647 h 3774147"/>
                <a:gd name="connsiteX0-1" fmla="*/ 0 w 5335919"/>
                <a:gd name="connsiteY0-2" fmla="*/ 3774147 h 3774147"/>
                <a:gd name="connsiteX1-3" fmla="*/ 251460 w 5335919"/>
                <a:gd name="connsiteY1-4" fmla="*/ 3099777 h 3774147"/>
                <a:gd name="connsiteX2-5" fmla="*/ 57150 w 5335919"/>
                <a:gd name="connsiteY2-6" fmla="*/ 2871177 h 3774147"/>
                <a:gd name="connsiteX3-7" fmla="*/ 868680 w 5335919"/>
                <a:gd name="connsiteY3-8" fmla="*/ 699477 h 3774147"/>
                <a:gd name="connsiteX4-9" fmla="*/ 1234440 w 5335919"/>
                <a:gd name="connsiteY4-10" fmla="*/ 70827 h 3774147"/>
                <a:gd name="connsiteX5-11" fmla="*/ 4949190 w 5335919"/>
                <a:gd name="connsiteY5-12" fmla="*/ 47967 h 3774147"/>
                <a:gd name="connsiteX6-13" fmla="*/ 5257800 w 5335919"/>
                <a:gd name="connsiteY6-14" fmla="*/ 368007 h 3774147"/>
                <a:gd name="connsiteX7-15" fmla="*/ 5280660 w 5335919"/>
                <a:gd name="connsiteY7-16" fmla="*/ 916647 h 3774147"/>
                <a:gd name="connsiteX0-17" fmla="*/ 0 w 5327921"/>
                <a:gd name="connsiteY0-18" fmla="*/ 3773766 h 3773766"/>
                <a:gd name="connsiteX1-19" fmla="*/ 251460 w 5327921"/>
                <a:gd name="connsiteY1-20" fmla="*/ 3099396 h 3773766"/>
                <a:gd name="connsiteX2-21" fmla="*/ 57150 w 5327921"/>
                <a:gd name="connsiteY2-22" fmla="*/ 2870796 h 3773766"/>
                <a:gd name="connsiteX3-23" fmla="*/ 868680 w 5327921"/>
                <a:gd name="connsiteY3-24" fmla="*/ 699096 h 3773766"/>
                <a:gd name="connsiteX4-25" fmla="*/ 1234440 w 5327921"/>
                <a:gd name="connsiteY4-26" fmla="*/ 70446 h 3773766"/>
                <a:gd name="connsiteX5-27" fmla="*/ 4949190 w 5327921"/>
                <a:gd name="connsiteY5-28" fmla="*/ 47586 h 3773766"/>
                <a:gd name="connsiteX6-29" fmla="*/ 5241814 w 5327921"/>
                <a:gd name="connsiteY6-30" fmla="*/ 361232 h 3773766"/>
                <a:gd name="connsiteX7-31" fmla="*/ 5280660 w 5327921"/>
                <a:gd name="connsiteY7-32" fmla="*/ 916266 h 3773766"/>
                <a:gd name="connsiteX0-33" fmla="*/ 0 w 5293033"/>
                <a:gd name="connsiteY0-34" fmla="*/ 3775484 h 3775484"/>
                <a:gd name="connsiteX1-35" fmla="*/ 251460 w 5293033"/>
                <a:gd name="connsiteY1-36" fmla="*/ 3101114 h 3775484"/>
                <a:gd name="connsiteX2-37" fmla="*/ 57150 w 5293033"/>
                <a:gd name="connsiteY2-38" fmla="*/ 2872514 h 3775484"/>
                <a:gd name="connsiteX3-39" fmla="*/ 868680 w 5293033"/>
                <a:gd name="connsiteY3-40" fmla="*/ 700814 h 3775484"/>
                <a:gd name="connsiteX4-41" fmla="*/ 1234440 w 5293033"/>
                <a:gd name="connsiteY4-42" fmla="*/ 72164 h 3775484"/>
                <a:gd name="connsiteX5-43" fmla="*/ 4891640 w 5293033"/>
                <a:gd name="connsiteY5-44" fmla="*/ 46107 h 3775484"/>
                <a:gd name="connsiteX6-45" fmla="*/ 5241814 w 5293033"/>
                <a:gd name="connsiteY6-46" fmla="*/ 362950 h 3775484"/>
                <a:gd name="connsiteX7-47" fmla="*/ 5280660 w 5293033"/>
                <a:gd name="connsiteY7-48" fmla="*/ 917984 h 3775484"/>
                <a:gd name="connsiteX0-49" fmla="*/ 0 w 5283312"/>
                <a:gd name="connsiteY0-50" fmla="*/ 3764579 h 3764579"/>
                <a:gd name="connsiteX1-51" fmla="*/ 251460 w 5283312"/>
                <a:gd name="connsiteY1-52" fmla="*/ 3090209 h 3764579"/>
                <a:gd name="connsiteX2-53" fmla="*/ 57150 w 5283312"/>
                <a:gd name="connsiteY2-54" fmla="*/ 2861609 h 3764579"/>
                <a:gd name="connsiteX3-55" fmla="*/ 868680 w 5283312"/>
                <a:gd name="connsiteY3-56" fmla="*/ 689909 h 3764579"/>
                <a:gd name="connsiteX4-57" fmla="*/ 1234440 w 5283312"/>
                <a:gd name="connsiteY4-58" fmla="*/ 61259 h 3764579"/>
                <a:gd name="connsiteX5-59" fmla="*/ 4891640 w 5283312"/>
                <a:gd name="connsiteY5-60" fmla="*/ 35202 h 3764579"/>
                <a:gd name="connsiteX6-61" fmla="*/ 5241814 w 5283312"/>
                <a:gd name="connsiteY6-62" fmla="*/ 352045 h 3764579"/>
                <a:gd name="connsiteX7-63" fmla="*/ 5280660 w 5283312"/>
                <a:gd name="connsiteY7-64" fmla="*/ 907079 h 3764579"/>
                <a:gd name="connsiteX0-65" fmla="*/ 0 w 5300080"/>
                <a:gd name="connsiteY0-66" fmla="*/ 3775097 h 3775097"/>
                <a:gd name="connsiteX1-67" fmla="*/ 251460 w 5300080"/>
                <a:gd name="connsiteY1-68" fmla="*/ 3100727 h 3775097"/>
                <a:gd name="connsiteX2-69" fmla="*/ 57150 w 5300080"/>
                <a:gd name="connsiteY2-70" fmla="*/ 2872127 h 3775097"/>
                <a:gd name="connsiteX3-71" fmla="*/ 868680 w 5300080"/>
                <a:gd name="connsiteY3-72" fmla="*/ 700427 h 3775097"/>
                <a:gd name="connsiteX4-73" fmla="*/ 1234440 w 5300080"/>
                <a:gd name="connsiteY4-74" fmla="*/ 71777 h 3775097"/>
                <a:gd name="connsiteX5-75" fmla="*/ 4891640 w 5300080"/>
                <a:gd name="connsiteY5-76" fmla="*/ 45720 h 3775097"/>
                <a:gd name="connsiteX6-77" fmla="*/ 5254603 w 5300080"/>
                <a:gd name="connsiteY6-78" fmla="*/ 356169 h 3775097"/>
                <a:gd name="connsiteX7-79" fmla="*/ 5280660 w 5300080"/>
                <a:gd name="connsiteY7-80" fmla="*/ 917597 h 3775097"/>
                <a:gd name="connsiteX0-81" fmla="*/ 0 w 5290138"/>
                <a:gd name="connsiteY0-82" fmla="*/ 3757701 h 3757701"/>
                <a:gd name="connsiteX1-83" fmla="*/ 251460 w 5290138"/>
                <a:gd name="connsiteY1-84" fmla="*/ 3083331 h 3757701"/>
                <a:gd name="connsiteX2-85" fmla="*/ 57150 w 5290138"/>
                <a:gd name="connsiteY2-86" fmla="*/ 2854731 h 3757701"/>
                <a:gd name="connsiteX3-87" fmla="*/ 868680 w 5290138"/>
                <a:gd name="connsiteY3-88" fmla="*/ 683031 h 3757701"/>
                <a:gd name="connsiteX4-89" fmla="*/ 1234440 w 5290138"/>
                <a:gd name="connsiteY4-90" fmla="*/ 54381 h 3757701"/>
                <a:gd name="connsiteX5-91" fmla="*/ 4891640 w 5290138"/>
                <a:gd name="connsiteY5-92" fmla="*/ 28324 h 3757701"/>
                <a:gd name="connsiteX6-93" fmla="*/ 5254603 w 5290138"/>
                <a:gd name="connsiteY6-94" fmla="*/ 338773 h 3757701"/>
                <a:gd name="connsiteX7-95" fmla="*/ 5280660 w 5290138"/>
                <a:gd name="connsiteY7-96" fmla="*/ 900201 h 3757701"/>
                <a:gd name="connsiteX0-97" fmla="*/ 0 w 5290138"/>
                <a:gd name="connsiteY0-98" fmla="*/ 3757701 h 3757701"/>
                <a:gd name="connsiteX1-99" fmla="*/ 251460 w 5290138"/>
                <a:gd name="connsiteY1-100" fmla="*/ 3083331 h 3757701"/>
                <a:gd name="connsiteX2-101" fmla="*/ 57150 w 5290138"/>
                <a:gd name="connsiteY2-102" fmla="*/ 2854731 h 3757701"/>
                <a:gd name="connsiteX3-103" fmla="*/ 868680 w 5290138"/>
                <a:gd name="connsiteY3-104" fmla="*/ 683031 h 3757701"/>
                <a:gd name="connsiteX4-105" fmla="*/ 1234440 w 5290138"/>
                <a:gd name="connsiteY4-106" fmla="*/ 54381 h 3757701"/>
                <a:gd name="connsiteX5-107" fmla="*/ 4891640 w 5290138"/>
                <a:gd name="connsiteY5-108" fmla="*/ 28324 h 3757701"/>
                <a:gd name="connsiteX6-109" fmla="*/ 5254603 w 5290138"/>
                <a:gd name="connsiteY6-110" fmla="*/ 338773 h 3757701"/>
                <a:gd name="connsiteX7-111" fmla="*/ 5280660 w 5290138"/>
                <a:gd name="connsiteY7-112" fmla="*/ 900201 h 3757701"/>
                <a:gd name="connsiteX0-113" fmla="*/ 0 w 5290138"/>
                <a:gd name="connsiteY0-114" fmla="*/ 3757701 h 3757701"/>
                <a:gd name="connsiteX1-115" fmla="*/ 251460 w 5290138"/>
                <a:gd name="connsiteY1-116" fmla="*/ 3083331 h 3757701"/>
                <a:gd name="connsiteX2-117" fmla="*/ 57150 w 5290138"/>
                <a:gd name="connsiteY2-118" fmla="*/ 2854731 h 3757701"/>
                <a:gd name="connsiteX3-119" fmla="*/ 868680 w 5290138"/>
                <a:gd name="connsiteY3-120" fmla="*/ 683031 h 3757701"/>
                <a:gd name="connsiteX4-121" fmla="*/ 1234440 w 5290138"/>
                <a:gd name="connsiteY4-122" fmla="*/ 54381 h 3757701"/>
                <a:gd name="connsiteX5-123" fmla="*/ 4891640 w 5290138"/>
                <a:gd name="connsiteY5-124" fmla="*/ 28324 h 3757701"/>
                <a:gd name="connsiteX6-125" fmla="*/ 5254603 w 5290138"/>
                <a:gd name="connsiteY6-126" fmla="*/ 338773 h 3757701"/>
                <a:gd name="connsiteX7-127" fmla="*/ 5280660 w 5290138"/>
                <a:gd name="connsiteY7-128" fmla="*/ 900201 h 3757701"/>
                <a:gd name="connsiteX0-129" fmla="*/ 0 w 5280660"/>
                <a:gd name="connsiteY0-130" fmla="*/ 3757701 h 3757701"/>
                <a:gd name="connsiteX1-131" fmla="*/ 251460 w 5280660"/>
                <a:gd name="connsiteY1-132" fmla="*/ 3083331 h 3757701"/>
                <a:gd name="connsiteX2-133" fmla="*/ 57150 w 5280660"/>
                <a:gd name="connsiteY2-134" fmla="*/ 2854731 h 3757701"/>
                <a:gd name="connsiteX3-135" fmla="*/ 868680 w 5280660"/>
                <a:gd name="connsiteY3-136" fmla="*/ 683031 h 3757701"/>
                <a:gd name="connsiteX4-137" fmla="*/ 1234440 w 5280660"/>
                <a:gd name="connsiteY4-138" fmla="*/ 54381 h 3757701"/>
                <a:gd name="connsiteX5-139" fmla="*/ 4891640 w 5280660"/>
                <a:gd name="connsiteY5-140" fmla="*/ 28324 h 3757701"/>
                <a:gd name="connsiteX6-141" fmla="*/ 5254603 w 5280660"/>
                <a:gd name="connsiteY6-142" fmla="*/ 338773 h 3757701"/>
                <a:gd name="connsiteX7-143" fmla="*/ 5280660 w 5280660"/>
                <a:gd name="connsiteY7-144" fmla="*/ 900201 h 3757701"/>
                <a:gd name="connsiteX0-145" fmla="*/ 0 w 5280660"/>
                <a:gd name="connsiteY0-146" fmla="*/ 3757701 h 3757701"/>
                <a:gd name="connsiteX1-147" fmla="*/ 251460 w 5280660"/>
                <a:gd name="connsiteY1-148" fmla="*/ 3083331 h 3757701"/>
                <a:gd name="connsiteX2-149" fmla="*/ 57150 w 5280660"/>
                <a:gd name="connsiteY2-150" fmla="*/ 2854731 h 3757701"/>
                <a:gd name="connsiteX3-151" fmla="*/ 868680 w 5280660"/>
                <a:gd name="connsiteY3-152" fmla="*/ 683031 h 3757701"/>
                <a:gd name="connsiteX4-153" fmla="*/ 1234440 w 5280660"/>
                <a:gd name="connsiteY4-154" fmla="*/ 54381 h 3757701"/>
                <a:gd name="connsiteX5-155" fmla="*/ 4891640 w 5280660"/>
                <a:gd name="connsiteY5-156" fmla="*/ 28324 h 3757701"/>
                <a:gd name="connsiteX6-157" fmla="*/ 5254603 w 5280660"/>
                <a:gd name="connsiteY6-158" fmla="*/ 338773 h 3757701"/>
                <a:gd name="connsiteX7-159" fmla="*/ 5280660 w 5280660"/>
                <a:gd name="connsiteY7-160" fmla="*/ 900201 h 3757701"/>
                <a:gd name="connsiteX0-161" fmla="*/ 0 w 5280660"/>
                <a:gd name="connsiteY0-162" fmla="*/ 3757701 h 3757701"/>
                <a:gd name="connsiteX1-163" fmla="*/ 251460 w 5280660"/>
                <a:gd name="connsiteY1-164" fmla="*/ 3083331 h 3757701"/>
                <a:gd name="connsiteX2-165" fmla="*/ 57150 w 5280660"/>
                <a:gd name="connsiteY2-166" fmla="*/ 2854731 h 3757701"/>
                <a:gd name="connsiteX3-167" fmla="*/ 868680 w 5280660"/>
                <a:gd name="connsiteY3-168" fmla="*/ 683031 h 3757701"/>
                <a:gd name="connsiteX4-169" fmla="*/ 1234440 w 5280660"/>
                <a:gd name="connsiteY4-170" fmla="*/ 54381 h 3757701"/>
                <a:gd name="connsiteX5-171" fmla="*/ 4891640 w 5280660"/>
                <a:gd name="connsiteY5-172" fmla="*/ 28324 h 3757701"/>
                <a:gd name="connsiteX6-173" fmla="*/ 5254603 w 5280660"/>
                <a:gd name="connsiteY6-174" fmla="*/ 338773 h 3757701"/>
                <a:gd name="connsiteX7-175" fmla="*/ 5280660 w 5280660"/>
                <a:gd name="connsiteY7-176" fmla="*/ 900201 h 3757701"/>
                <a:gd name="connsiteX0-177" fmla="*/ 0 w 5280660"/>
                <a:gd name="connsiteY0-178" fmla="*/ 3757701 h 3757701"/>
                <a:gd name="connsiteX1-179" fmla="*/ 251460 w 5280660"/>
                <a:gd name="connsiteY1-180" fmla="*/ 3083331 h 3757701"/>
                <a:gd name="connsiteX2-181" fmla="*/ 57150 w 5280660"/>
                <a:gd name="connsiteY2-182" fmla="*/ 2854731 h 3757701"/>
                <a:gd name="connsiteX3-183" fmla="*/ 868680 w 5280660"/>
                <a:gd name="connsiteY3-184" fmla="*/ 683031 h 3757701"/>
                <a:gd name="connsiteX4-185" fmla="*/ 1234440 w 5280660"/>
                <a:gd name="connsiteY4-186" fmla="*/ 54381 h 3757701"/>
                <a:gd name="connsiteX5-187" fmla="*/ 4891640 w 5280660"/>
                <a:gd name="connsiteY5-188" fmla="*/ 28324 h 3757701"/>
                <a:gd name="connsiteX6-189" fmla="*/ 5254603 w 5280660"/>
                <a:gd name="connsiteY6-190" fmla="*/ 338773 h 3757701"/>
                <a:gd name="connsiteX7-191" fmla="*/ 5280660 w 5280660"/>
                <a:gd name="connsiteY7-192" fmla="*/ 900201 h 3757701"/>
                <a:gd name="connsiteX0-193" fmla="*/ 0 w 5267871"/>
                <a:gd name="connsiteY0-194" fmla="*/ 3757701 h 3757701"/>
                <a:gd name="connsiteX1-195" fmla="*/ 251460 w 5267871"/>
                <a:gd name="connsiteY1-196" fmla="*/ 3083331 h 3757701"/>
                <a:gd name="connsiteX2-197" fmla="*/ 57150 w 5267871"/>
                <a:gd name="connsiteY2-198" fmla="*/ 2854731 h 3757701"/>
                <a:gd name="connsiteX3-199" fmla="*/ 868680 w 5267871"/>
                <a:gd name="connsiteY3-200" fmla="*/ 683031 h 3757701"/>
                <a:gd name="connsiteX4-201" fmla="*/ 1234440 w 5267871"/>
                <a:gd name="connsiteY4-202" fmla="*/ 54381 h 3757701"/>
                <a:gd name="connsiteX5-203" fmla="*/ 4891640 w 5267871"/>
                <a:gd name="connsiteY5-204" fmla="*/ 28324 h 3757701"/>
                <a:gd name="connsiteX6-205" fmla="*/ 5254603 w 5267871"/>
                <a:gd name="connsiteY6-206" fmla="*/ 338773 h 3757701"/>
                <a:gd name="connsiteX7-207" fmla="*/ 5267871 w 5267871"/>
                <a:gd name="connsiteY7-208" fmla="*/ 897004 h 3757701"/>
                <a:gd name="connsiteX0-209" fmla="*/ 0 w 5267871"/>
                <a:gd name="connsiteY0-210" fmla="*/ 3757701 h 3757701"/>
                <a:gd name="connsiteX1-211" fmla="*/ 251460 w 5267871"/>
                <a:gd name="connsiteY1-212" fmla="*/ 3083331 h 3757701"/>
                <a:gd name="connsiteX2-213" fmla="*/ 57150 w 5267871"/>
                <a:gd name="connsiteY2-214" fmla="*/ 2854731 h 3757701"/>
                <a:gd name="connsiteX3-215" fmla="*/ 868680 w 5267871"/>
                <a:gd name="connsiteY3-216" fmla="*/ 683031 h 3757701"/>
                <a:gd name="connsiteX4-217" fmla="*/ 1234440 w 5267871"/>
                <a:gd name="connsiteY4-218" fmla="*/ 54381 h 3757701"/>
                <a:gd name="connsiteX5-219" fmla="*/ 4891640 w 5267871"/>
                <a:gd name="connsiteY5-220" fmla="*/ 28324 h 3757701"/>
                <a:gd name="connsiteX6-221" fmla="*/ 5254603 w 5267871"/>
                <a:gd name="connsiteY6-222" fmla="*/ 338773 h 3757701"/>
                <a:gd name="connsiteX7-223" fmla="*/ 5267871 w 5267871"/>
                <a:gd name="connsiteY7-224" fmla="*/ 897004 h 3757701"/>
                <a:gd name="connsiteX0-225" fmla="*/ 0 w 5267871"/>
                <a:gd name="connsiteY0-226" fmla="*/ 3757701 h 3757701"/>
                <a:gd name="connsiteX1-227" fmla="*/ 251460 w 5267871"/>
                <a:gd name="connsiteY1-228" fmla="*/ 3083331 h 3757701"/>
                <a:gd name="connsiteX2-229" fmla="*/ 57150 w 5267871"/>
                <a:gd name="connsiteY2-230" fmla="*/ 2854731 h 3757701"/>
                <a:gd name="connsiteX3-231" fmla="*/ 868680 w 5267871"/>
                <a:gd name="connsiteY3-232" fmla="*/ 683031 h 3757701"/>
                <a:gd name="connsiteX4-233" fmla="*/ 1234440 w 5267871"/>
                <a:gd name="connsiteY4-234" fmla="*/ 54381 h 3757701"/>
                <a:gd name="connsiteX5-235" fmla="*/ 4891640 w 5267871"/>
                <a:gd name="connsiteY5-236" fmla="*/ 28324 h 3757701"/>
                <a:gd name="connsiteX6-237" fmla="*/ 5254603 w 5267871"/>
                <a:gd name="connsiteY6-238" fmla="*/ 338773 h 3757701"/>
                <a:gd name="connsiteX7-239" fmla="*/ 5267871 w 5267871"/>
                <a:gd name="connsiteY7-240" fmla="*/ 897004 h 3757701"/>
                <a:gd name="connsiteX0-241" fmla="*/ 0 w 5267871"/>
                <a:gd name="connsiteY0-242" fmla="*/ 3757701 h 3757701"/>
                <a:gd name="connsiteX1-243" fmla="*/ 251460 w 5267871"/>
                <a:gd name="connsiteY1-244" fmla="*/ 3083331 h 3757701"/>
                <a:gd name="connsiteX2-245" fmla="*/ 57150 w 5267871"/>
                <a:gd name="connsiteY2-246" fmla="*/ 2854731 h 3757701"/>
                <a:gd name="connsiteX3-247" fmla="*/ 868680 w 5267871"/>
                <a:gd name="connsiteY3-248" fmla="*/ 683031 h 3757701"/>
                <a:gd name="connsiteX4-249" fmla="*/ 1234440 w 5267871"/>
                <a:gd name="connsiteY4-250" fmla="*/ 54381 h 3757701"/>
                <a:gd name="connsiteX5-251" fmla="*/ 4891640 w 5267871"/>
                <a:gd name="connsiteY5-252" fmla="*/ 28324 h 3757701"/>
                <a:gd name="connsiteX6-253" fmla="*/ 5254603 w 5267871"/>
                <a:gd name="connsiteY6-254" fmla="*/ 338773 h 3757701"/>
                <a:gd name="connsiteX7-255" fmla="*/ 5267871 w 5267871"/>
                <a:gd name="connsiteY7-256" fmla="*/ 897004 h 3757701"/>
                <a:gd name="connsiteX0-257" fmla="*/ 0 w 5267871"/>
                <a:gd name="connsiteY0-258" fmla="*/ 3790883 h 3790883"/>
                <a:gd name="connsiteX1-259" fmla="*/ 251460 w 5267871"/>
                <a:gd name="connsiteY1-260" fmla="*/ 3116513 h 3790883"/>
                <a:gd name="connsiteX2-261" fmla="*/ 57150 w 5267871"/>
                <a:gd name="connsiteY2-262" fmla="*/ 2887913 h 3790883"/>
                <a:gd name="connsiteX3-263" fmla="*/ 868680 w 5267871"/>
                <a:gd name="connsiteY3-264" fmla="*/ 716213 h 3790883"/>
                <a:gd name="connsiteX4-265" fmla="*/ 1432666 w 5267871"/>
                <a:gd name="connsiteY4-266" fmla="*/ 42803 h 3790883"/>
                <a:gd name="connsiteX5-267" fmla="*/ 4891640 w 5267871"/>
                <a:gd name="connsiteY5-268" fmla="*/ 61506 h 3790883"/>
                <a:gd name="connsiteX6-269" fmla="*/ 5254603 w 5267871"/>
                <a:gd name="connsiteY6-270" fmla="*/ 371955 h 3790883"/>
                <a:gd name="connsiteX7-271" fmla="*/ 5267871 w 5267871"/>
                <a:gd name="connsiteY7-272" fmla="*/ 930186 h 3790883"/>
                <a:gd name="connsiteX0-273" fmla="*/ 0 w 5267871"/>
                <a:gd name="connsiteY0-274" fmla="*/ 3790883 h 3790883"/>
                <a:gd name="connsiteX1-275" fmla="*/ 251460 w 5267871"/>
                <a:gd name="connsiteY1-276" fmla="*/ 3116513 h 3790883"/>
                <a:gd name="connsiteX2-277" fmla="*/ 57150 w 5267871"/>
                <a:gd name="connsiteY2-278" fmla="*/ 2887913 h 3790883"/>
                <a:gd name="connsiteX3-279" fmla="*/ 868680 w 5267871"/>
                <a:gd name="connsiteY3-280" fmla="*/ 716213 h 3790883"/>
                <a:gd name="connsiteX4-281" fmla="*/ 1432666 w 5267871"/>
                <a:gd name="connsiteY4-282" fmla="*/ 42803 h 3790883"/>
                <a:gd name="connsiteX5-283" fmla="*/ 4891640 w 5267871"/>
                <a:gd name="connsiteY5-284" fmla="*/ 61506 h 3790883"/>
                <a:gd name="connsiteX6-285" fmla="*/ 5254603 w 5267871"/>
                <a:gd name="connsiteY6-286" fmla="*/ 371955 h 3790883"/>
                <a:gd name="connsiteX7-287" fmla="*/ 5267871 w 5267871"/>
                <a:gd name="connsiteY7-288" fmla="*/ 930186 h 3790883"/>
                <a:gd name="connsiteX0-289" fmla="*/ 0 w 5267871"/>
                <a:gd name="connsiteY0-290" fmla="*/ 3748080 h 3748080"/>
                <a:gd name="connsiteX1-291" fmla="*/ 251460 w 5267871"/>
                <a:gd name="connsiteY1-292" fmla="*/ 3073710 h 3748080"/>
                <a:gd name="connsiteX2-293" fmla="*/ 57150 w 5267871"/>
                <a:gd name="connsiteY2-294" fmla="*/ 2845110 h 3748080"/>
                <a:gd name="connsiteX3-295" fmla="*/ 868680 w 5267871"/>
                <a:gd name="connsiteY3-296" fmla="*/ 673410 h 3748080"/>
                <a:gd name="connsiteX4-297" fmla="*/ 1432666 w 5267871"/>
                <a:gd name="connsiteY4-298" fmla="*/ 0 h 3748080"/>
                <a:gd name="connsiteX5-299" fmla="*/ 4891640 w 5267871"/>
                <a:gd name="connsiteY5-300" fmla="*/ 18703 h 3748080"/>
                <a:gd name="connsiteX6-301" fmla="*/ 5254603 w 5267871"/>
                <a:gd name="connsiteY6-302" fmla="*/ 329152 h 3748080"/>
                <a:gd name="connsiteX7-303" fmla="*/ 5267871 w 5267871"/>
                <a:gd name="connsiteY7-304" fmla="*/ 887383 h 3748080"/>
                <a:gd name="connsiteX0-305" fmla="*/ 0 w 5267871"/>
                <a:gd name="connsiteY0-306" fmla="*/ 3748080 h 3748080"/>
                <a:gd name="connsiteX1-307" fmla="*/ 251460 w 5267871"/>
                <a:gd name="connsiteY1-308" fmla="*/ 3073710 h 3748080"/>
                <a:gd name="connsiteX2-309" fmla="*/ 57150 w 5267871"/>
                <a:gd name="connsiteY2-310" fmla="*/ 2845110 h 3748080"/>
                <a:gd name="connsiteX3-311" fmla="*/ 868680 w 5267871"/>
                <a:gd name="connsiteY3-312" fmla="*/ 673410 h 3748080"/>
                <a:gd name="connsiteX4-313" fmla="*/ 1477427 w 5267871"/>
                <a:gd name="connsiteY4-314" fmla="*/ 0 h 3748080"/>
                <a:gd name="connsiteX5-315" fmla="*/ 4891640 w 5267871"/>
                <a:gd name="connsiteY5-316" fmla="*/ 18703 h 3748080"/>
                <a:gd name="connsiteX6-317" fmla="*/ 5254603 w 5267871"/>
                <a:gd name="connsiteY6-318" fmla="*/ 329152 h 3748080"/>
                <a:gd name="connsiteX7-319" fmla="*/ 5267871 w 5267871"/>
                <a:gd name="connsiteY7-320" fmla="*/ 887383 h 3748080"/>
                <a:gd name="connsiteX0-321" fmla="*/ 0 w 5267871"/>
                <a:gd name="connsiteY0-322" fmla="*/ 3748080 h 3748080"/>
                <a:gd name="connsiteX1-323" fmla="*/ 251460 w 5267871"/>
                <a:gd name="connsiteY1-324" fmla="*/ 3073710 h 3748080"/>
                <a:gd name="connsiteX2-325" fmla="*/ 57150 w 5267871"/>
                <a:gd name="connsiteY2-326" fmla="*/ 2845110 h 3748080"/>
                <a:gd name="connsiteX3-327" fmla="*/ 868680 w 5267871"/>
                <a:gd name="connsiteY3-328" fmla="*/ 673410 h 3748080"/>
                <a:gd name="connsiteX4-329" fmla="*/ 1477427 w 5267871"/>
                <a:gd name="connsiteY4-330" fmla="*/ 0 h 3748080"/>
                <a:gd name="connsiteX5-331" fmla="*/ 4891640 w 5267871"/>
                <a:gd name="connsiteY5-332" fmla="*/ 18703 h 3748080"/>
                <a:gd name="connsiteX6-333" fmla="*/ 5254603 w 5267871"/>
                <a:gd name="connsiteY6-334" fmla="*/ 329152 h 3748080"/>
                <a:gd name="connsiteX7-335" fmla="*/ 5267871 w 5267871"/>
                <a:gd name="connsiteY7-336" fmla="*/ 887383 h 3748080"/>
                <a:gd name="connsiteX0-337" fmla="*/ 0 w 5267871"/>
                <a:gd name="connsiteY0-338" fmla="*/ 3738489 h 3738489"/>
                <a:gd name="connsiteX1-339" fmla="*/ 251460 w 5267871"/>
                <a:gd name="connsiteY1-340" fmla="*/ 3064119 h 3738489"/>
                <a:gd name="connsiteX2-341" fmla="*/ 57150 w 5267871"/>
                <a:gd name="connsiteY2-342" fmla="*/ 2835519 h 3738489"/>
                <a:gd name="connsiteX3-343" fmla="*/ 868680 w 5267871"/>
                <a:gd name="connsiteY3-344" fmla="*/ 663819 h 3738489"/>
                <a:gd name="connsiteX4-345" fmla="*/ 1467835 w 5267871"/>
                <a:gd name="connsiteY4-346" fmla="*/ 0 h 3738489"/>
                <a:gd name="connsiteX5-347" fmla="*/ 4891640 w 5267871"/>
                <a:gd name="connsiteY5-348" fmla="*/ 9112 h 3738489"/>
                <a:gd name="connsiteX6-349" fmla="*/ 5254603 w 5267871"/>
                <a:gd name="connsiteY6-350" fmla="*/ 319561 h 3738489"/>
                <a:gd name="connsiteX7-351" fmla="*/ 5267871 w 5267871"/>
                <a:gd name="connsiteY7-352" fmla="*/ 877792 h 3738489"/>
                <a:gd name="connsiteX0-353" fmla="*/ 0 w 5267871"/>
                <a:gd name="connsiteY0-354" fmla="*/ 3738620 h 3738620"/>
                <a:gd name="connsiteX1-355" fmla="*/ 251460 w 5267871"/>
                <a:gd name="connsiteY1-356" fmla="*/ 3064250 h 3738620"/>
                <a:gd name="connsiteX2-357" fmla="*/ 57150 w 5267871"/>
                <a:gd name="connsiteY2-358" fmla="*/ 2835650 h 3738620"/>
                <a:gd name="connsiteX3-359" fmla="*/ 868680 w 5267871"/>
                <a:gd name="connsiteY3-360" fmla="*/ 663950 h 3738620"/>
                <a:gd name="connsiteX4-361" fmla="*/ 1467835 w 5267871"/>
                <a:gd name="connsiteY4-362" fmla="*/ 131 h 3738620"/>
                <a:gd name="connsiteX5-363" fmla="*/ 4891640 w 5267871"/>
                <a:gd name="connsiteY5-364" fmla="*/ 9243 h 3738620"/>
                <a:gd name="connsiteX6-365" fmla="*/ 5254603 w 5267871"/>
                <a:gd name="connsiteY6-366" fmla="*/ 319692 h 3738620"/>
                <a:gd name="connsiteX7-367" fmla="*/ 5267871 w 5267871"/>
                <a:gd name="connsiteY7-368" fmla="*/ 877923 h 3738620"/>
                <a:gd name="connsiteX0-369" fmla="*/ 0 w 5267871"/>
                <a:gd name="connsiteY0-370" fmla="*/ 3738620 h 3738620"/>
                <a:gd name="connsiteX1-371" fmla="*/ 251460 w 5267871"/>
                <a:gd name="connsiteY1-372" fmla="*/ 3064250 h 3738620"/>
                <a:gd name="connsiteX2-373" fmla="*/ 57150 w 5267871"/>
                <a:gd name="connsiteY2-374" fmla="*/ 2835650 h 3738620"/>
                <a:gd name="connsiteX3-375" fmla="*/ 868680 w 5267871"/>
                <a:gd name="connsiteY3-376" fmla="*/ 663950 h 3738620"/>
                <a:gd name="connsiteX4-377" fmla="*/ 1467835 w 5267871"/>
                <a:gd name="connsiteY4-378" fmla="*/ 131 h 3738620"/>
                <a:gd name="connsiteX5-379" fmla="*/ 4891640 w 5267871"/>
                <a:gd name="connsiteY5-380" fmla="*/ 9243 h 3738620"/>
                <a:gd name="connsiteX6-381" fmla="*/ 5254603 w 5267871"/>
                <a:gd name="connsiteY6-382" fmla="*/ 319692 h 3738620"/>
                <a:gd name="connsiteX7-383" fmla="*/ 5267871 w 5267871"/>
                <a:gd name="connsiteY7-384" fmla="*/ 877923 h 3738620"/>
                <a:gd name="connsiteX0-385" fmla="*/ 0 w 5267871"/>
                <a:gd name="connsiteY0-386" fmla="*/ 3738642 h 3738642"/>
                <a:gd name="connsiteX1-387" fmla="*/ 251460 w 5267871"/>
                <a:gd name="connsiteY1-388" fmla="*/ 3064272 h 3738642"/>
                <a:gd name="connsiteX2-389" fmla="*/ 57150 w 5267871"/>
                <a:gd name="connsiteY2-390" fmla="*/ 2835672 h 3738642"/>
                <a:gd name="connsiteX3-391" fmla="*/ 887864 w 5267871"/>
                <a:gd name="connsiteY3-392" fmla="*/ 635197 h 3738642"/>
                <a:gd name="connsiteX4-393" fmla="*/ 1467835 w 5267871"/>
                <a:gd name="connsiteY4-394" fmla="*/ 153 h 3738642"/>
                <a:gd name="connsiteX5-395" fmla="*/ 4891640 w 5267871"/>
                <a:gd name="connsiteY5-396" fmla="*/ 9265 h 3738642"/>
                <a:gd name="connsiteX6-397" fmla="*/ 5254603 w 5267871"/>
                <a:gd name="connsiteY6-398" fmla="*/ 319714 h 3738642"/>
                <a:gd name="connsiteX7-399" fmla="*/ 5267871 w 5267871"/>
                <a:gd name="connsiteY7-400" fmla="*/ 877945 h 3738642"/>
                <a:gd name="connsiteX0-401" fmla="*/ 0 w 5267871"/>
                <a:gd name="connsiteY0-402" fmla="*/ 3738642 h 3738642"/>
                <a:gd name="connsiteX1-403" fmla="*/ 251460 w 5267871"/>
                <a:gd name="connsiteY1-404" fmla="*/ 3064272 h 3738642"/>
                <a:gd name="connsiteX2-405" fmla="*/ 57150 w 5267871"/>
                <a:gd name="connsiteY2-406" fmla="*/ 2835672 h 3738642"/>
                <a:gd name="connsiteX3-407" fmla="*/ 887864 w 5267871"/>
                <a:gd name="connsiteY3-408" fmla="*/ 635197 h 3738642"/>
                <a:gd name="connsiteX4-409" fmla="*/ 1467835 w 5267871"/>
                <a:gd name="connsiteY4-410" fmla="*/ 153 h 3738642"/>
                <a:gd name="connsiteX5-411" fmla="*/ 4891640 w 5267871"/>
                <a:gd name="connsiteY5-412" fmla="*/ 9265 h 3738642"/>
                <a:gd name="connsiteX6-413" fmla="*/ 5254603 w 5267871"/>
                <a:gd name="connsiteY6-414" fmla="*/ 319714 h 3738642"/>
                <a:gd name="connsiteX7-415" fmla="*/ 5267871 w 5267871"/>
                <a:gd name="connsiteY7-416" fmla="*/ 877945 h 3738642"/>
                <a:gd name="connsiteX0-417" fmla="*/ 0 w 5267871"/>
                <a:gd name="connsiteY0-418" fmla="*/ 3738642 h 3738642"/>
                <a:gd name="connsiteX1-419" fmla="*/ 251460 w 5267871"/>
                <a:gd name="connsiteY1-420" fmla="*/ 3064272 h 3738642"/>
                <a:gd name="connsiteX2-421" fmla="*/ 57150 w 5267871"/>
                <a:gd name="connsiteY2-422" fmla="*/ 2835672 h 3738642"/>
                <a:gd name="connsiteX3-423" fmla="*/ 887864 w 5267871"/>
                <a:gd name="connsiteY3-424" fmla="*/ 635197 h 3738642"/>
                <a:gd name="connsiteX4-425" fmla="*/ 1467835 w 5267871"/>
                <a:gd name="connsiteY4-426" fmla="*/ 153 h 3738642"/>
                <a:gd name="connsiteX5-427" fmla="*/ 4891640 w 5267871"/>
                <a:gd name="connsiteY5-428" fmla="*/ 9265 h 3738642"/>
                <a:gd name="connsiteX6-429" fmla="*/ 5254603 w 5267871"/>
                <a:gd name="connsiteY6-430" fmla="*/ 319714 h 3738642"/>
                <a:gd name="connsiteX7-431" fmla="*/ 5267871 w 5267871"/>
                <a:gd name="connsiteY7-432" fmla="*/ 877945 h 3738642"/>
                <a:gd name="connsiteX0-433" fmla="*/ 0 w 5267871"/>
                <a:gd name="connsiteY0-434" fmla="*/ 3738642 h 3738642"/>
                <a:gd name="connsiteX1-435" fmla="*/ 251460 w 5267871"/>
                <a:gd name="connsiteY1-436" fmla="*/ 3064272 h 3738642"/>
                <a:gd name="connsiteX2-437" fmla="*/ 57150 w 5267871"/>
                <a:gd name="connsiteY2-438" fmla="*/ 2835672 h 3738642"/>
                <a:gd name="connsiteX3-439" fmla="*/ 887864 w 5267871"/>
                <a:gd name="connsiteY3-440" fmla="*/ 635197 h 3738642"/>
                <a:gd name="connsiteX4-441" fmla="*/ 1467835 w 5267871"/>
                <a:gd name="connsiteY4-442" fmla="*/ 153 h 3738642"/>
                <a:gd name="connsiteX5-443" fmla="*/ 4891640 w 5267871"/>
                <a:gd name="connsiteY5-444" fmla="*/ 9265 h 3738642"/>
                <a:gd name="connsiteX6-445" fmla="*/ 5254603 w 5267871"/>
                <a:gd name="connsiteY6-446" fmla="*/ 319714 h 3738642"/>
                <a:gd name="connsiteX7-447" fmla="*/ 5267871 w 5267871"/>
                <a:gd name="connsiteY7-448" fmla="*/ 877945 h 3738642"/>
                <a:gd name="connsiteX0-449" fmla="*/ 0 w 5267871"/>
                <a:gd name="connsiteY0-450" fmla="*/ 3738644 h 3738644"/>
                <a:gd name="connsiteX1-451" fmla="*/ 251460 w 5267871"/>
                <a:gd name="connsiteY1-452" fmla="*/ 3064274 h 3738644"/>
                <a:gd name="connsiteX2-453" fmla="*/ 31573 w 5267871"/>
                <a:gd name="connsiteY2-454" fmla="*/ 2851660 h 3738644"/>
                <a:gd name="connsiteX3-455" fmla="*/ 887864 w 5267871"/>
                <a:gd name="connsiteY3-456" fmla="*/ 635199 h 3738644"/>
                <a:gd name="connsiteX4-457" fmla="*/ 1467835 w 5267871"/>
                <a:gd name="connsiteY4-458" fmla="*/ 155 h 3738644"/>
                <a:gd name="connsiteX5-459" fmla="*/ 4891640 w 5267871"/>
                <a:gd name="connsiteY5-460" fmla="*/ 9267 h 3738644"/>
                <a:gd name="connsiteX6-461" fmla="*/ 5254603 w 5267871"/>
                <a:gd name="connsiteY6-462" fmla="*/ 319716 h 3738644"/>
                <a:gd name="connsiteX7-463" fmla="*/ 5267871 w 5267871"/>
                <a:gd name="connsiteY7-464" fmla="*/ 877947 h 3738644"/>
                <a:gd name="connsiteX0-465" fmla="*/ 1633 w 5269504"/>
                <a:gd name="connsiteY0-466" fmla="*/ 3738665 h 3738665"/>
                <a:gd name="connsiteX1-467" fmla="*/ 253093 w 5269504"/>
                <a:gd name="connsiteY1-468" fmla="*/ 3064295 h 3738665"/>
                <a:gd name="connsiteX2-469" fmla="*/ 20417 w 5269504"/>
                <a:gd name="connsiteY2-470" fmla="*/ 2979569 h 3738665"/>
                <a:gd name="connsiteX3-471" fmla="*/ 889497 w 5269504"/>
                <a:gd name="connsiteY3-472" fmla="*/ 635220 h 3738665"/>
                <a:gd name="connsiteX4-473" fmla="*/ 1469468 w 5269504"/>
                <a:gd name="connsiteY4-474" fmla="*/ 176 h 3738665"/>
                <a:gd name="connsiteX5-475" fmla="*/ 4893273 w 5269504"/>
                <a:gd name="connsiteY5-476" fmla="*/ 9288 h 3738665"/>
                <a:gd name="connsiteX6-477" fmla="*/ 5256236 w 5269504"/>
                <a:gd name="connsiteY6-478" fmla="*/ 319737 h 3738665"/>
                <a:gd name="connsiteX7-479" fmla="*/ 5269504 w 5269504"/>
                <a:gd name="connsiteY7-480" fmla="*/ 877968 h 3738665"/>
                <a:gd name="connsiteX0-481" fmla="*/ 0 w 5267871"/>
                <a:gd name="connsiteY0-482" fmla="*/ 3738665 h 3738665"/>
                <a:gd name="connsiteX1-483" fmla="*/ 251460 w 5267871"/>
                <a:gd name="connsiteY1-484" fmla="*/ 3064295 h 3738665"/>
                <a:gd name="connsiteX2-485" fmla="*/ 18784 w 5267871"/>
                <a:gd name="connsiteY2-486" fmla="*/ 2979569 h 3738665"/>
                <a:gd name="connsiteX3-487" fmla="*/ 887864 w 5267871"/>
                <a:gd name="connsiteY3-488" fmla="*/ 635220 h 3738665"/>
                <a:gd name="connsiteX4-489" fmla="*/ 1467835 w 5267871"/>
                <a:gd name="connsiteY4-490" fmla="*/ 176 h 3738665"/>
                <a:gd name="connsiteX5-491" fmla="*/ 4891640 w 5267871"/>
                <a:gd name="connsiteY5-492" fmla="*/ 9288 h 3738665"/>
                <a:gd name="connsiteX6-493" fmla="*/ 5254603 w 5267871"/>
                <a:gd name="connsiteY6-494" fmla="*/ 319737 h 3738665"/>
                <a:gd name="connsiteX7-495" fmla="*/ 5267871 w 5267871"/>
                <a:gd name="connsiteY7-496" fmla="*/ 877968 h 3738665"/>
                <a:gd name="connsiteX0-497" fmla="*/ 2484 w 5270355"/>
                <a:gd name="connsiteY0-498" fmla="*/ 3738665 h 3738665"/>
                <a:gd name="connsiteX1-499" fmla="*/ 138845 w 5270355"/>
                <a:gd name="connsiteY1-500" fmla="*/ 3160211 h 3738665"/>
                <a:gd name="connsiteX2-501" fmla="*/ 21268 w 5270355"/>
                <a:gd name="connsiteY2-502" fmla="*/ 2979569 h 3738665"/>
                <a:gd name="connsiteX3-503" fmla="*/ 890348 w 5270355"/>
                <a:gd name="connsiteY3-504" fmla="*/ 635220 h 3738665"/>
                <a:gd name="connsiteX4-505" fmla="*/ 1470319 w 5270355"/>
                <a:gd name="connsiteY4-506" fmla="*/ 176 h 3738665"/>
                <a:gd name="connsiteX5-507" fmla="*/ 4894124 w 5270355"/>
                <a:gd name="connsiteY5-508" fmla="*/ 9288 h 3738665"/>
                <a:gd name="connsiteX6-509" fmla="*/ 5257087 w 5270355"/>
                <a:gd name="connsiteY6-510" fmla="*/ 319737 h 3738665"/>
                <a:gd name="connsiteX7-511" fmla="*/ 5270355 w 5270355"/>
                <a:gd name="connsiteY7-512" fmla="*/ 877968 h 3738665"/>
                <a:gd name="connsiteX0-513" fmla="*/ 1987 w 5269858"/>
                <a:gd name="connsiteY0-514" fmla="*/ 3738665 h 3738665"/>
                <a:gd name="connsiteX1-515" fmla="*/ 144743 w 5269858"/>
                <a:gd name="connsiteY1-516" fmla="*/ 3137830 h 3738665"/>
                <a:gd name="connsiteX2-517" fmla="*/ 20771 w 5269858"/>
                <a:gd name="connsiteY2-518" fmla="*/ 2979569 h 3738665"/>
                <a:gd name="connsiteX3-519" fmla="*/ 889851 w 5269858"/>
                <a:gd name="connsiteY3-520" fmla="*/ 635220 h 3738665"/>
                <a:gd name="connsiteX4-521" fmla="*/ 1469822 w 5269858"/>
                <a:gd name="connsiteY4-522" fmla="*/ 176 h 3738665"/>
                <a:gd name="connsiteX5-523" fmla="*/ 4893627 w 5269858"/>
                <a:gd name="connsiteY5-524" fmla="*/ 9288 h 3738665"/>
                <a:gd name="connsiteX6-525" fmla="*/ 5256590 w 5269858"/>
                <a:gd name="connsiteY6-526" fmla="*/ 319737 h 3738665"/>
                <a:gd name="connsiteX7-527" fmla="*/ 5269858 w 5269858"/>
                <a:gd name="connsiteY7-528" fmla="*/ 877968 h 3738665"/>
                <a:gd name="connsiteX0-529" fmla="*/ 23025 w 5290896"/>
                <a:gd name="connsiteY0-530" fmla="*/ 3738668 h 3738668"/>
                <a:gd name="connsiteX1-531" fmla="*/ 165781 w 5290896"/>
                <a:gd name="connsiteY1-532" fmla="*/ 3137833 h 3738668"/>
                <a:gd name="connsiteX2-533" fmla="*/ 19429 w 5290896"/>
                <a:gd name="connsiteY2-534" fmla="*/ 2992361 h 3738668"/>
                <a:gd name="connsiteX3-535" fmla="*/ 910889 w 5290896"/>
                <a:gd name="connsiteY3-536" fmla="*/ 635223 h 3738668"/>
                <a:gd name="connsiteX4-537" fmla="*/ 1490860 w 5290896"/>
                <a:gd name="connsiteY4-538" fmla="*/ 179 h 3738668"/>
                <a:gd name="connsiteX5-539" fmla="*/ 4914665 w 5290896"/>
                <a:gd name="connsiteY5-540" fmla="*/ 9291 h 3738668"/>
                <a:gd name="connsiteX6-541" fmla="*/ 5277628 w 5290896"/>
                <a:gd name="connsiteY6-542" fmla="*/ 319740 h 3738668"/>
                <a:gd name="connsiteX7-543" fmla="*/ 5290896 w 5290896"/>
                <a:gd name="connsiteY7-544" fmla="*/ 877971 h 3738668"/>
                <a:gd name="connsiteX0-545" fmla="*/ 12231 w 5280102"/>
                <a:gd name="connsiteY0-546" fmla="*/ 3738668 h 3738668"/>
                <a:gd name="connsiteX1-547" fmla="*/ 154987 w 5280102"/>
                <a:gd name="connsiteY1-548" fmla="*/ 3137833 h 3738668"/>
                <a:gd name="connsiteX2-549" fmla="*/ 8635 w 5280102"/>
                <a:gd name="connsiteY2-550" fmla="*/ 2992361 h 3738668"/>
                <a:gd name="connsiteX3-551" fmla="*/ 900095 w 5280102"/>
                <a:gd name="connsiteY3-552" fmla="*/ 635223 h 3738668"/>
                <a:gd name="connsiteX4-553" fmla="*/ 1480066 w 5280102"/>
                <a:gd name="connsiteY4-554" fmla="*/ 179 h 3738668"/>
                <a:gd name="connsiteX5-555" fmla="*/ 4903871 w 5280102"/>
                <a:gd name="connsiteY5-556" fmla="*/ 9291 h 3738668"/>
                <a:gd name="connsiteX6-557" fmla="*/ 5266834 w 5280102"/>
                <a:gd name="connsiteY6-558" fmla="*/ 319740 h 3738668"/>
                <a:gd name="connsiteX7-559" fmla="*/ 5280102 w 5280102"/>
                <a:gd name="connsiteY7-560" fmla="*/ 877971 h 3738668"/>
                <a:gd name="connsiteX0-561" fmla="*/ 12474 w 5280345"/>
                <a:gd name="connsiteY0-562" fmla="*/ 3738668 h 3738668"/>
                <a:gd name="connsiteX1-563" fmla="*/ 148835 w 5280345"/>
                <a:gd name="connsiteY1-564" fmla="*/ 3160213 h 3738668"/>
                <a:gd name="connsiteX2-565" fmla="*/ 8878 w 5280345"/>
                <a:gd name="connsiteY2-566" fmla="*/ 2992361 h 3738668"/>
                <a:gd name="connsiteX3-567" fmla="*/ 900338 w 5280345"/>
                <a:gd name="connsiteY3-568" fmla="*/ 635223 h 3738668"/>
                <a:gd name="connsiteX4-569" fmla="*/ 1480309 w 5280345"/>
                <a:gd name="connsiteY4-570" fmla="*/ 179 h 3738668"/>
                <a:gd name="connsiteX5-571" fmla="*/ 4904114 w 5280345"/>
                <a:gd name="connsiteY5-572" fmla="*/ 9291 h 3738668"/>
                <a:gd name="connsiteX6-573" fmla="*/ 5267077 w 5280345"/>
                <a:gd name="connsiteY6-574" fmla="*/ 319740 h 3738668"/>
                <a:gd name="connsiteX7-575" fmla="*/ 5280345 w 5280345"/>
                <a:gd name="connsiteY7-576" fmla="*/ 877971 h 3738668"/>
                <a:gd name="connsiteX0-577" fmla="*/ 12474 w 5280345"/>
                <a:gd name="connsiteY0-578" fmla="*/ 3738668 h 3738668"/>
                <a:gd name="connsiteX1-579" fmla="*/ 148835 w 5280345"/>
                <a:gd name="connsiteY1-580" fmla="*/ 3160213 h 3738668"/>
                <a:gd name="connsiteX2-581" fmla="*/ 8878 w 5280345"/>
                <a:gd name="connsiteY2-582" fmla="*/ 2992361 h 3738668"/>
                <a:gd name="connsiteX3-583" fmla="*/ 900338 w 5280345"/>
                <a:gd name="connsiteY3-584" fmla="*/ 635223 h 3738668"/>
                <a:gd name="connsiteX4-585" fmla="*/ 1480309 w 5280345"/>
                <a:gd name="connsiteY4-586" fmla="*/ 179 h 3738668"/>
                <a:gd name="connsiteX5-587" fmla="*/ 4904114 w 5280345"/>
                <a:gd name="connsiteY5-588" fmla="*/ 9291 h 3738668"/>
                <a:gd name="connsiteX6-589" fmla="*/ 5267077 w 5280345"/>
                <a:gd name="connsiteY6-590" fmla="*/ 319740 h 3738668"/>
                <a:gd name="connsiteX7-591" fmla="*/ 5280345 w 5280345"/>
                <a:gd name="connsiteY7-592" fmla="*/ 877971 h 3738668"/>
                <a:gd name="connsiteX0-593" fmla="*/ 13373 w 5281244"/>
                <a:gd name="connsiteY0-594" fmla="*/ 3738668 h 3738668"/>
                <a:gd name="connsiteX1-595" fmla="*/ 149734 w 5281244"/>
                <a:gd name="connsiteY1-596" fmla="*/ 3160213 h 3738668"/>
                <a:gd name="connsiteX2-597" fmla="*/ 9777 w 5281244"/>
                <a:gd name="connsiteY2-598" fmla="*/ 2992361 h 3738668"/>
                <a:gd name="connsiteX3-599" fmla="*/ 901237 w 5281244"/>
                <a:gd name="connsiteY3-600" fmla="*/ 635223 h 3738668"/>
                <a:gd name="connsiteX4-601" fmla="*/ 1481208 w 5281244"/>
                <a:gd name="connsiteY4-602" fmla="*/ 179 h 3738668"/>
                <a:gd name="connsiteX5-603" fmla="*/ 4905013 w 5281244"/>
                <a:gd name="connsiteY5-604" fmla="*/ 9291 h 3738668"/>
                <a:gd name="connsiteX6-605" fmla="*/ 5267976 w 5281244"/>
                <a:gd name="connsiteY6-606" fmla="*/ 319740 h 3738668"/>
                <a:gd name="connsiteX7-607" fmla="*/ 5281244 w 5281244"/>
                <a:gd name="connsiteY7-608" fmla="*/ 877971 h 3738668"/>
                <a:gd name="connsiteX0-609" fmla="*/ 13373 w 5281244"/>
                <a:gd name="connsiteY0-610" fmla="*/ 3738668 h 3738668"/>
                <a:gd name="connsiteX1-611" fmla="*/ 149734 w 5281244"/>
                <a:gd name="connsiteY1-612" fmla="*/ 3160213 h 3738668"/>
                <a:gd name="connsiteX2-613" fmla="*/ 9777 w 5281244"/>
                <a:gd name="connsiteY2-614" fmla="*/ 2992361 h 3738668"/>
                <a:gd name="connsiteX3-615" fmla="*/ 901237 w 5281244"/>
                <a:gd name="connsiteY3-616" fmla="*/ 635223 h 3738668"/>
                <a:gd name="connsiteX4-617" fmla="*/ 1481208 w 5281244"/>
                <a:gd name="connsiteY4-618" fmla="*/ 179 h 3738668"/>
                <a:gd name="connsiteX5-619" fmla="*/ 4905013 w 5281244"/>
                <a:gd name="connsiteY5-620" fmla="*/ 9291 h 3738668"/>
                <a:gd name="connsiteX6-621" fmla="*/ 5267976 w 5281244"/>
                <a:gd name="connsiteY6-622" fmla="*/ 319740 h 3738668"/>
                <a:gd name="connsiteX7-623" fmla="*/ 5281244 w 5281244"/>
                <a:gd name="connsiteY7-624" fmla="*/ 877971 h 3738668"/>
                <a:gd name="connsiteX0-625" fmla="*/ 13795 w 5281666"/>
                <a:gd name="connsiteY0-626" fmla="*/ 3738668 h 3738668"/>
                <a:gd name="connsiteX1-627" fmla="*/ 140564 w 5281666"/>
                <a:gd name="connsiteY1-628" fmla="*/ 3153819 h 3738668"/>
                <a:gd name="connsiteX2-629" fmla="*/ 10199 w 5281666"/>
                <a:gd name="connsiteY2-630" fmla="*/ 2992361 h 3738668"/>
                <a:gd name="connsiteX3-631" fmla="*/ 901659 w 5281666"/>
                <a:gd name="connsiteY3-632" fmla="*/ 635223 h 3738668"/>
                <a:gd name="connsiteX4-633" fmla="*/ 1481630 w 5281666"/>
                <a:gd name="connsiteY4-634" fmla="*/ 179 h 3738668"/>
                <a:gd name="connsiteX5-635" fmla="*/ 4905435 w 5281666"/>
                <a:gd name="connsiteY5-636" fmla="*/ 9291 h 3738668"/>
                <a:gd name="connsiteX6-637" fmla="*/ 5268398 w 5281666"/>
                <a:gd name="connsiteY6-638" fmla="*/ 319740 h 3738668"/>
                <a:gd name="connsiteX7-639" fmla="*/ 5281666 w 5281666"/>
                <a:gd name="connsiteY7-640" fmla="*/ 877971 h 3738668"/>
                <a:gd name="connsiteX0-641" fmla="*/ 39562 w 5281856"/>
                <a:gd name="connsiteY0-642" fmla="*/ 3719485 h 3719485"/>
                <a:gd name="connsiteX1-643" fmla="*/ 140754 w 5281856"/>
                <a:gd name="connsiteY1-644" fmla="*/ 3153819 h 3719485"/>
                <a:gd name="connsiteX2-645" fmla="*/ 10389 w 5281856"/>
                <a:gd name="connsiteY2-646" fmla="*/ 2992361 h 3719485"/>
                <a:gd name="connsiteX3-647" fmla="*/ 901849 w 5281856"/>
                <a:gd name="connsiteY3-648" fmla="*/ 635223 h 3719485"/>
                <a:gd name="connsiteX4-649" fmla="*/ 1481820 w 5281856"/>
                <a:gd name="connsiteY4-650" fmla="*/ 179 h 3719485"/>
                <a:gd name="connsiteX5-651" fmla="*/ 4905625 w 5281856"/>
                <a:gd name="connsiteY5-652" fmla="*/ 9291 h 3719485"/>
                <a:gd name="connsiteX6-653" fmla="*/ 5268588 w 5281856"/>
                <a:gd name="connsiteY6-654" fmla="*/ 319740 h 3719485"/>
                <a:gd name="connsiteX7-655" fmla="*/ 5281856 w 5281856"/>
                <a:gd name="connsiteY7-656" fmla="*/ 877971 h 3719485"/>
                <a:gd name="connsiteX0-657" fmla="*/ 39562 w 5281856"/>
                <a:gd name="connsiteY0-658" fmla="*/ 3719485 h 3719485"/>
                <a:gd name="connsiteX1-659" fmla="*/ 140754 w 5281856"/>
                <a:gd name="connsiteY1-660" fmla="*/ 3153819 h 3719485"/>
                <a:gd name="connsiteX2-661" fmla="*/ 10389 w 5281856"/>
                <a:gd name="connsiteY2-662" fmla="*/ 2992361 h 3719485"/>
                <a:gd name="connsiteX3-663" fmla="*/ 901849 w 5281856"/>
                <a:gd name="connsiteY3-664" fmla="*/ 635223 h 3719485"/>
                <a:gd name="connsiteX4-665" fmla="*/ 1481820 w 5281856"/>
                <a:gd name="connsiteY4-666" fmla="*/ 179 h 3719485"/>
                <a:gd name="connsiteX5-667" fmla="*/ 4905625 w 5281856"/>
                <a:gd name="connsiteY5-668" fmla="*/ 9291 h 3719485"/>
                <a:gd name="connsiteX6-669" fmla="*/ 5268588 w 5281856"/>
                <a:gd name="connsiteY6-670" fmla="*/ 319740 h 3719485"/>
                <a:gd name="connsiteX7-671" fmla="*/ 5281856 w 5281856"/>
                <a:gd name="connsiteY7-672" fmla="*/ 877971 h 3719485"/>
                <a:gd name="connsiteX0-673" fmla="*/ 39126 w 5281420"/>
                <a:gd name="connsiteY0-674" fmla="*/ 3719485 h 3719485"/>
                <a:gd name="connsiteX1-675" fmla="*/ 149909 w 5281420"/>
                <a:gd name="connsiteY1-676" fmla="*/ 3144227 h 3719485"/>
                <a:gd name="connsiteX2-677" fmla="*/ 9953 w 5281420"/>
                <a:gd name="connsiteY2-678" fmla="*/ 2992361 h 3719485"/>
                <a:gd name="connsiteX3-679" fmla="*/ 901413 w 5281420"/>
                <a:gd name="connsiteY3-680" fmla="*/ 635223 h 3719485"/>
                <a:gd name="connsiteX4-681" fmla="*/ 1481384 w 5281420"/>
                <a:gd name="connsiteY4-682" fmla="*/ 179 h 3719485"/>
                <a:gd name="connsiteX5-683" fmla="*/ 4905189 w 5281420"/>
                <a:gd name="connsiteY5-684" fmla="*/ 9291 h 3719485"/>
                <a:gd name="connsiteX6-685" fmla="*/ 5268152 w 5281420"/>
                <a:gd name="connsiteY6-686" fmla="*/ 319740 h 3719485"/>
                <a:gd name="connsiteX7-687" fmla="*/ 5281420 w 5281420"/>
                <a:gd name="connsiteY7-688" fmla="*/ 877971 h 3719485"/>
                <a:gd name="connsiteX0-689" fmla="*/ 39398 w 5281692"/>
                <a:gd name="connsiteY0-690" fmla="*/ 3719485 h 3719485"/>
                <a:gd name="connsiteX1-691" fmla="*/ 150181 w 5281692"/>
                <a:gd name="connsiteY1-692" fmla="*/ 3144227 h 3719485"/>
                <a:gd name="connsiteX2-693" fmla="*/ 10225 w 5281692"/>
                <a:gd name="connsiteY2-694" fmla="*/ 2992361 h 3719485"/>
                <a:gd name="connsiteX3-695" fmla="*/ 901685 w 5281692"/>
                <a:gd name="connsiteY3-696" fmla="*/ 635223 h 3719485"/>
                <a:gd name="connsiteX4-697" fmla="*/ 1481656 w 5281692"/>
                <a:gd name="connsiteY4-698" fmla="*/ 179 h 3719485"/>
                <a:gd name="connsiteX5-699" fmla="*/ 4905461 w 5281692"/>
                <a:gd name="connsiteY5-700" fmla="*/ 9291 h 3719485"/>
                <a:gd name="connsiteX6-701" fmla="*/ 5268424 w 5281692"/>
                <a:gd name="connsiteY6-702" fmla="*/ 319740 h 3719485"/>
                <a:gd name="connsiteX7-703" fmla="*/ 5281692 w 5281692"/>
                <a:gd name="connsiteY7-704" fmla="*/ 877971 h 3719485"/>
                <a:gd name="connsiteX0-705" fmla="*/ 33500 w 5275794"/>
                <a:gd name="connsiteY0-706" fmla="*/ 3719485 h 3719485"/>
                <a:gd name="connsiteX1-707" fmla="*/ 144283 w 5275794"/>
                <a:gd name="connsiteY1-708" fmla="*/ 3144227 h 3719485"/>
                <a:gd name="connsiteX2-709" fmla="*/ 4327 w 5275794"/>
                <a:gd name="connsiteY2-710" fmla="*/ 2992361 h 3719485"/>
                <a:gd name="connsiteX3-711" fmla="*/ 895787 w 5275794"/>
                <a:gd name="connsiteY3-712" fmla="*/ 635223 h 3719485"/>
                <a:gd name="connsiteX4-713" fmla="*/ 1475758 w 5275794"/>
                <a:gd name="connsiteY4-714" fmla="*/ 179 h 3719485"/>
                <a:gd name="connsiteX5-715" fmla="*/ 4899563 w 5275794"/>
                <a:gd name="connsiteY5-716" fmla="*/ 9291 h 3719485"/>
                <a:gd name="connsiteX6-717" fmla="*/ 5262526 w 5275794"/>
                <a:gd name="connsiteY6-718" fmla="*/ 319740 h 3719485"/>
                <a:gd name="connsiteX7-719" fmla="*/ 5275794 w 5275794"/>
                <a:gd name="connsiteY7-720" fmla="*/ 877971 h 3719485"/>
                <a:gd name="connsiteX0-721" fmla="*/ 144283 w 5275794"/>
                <a:gd name="connsiteY0-722" fmla="*/ 3144227 h 3144227"/>
                <a:gd name="connsiteX1-723" fmla="*/ 4327 w 5275794"/>
                <a:gd name="connsiteY1-724" fmla="*/ 2992361 h 3144227"/>
                <a:gd name="connsiteX2-725" fmla="*/ 895787 w 5275794"/>
                <a:gd name="connsiteY2-726" fmla="*/ 635223 h 3144227"/>
                <a:gd name="connsiteX3-727" fmla="*/ 1475758 w 5275794"/>
                <a:gd name="connsiteY3-728" fmla="*/ 179 h 3144227"/>
                <a:gd name="connsiteX4-729" fmla="*/ 4899563 w 5275794"/>
                <a:gd name="connsiteY4-730" fmla="*/ 9291 h 3144227"/>
                <a:gd name="connsiteX5-731" fmla="*/ 5262526 w 5275794"/>
                <a:gd name="connsiteY5-732" fmla="*/ 319740 h 3144227"/>
                <a:gd name="connsiteX6-733" fmla="*/ 5275794 w 5275794"/>
                <a:gd name="connsiteY6-734" fmla="*/ 877971 h 3144227"/>
                <a:gd name="connsiteX0-735" fmla="*/ 0 w 5271467"/>
                <a:gd name="connsiteY0-736" fmla="*/ 2992361 h 2992361"/>
                <a:gd name="connsiteX1-737" fmla="*/ 891460 w 5271467"/>
                <a:gd name="connsiteY1-738" fmla="*/ 635223 h 2992361"/>
                <a:gd name="connsiteX2-739" fmla="*/ 1471431 w 5271467"/>
                <a:gd name="connsiteY2-740" fmla="*/ 179 h 2992361"/>
                <a:gd name="connsiteX3-741" fmla="*/ 4895236 w 5271467"/>
                <a:gd name="connsiteY3-742" fmla="*/ 9291 h 2992361"/>
                <a:gd name="connsiteX4-743" fmla="*/ 5258199 w 5271467"/>
                <a:gd name="connsiteY4-744" fmla="*/ 319740 h 2992361"/>
                <a:gd name="connsiteX5-745" fmla="*/ 5271467 w 5271467"/>
                <a:gd name="connsiteY5-746" fmla="*/ 877971 h 2992361"/>
                <a:gd name="connsiteX0-747" fmla="*/ 0 w 4380007"/>
                <a:gd name="connsiteY0-748" fmla="*/ 635223 h 877971"/>
                <a:gd name="connsiteX1-749" fmla="*/ 579971 w 4380007"/>
                <a:gd name="connsiteY1-750" fmla="*/ 179 h 877971"/>
                <a:gd name="connsiteX2-751" fmla="*/ 4003776 w 4380007"/>
                <a:gd name="connsiteY2-752" fmla="*/ 9291 h 877971"/>
                <a:gd name="connsiteX3-753" fmla="*/ 4366739 w 4380007"/>
                <a:gd name="connsiteY3-754" fmla="*/ 319740 h 877971"/>
                <a:gd name="connsiteX4-755" fmla="*/ 4380007 w 4380007"/>
                <a:gd name="connsiteY4-756" fmla="*/ 877971 h 877971"/>
                <a:gd name="connsiteX0-757" fmla="*/ 0 w 3800036"/>
                <a:gd name="connsiteY0-758" fmla="*/ 0 h 877792"/>
                <a:gd name="connsiteX1-759" fmla="*/ 3423805 w 3800036"/>
                <a:gd name="connsiteY1-760" fmla="*/ 9112 h 877792"/>
                <a:gd name="connsiteX2-761" fmla="*/ 3786768 w 3800036"/>
                <a:gd name="connsiteY2-762" fmla="*/ 319561 h 877792"/>
                <a:gd name="connsiteX3-763" fmla="*/ 3800036 w 3800036"/>
                <a:gd name="connsiteY3-764" fmla="*/ 877792 h 877792"/>
                <a:gd name="connsiteX0-765" fmla="*/ 0 w 376231"/>
                <a:gd name="connsiteY0-766" fmla="*/ 0 h 868680"/>
                <a:gd name="connsiteX1-767" fmla="*/ 362963 w 376231"/>
                <a:gd name="connsiteY1-768" fmla="*/ 310449 h 868680"/>
                <a:gd name="connsiteX2-769" fmla="*/ 376231 w 376231"/>
                <a:gd name="connsiteY2-770" fmla="*/ 868680 h 868680"/>
                <a:gd name="connsiteX0-771" fmla="*/ 0 w 376231"/>
                <a:gd name="connsiteY0-772" fmla="*/ 0 h 868680"/>
                <a:gd name="connsiteX1-773" fmla="*/ 362963 w 376231"/>
                <a:gd name="connsiteY1-774" fmla="*/ 310449 h 868680"/>
                <a:gd name="connsiteX2-775" fmla="*/ 376231 w 376231"/>
                <a:gd name="connsiteY2-776" fmla="*/ 868680 h 868680"/>
                <a:gd name="connsiteX0-777" fmla="*/ 0 w 13268"/>
                <a:gd name="connsiteY0-778" fmla="*/ 0 h 558231"/>
                <a:gd name="connsiteX1-779" fmla="*/ 13268 w 13268"/>
                <a:gd name="connsiteY1-780" fmla="*/ 558231 h 558231"/>
                <a:gd name="connsiteX0-781" fmla="*/ 18298 w 23836"/>
                <a:gd name="connsiteY0-782" fmla="*/ 0 h 4567604"/>
                <a:gd name="connsiteX1-783" fmla="*/ 154 w 23836"/>
                <a:gd name="connsiteY1-784" fmla="*/ 4567604 h 4567604"/>
                <a:gd name="connsiteX0-785" fmla="*/ 18298 w 23835"/>
                <a:gd name="connsiteY0-786" fmla="*/ 0 h 3590408"/>
                <a:gd name="connsiteX1-787" fmla="*/ 154 w 23835"/>
                <a:gd name="connsiteY1-788" fmla="*/ 3590408 h 3590408"/>
              </a:gdLst>
              <a:ahLst/>
              <a:cxnLst>
                <a:cxn ang="0">
                  <a:pos x="connsiteX0-1" y="connsiteY0-2"/>
                </a:cxn>
                <a:cxn ang="0">
                  <a:pos x="connsiteX1-3" y="connsiteY1-4"/>
                </a:cxn>
              </a:cxnLst>
              <a:rect l="l" t="t" r="r" b="b"/>
              <a:pathLst>
                <a:path w="23835" h="3590408">
                  <a:moveTo>
                    <a:pt x="18298" y="0"/>
                  </a:moveTo>
                  <a:cubicBezTo>
                    <a:pt x="38374" y="126130"/>
                    <a:pt x="-2816" y="3401120"/>
                    <a:pt x="154" y="3590408"/>
                  </a:cubicBezTo>
                </a:path>
              </a:pathLst>
            </a:cu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任意多边形 49"/>
          <p:cNvSpPr/>
          <p:nvPr/>
        </p:nvSpPr>
        <p:spPr>
          <a:xfrm>
            <a:off x="1798015" y="1633432"/>
            <a:ext cx="5375296" cy="4152139"/>
          </a:xfrm>
          <a:custGeom>
            <a:avLst/>
            <a:gdLst>
              <a:gd name="connsiteX0" fmla="*/ 0 w 5354226"/>
              <a:gd name="connsiteY0" fmla="*/ 3774147 h 3774147"/>
              <a:gd name="connsiteX1" fmla="*/ 251460 w 5354226"/>
              <a:gd name="connsiteY1" fmla="*/ 3099777 h 3774147"/>
              <a:gd name="connsiteX2" fmla="*/ 57150 w 5354226"/>
              <a:gd name="connsiteY2" fmla="*/ 2871177 h 3774147"/>
              <a:gd name="connsiteX3" fmla="*/ 868680 w 5354226"/>
              <a:gd name="connsiteY3" fmla="*/ 699477 h 3774147"/>
              <a:gd name="connsiteX4" fmla="*/ 1234440 w 5354226"/>
              <a:gd name="connsiteY4" fmla="*/ 70827 h 3774147"/>
              <a:gd name="connsiteX5" fmla="*/ 4949190 w 5354226"/>
              <a:gd name="connsiteY5" fmla="*/ 47967 h 3774147"/>
              <a:gd name="connsiteX6" fmla="*/ 5257800 w 5354226"/>
              <a:gd name="connsiteY6" fmla="*/ 368007 h 3774147"/>
              <a:gd name="connsiteX7" fmla="*/ 5280660 w 5354226"/>
              <a:gd name="connsiteY7" fmla="*/ 916647 h 3774147"/>
              <a:gd name="connsiteX0-1" fmla="*/ 0 w 5335919"/>
              <a:gd name="connsiteY0-2" fmla="*/ 3774147 h 3774147"/>
              <a:gd name="connsiteX1-3" fmla="*/ 251460 w 5335919"/>
              <a:gd name="connsiteY1-4" fmla="*/ 3099777 h 3774147"/>
              <a:gd name="connsiteX2-5" fmla="*/ 57150 w 5335919"/>
              <a:gd name="connsiteY2-6" fmla="*/ 2871177 h 3774147"/>
              <a:gd name="connsiteX3-7" fmla="*/ 868680 w 5335919"/>
              <a:gd name="connsiteY3-8" fmla="*/ 699477 h 3774147"/>
              <a:gd name="connsiteX4-9" fmla="*/ 1234440 w 5335919"/>
              <a:gd name="connsiteY4-10" fmla="*/ 70827 h 3774147"/>
              <a:gd name="connsiteX5-11" fmla="*/ 4949190 w 5335919"/>
              <a:gd name="connsiteY5-12" fmla="*/ 47967 h 3774147"/>
              <a:gd name="connsiteX6-13" fmla="*/ 5257800 w 5335919"/>
              <a:gd name="connsiteY6-14" fmla="*/ 368007 h 3774147"/>
              <a:gd name="connsiteX7-15" fmla="*/ 5280660 w 5335919"/>
              <a:gd name="connsiteY7-16" fmla="*/ 916647 h 3774147"/>
              <a:gd name="connsiteX0-17" fmla="*/ 0 w 5327921"/>
              <a:gd name="connsiteY0-18" fmla="*/ 3773766 h 3773766"/>
              <a:gd name="connsiteX1-19" fmla="*/ 251460 w 5327921"/>
              <a:gd name="connsiteY1-20" fmla="*/ 3099396 h 3773766"/>
              <a:gd name="connsiteX2-21" fmla="*/ 57150 w 5327921"/>
              <a:gd name="connsiteY2-22" fmla="*/ 2870796 h 3773766"/>
              <a:gd name="connsiteX3-23" fmla="*/ 868680 w 5327921"/>
              <a:gd name="connsiteY3-24" fmla="*/ 699096 h 3773766"/>
              <a:gd name="connsiteX4-25" fmla="*/ 1234440 w 5327921"/>
              <a:gd name="connsiteY4-26" fmla="*/ 70446 h 3773766"/>
              <a:gd name="connsiteX5-27" fmla="*/ 4949190 w 5327921"/>
              <a:gd name="connsiteY5-28" fmla="*/ 47586 h 3773766"/>
              <a:gd name="connsiteX6-29" fmla="*/ 5241814 w 5327921"/>
              <a:gd name="connsiteY6-30" fmla="*/ 361232 h 3773766"/>
              <a:gd name="connsiteX7-31" fmla="*/ 5280660 w 5327921"/>
              <a:gd name="connsiteY7-32" fmla="*/ 916266 h 3773766"/>
              <a:gd name="connsiteX0-33" fmla="*/ 0 w 5293033"/>
              <a:gd name="connsiteY0-34" fmla="*/ 3775484 h 3775484"/>
              <a:gd name="connsiteX1-35" fmla="*/ 251460 w 5293033"/>
              <a:gd name="connsiteY1-36" fmla="*/ 3101114 h 3775484"/>
              <a:gd name="connsiteX2-37" fmla="*/ 57150 w 5293033"/>
              <a:gd name="connsiteY2-38" fmla="*/ 2872514 h 3775484"/>
              <a:gd name="connsiteX3-39" fmla="*/ 868680 w 5293033"/>
              <a:gd name="connsiteY3-40" fmla="*/ 700814 h 3775484"/>
              <a:gd name="connsiteX4-41" fmla="*/ 1234440 w 5293033"/>
              <a:gd name="connsiteY4-42" fmla="*/ 72164 h 3775484"/>
              <a:gd name="connsiteX5-43" fmla="*/ 4891640 w 5293033"/>
              <a:gd name="connsiteY5-44" fmla="*/ 46107 h 3775484"/>
              <a:gd name="connsiteX6-45" fmla="*/ 5241814 w 5293033"/>
              <a:gd name="connsiteY6-46" fmla="*/ 362950 h 3775484"/>
              <a:gd name="connsiteX7-47" fmla="*/ 5280660 w 5293033"/>
              <a:gd name="connsiteY7-48" fmla="*/ 917984 h 3775484"/>
              <a:gd name="connsiteX0-49" fmla="*/ 0 w 5283312"/>
              <a:gd name="connsiteY0-50" fmla="*/ 3764579 h 3764579"/>
              <a:gd name="connsiteX1-51" fmla="*/ 251460 w 5283312"/>
              <a:gd name="connsiteY1-52" fmla="*/ 3090209 h 3764579"/>
              <a:gd name="connsiteX2-53" fmla="*/ 57150 w 5283312"/>
              <a:gd name="connsiteY2-54" fmla="*/ 2861609 h 3764579"/>
              <a:gd name="connsiteX3-55" fmla="*/ 868680 w 5283312"/>
              <a:gd name="connsiteY3-56" fmla="*/ 689909 h 3764579"/>
              <a:gd name="connsiteX4-57" fmla="*/ 1234440 w 5283312"/>
              <a:gd name="connsiteY4-58" fmla="*/ 61259 h 3764579"/>
              <a:gd name="connsiteX5-59" fmla="*/ 4891640 w 5283312"/>
              <a:gd name="connsiteY5-60" fmla="*/ 35202 h 3764579"/>
              <a:gd name="connsiteX6-61" fmla="*/ 5241814 w 5283312"/>
              <a:gd name="connsiteY6-62" fmla="*/ 352045 h 3764579"/>
              <a:gd name="connsiteX7-63" fmla="*/ 5280660 w 5283312"/>
              <a:gd name="connsiteY7-64" fmla="*/ 907079 h 3764579"/>
              <a:gd name="connsiteX0-65" fmla="*/ 0 w 5300080"/>
              <a:gd name="connsiteY0-66" fmla="*/ 3775097 h 3775097"/>
              <a:gd name="connsiteX1-67" fmla="*/ 251460 w 5300080"/>
              <a:gd name="connsiteY1-68" fmla="*/ 3100727 h 3775097"/>
              <a:gd name="connsiteX2-69" fmla="*/ 57150 w 5300080"/>
              <a:gd name="connsiteY2-70" fmla="*/ 2872127 h 3775097"/>
              <a:gd name="connsiteX3-71" fmla="*/ 868680 w 5300080"/>
              <a:gd name="connsiteY3-72" fmla="*/ 700427 h 3775097"/>
              <a:gd name="connsiteX4-73" fmla="*/ 1234440 w 5300080"/>
              <a:gd name="connsiteY4-74" fmla="*/ 71777 h 3775097"/>
              <a:gd name="connsiteX5-75" fmla="*/ 4891640 w 5300080"/>
              <a:gd name="connsiteY5-76" fmla="*/ 45720 h 3775097"/>
              <a:gd name="connsiteX6-77" fmla="*/ 5254603 w 5300080"/>
              <a:gd name="connsiteY6-78" fmla="*/ 356169 h 3775097"/>
              <a:gd name="connsiteX7-79" fmla="*/ 5280660 w 5300080"/>
              <a:gd name="connsiteY7-80" fmla="*/ 917597 h 3775097"/>
              <a:gd name="connsiteX0-81" fmla="*/ 0 w 5290138"/>
              <a:gd name="connsiteY0-82" fmla="*/ 3757701 h 3757701"/>
              <a:gd name="connsiteX1-83" fmla="*/ 251460 w 5290138"/>
              <a:gd name="connsiteY1-84" fmla="*/ 3083331 h 3757701"/>
              <a:gd name="connsiteX2-85" fmla="*/ 57150 w 5290138"/>
              <a:gd name="connsiteY2-86" fmla="*/ 2854731 h 3757701"/>
              <a:gd name="connsiteX3-87" fmla="*/ 868680 w 5290138"/>
              <a:gd name="connsiteY3-88" fmla="*/ 683031 h 3757701"/>
              <a:gd name="connsiteX4-89" fmla="*/ 1234440 w 5290138"/>
              <a:gd name="connsiteY4-90" fmla="*/ 54381 h 3757701"/>
              <a:gd name="connsiteX5-91" fmla="*/ 4891640 w 5290138"/>
              <a:gd name="connsiteY5-92" fmla="*/ 28324 h 3757701"/>
              <a:gd name="connsiteX6-93" fmla="*/ 5254603 w 5290138"/>
              <a:gd name="connsiteY6-94" fmla="*/ 338773 h 3757701"/>
              <a:gd name="connsiteX7-95" fmla="*/ 5280660 w 5290138"/>
              <a:gd name="connsiteY7-96" fmla="*/ 900201 h 3757701"/>
              <a:gd name="connsiteX0-97" fmla="*/ 0 w 5290138"/>
              <a:gd name="connsiteY0-98" fmla="*/ 3757701 h 3757701"/>
              <a:gd name="connsiteX1-99" fmla="*/ 251460 w 5290138"/>
              <a:gd name="connsiteY1-100" fmla="*/ 3083331 h 3757701"/>
              <a:gd name="connsiteX2-101" fmla="*/ 57150 w 5290138"/>
              <a:gd name="connsiteY2-102" fmla="*/ 2854731 h 3757701"/>
              <a:gd name="connsiteX3-103" fmla="*/ 868680 w 5290138"/>
              <a:gd name="connsiteY3-104" fmla="*/ 683031 h 3757701"/>
              <a:gd name="connsiteX4-105" fmla="*/ 1234440 w 5290138"/>
              <a:gd name="connsiteY4-106" fmla="*/ 54381 h 3757701"/>
              <a:gd name="connsiteX5-107" fmla="*/ 4891640 w 5290138"/>
              <a:gd name="connsiteY5-108" fmla="*/ 28324 h 3757701"/>
              <a:gd name="connsiteX6-109" fmla="*/ 5254603 w 5290138"/>
              <a:gd name="connsiteY6-110" fmla="*/ 338773 h 3757701"/>
              <a:gd name="connsiteX7-111" fmla="*/ 5280660 w 5290138"/>
              <a:gd name="connsiteY7-112" fmla="*/ 900201 h 3757701"/>
              <a:gd name="connsiteX0-113" fmla="*/ 0 w 5290138"/>
              <a:gd name="connsiteY0-114" fmla="*/ 3757701 h 3757701"/>
              <a:gd name="connsiteX1-115" fmla="*/ 251460 w 5290138"/>
              <a:gd name="connsiteY1-116" fmla="*/ 3083331 h 3757701"/>
              <a:gd name="connsiteX2-117" fmla="*/ 57150 w 5290138"/>
              <a:gd name="connsiteY2-118" fmla="*/ 2854731 h 3757701"/>
              <a:gd name="connsiteX3-119" fmla="*/ 868680 w 5290138"/>
              <a:gd name="connsiteY3-120" fmla="*/ 683031 h 3757701"/>
              <a:gd name="connsiteX4-121" fmla="*/ 1234440 w 5290138"/>
              <a:gd name="connsiteY4-122" fmla="*/ 54381 h 3757701"/>
              <a:gd name="connsiteX5-123" fmla="*/ 4891640 w 5290138"/>
              <a:gd name="connsiteY5-124" fmla="*/ 28324 h 3757701"/>
              <a:gd name="connsiteX6-125" fmla="*/ 5254603 w 5290138"/>
              <a:gd name="connsiteY6-126" fmla="*/ 338773 h 3757701"/>
              <a:gd name="connsiteX7-127" fmla="*/ 5280660 w 5290138"/>
              <a:gd name="connsiteY7-128" fmla="*/ 900201 h 3757701"/>
              <a:gd name="connsiteX0-129" fmla="*/ 0 w 5280660"/>
              <a:gd name="connsiteY0-130" fmla="*/ 3757701 h 3757701"/>
              <a:gd name="connsiteX1-131" fmla="*/ 251460 w 5280660"/>
              <a:gd name="connsiteY1-132" fmla="*/ 3083331 h 3757701"/>
              <a:gd name="connsiteX2-133" fmla="*/ 57150 w 5280660"/>
              <a:gd name="connsiteY2-134" fmla="*/ 2854731 h 3757701"/>
              <a:gd name="connsiteX3-135" fmla="*/ 868680 w 5280660"/>
              <a:gd name="connsiteY3-136" fmla="*/ 683031 h 3757701"/>
              <a:gd name="connsiteX4-137" fmla="*/ 1234440 w 5280660"/>
              <a:gd name="connsiteY4-138" fmla="*/ 54381 h 3757701"/>
              <a:gd name="connsiteX5-139" fmla="*/ 4891640 w 5280660"/>
              <a:gd name="connsiteY5-140" fmla="*/ 28324 h 3757701"/>
              <a:gd name="connsiteX6-141" fmla="*/ 5254603 w 5280660"/>
              <a:gd name="connsiteY6-142" fmla="*/ 338773 h 3757701"/>
              <a:gd name="connsiteX7-143" fmla="*/ 5280660 w 5280660"/>
              <a:gd name="connsiteY7-144" fmla="*/ 900201 h 3757701"/>
              <a:gd name="connsiteX0-145" fmla="*/ 0 w 5280660"/>
              <a:gd name="connsiteY0-146" fmla="*/ 3757701 h 3757701"/>
              <a:gd name="connsiteX1-147" fmla="*/ 251460 w 5280660"/>
              <a:gd name="connsiteY1-148" fmla="*/ 3083331 h 3757701"/>
              <a:gd name="connsiteX2-149" fmla="*/ 57150 w 5280660"/>
              <a:gd name="connsiteY2-150" fmla="*/ 2854731 h 3757701"/>
              <a:gd name="connsiteX3-151" fmla="*/ 868680 w 5280660"/>
              <a:gd name="connsiteY3-152" fmla="*/ 683031 h 3757701"/>
              <a:gd name="connsiteX4-153" fmla="*/ 1234440 w 5280660"/>
              <a:gd name="connsiteY4-154" fmla="*/ 54381 h 3757701"/>
              <a:gd name="connsiteX5-155" fmla="*/ 4891640 w 5280660"/>
              <a:gd name="connsiteY5-156" fmla="*/ 28324 h 3757701"/>
              <a:gd name="connsiteX6-157" fmla="*/ 5254603 w 5280660"/>
              <a:gd name="connsiteY6-158" fmla="*/ 338773 h 3757701"/>
              <a:gd name="connsiteX7-159" fmla="*/ 5280660 w 5280660"/>
              <a:gd name="connsiteY7-160" fmla="*/ 900201 h 3757701"/>
              <a:gd name="connsiteX0-161" fmla="*/ 0 w 5280660"/>
              <a:gd name="connsiteY0-162" fmla="*/ 3757701 h 3757701"/>
              <a:gd name="connsiteX1-163" fmla="*/ 251460 w 5280660"/>
              <a:gd name="connsiteY1-164" fmla="*/ 3083331 h 3757701"/>
              <a:gd name="connsiteX2-165" fmla="*/ 57150 w 5280660"/>
              <a:gd name="connsiteY2-166" fmla="*/ 2854731 h 3757701"/>
              <a:gd name="connsiteX3-167" fmla="*/ 868680 w 5280660"/>
              <a:gd name="connsiteY3-168" fmla="*/ 683031 h 3757701"/>
              <a:gd name="connsiteX4-169" fmla="*/ 1234440 w 5280660"/>
              <a:gd name="connsiteY4-170" fmla="*/ 54381 h 3757701"/>
              <a:gd name="connsiteX5-171" fmla="*/ 4891640 w 5280660"/>
              <a:gd name="connsiteY5-172" fmla="*/ 28324 h 3757701"/>
              <a:gd name="connsiteX6-173" fmla="*/ 5254603 w 5280660"/>
              <a:gd name="connsiteY6-174" fmla="*/ 338773 h 3757701"/>
              <a:gd name="connsiteX7-175" fmla="*/ 5280660 w 5280660"/>
              <a:gd name="connsiteY7-176" fmla="*/ 900201 h 3757701"/>
              <a:gd name="connsiteX0-177" fmla="*/ 0 w 5280660"/>
              <a:gd name="connsiteY0-178" fmla="*/ 3757701 h 3757701"/>
              <a:gd name="connsiteX1-179" fmla="*/ 251460 w 5280660"/>
              <a:gd name="connsiteY1-180" fmla="*/ 3083331 h 3757701"/>
              <a:gd name="connsiteX2-181" fmla="*/ 57150 w 5280660"/>
              <a:gd name="connsiteY2-182" fmla="*/ 2854731 h 3757701"/>
              <a:gd name="connsiteX3-183" fmla="*/ 868680 w 5280660"/>
              <a:gd name="connsiteY3-184" fmla="*/ 683031 h 3757701"/>
              <a:gd name="connsiteX4-185" fmla="*/ 1234440 w 5280660"/>
              <a:gd name="connsiteY4-186" fmla="*/ 54381 h 3757701"/>
              <a:gd name="connsiteX5-187" fmla="*/ 4891640 w 5280660"/>
              <a:gd name="connsiteY5-188" fmla="*/ 28324 h 3757701"/>
              <a:gd name="connsiteX6-189" fmla="*/ 5254603 w 5280660"/>
              <a:gd name="connsiteY6-190" fmla="*/ 338773 h 3757701"/>
              <a:gd name="connsiteX7-191" fmla="*/ 5280660 w 5280660"/>
              <a:gd name="connsiteY7-192" fmla="*/ 900201 h 3757701"/>
              <a:gd name="connsiteX0-193" fmla="*/ 0 w 5267871"/>
              <a:gd name="connsiteY0-194" fmla="*/ 3757701 h 3757701"/>
              <a:gd name="connsiteX1-195" fmla="*/ 251460 w 5267871"/>
              <a:gd name="connsiteY1-196" fmla="*/ 3083331 h 3757701"/>
              <a:gd name="connsiteX2-197" fmla="*/ 57150 w 5267871"/>
              <a:gd name="connsiteY2-198" fmla="*/ 2854731 h 3757701"/>
              <a:gd name="connsiteX3-199" fmla="*/ 868680 w 5267871"/>
              <a:gd name="connsiteY3-200" fmla="*/ 683031 h 3757701"/>
              <a:gd name="connsiteX4-201" fmla="*/ 1234440 w 5267871"/>
              <a:gd name="connsiteY4-202" fmla="*/ 54381 h 3757701"/>
              <a:gd name="connsiteX5-203" fmla="*/ 4891640 w 5267871"/>
              <a:gd name="connsiteY5-204" fmla="*/ 28324 h 3757701"/>
              <a:gd name="connsiteX6-205" fmla="*/ 5254603 w 5267871"/>
              <a:gd name="connsiteY6-206" fmla="*/ 338773 h 3757701"/>
              <a:gd name="connsiteX7-207" fmla="*/ 5267871 w 5267871"/>
              <a:gd name="connsiteY7-208" fmla="*/ 897004 h 3757701"/>
              <a:gd name="connsiteX0-209" fmla="*/ 0 w 5267871"/>
              <a:gd name="connsiteY0-210" fmla="*/ 3757701 h 3757701"/>
              <a:gd name="connsiteX1-211" fmla="*/ 251460 w 5267871"/>
              <a:gd name="connsiteY1-212" fmla="*/ 3083331 h 3757701"/>
              <a:gd name="connsiteX2-213" fmla="*/ 57150 w 5267871"/>
              <a:gd name="connsiteY2-214" fmla="*/ 2854731 h 3757701"/>
              <a:gd name="connsiteX3-215" fmla="*/ 868680 w 5267871"/>
              <a:gd name="connsiteY3-216" fmla="*/ 683031 h 3757701"/>
              <a:gd name="connsiteX4-217" fmla="*/ 1234440 w 5267871"/>
              <a:gd name="connsiteY4-218" fmla="*/ 54381 h 3757701"/>
              <a:gd name="connsiteX5-219" fmla="*/ 4891640 w 5267871"/>
              <a:gd name="connsiteY5-220" fmla="*/ 28324 h 3757701"/>
              <a:gd name="connsiteX6-221" fmla="*/ 5254603 w 5267871"/>
              <a:gd name="connsiteY6-222" fmla="*/ 338773 h 3757701"/>
              <a:gd name="connsiteX7-223" fmla="*/ 5267871 w 5267871"/>
              <a:gd name="connsiteY7-224" fmla="*/ 897004 h 3757701"/>
              <a:gd name="connsiteX0-225" fmla="*/ 0 w 5267871"/>
              <a:gd name="connsiteY0-226" fmla="*/ 3757701 h 3757701"/>
              <a:gd name="connsiteX1-227" fmla="*/ 251460 w 5267871"/>
              <a:gd name="connsiteY1-228" fmla="*/ 3083331 h 3757701"/>
              <a:gd name="connsiteX2-229" fmla="*/ 57150 w 5267871"/>
              <a:gd name="connsiteY2-230" fmla="*/ 2854731 h 3757701"/>
              <a:gd name="connsiteX3-231" fmla="*/ 868680 w 5267871"/>
              <a:gd name="connsiteY3-232" fmla="*/ 683031 h 3757701"/>
              <a:gd name="connsiteX4-233" fmla="*/ 1234440 w 5267871"/>
              <a:gd name="connsiteY4-234" fmla="*/ 54381 h 3757701"/>
              <a:gd name="connsiteX5-235" fmla="*/ 4891640 w 5267871"/>
              <a:gd name="connsiteY5-236" fmla="*/ 28324 h 3757701"/>
              <a:gd name="connsiteX6-237" fmla="*/ 5254603 w 5267871"/>
              <a:gd name="connsiteY6-238" fmla="*/ 338773 h 3757701"/>
              <a:gd name="connsiteX7-239" fmla="*/ 5267871 w 5267871"/>
              <a:gd name="connsiteY7-240" fmla="*/ 897004 h 3757701"/>
              <a:gd name="connsiteX0-241" fmla="*/ 0 w 5267871"/>
              <a:gd name="connsiteY0-242" fmla="*/ 3757701 h 3757701"/>
              <a:gd name="connsiteX1-243" fmla="*/ 251460 w 5267871"/>
              <a:gd name="connsiteY1-244" fmla="*/ 3083331 h 3757701"/>
              <a:gd name="connsiteX2-245" fmla="*/ 57150 w 5267871"/>
              <a:gd name="connsiteY2-246" fmla="*/ 2854731 h 3757701"/>
              <a:gd name="connsiteX3-247" fmla="*/ 868680 w 5267871"/>
              <a:gd name="connsiteY3-248" fmla="*/ 683031 h 3757701"/>
              <a:gd name="connsiteX4-249" fmla="*/ 1234440 w 5267871"/>
              <a:gd name="connsiteY4-250" fmla="*/ 54381 h 3757701"/>
              <a:gd name="connsiteX5-251" fmla="*/ 4891640 w 5267871"/>
              <a:gd name="connsiteY5-252" fmla="*/ 28324 h 3757701"/>
              <a:gd name="connsiteX6-253" fmla="*/ 5254603 w 5267871"/>
              <a:gd name="connsiteY6-254" fmla="*/ 338773 h 3757701"/>
              <a:gd name="connsiteX7-255" fmla="*/ 5267871 w 5267871"/>
              <a:gd name="connsiteY7-256" fmla="*/ 897004 h 3757701"/>
              <a:gd name="connsiteX0-257" fmla="*/ 0 w 5267871"/>
              <a:gd name="connsiteY0-258" fmla="*/ 3790883 h 3790883"/>
              <a:gd name="connsiteX1-259" fmla="*/ 251460 w 5267871"/>
              <a:gd name="connsiteY1-260" fmla="*/ 3116513 h 3790883"/>
              <a:gd name="connsiteX2-261" fmla="*/ 57150 w 5267871"/>
              <a:gd name="connsiteY2-262" fmla="*/ 2887913 h 3790883"/>
              <a:gd name="connsiteX3-263" fmla="*/ 868680 w 5267871"/>
              <a:gd name="connsiteY3-264" fmla="*/ 716213 h 3790883"/>
              <a:gd name="connsiteX4-265" fmla="*/ 1432666 w 5267871"/>
              <a:gd name="connsiteY4-266" fmla="*/ 42803 h 3790883"/>
              <a:gd name="connsiteX5-267" fmla="*/ 4891640 w 5267871"/>
              <a:gd name="connsiteY5-268" fmla="*/ 61506 h 3790883"/>
              <a:gd name="connsiteX6-269" fmla="*/ 5254603 w 5267871"/>
              <a:gd name="connsiteY6-270" fmla="*/ 371955 h 3790883"/>
              <a:gd name="connsiteX7-271" fmla="*/ 5267871 w 5267871"/>
              <a:gd name="connsiteY7-272" fmla="*/ 930186 h 3790883"/>
              <a:gd name="connsiteX0-273" fmla="*/ 0 w 5267871"/>
              <a:gd name="connsiteY0-274" fmla="*/ 3790883 h 3790883"/>
              <a:gd name="connsiteX1-275" fmla="*/ 251460 w 5267871"/>
              <a:gd name="connsiteY1-276" fmla="*/ 3116513 h 3790883"/>
              <a:gd name="connsiteX2-277" fmla="*/ 57150 w 5267871"/>
              <a:gd name="connsiteY2-278" fmla="*/ 2887913 h 3790883"/>
              <a:gd name="connsiteX3-279" fmla="*/ 868680 w 5267871"/>
              <a:gd name="connsiteY3-280" fmla="*/ 716213 h 3790883"/>
              <a:gd name="connsiteX4-281" fmla="*/ 1432666 w 5267871"/>
              <a:gd name="connsiteY4-282" fmla="*/ 42803 h 3790883"/>
              <a:gd name="connsiteX5-283" fmla="*/ 4891640 w 5267871"/>
              <a:gd name="connsiteY5-284" fmla="*/ 61506 h 3790883"/>
              <a:gd name="connsiteX6-285" fmla="*/ 5254603 w 5267871"/>
              <a:gd name="connsiteY6-286" fmla="*/ 371955 h 3790883"/>
              <a:gd name="connsiteX7-287" fmla="*/ 5267871 w 5267871"/>
              <a:gd name="connsiteY7-288" fmla="*/ 930186 h 3790883"/>
              <a:gd name="connsiteX0-289" fmla="*/ 0 w 5267871"/>
              <a:gd name="connsiteY0-290" fmla="*/ 3748080 h 3748080"/>
              <a:gd name="connsiteX1-291" fmla="*/ 251460 w 5267871"/>
              <a:gd name="connsiteY1-292" fmla="*/ 3073710 h 3748080"/>
              <a:gd name="connsiteX2-293" fmla="*/ 57150 w 5267871"/>
              <a:gd name="connsiteY2-294" fmla="*/ 2845110 h 3748080"/>
              <a:gd name="connsiteX3-295" fmla="*/ 868680 w 5267871"/>
              <a:gd name="connsiteY3-296" fmla="*/ 673410 h 3748080"/>
              <a:gd name="connsiteX4-297" fmla="*/ 1432666 w 5267871"/>
              <a:gd name="connsiteY4-298" fmla="*/ 0 h 3748080"/>
              <a:gd name="connsiteX5-299" fmla="*/ 4891640 w 5267871"/>
              <a:gd name="connsiteY5-300" fmla="*/ 18703 h 3748080"/>
              <a:gd name="connsiteX6-301" fmla="*/ 5254603 w 5267871"/>
              <a:gd name="connsiteY6-302" fmla="*/ 329152 h 3748080"/>
              <a:gd name="connsiteX7-303" fmla="*/ 5267871 w 5267871"/>
              <a:gd name="connsiteY7-304" fmla="*/ 887383 h 3748080"/>
              <a:gd name="connsiteX0-305" fmla="*/ 0 w 5267871"/>
              <a:gd name="connsiteY0-306" fmla="*/ 3748080 h 3748080"/>
              <a:gd name="connsiteX1-307" fmla="*/ 251460 w 5267871"/>
              <a:gd name="connsiteY1-308" fmla="*/ 3073710 h 3748080"/>
              <a:gd name="connsiteX2-309" fmla="*/ 57150 w 5267871"/>
              <a:gd name="connsiteY2-310" fmla="*/ 2845110 h 3748080"/>
              <a:gd name="connsiteX3-311" fmla="*/ 868680 w 5267871"/>
              <a:gd name="connsiteY3-312" fmla="*/ 673410 h 3748080"/>
              <a:gd name="connsiteX4-313" fmla="*/ 1477427 w 5267871"/>
              <a:gd name="connsiteY4-314" fmla="*/ 0 h 3748080"/>
              <a:gd name="connsiteX5-315" fmla="*/ 4891640 w 5267871"/>
              <a:gd name="connsiteY5-316" fmla="*/ 18703 h 3748080"/>
              <a:gd name="connsiteX6-317" fmla="*/ 5254603 w 5267871"/>
              <a:gd name="connsiteY6-318" fmla="*/ 329152 h 3748080"/>
              <a:gd name="connsiteX7-319" fmla="*/ 5267871 w 5267871"/>
              <a:gd name="connsiteY7-320" fmla="*/ 887383 h 3748080"/>
              <a:gd name="connsiteX0-321" fmla="*/ 0 w 5267871"/>
              <a:gd name="connsiteY0-322" fmla="*/ 3748080 h 3748080"/>
              <a:gd name="connsiteX1-323" fmla="*/ 251460 w 5267871"/>
              <a:gd name="connsiteY1-324" fmla="*/ 3073710 h 3748080"/>
              <a:gd name="connsiteX2-325" fmla="*/ 57150 w 5267871"/>
              <a:gd name="connsiteY2-326" fmla="*/ 2845110 h 3748080"/>
              <a:gd name="connsiteX3-327" fmla="*/ 868680 w 5267871"/>
              <a:gd name="connsiteY3-328" fmla="*/ 673410 h 3748080"/>
              <a:gd name="connsiteX4-329" fmla="*/ 1477427 w 5267871"/>
              <a:gd name="connsiteY4-330" fmla="*/ 0 h 3748080"/>
              <a:gd name="connsiteX5-331" fmla="*/ 4891640 w 5267871"/>
              <a:gd name="connsiteY5-332" fmla="*/ 18703 h 3748080"/>
              <a:gd name="connsiteX6-333" fmla="*/ 5254603 w 5267871"/>
              <a:gd name="connsiteY6-334" fmla="*/ 329152 h 3748080"/>
              <a:gd name="connsiteX7-335" fmla="*/ 5267871 w 5267871"/>
              <a:gd name="connsiteY7-336" fmla="*/ 887383 h 3748080"/>
              <a:gd name="connsiteX0-337" fmla="*/ 0 w 5267871"/>
              <a:gd name="connsiteY0-338" fmla="*/ 3738489 h 3738489"/>
              <a:gd name="connsiteX1-339" fmla="*/ 251460 w 5267871"/>
              <a:gd name="connsiteY1-340" fmla="*/ 3064119 h 3738489"/>
              <a:gd name="connsiteX2-341" fmla="*/ 57150 w 5267871"/>
              <a:gd name="connsiteY2-342" fmla="*/ 2835519 h 3738489"/>
              <a:gd name="connsiteX3-343" fmla="*/ 868680 w 5267871"/>
              <a:gd name="connsiteY3-344" fmla="*/ 663819 h 3738489"/>
              <a:gd name="connsiteX4-345" fmla="*/ 1467835 w 5267871"/>
              <a:gd name="connsiteY4-346" fmla="*/ 0 h 3738489"/>
              <a:gd name="connsiteX5-347" fmla="*/ 4891640 w 5267871"/>
              <a:gd name="connsiteY5-348" fmla="*/ 9112 h 3738489"/>
              <a:gd name="connsiteX6-349" fmla="*/ 5254603 w 5267871"/>
              <a:gd name="connsiteY6-350" fmla="*/ 319561 h 3738489"/>
              <a:gd name="connsiteX7-351" fmla="*/ 5267871 w 5267871"/>
              <a:gd name="connsiteY7-352" fmla="*/ 877792 h 3738489"/>
              <a:gd name="connsiteX0-353" fmla="*/ 0 w 5267871"/>
              <a:gd name="connsiteY0-354" fmla="*/ 3738620 h 3738620"/>
              <a:gd name="connsiteX1-355" fmla="*/ 251460 w 5267871"/>
              <a:gd name="connsiteY1-356" fmla="*/ 3064250 h 3738620"/>
              <a:gd name="connsiteX2-357" fmla="*/ 57150 w 5267871"/>
              <a:gd name="connsiteY2-358" fmla="*/ 2835650 h 3738620"/>
              <a:gd name="connsiteX3-359" fmla="*/ 868680 w 5267871"/>
              <a:gd name="connsiteY3-360" fmla="*/ 663950 h 3738620"/>
              <a:gd name="connsiteX4-361" fmla="*/ 1467835 w 5267871"/>
              <a:gd name="connsiteY4-362" fmla="*/ 131 h 3738620"/>
              <a:gd name="connsiteX5-363" fmla="*/ 4891640 w 5267871"/>
              <a:gd name="connsiteY5-364" fmla="*/ 9243 h 3738620"/>
              <a:gd name="connsiteX6-365" fmla="*/ 5254603 w 5267871"/>
              <a:gd name="connsiteY6-366" fmla="*/ 319692 h 3738620"/>
              <a:gd name="connsiteX7-367" fmla="*/ 5267871 w 5267871"/>
              <a:gd name="connsiteY7-368" fmla="*/ 877923 h 3738620"/>
              <a:gd name="connsiteX0-369" fmla="*/ 0 w 5267871"/>
              <a:gd name="connsiteY0-370" fmla="*/ 3738620 h 3738620"/>
              <a:gd name="connsiteX1-371" fmla="*/ 251460 w 5267871"/>
              <a:gd name="connsiteY1-372" fmla="*/ 3064250 h 3738620"/>
              <a:gd name="connsiteX2-373" fmla="*/ 57150 w 5267871"/>
              <a:gd name="connsiteY2-374" fmla="*/ 2835650 h 3738620"/>
              <a:gd name="connsiteX3-375" fmla="*/ 868680 w 5267871"/>
              <a:gd name="connsiteY3-376" fmla="*/ 663950 h 3738620"/>
              <a:gd name="connsiteX4-377" fmla="*/ 1467835 w 5267871"/>
              <a:gd name="connsiteY4-378" fmla="*/ 131 h 3738620"/>
              <a:gd name="connsiteX5-379" fmla="*/ 4891640 w 5267871"/>
              <a:gd name="connsiteY5-380" fmla="*/ 9243 h 3738620"/>
              <a:gd name="connsiteX6-381" fmla="*/ 5254603 w 5267871"/>
              <a:gd name="connsiteY6-382" fmla="*/ 319692 h 3738620"/>
              <a:gd name="connsiteX7-383" fmla="*/ 5267871 w 5267871"/>
              <a:gd name="connsiteY7-384" fmla="*/ 877923 h 3738620"/>
              <a:gd name="connsiteX0-385" fmla="*/ 0 w 5267871"/>
              <a:gd name="connsiteY0-386" fmla="*/ 3738642 h 3738642"/>
              <a:gd name="connsiteX1-387" fmla="*/ 251460 w 5267871"/>
              <a:gd name="connsiteY1-388" fmla="*/ 3064272 h 3738642"/>
              <a:gd name="connsiteX2-389" fmla="*/ 57150 w 5267871"/>
              <a:gd name="connsiteY2-390" fmla="*/ 2835672 h 3738642"/>
              <a:gd name="connsiteX3-391" fmla="*/ 887864 w 5267871"/>
              <a:gd name="connsiteY3-392" fmla="*/ 635197 h 3738642"/>
              <a:gd name="connsiteX4-393" fmla="*/ 1467835 w 5267871"/>
              <a:gd name="connsiteY4-394" fmla="*/ 153 h 3738642"/>
              <a:gd name="connsiteX5-395" fmla="*/ 4891640 w 5267871"/>
              <a:gd name="connsiteY5-396" fmla="*/ 9265 h 3738642"/>
              <a:gd name="connsiteX6-397" fmla="*/ 5254603 w 5267871"/>
              <a:gd name="connsiteY6-398" fmla="*/ 319714 h 3738642"/>
              <a:gd name="connsiteX7-399" fmla="*/ 5267871 w 5267871"/>
              <a:gd name="connsiteY7-400" fmla="*/ 877945 h 3738642"/>
              <a:gd name="connsiteX0-401" fmla="*/ 0 w 5267871"/>
              <a:gd name="connsiteY0-402" fmla="*/ 3738642 h 3738642"/>
              <a:gd name="connsiteX1-403" fmla="*/ 251460 w 5267871"/>
              <a:gd name="connsiteY1-404" fmla="*/ 3064272 h 3738642"/>
              <a:gd name="connsiteX2-405" fmla="*/ 57150 w 5267871"/>
              <a:gd name="connsiteY2-406" fmla="*/ 2835672 h 3738642"/>
              <a:gd name="connsiteX3-407" fmla="*/ 887864 w 5267871"/>
              <a:gd name="connsiteY3-408" fmla="*/ 635197 h 3738642"/>
              <a:gd name="connsiteX4-409" fmla="*/ 1467835 w 5267871"/>
              <a:gd name="connsiteY4-410" fmla="*/ 153 h 3738642"/>
              <a:gd name="connsiteX5-411" fmla="*/ 4891640 w 5267871"/>
              <a:gd name="connsiteY5-412" fmla="*/ 9265 h 3738642"/>
              <a:gd name="connsiteX6-413" fmla="*/ 5254603 w 5267871"/>
              <a:gd name="connsiteY6-414" fmla="*/ 319714 h 3738642"/>
              <a:gd name="connsiteX7-415" fmla="*/ 5267871 w 5267871"/>
              <a:gd name="connsiteY7-416" fmla="*/ 877945 h 3738642"/>
              <a:gd name="connsiteX0-417" fmla="*/ 0 w 5267871"/>
              <a:gd name="connsiteY0-418" fmla="*/ 3738642 h 3738642"/>
              <a:gd name="connsiteX1-419" fmla="*/ 251460 w 5267871"/>
              <a:gd name="connsiteY1-420" fmla="*/ 3064272 h 3738642"/>
              <a:gd name="connsiteX2-421" fmla="*/ 57150 w 5267871"/>
              <a:gd name="connsiteY2-422" fmla="*/ 2835672 h 3738642"/>
              <a:gd name="connsiteX3-423" fmla="*/ 887864 w 5267871"/>
              <a:gd name="connsiteY3-424" fmla="*/ 635197 h 3738642"/>
              <a:gd name="connsiteX4-425" fmla="*/ 1467835 w 5267871"/>
              <a:gd name="connsiteY4-426" fmla="*/ 153 h 3738642"/>
              <a:gd name="connsiteX5-427" fmla="*/ 4891640 w 5267871"/>
              <a:gd name="connsiteY5-428" fmla="*/ 9265 h 3738642"/>
              <a:gd name="connsiteX6-429" fmla="*/ 5254603 w 5267871"/>
              <a:gd name="connsiteY6-430" fmla="*/ 319714 h 3738642"/>
              <a:gd name="connsiteX7-431" fmla="*/ 5267871 w 5267871"/>
              <a:gd name="connsiteY7-432" fmla="*/ 877945 h 3738642"/>
              <a:gd name="connsiteX0-433" fmla="*/ 0 w 5267871"/>
              <a:gd name="connsiteY0-434" fmla="*/ 3738642 h 3738642"/>
              <a:gd name="connsiteX1-435" fmla="*/ 251460 w 5267871"/>
              <a:gd name="connsiteY1-436" fmla="*/ 3064272 h 3738642"/>
              <a:gd name="connsiteX2-437" fmla="*/ 57150 w 5267871"/>
              <a:gd name="connsiteY2-438" fmla="*/ 2835672 h 3738642"/>
              <a:gd name="connsiteX3-439" fmla="*/ 887864 w 5267871"/>
              <a:gd name="connsiteY3-440" fmla="*/ 635197 h 3738642"/>
              <a:gd name="connsiteX4-441" fmla="*/ 1467835 w 5267871"/>
              <a:gd name="connsiteY4-442" fmla="*/ 153 h 3738642"/>
              <a:gd name="connsiteX5-443" fmla="*/ 4891640 w 5267871"/>
              <a:gd name="connsiteY5-444" fmla="*/ 9265 h 3738642"/>
              <a:gd name="connsiteX6-445" fmla="*/ 5254603 w 5267871"/>
              <a:gd name="connsiteY6-446" fmla="*/ 319714 h 3738642"/>
              <a:gd name="connsiteX7-447" fmla="*/ 5267871 w 5267871"/>
              <a:gd name="connsiteY7-448" fmla="*/ 877945 h 3738642"/>
              <a:gd name="connsiteX0-449" fmla="*/ 0 w 5267871"/>
              <a:gd name="connsiteY0-450" fmla="*/ 3738644 h 3738644"/>
              <a:gd name="connsiteX1-451" fmla="*/ 251460 w 5267871"/>
              <a:gd name="connsiteY1-452" fmla="*/ 3064274 h 3738644"/>
              <a:gd name="connsiteX2-453" fmla="*/ 31573 w 5267871"/>
              <a:gd name="connsiteY2-454" fmla="*/ 2851660 h 3738644"/>
              <a:gd name="connsiteX3-455" fmla="*/ 887864 w 5267871"/>
              <a:gd name="connsiteY3-456" fmla="*/ 635199 h 3738644"/>
              <a:gd name="connsiteX4-457" fmla="*/ 1467835 w 5267871"/>
              <a:gd name="connsiteY4-458" fmla="*/ 155 h 3738644"/>
              <a:gd name="connsiteX5-459" fmla="*/ 4891640 w 5267871"/>
              <a:gd name="connsiteY5-460" fmla="*/ 9267 h 3738644"/>
              <a:gd name="connsiteX6-461" fmla="*/ 5254603 w 5267871"/>
              <a:gd name="connsiteY6-462" fmla="*/ 319716 h 3738644"/>
              <a:gd name="connsiteX7-463" fmla="*/ 5267871 w 5267871"/>
              <a:gd name="connsiteY7-464" fmla="*/ 877947 h 3738644"/>
              <a:gd name="connsiteX0-465" fmla="*/ 1633 w 5269504"/>
              <a:gd name="connsiteY0-466" fmla="*/ 3738665 h 3738665"/>
              <a:gd name="connsiteX1-467" fmla="*/ 253093 w 5269504"/>
              <a:gd name="connsiteY1-468" fmla="*/ 3064295 h 3738665"/>
              <a:gd name="connsiteX2-469" fmla="*/ 20417 w 5269504"/>
              <a:gd name="connsiteY2-470" fmla="*/ 2979569 h 3738665"/>
              <a:gd name="connsiteX3-471" fmla="*/ 889497 w 5269504"/>
              <a:gd name="connsiteY3-472" fmla="*/ 635220 h 3738665"/>
              <a:gd name="connsiteX4-473" fmla="*/ 1469468 w 5269504"/>
              <a:gd name="connsiteY4-474" fmla="*/ 176 h 3738665"/>
              <a:gd name="connsiteX5-475" fmla="*/ 4893273 w 5269504"/>
              <a:gd name="connsiteY5-476" fmla="*/ 9288 h 3738665"/>
              <a:gd name="connsiteX6-477" fmla="*/ 5256236 w 5269504"/>
              <a:gd name="connsiteY6-478" fmla="*/ 319737 h 3738665"/>
              <a:gd name="connsiteX7-479" fmla="*/ 5269504 w 5269504"/>
              <a:gd name="connsiteY7-480" fmla="*/ 877968 h 3738665"/>
              <a:gd name="connsiteX0-481" fmla="*/ 0 w 5267871"/>
              <a:gd name="connsiteY0-482" fmla="*/ 3738665 h 3738665"/>
              <a:gd name="connsiteX1-483" fmla="*/ 251460 w 5267871"/>
              <a:gd name="connsiteY1-484" fmla="*/ 3064295 h 3738665"/>
              <a:gd name="connsiteX2-485" fmla="*/ 18784 w 5267871"/>
              <a:gd name="connsiteY2-486" fmla="*/ 2979569 h 3738665"/>
              <a:gd name="connsiteX3-487" fmla="*/ 887864 w 5267871"/>
              <a:gd name="connsiteY3-488" fmla="*/ 635220 h 3738665"/>
              <a:gd name="connsiteX4-489" fmla="*/ 1467835 w 5267871"/>
              <a:gd name="connsiteY4-490" fmla="*/ 176 h 3738665"/>
              <a:gd name="connsiteX5-491" fmla="*/ 4891640 w 5267871"/>
              <a:gd name="connsiteY5-492" fmla="*/ 9288 h 3738665"/>
              <a:gd name="connsiteX6-493" fmla="*/ 5254603 w 5267871"/>
              <a:gd name="connsiteY6-494" fmla="*/ 319737 h 3738665"/>
              <a:gd name="connsiteX7-495" fmla="*/ 5267871 w 5267871"/>
              <a:gd name="connsiteY7-496" fmla="*/ 877968 h 3738665"/>
              <a:gd name="connsiteX0-497" fmla="*/ 2484 w 5270355"/>
              <a:gd name="connsiteY0-498" fmla="*/ 3738665 h 3738665"/>
              <a:gd name="connsiteX1-499" fmla="*/ 138845 w 5270355"/>
              <a:gd name="connsiteY1-500" fmla="*/ 3160211 h 3738665"/>
              <a:gd name="connsiteX2-501" fmla="*/ 21268 w 5270355"/>
              <a:gd name="connsiteY2-502" fmla="*/ 2979569 h 3738665"/>
              <a:gd name="connsiteX3-503" fmla="*/ 890348 w 5270355"/>
              <a:gd name="connsiteY3-504" fmla="*/ 635220 h 3738665"/>
              <a:gd name="connsiteX4-505" fmla="*/ 1470319 w 5270355"/>
              <a:gd name="connsiteY4-506" fmla="*/ 176 h 3738665"/>
              <a:gd name="connsiteX5-507" fmla="*/ 4894124 w 5270355"/>
              <a:gd name="connsiteY5-508" fmla="*/ 9288 h 3738665"/>
              <a:gd name="connsiteX6-509" fmla="*/ 5257087 w 5270355"/>
              <a:gd name="connsiteY6-510" fmla="*/ 319737 h 3738665"/>
              <a:gd name="connsiteX7-511" fmla="*/ 5270355 w 5270355"/>
              <a:gd name="connsiteY7-512" fmla="*/ 877968 h 3738665"/>
              <a:gd name="connsiteX0-513" fmla="*/ 1987 w 5269858"/>
              <a:gd name="connsiteY0-514" fmla="*/ 3738665 h 3738665"/>
              <a:gd name="connsiteX1-515" fmla="*/ 144743 w 5269858"/>
              <a:gd name="connsiteY1-516" fmla="*/ 3137830 h 3738665"/>
              <a:gd name="connsiteX2-517" fmla="*/ 20771 w 5269858"/>
              <a:gd name="connsiteY2-518" fmla="*/ 2979569 h 3738665"/>
              <a:gd name="connsiteX3-519" fmla="*/ 889851 w 5269858"/>
              <a:gd name="connsiteY3-520" fmla="*/ 635220 h 3738665"/>
              <a:gd name="connsiteX4-521" fmla="*/ 1469822 w 5269858"/>
              <a:gd name="connsiteY4-522" fmla="*/ 176 h 3738665"/>
              <a:gd name="connsiteX5-523" fmla="*/ 4893627 w 5269858"/>
              <a:gd name="connsiteY5-524" fmla="*/ 9288 h 3738665"/>
              <a:gd name="connsiteX6-525" fmla="*/ 5256590 w 5269858"/>
              <a:gd name="connsiteY6-526" fmla="*/ 319737 h 3738665"/>
              <a:gd name="connsiteX7-527" fmla="*/ 5269858 w 5269858"/>
              <a:gd name="connsiteY7-528" fmla="*/ 877968 h 3738665"/>
              <a:gd name="connsiteX0-529" fmla="*/ 23025 w 5290896"/>
              <a:gd name="connsiteY0-530" fmla="*/ 3738668 h 3738668"/>
              <a:gd name="connsiteX1-531" fmla="*/ 165781 w 5290896"/>
              <a:gd name="connsiteY1-532" fmla="*/ 3137833 h 3738668"/>
              <a:gd name="connsiteX2-533" fmla="*/ 19429 w 5290896"/>
              <a:gd name="connsiteY2-534" fmla="*/ 2992361 h 3738668"/>
              <a:gd name="connsiteX3-535" fmla="*/ 910889 w 5290896"/>
              <a:gd name="connsiteY3-536" fmla="*/ 635223 h 3738668"/>
              <a:gd name="connsiteX4-537" fmla="*/ 1490860 w 5290896"/>
              <a:gd name="connsiteY4-538" fmla="*/ 179 h 3738668"/>
              <a:gd name="connsiteX5-539" fmla="*/ 4914665 w 5290896"/>
              <a:gd name="connsiteY5-540" fmla="*/ 9291 h 3738668"/>
              <a:gd name="connsiteX6-541" fmla="*/ 5277628 w 5290896"/>
              <a:gd name="connsiteY6-542" fmla="*/ 319740 h 3738668"/>
              <a:gd name="connsiteX7-543" fmla="*/ 5290896 w 5290896"/>
              <a:gd name="connsiteY7-544" fmla="*/ 877971 h 3738668"/>
              <a:gd name="connsiteX0-545" fmla="*/ 12231 w 5280102"/>
              <a:gd name="connsiteY0-546" fmla="*/ 3738668 h 3738668"/>
              <a:gd name="connsiteX1-547" fmla="*/ 154987 w 5280102"/>
              <a:gd name="connsiteY1-548" fmla="*/ 3137833 h 3738668"/>
              <a:gd name="connsiteX2-549" fmla="*/ 8635 w 5280102"/>
              <a:gd name="connsiteY2-550" fmla="*/ 2992361 h 3738668"/>
              <a:gd name="connsiteX3-551" fmla="*/ 900095 w 5280102"/>
              <a:gd name="connsiteY3-552" fmla="*/ 635223 h 3738668"/>
              <a:gd name="connsiteX4-553" fmla="*/ 1480066 w 5280102"/>
              <a:gd name="connsiteY4-554" fmla="*/ 179 h 3738668"/>
              <a:gd name="connsiteX5-555" fmla="*/ 4903871 w 5280102"/>
              <a:gd name="connsiteY5-556" fmla="*/ 9291 h 3738668"/>
              <a:gd name="connsiteX6-557" fmla="*/ 5266834 w 5280102"/>
              <a:gd name="connsiteY6-558" fmla="*/ 319740 h 3738668"/>
              <a:gd name="connsiteX7-559" fmla="*/ 5280102 w 5280102"/>
              <a:gd name="connsiteY7-560" fmla="*/ 877971 h 3738668"/>
              <a:gd name="connsiteX0-561" fmla="*/ 12474 w 5280345"/>
              <a:gd name="connsiteY0-562" fmla="*/ 3738668 h 3738668"/>
              <a:gd name="connsiteX1-563" fmla="*/ 148835 w 5280345"/>
              <a:gd name="connsiteY1-564" fmla="*/ 3160213 h 3738668"/>
              <a:gd name="connsiteX2-565" fmla="*/ 8878 w 5280345"/>
              <a:gd name="connsiteY2-566" fmla="*/ 2992361 h 3738668"/>
              <a:gd name="connsiteX3-567" fmla="*/ 900338 w 5280345"/>
              <a:gd name="connsiteY3-568" fmla="*/ 635223 h 3738668"/>
              <a:gd name="connsiteX4-569" fmla="*/ 1480309 w 5280345"/>
              <a:gd name="connsiteY4-570" fmla="*/ 179 h 3738668"/>
              <a:gd name="connsiteX5-571" fmla="*/ 4904114 w 5280345"/>
              <a:gd name="connsiteY5-572" fmla="*/ 9291 h 3738668"/>
              <a:gd name="connsiteX6-573" fmla="*/ 5267077 w 5280345"/>
              <a:gd name="connsiteY6-574" fmla="*/ 319740 h 3738668"/>
              <a:gd name="connsiteX7-575" fmla="*/ 5280345 w 5280345"/>
              <a:gd name="connsiteY7-576" fmla="*/ 877971 h 3738668"/>
              <a:gd name="connsiteX0-577" fmla="*/ 12474 w 5280345"/>
              <a:gd name="connsiteY0-578" fmla="*/ 3738668 h 3738668"/>
              <a:gd name="connsiteX1-579" fmla="*/ 148835 w 5280345"/>
              <a:gd name="connsiteY1-580" fmla="*/ 3160213 h 3738668"/>
              <a:gd name="connsiteX2-581" fmla="*/ 8878 w 5280345"/>
              <a:gd name="connsiteY2-582" fmla="*/ 2992361 h 3738668"/>
              <a:gd name="connsiteX3-583" fmla="*/ 900338 w 5280345"/>
              <a:gd name="connsiteY3-584" fmla="*/ 635223 h 3738668"/>
              <a:gd name="connsiteX4-585" fmla="*/ 1480309 w 5280345"/>
              <a:gd name="connsiteY4-586" fmla="*/ 179 h 3738668"/>
              <a:gd name="connsiteX5-587" fmla="*/ 4904114 w 5280345"/>
              <a:gd name="connsiteY5-588" fmla="*/ 9291 h 3738668"/>
              <a:gd name="connsiteX6-589" fmla="*/ 5267077 w 5280345"/>
              <a:gd name="connsiteY6-590" fmla="*/ 319740 h 3738668"/>
              <a:gd name="connsiteX7-591" fmla="*/ 5280345 w 5280345"/>
              <a:gd name="connsiteY7-592" fmla="*/ 877971 h 3738668"/>
              <a:gd name="connsiteX0-593" fmla="*/ 13373 w 5281244"/>
              <a:gd name="connsiteY0-594" fmla="*/ 3738668 h 3738668"/>
              <a:gd name="connsiteX1-595" fmla="*/ 149734 w 5281244"/>
              <a:gd name="connsiteY1-596" fmla="*/ 3160213 h 3738668"/>
              <a:gd name="connsiteX2-597" fmla="*/ 9777 w 5281244"/>
              <a:gd name="connsiteY2-598" fmla="*/ 2992361 h 3738668"/>
              <a:gd name="connsiteX3-599" fmla="*/ 901237 w 5281244"/>
              <a:gd name="connsiteY3-600" fmla="*/ 635223 h 3738668"/>
              <a:gd name="connsiteX4-601" fmla="*/ 1481208 w 5281244"/>
              <a:gd name="connsiteY4-602" fmla="*/ 179 h 3738668"/>
              <a:gd name="connsiteX5-603" fmla="*/ 4905013 w 5281244"/>
              <a:gd name="connsiteY5-604" fmla="*/ 9291 h 3738668"/>
              <a:gd name="connsiteX6-605" fmla="*/ 5267976 w 5281244"/>
              <a:gd name="connsiteY6-606" fmla="*/ 319740 h 3738668"/>
              <a:gd name="connsiteX7-607" fmla="*/ 5281244 w 5281244"/>
              <a:gd name="connsiteY7-608" fmla="*/ 877971 h 3738668"/>
              <a:gd name="connsiteX0-609" fmla="*/ 13373 w 5281244"/>
              <a:gd name="connsiteY0-610" fmla="*/ 3738668 h 3738668"/>
              <a:gd name="connsiteX1-611" fmla="*/ 149734 w 5281244"/>
              <a:gd name="connsiteY1-612" fmla="*/ 3160213 h 3738668"/>
              <a:gd name="connsiteX2-613" fmla="*/ 9777 w 5281244"/>
              <a:gd name="connsiteY2-614" fmla="*/ 2992361 h 3738668"/>
              <a:gd name="connsiteX3-615" fmla="*/ 901237 w 5281244"/>
              <a:gd name="connsiteY3-616" fmla="*/ 635223 h 3738668"/>
              <a:gd name="connsiteX4-617" fmla="*/ 1481208 w 5281244"/>
              <a:gd name="connsiteY4-618" fmla="*/ 179 h 3738668"/>
              <a:gd name="connsiteX5-619" fmla="*/ 4905013 w 5281244"/>
              <a:gd name="connsiteY5-620" fmla="*/ 9291 h 3738668"/>
              <a:gd name="connsiteX6-621" fmla="*/ 5267976 w 5281244"/>
              <a:gd name="connsiteY6-622" fmla="*/ 319740 h 3738668"/>
              <a:gd name="connsiteX7-623" fmla="*/ 5281244 w 5281244"/>
              <a:gd name="connsiteY7-624" fmla="*/ 877971 h 3738668"/>
              <a:gd name="connsiteX0-625" fmla="*/ 13795 w 5281666"/>
              <a:gd name="connsiteY0-626" fmla="*/ 3738668 h 3738668"/>
              <a:gd name="connsiteX1-627" fmla="*/ 140564 w 5281666"/>
              <a:gd name="connsiteY1-628" fmla="*/ 3153819 h 3738668"/>
              <a:gd name="connsiteX2-629" fmla="*/ 10199 w 5281666"/>
              <a:gd name="connsiteY2-630" fmla="*/ 2992361 h 3738668"/>
              <a:gd name="connsiteX3-631" fmla="*/ 901659 w 5281666"/>
              <a:gd name="connsiteY3-632" fmla="*/ 635223 h 3738668"/>
              <a:gd name="connsiteX4-633" fmla="*/ 1481630 w 5281666"/>
              <a:gd name="connsiteY4-634" fmla="*/ 179 h 3738668"/>
              <a:gd name="connsiteX5-635" fmla="*/ 4905435 w 5281666"/>
              <a:gd name="connsiteY5-636" fmla="*/ 9291 h 3738668"/>
              <a:gd name="connsiteX6-637" fmla="*/ 5268398 w 5281666"/>
              <a:gd name="connsiteY6-638" fmla="*/ 319740 h 3738668"/>
              <a:gd name="connsiteX7-639" fmla="*/ 5281666 w 5281666"/>
              <a:gd name="connsiteY7-640" fmla="*/ 877971 h 3738668"/>
              <a:gd name="connsiteX0-641" fmla="*/ 39562 w 5281856"/>
              <a:gd name="connsiteY0-642" fmla="*/ 3719485 h 3719485"/>
              <a:gd name="connsiteX1-643" fmla="*/ 140754 w 5281856"/>
              <a:gd name="connsiteY1-644" fmla="*/ 3153819 h 3719485"/>
              <a:gd name="connsiteX2-645" fmla="*/ 10389 w 5281856"/>
              <a:gd name="connsiteY2-646" fmla="*/ 2992361 h 3719485"/>
              <a:gd name="connsiteX3-647" fmla="*/ 901849 w 5281856"/>
              <a:gd name="connsiteY3-648" fmla="*/ 635223 h 3719485"/>
              <a:gd name="connsiteX4-649" fmla="*/ 1481820 w 5281856"/>
              <a:gd name="connsiteY4-650" fmla="*/ 179 h 3719485"/>
              <a:gd name="connsiteX5-651" fmla="*/ 4905625 w 5281856"/>
              <a:gd name="connsiteY5-652" fmla="*/ 9291 h 3719485"/>
              <a:gd name="connsiteX6-653" fmla="*/ 5268588 w 5281856"/>
              <a:gd name="connsiteY6-654" fmla="*/ 319740 h 3719485"/>
              <a:gd name="connsiteX7-655" fmla="*/ 5281856 w 5281856"/>
              <a:gd name="connsiteY7-656" fmla="*/ 877971 h 3719485"/>
              <a:gd name="connsiteX0-657" fmla="*/ 39562 w 5281856"/>
              <a:gd name="connsiteY0-658" fmla="*/ 3719485 h 3719485"/>
              <a:gd name="connsiteX1-659" fmla="*/ 140754 w 5281856"/>
              <a:gd name="connsiteY1-660" fmla="*/ 3153819 h 3719485"/>
              <a:gd name="connsiteX2-661" fmla="*/ 10389 w 5281856"/>
              <a:gd name="connsiteY2-662" fmla="*/ 2992361 h 3719485"/>
              <a:gd name="connsiteX3-663" fmla="*/ 901849 w 5281856"/>
              <a:gd name="connsiteY3-664" fmla="*/ 635223 h 3719485"/>
              <a:gd name="connsiteX4-665" fmla="*/ 1481820 w 5281856"/>
              <a:gd name="connsiteY4-666" fmla="*/ 179 h 3719485"/>
              <a:gd name="connsiteX5-667" fmla="*/ 4905625 w 5281856"/>
              <a:gd name="connsiteY5-668" fmla="*/ 9291 h 3719485"/>
              <a:gd name="connsiteX6-669" fmla="*/ 5268588 w 5281856"/>
              <a:gd name="connsiteY6-670" fmla="*/ 319740 h 3719485"/>
              <a:gd name="connsiteX7-671" fmla="*/ 5281856 w 5281856"/>
              <a:gd name="connsiteY7-672" fmla="*/ 877971 h 3719485"/>
              <a:gd name="connsiteX0-673" fmla="*/ 39126 w 5281420"/>
              <a:gd name="connsiteY0-674" fmla="*/ 3719485 h 3719485"/>
              <a:gd name="connsiteX1-675" fmla="*/ 149909 w 5281420"/>
              <a:gd name="connsiteY1-676" fmla="*/ 3144227 h 3719485"/>
              <a:gd name="connsiteX2-677" fmla="*/ 9953 w 5281420"/>
              <a:gd name="connsiteY2-678" fmla="*/ 2992361 h 3719485"/>
              <a:gd name="connsiteX3-679" fmla="*/ 901413 w 5281420"/>
              <a:gd name="connsiteY3-680" fmla="*/ 635223 h 3719485"/>
              <a:gd name="connsiteX4-681" fmla="*/ 1481384 w 5281420"/>
              <a:gd name="connsiteY4-682" fmla="*/ 179 h 3719485"/>
              <a:gd name="connsiteX5-683" fmla="*/ 4905189 w 5281420"/>
              <a:gd name="connsiteY5-684" fmla="*/ 9291 h 3719485"/>
              <a:gd name="connsiteX6-685" fmla="*/ 5268152 w 5281420"/>
              <a:gd name="connsiteY6-686" fmla="*/ 319740 h 3719485"/>
              <a:gd name="connsiteX7-687" fmla="*/ 5281420 w 5281420"/>
              <a:gd name="connsiteY7-688" fmla="*/ 877971 h 3719485"/>
              <a:gd name="connsiteX0-689" fmla="*/ 39398 w 5281692"/>
              <a:gd name="connsiteY0-690" fmla="*/ 3719485 h 3719485"/>
              <a:gd name="connsiteX1-691" fmla="*/ 150181 w 5281692"/>
              <a:gd name="connsiteY1-692" fmla="*/ 3144227 h 3719485"/>
              <a:gd name="connsiteX2-693" fmla="*/ 10225 w 5281692"/>
              <a:gd name="connsiteY2-694" fmla="*/ 2992361 h 3719485"/>
              <a:gd name="connsiteX3-695" fmla="*/ 901685 w 5281692"/>
              <a:gd name="connsiteY3-696" fmla="*/ 635223 h 3719485"/>
              <a:gd name="connsiteX4-697" fmla="*/ 1481656 w 5281692"/>
              <a:gd name="connsiteY4-698" fmla="*/ 179 h 3719485"/>
              <a:gd name="connsiteX5-699" fmla="*/ 4905461 w 5281692"/>
              <a:gd name="connsiteY5-700" fmla="*/ 9291 h 3719485"/>
              <a:gd name="connsiteX6-701" fmla="*/ 5268424 w 5281692"/>
              <a:gd name="connsiteY6-702" fmla="*/ 319740 h 3719485"/>
              <a:gd name="connsiteX7-703" fmla="*/ 5281692 w 5281692"/>
              <a:gd name="connsiteY7-704" fmla="*/ 877971 h 3719485"/>
              <a:gd name="connsiteX0-705" fmla="*/ 33500 w 5275794"/>
              <a:gd name="connsiteY0-706" fmla="*/ 3719485 h 3719485"/>
              <a:gd name="connsiteX1-707" fmla="*/ 144283 w 5275794"/>
              <a:gd name="connsiteY1-708" fmla="*/ 3144227 h 3719485"/>
              <a:gd name="connsiteX2-709" fmla="*/ 4327 w 5275794"/>
              <a:gd name="connsiteY2-710" fmla="*/ 2992361 h 3719485"/>
              <a:gd name="connsiteX3-711" fmla="*/ 895787 w 5275794"/>
              <a:gd name="connsiteY3-712" fmla="*/ 635223 h 3719485"/>
              <a:gd name="connsiteX4-713" fmla="*/ 1475758 w 5275794"/>
              <a:gd name="connsiteY4-714" fmla="*/ 179 h 3719485"/>
              <a:gd name="connsiteX5-715" fmla="*/ 4899563 w 5275794"/>
              <a:gd name="connsiteY5-716" fmla="*/ 9291 h 3719485"/>
              <a:gd name="connsiteX6-717" fmla="*/ 5262526 w 5275794"/>
              <a:gd name="connsiteY6-718" fmla="*/ 319740 h 3719485"/>
              <a:gd name="connsiteX7-719" fmla="*/ 5275794 w 5275794"/>
              <a:gd name="connsiteY7-720" fmla="*/ 877971 h 3719485"/>
              <a:gd name="connsiteX0-721" fmla="*/ 33500 w 5262526"/>
              <a:gd name="connsiteY0-722" fmla="*/ 3719485 h 3719485"/>
              <a:gd name="connsiteX1-723" fmla="*/ 144283 w 5262526"/>
              <a:gd name="connsiteY1-724" fmla="*/ 3144227 h 3719485"/>
              <a:gd name="connsiteX2-725" fmla="*/ 4327 w 5262526"/>
              <a:gd name="connsiteY2-726" fmla="*/ 2992361 h 3719485"/>
              <a:gd name="connsiteX3-727" fmla="*/ 895787 w 5262526"/>
              <a:gd name="connsiteY3-728" fmla="*/ 635223 h 3719485"/>
              <a:gd name="connsiteX4-729" fmla="*/ 1475758 w 5262526"/>
              <a:gd name="connsiteY4-730" fmla="*/ 179 h 3719485"/>
              <a:gd name="connsiteX5-731" fmla="*/ 4899563 w 5262526"/>
              <a:gd name="connsiteY5-732" fmla="*/ 9291 h 3719485"/>
              <a:gd name="connsiteX6-733" fmla="*/ 5262526 w 5262526"/>
              <a:gd name="connsiteY6-734" fmla="*/ 319740 h 371948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262526" h="3719485">
                <a:moveTo>
                  <a:pt x="33500" y="3719485"/>
                </a:moveTo>
                <a:cubicBezTo>
                  <a:pt x="96917" y="3371222"/>
                  <a:pt x="155540" y="3249428"/>
                  <a:pt x="144283" y="3144227"/>
                </a:cubicBezTo>
                <a:cubicBezTo>
                  <a:pt x="133026" y="3039026"/>
                  <a:pt x="-28205" y="3163811"/>
                  <a:pt x="4327" y="2992361"/>
                </a:cubicBezTo>
                <a:cubicBezTo>
                  <a:pt x="119985" y="2689826"/>
                  <a:pt x="650549" y="1133920"/>
                  <a:pt x="895787" y="635223"/>
                </a:cubicBezTo>
                <a:cubicBezTo>
                  <a:pt x="1141025" y="136526"/>
                  <a:pt x="1147366" y="-5803"/>
                  <a:pt x="1475758" y="179"/>
                </a:cubicBezTo>
                <a:lnTo>
                  <a:pt x="4899563" y="9291"/>
                </a:lnTo>
                <a:cubicBezTo>
                  <a:pt x="5179532" y="11928"/>
                  <a:pt x="5236055" y="215991"/>
                  <a:pt x="5262526" y="319740"/>
                </a:cubicBezTo>
              </a:path>
            </a:pathLst>
          </a:cu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a:spLocks noChangeArrowheads="1"/>
          </p:cNvSpPr>
          <p:nvPr/>
        </p:nvSpPr>
        <p:spPr bwMode="auto">
          <a:xfrm>
            <a:off x="1191895" y="165735"/>
            <a:ext cx="2012315"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b="1" dirty="0">
                <a:solidFill>
                  <a:schemeClr val="tx1">
                    <a:lumMod val="75000"/>
                    <a:lumOff val="25000"/>
                  </a:schemeClr>
                </a:solidFill>
                <a:latin typeface="Arial" panose="020B0604020202020204" pitchFamily="34" charset="0"/>
                <a:cs typeface="Arial" panose="020B0604020202020204" pitchFamily="34" charset="0"/>
                <a:sym typeface="Impact" panose="020B0806030902050204" pitchFamily="34" charset="0"/>
              </a:rPr>
              <a:t>研究结论</a:t>
            </a:r>
            <a:endParaRPr lang="zh-CN" altLang="en-US"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grpSp>
        <p:nvGrpSpPr>
          <p:cNvPr id="49" name="组合 48"/>
          <p:cNvGrpSpPr/>
          <p:nvPr/>
        </p:nvGrpSpPr>
        <p:grpSpPr>
          <a:xfrm>
            <a:off x="3620671" y="2938344"/>
            <a:ext cx="7092001" cy="3492001"/>
            <a:chOff x="3647341" y="2473570"/>
            <a:chExt cx="7092001" cy="3492001"/>
          </a:xfrm>
        </p:grpSpPr>
        <p:grpSp>
          <p:nvGrpSpPr>
            <p:cNvPr id="5" name="组合 4"/>
            <p:cNvGrpSpPr>
              <a:grpSpLocks noChangeAspect="1"/>
            </p:cNvGrpSpPr>
            <p:nvPr/>
          </p:nvGrpSpPr>
          <p:grpSpPr>
            <a:xfrm>
              <a:off x="3647341" y="2473570"/>
              <a:ext cx="7092001" cy="3492001"/>
              <a:chOff x="1004510" y="1497031"/>
              <a:chExt cx="2597197" cy="1787244"/>
            </a:xfrm>
          </p:grpSpPr>
          <p:sp>
            <p:nvSpPr>
              <p:cNvPr id="6" name="矩形 5"/>
              <p:cNvSpPr/>
              <p:nvPr/>
            </p:nvSpPr>
            <p:spPr>
              <a:xfrm>
                <a:off x="1004510" y="1497031"/>
                <a:ext cx="2597197" cy="1787244"/>
              </a:xfrm>
              <a:prstGeom prst="rect">
                <a:avLst/>
              </a:prstGeom>
              <a:gradFill rotWithShape="1">
                <a:gsLst>
                  <a:gs pos="72000">
                    <a:srgbClr val="EEEEEE"/>
                  </a:gs>
                  <a:gs pos="100000">
                    <a:srgbClr val="F9F9F9"/>
                  </a:gs>
                  <a:gs pos="10000">
                    <a:schemeClr val="bg1">
                      <a:lumMod val="85000"/>
                    </a:schemeClr>
                  </a:gs>
                </a:gsLst>
                <a:lin ang="7800000" scaled="0"/>
              </a:gradFill>
              <a:ln w="31750">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7" name="矩形 6"/>
              <p:cNvSpPr/>
              <p:nvPr/>
            </p:nvSpPr>
            <p:spPr>
              <a:xfrm>
                <a:off x="1070429" y="1589157"/>
                <a:ext cx="2465359" cy="1602992"/>
              </a:xfrm>
              <a:prstGeom prst="rect">
                <a:avLst/>
              </a:prstGeom>
              <a:solidFill>
                <a:schemeClr val="bg1">
                  <a:lumMod val="95000"/>
                </a:schemeClr>
              </a:solidFill>
              <a:ln w="31750">
                <a:gradFill>
                  <a:gsLst>
                    <a:gs pos="42000">
                      <a:srgbClr val="979797"/>
                    </a:gs>
                    <a:gs pos="0">
                      <a:schemeClr val="bg1">
                        <a:lumMod val="50000"/>
                      </a:schemeClr>
                    </a:gs>
                    <a:gs pos="60000">
                      <a:schemeClr val="bg1">
                        <a:lumMod val="95000"/>
                      </a:schemeClr>
                    </a:gs>
                    <a:gs pos="100000">
                      <a:schemeClr val="bg1"/>
                    </a:gs>
                  </a:gsLst>
                  <a:lin ang="7500000" scaled="0"/>
                </a:gradFill>
              </a:ln>
              <a:effectLst>
                <a:innerShdw blurRad="38100" dist="63500" dir="18900000">
                  <a:prstClr val="black">
                    <a:alpha val="4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矩形 8"/>
            <p:cNvSpPr/>
            <p:nvPr/>
          </p:nvSpPr>
          <p:spPr>
            <a:xfrm>
              <a:off x="6131251" y="4039845"/>
              <a:ext cx="2124180" cy="428625"/>
            </a:xfrm>
            <a:prstGeom prst="rect">
              <a:avLst/>
            </a:prstGeom>
          </p:spPr>
          <p:txBody>
            <a:bodyPr wrap="square" lIns="91431" tIns="45716" rIns="91431" bIns="45716">
              <a:spAutoFit/>
            </a:bodyPr>
            <a:lstStyle/>
            <a:p>
              <a:pPr algn="ctr"/>
              <a:r>
                <a:rPr lang="zh-CN" altLang="en-US" sz="2200" b="1" dirty="0">
                  <a:solidFill>
                    <a:schemeClr val="tx1">
                      <a:lumMod val="75000"/>
                      <a:lumOff val="25000"/>
                    </a:schemeClr>
                  </a:solidFill>
                  <a:latin typeface="微软雅黑" panose="020B0503020204020204" pitchFamily="34" charset="-122"/>
                  <a:ea typeface="微软雅黑" panose="020B0503020204020204" pitchFamily="34" charset="-122"/>
                </a:rPr>
                <a:t>结论</a:t>
              </a:r>
            </a:p>
          </p:txBody>
        </p:sp>
        <p:sp>
          <p:nvSpPr>
            <p:cNvPr id="10" name="矩形 51"/>
            <p:cNvSpPr>
              <a:spLocks noChangeArrowheads="1"/>
            </p:cNvSpPr>
            <p:nvPr/>
          </p:nvSpPr>
          <p:spPr bwMode="auto">
            <a:xfrm>
              <a:off x="3827046" y="4500490"/>
              <a:ext cx="6641465" cy="1381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5" tIns="45719" rIns="91435"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lnSpc>
                  <a:spcPct val="120000"/>
                </a:lnSpc>
                <a:spcBef>
                  <a:spcPct val="0"/>
                </a:spcBef>
                <a:buNone/>
              </a:pPr>
              <a:r>
                <a:rPr lang="zh-CN" altLang="en-US" sz="1400" dirty="0">
                  <a:solidFill>
                    <a:schemeClr val="tx1">
                      <a:lumMod val="75000"/>
                      <a:lumOff val="25000"/>
                    </a:schemeClr>
                  </a:solidFill>
                  <a:sym typeface="微软雅黑" panose="020B0503020204020204" pitchFamily="34" charset="-122"/>
                </a:rPr>
                <a:t>①绝大多数岗位对实习的学历要求为本科及以上，极少岗位学历要求是大专以上</a:t>
              </a:r>
            </a:p>
            <a:p>
              <a:pPr algn="l">
                <a:lnSpc>
                  <a:spcPct val="120000"/>
                </a:lnSpc>
                <a:spcBef>
                  <a:spcPct val="0"/>
                </a:spcBef>
                <a:buNone/>
              </a:pPr>
              <a:r>
                <a:rPr lang="zh-CN" altLang="en-US" sz="1400" dirty="0">
                  <a:solidFill>
                    <a:schemeClr val="tx1">
                      <a:lumMod val="75000"/>
                      <a:lumOff val="25000"/>
                    </a:schemeClr>
                  </a:solidFill>
                  <a:sym typeface="微软雅黑" panose="020B0503020204020204" pitchFamily="34" charset="-122"/>
                </a:rPr>
                <a:t>②一线城市（北上广深）特别是北上提供岗位数量比其他城市多，北京占到提供岗位的近一半。</a:t>
              </a:r>
            </a:p>
            <a:p>
              <a:pPr algn="l">
                <a:lnSpc>
                  <a:spcPct val="120000"/>
                </a:lnSpc>
                <a:spcBef>
                  <a:spcPct val="0"/>
                </a:spcBef>
                <a:buNone/>
              </a:pPr>
              <a:r>
                <a:rPr lang="zh-CN" altLang="en-US" sz="1400" dirty="0">
                  <a:solidFill>
                    <a:schemeClr val="tx1">
                      <a:lumMod val="75000"/>
                      <a:lumOff val="25000"/>
                    </a:schemeClr>
                  </a:solidFill>
                  <a:sym typeface="微软雅黑" panose="020B0503020204020204" pitchFamily="34" charset="-122"/>
                </a:rPr>
                <a:t>③随着公司规模的扩大，实习岗位数量的占比反而会减少。</a:t>
              </a:r>
            </a:p>
            <a:p>
              <a:pPr algn="l">
                <a:lnSpc>
                  <a:spcPct val="120000"/>
                </a:lnSpc>
                <a:spcBef>
                  <a:spcPct val="0"/>
                </a:spcBef>
                <a:buNone/>
              </a:pPr>
              <a:r>
                <a:rPr lang="zh-CN" altLang="en-US" sz="1400" dirty="0">
                  <a:solidFill>
                    <a:schemeClr val="tx1">
                      <a:lumMod val="75000"/>
                      <a:lumOff val="25000"/>
                    </a:schemeClr>
                  </a:solidFill>
                  <a:sym typeface="微软雅黑" panose="020B0503020204020204" pitchFamily="34" charset="-122"/>
                </a:rPr>
                <a:t>④不同城市的岗位薪资不同，且实习岗位和工资存在紧密关系。</a:t>
              </a:r>
            </a:p>
          </p:txBody>
        </p:sp>
        <p:sp>
          <p:nvSpPr>
            <p:cNvPr id="11" name="Freeform 41"/>
            <p:cNvSpPr>
              <a:spLocks noEditPoints="1"/>
            </p:cNvSpPr>
            <p:nvPr/>
          </p:nvSpPr>
          <p:spPr bwMode="auto">
            <a:xfrm>
              <a:off x="6862348" y="3182292"/>
              <a:ext cx="661987" cy="531813"/>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accent1"/>
            </a:solidFill>
            <a:ln w="9525">
              <a:noFill/>
              <a:round/>
            </a:ln>
          </p:spPr>
          <p:txBody>
            <a:bodyPr/>
            <a:lstStyle/>
            <a:p>
              <a:pPr fontAlgn="auto">
                <a:spcBef>
                  <a:spcPts val="0"/>
                </a:spcBef>
                <a:spcAft>
                  <a:spcPts val="0"/>
                </a:spcAft>
                <a:defRPr/>
              </a:pPr>
              <a:endParaRPr lang="en-US" kern="0" dirty="0">
                <a:solidFill>
                  <a:sysClr val="windowText" lastClr="000000"/>
                </a:solidFill>
                <a:latin typeface="微软雅黑" panose="020B0503020204020204" pitchFamily="34" charset="-122"/>
                <a:ea typeface="微软雅黑" panose="020B0503020204020204" pitchFamily="34" charset="-122"/>
              </a:endParaRPr>
            </a:p>
          </p:txBody>
        </p:sp>
      </p:grpSp>
      <p:sp>
        <p:nvSpPr>
          <p:cNvPr id="39" name="任意多边形 38"/>
          <p:cNvSpPr/>
          <p:nvPr/>
        </p:nvSpPr>
        <p:spPr>
          <a:xfrm>
            <a:off x="6598314" y="1621399"/>
            <a:ext cx="566835" cy="558225"/>
          </a:xfrm>
          <a:custGeom>
            <a:avLst/>
            <a:gdLst>
              <a:gd name="connsiteX0" fmla="*/ 481389 w 962778"/>
              <a:gd name="connsiteY0" fmla="*/ 247864 h 948152"/>
              <a:gd name="connsiteX1" fmla="*/ 247389 w 962778"/>
              <a:gd name="connsiteY1" fmla="*/ 481864 h 948152"/>
              <a:gd name="connsiteX2" fmla="*/ 481389 w 962778"/>
              <a:gd name="connsiteY2" fmla="*/ 715864 h 948152"/>
              <a:gd name="connsiteX3" fmla="*/ 715389 w 962778"/>
              <a:gd name="connsiteY3" fmla="*/ 481864 h 948152"/>
              <a:gd name="connsiteX4" fmla="*/ 481389 w 962778"/>
              <a:gd name="connsiteY4" fmla="*/ 247864 h 948152"/>
              <a:gd name="connsiteX5" fmla="*/ 441966 w 962778"/>
              <a:gd name="connsiteY5" fmla="*/ 0 h 948152"/>
              <a:gd name="connsiteX6" fmla="*/ 520813 w 962778"/>
              <a:gd name="connsiteY6" fmla="*/ 0 h 948152"/>
              <a:gd name="connsiteX7" fmla="*/ 537949 w 962778"/>
              <a:gd name="connsiteY7" fmla="*/ 97200 h 948152"/>
              <a:gd name="connsiteX8" fmla="*/ 685319 w 962778"/>
              <a:gd name="connsiteY8" fmla="*/ 150838 h 948152"/>
              <a:gd name="connsiteX9" fmla="*/ 760925 w 962778"/>
              <a:gd name="connsiteY9" fmla="*/ 87394 h 948152"/>
              <a:gd name="connsiteX10" fmla="*/ 821326 w 962778"/>
              <a:gd name="connsiteY10" fmla="*/ 138076 h 948152"/>
              <a:gd name="connsiteX11" fmla="*/ 771974 w 962778"/>
              <a:gd name="connsiteY11" fmla="*/ 223551 h 948152"/>
              <a:gd name="connsiteX12" fmla="*/ 850387 w 962778"/>
              <a:gd name="connsiteY12" fmla="*/ 359367 h 948152"/>
              <a:gd name="connsiteX13" fmla="*/ 949087 w 962778"/>
              <a:gd name="connsiteY13" fmla="*/ 359364 h 948152"/>
              <a:gd name="connsiteX14" fmla="*/ 962778 w 962778"/>
              <a:gd name="connsiteY14" fmla="*/ 437014 h 948152"/>
              <a:gd name="connsiteX15" fmla="*/ 870031 w 962778"/>
              <a:gd name="connsiteY15" fmla="*/ 470769 h 948152"/>
              <a:gd name="connsiteX16" fmla="*/ 842798 w 962778"/>
              <a:gd name="connsiteY16" fmla="*/ 625214 h 948152"/>
              <a:gd name="connsiteX17" fmla="*/ 918407 w 962778"/>
              <a:gd name="connsiteY17" fmla="*/ 688654 h 948152"/>
              <a:gd name="connsiteX18" fmla="*/ 878984 w 962778"/>
              <a:gd name="connsiteY18" fmla="*/ 756938 h 948152"/>
              <a:gd name="connsiteX19" fmla="*/ 786238 w 962778"/>
              <a:gd name="connsiteY19" fmla="*/ 723179 h 948152"/>
              <a:gd name="connsiteX20" fmla="*/ 666101 w 962778"/>
              <a:gd name="connsiteY20" fmla="*/ 823985 h 948152"/>
              <a:gd name="connsiteX21" fmla="*/ 683243 w 962778"/>
              <a:gd name="connsiteY21" fmla="*/ 921184 h 948152"/>
              <a:gd name="connsiteX22" fmla="*/ 609150 w 962778"/>
              <a:gd name="connsiteY22" fmla="*/ 948152 h 948152"/>
              <a:gd name="connsiteX23" fmla="*/ 559803 w 962778"/>
              <a:gd name="connsiteY23" fmla="*/ 862675 h 948152"/>
              <a:gd name="connsiteX24" fmla="*/ 402975 w 962778"/>
              <a:gd name="connsiteY24" fmla="*/ 862675 h 948152"/>
              <a:gd name="connsiteX25" fmla="*/ 353628 w 962778"/>
              <a:gd name="connsiteY25" fmla="*/ 948152 h 948152"/>
              <a:gd name="connsiteX26" fmla="*/ 279536 w 962778"/>
              <a:gd name="connsiteY26" fmla="*/ 921184 h 948152"/>
              <a:gd name="connsiteX27" fmla="*/ 296677 w 962778"/>
              <a:gd name="connsiteY27" fmla="*/ 823985 h 948152"/>
              <a:gd name="connsiteX28" fmla="*/ 176541 w 962778"/>
              <a:gd name="connsiteY28" fmla="*/ 723179 h 948152"/>
              <a:gd name="connsiteX29" fmla="*/ 83794 w 962778"/>
              <a:gd name="connsiteY29" fmla="*/ 756938 h 948152"/>
              <a:gd name="connsiteX30" fmla="*/ 44371 w 962778"/>
              <a:gd name="connsiteY30" fmla="*/ 688654 h 948152"/>
              <a:gd name="connsiteX31" fmla="*/ 119980 w 962778"/>
              <a:gd name="connsiteY31" fmla="*/ 625214 h 948152"/>
              <a:gd name="connsiteX32" fmla="*/ 92747 w 962778"/>
              <a:gd name="connsiteY32" fmla="*/ 470769 h 948152"/>
              <a:gd name="connsiteX33" fmla="*/ 0 w 962778"/>
              <a:gd name="connsiteY33" fmla="*/ 437014 h 948152"/>
              <a:gd name="connsiteX34" fmla="*/ 13691 w 962778"/>
              <a:gd name="connsiteY34" fmla="*/ 359364 h 948152"/>
              <a:gd name="connsiteX35" fmla="*/ 112390 w 962778"/>
              <a:gd name="connsiteY35" fmla="*/ 359367 h 948152"/>
              <a:gd name="connsiteX36" fmla="*/ 190804 w 962778"/>
              <a:gd name="connsiteY36" fmla="*/ 223551 h 948152"/>
              <a:gd name="connsiteX37" fmla="*/ 141453 w 962778"/>
              <a:gd name="connsiteY37" fmla="*/ 138076 h 948152"/>
              <a:gd name="connsiteX38" fmla="*/ 201853 w 962778"/>
              <a:gd name="connsiteY38" fmla="*/ 87394 h 948152"/>
              <a:gd name="connsiteX39" fmla="*/ 277459 w 962778"/>
              <a:gd name="connsiteY39" fmla="*/ 150838 h 948152"/>
              <a:gd name="connsiteX40" fmla="*/ 424829 w 962778"/>
              <a:gd name="connsiteY40" fmla="*/ 97200 h 94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62778" h="948152">
                <a:moveTo>
                  <a:pt x="481389" y="247864"/>
                </a:moveTo>
                <a:cubicBezTo>
                  <a:pt x="352154" y="247864"/>
                  <a:pt x="247389" y="352629"/>
                  <a:pt x="247389" y="481864"/>
                </a:cubicBezTo>
                <a:cubicBezTo>
                  <a:pt x="247389" y="611099"/>
                  <a:pt x="352154" y="715864"/>
                  <a:pt x="481389" y="715864"/>
                </a:cubicBezTo>
                <a:cubicBezTo>
                  <a:pt x="610624" y="715864"/>
                  <a:pt x="715389" y="611099"/>
                  <a:pt x="715389" y="481864"/>
                </a:cubicBezTo>
                <a:cubicBezTo>
                  <a:pt x="715389" y="352629"/>
                  <a:pt x="610624" y="247864"/>
                  <a:pt x="481389" y="247864"/>
                </a:cubicBezTo>
                <a:close/>
                <a:moveTo>
                  <a:pt x="441966" y="0"/>
                </a:moveTo>
                <a:lnTo>
                  <a:pt x="520813" y="0"/>
                </a:lnTo>
                <a:lnTo>
                  <a:pt x="537949" y="97200"/>
                </a:lnTo>
                <a:cubicBezTo>
                  <a:pt x="590206" y="104884"/>
                  <a:pt x="640349" y="123134"/>
                  <a:pt x="685319" y="150838"/>
                </a:cubicBezTo>
                <a:lnTo>
                  <a:pt x="760925" y="87394"/>
                </a:lnTo>
                <a:lnTo>
                  <a:pt x="821326" y="138076"/>
                </a:lnTo>
                <a:lnTo>
                  <a:pt x="771974" y="223551"/>
                </a:lnTo>
                <a:cubicBezTo>
                  <a:pt x="807066" y="263027"/>
                  <a:pt x="833746" y="309238"/>
                  <a:pt x="850387" y="359367"/>
                </a:cubicBezTo>
                <a:lnTo>
                  <a:pt x="949087" y="359364"/>
                </a:lnTo>
                <a:lnTo>
                  <a:pt x="962778" y="437014"/>
                </a:lnTo>
                <a:lnTo>
                  <a:pt x="870031" y="470769"/>
                </a:lnTo>
                <a:cubicBezTo>
                  <a:pt x="871538" y="523566"/>
                  <a:pt x="862272" y="576116"/>
                  <a:pt x="842798" y="625214"/>
                </a:cubicBezTo>
                <a:lnTo>
                  <a:pt x="918407" y="688654"/>
                </a:lnTo>
                <a:lnTo>
                  <a:pt x="878984" y="756938"/>
                </a:lnTo>
                <a:lnTo>
                  <a:pt x="786238" y="723179"/>
                </a:lnTo>
                <a:cubicBezTo>
                  <a:pt x="753456" y="764593"/>
                  <a:pt x="712578" y="798892"/>
                  <a:pt x="666101" y="823985"/>
                </a:cubicBezTo>
                <a:lnTo>
                  <a:pt x="683243" y="921184"/>
                </a:lnTo>
                <a:lnTo>
                  <a:pt x="609150" y="948152"/>
                </a:lnTo>
                <a:lnTo>
                  <a:pt x="559803" y="862675"/>
                </a:lnTo>
                <a:cubicBezTo>
                  <a:pt x="508070" y="873327"/>
                  <a:pt x="454708" y="873327"/>
                  <a:pt x="402975" y="862675"/>
                </a:cubicBezTo>
                <a:lnTo>
                  <a:pt x="353628" y="948152"/>
                </a:lnTo>
                <a:lnTo>
                  <a:pt x="279536" y="921184"/>
                </a:lnTo>
                <a:lnTo>
                  <a:pt x="296677" y="823985"/>
                </a:lnTo>
                <a:cubicBezTo>
                  <a:pt x="250200" y="798892"/>
                  <a:pt x="209323" y="764592"/>
                  <a:pt x="176541" y="723179"/>
                </a:cubicBezTo>
                <a:lnTo>
                  <a:pt x="83794" y="756938"/>
                </a:lnTo>
                <a:lnTo>
                  <a:pt x="44371" y="688654"/>
                </a:lnTo>
                <a:lnTo>
                  <a:pt x="119980" y="625214"/>
                </a:lnTo>
                <a:cubicBezTo>
                  <a:pt x="100506" y="576116"/>
                  <a:pt x="91240" y="523566"/>
                  <a:pt x="92747" y="470769"/>
                </a:cubicBezTo>
                <a:lnTo>
                  <a:pt x="0" y="437014"/>
                </a:lnTo>
                <a:lnTo>
                  <a:pt x="13691" y="359364"/>
                </a:lnTo>
                <a:lnTo>
                  <a:pt x="112390" y="359367"/>
                </a:lnTo>
                <a:cubicBezTo>
                  <a:pt x="129032" y="309238"/>
                  <a:pt x="155712" y="263026"/>
                  <a:pt x="190804" y="223551"/>
                </a:cubicBezTo>
                <a:lnTo>
                  <a:pt x="141453" y="138076"/>
                </a:lnTo>
                <a:lnTo>
                  <a:pt x="201853" y="87394"/>
                </a:lnTo>
                <a:lnTo>
                  <a:pt x="277459" y="150838"/>
                </a:lnTo>
                <a:cubicBezTo>
                  <a:pt x="322429" y="123134"/>
                  <a:pt x="372572" y="104884"/>
                  <a:pt x="424829" y="97200"/>
                </a:cubicBezTo>
                <a:close/>
              </a:path>
            </a:pathLst>
          </a:custGeom>
          <a:gradFill flip="none" rotWithShape="1">
            <a:gsLst>
              <a:gs pos="0">
                <a:srgbClr val="C4C4C4"/>
              </a:gs>
              <a:gs pos="68000">
                <a:schemeClr val="bg1"/>
              </a:gs>
            </a:gsLst>
            <a:lin ang="16800000" scaled="0"/>
            <a:tileRect/>
          </a:gradFill>
          <a:ln w="19050" cap="flat" cmpd="sng" algn="ctr">
            <a:noFill/>
            <a:prstDash val="solid"/>
          </a:ln>
          <a:effectLst>
            <a:outerShdw blurRad="114300" dist="38100" dir="8400000" algn="r" rotWithShape="0">
              <a:prstClr val="black">
                <a:alpha val="40000"/>
              </a:prstClr>
            </a:outerShdw>
          </a:effectLst>
          <a:scene3d>
            <a:camera prst="orthographicFront">
              <a:rot lat="0" lon="0" rev="0"/>
            </a:camera>
            <a:lightRig rig="glow" dir="t">
              <a:rot lat="0" lon="0" rev="4800000"/>
            </a:lightRig>
          </a:scene3d>
          <a:sp3d prstMaterial="matte"/>
        </p:spPr>
        <p:txBody>
          <a:bodyPr spcFirstLastPara="0" vert="horz" wrap="square" lIns="501445" tIns="575655" rIns="501445" bIns="614746" numCol="1" spcCol="1270" anchor="ctr" anchorCtr="0">
            <a:noAutofit/>
          </a:bodyPr>
          <a:lstStyle/>
          <a:p>
            <a:pPr algn="ctr" defTabSz="1822450">
              <a:lnSpc>
                <a:spcPct val="90000"/>
              </a:lnSpc>
              <a:spcBef>
                <a:spcPct val="0"/>
              </a:spcBef>
              <a:spcAft>
                <a:spcPct val="35000"/>
              </a:spcAft>
            </a:pPr>
            <a:endParaRPr lang="en-US" sz="4100" dirty="0">
              <a:solidFill>
                <a:sysClr val="window" lastClr="FFFFFF"/>
              </a:solidFill>
              <a:latin typeface="Impact" panose="020B0806030902050204" pitchFamily="34" charset="0"/>
            </a:endParaRPr>
          </a:p>
        </p:txBody>
      </p:sp>
      <p:sp>
        <p:nvSpPr>
          <p:cNvPr id="40" name="任意多边形 39"/>
          <p:cNvSpPr/>
          <p:nvPr/>
        </p:nvSpPr>
        <p:spPr>
          <a:xfrm>
            <a:off x="2941017" y="1621399"/>
            <a:ext cx="566835" cy="558225"/>
          </a:xfrm>
          <a:custGeom>
            <a:avLst/>
            <a:gdLst>
              <a:gd name="connsiteX0" fmla="*/ 481389 w 962778"/>
              <a:gd name="connsiteY0" fmla="*/ 247864 h 948152"/>
              <a:gd name="connsiteX1" fmla="*/ 247389 w 962778"/>
              <a:gd name="connsiteY1" fmla="*/ 481864 h 948152"/>
              <a:gd name="connsiteX2" fmla="*/ 481389 w 962778"/>
              <a:gd name="connsiteY2" fmla="*/ 715864 h 948152"/>
              <a:gd name="connsiteX3" fmla="*/ 715389 w 962778"/>
              <a:gd name="connsiteY3" fmla="*/ 481864 h 948152"/>
              <a:gd name="connsiteX4" fmla="*/ 481389 w 962778"/>
              <a:gd name="connsiteY4" fmla="*/ 247864 h 948152"/>
              <a:gd name="connsiteX5" fmla="*/ 441966 w 962778"/>
              <a:gd name="connsiteY5" fmla="*/ 0 h 948152"/>
              <a:gd name="connsiteX6" fmla="*/ 520813 w 962778"/>
              <a:gd name="connsiteY6" fmla="*/ 0 h 948152"/>
              <a:gd name="connsiteX7" fmla="*/ 537949 w 962778"/>
              <a:gd name="connsiteY7" fmla="*/ 97200 h 948152"/>
              <a:gd name="connsiteX8" fmla="*/ 685319 w 962778"/>
              <a:gd name="connsiteY8" fmla="*/ 150838 h 948152"/>
              <a:gd name="connsiteX9" fmla="*/ 760925 w 962778"/>
              <a:gd name="connsiteY9" fmla="*/ 87394 h 948152"/>
              <a:gd name="connsiteX10" fmla="*/ 821326 w 962778"/>
              <a:gd name="connsiteY10" fmla="*/ 138076 h 948152"/>
              <a:gd name="connsiteX11" fmla="*/ 771974 w 962778"/>
              <a:gd name="connsiteY11" fmla="*/ 223551 h 948152"/>
              <a:gd name="connsiteX12" fmla="*/ 850387 w 962778"/>
              <a:gd name="connsiteY12" fmla="*/ 359367 h 948152"/>
              <a:gd name="connsiteX13" fmla="*/ 949087 w 962778"/>
              <a:gd name="connsiteY13" fmla="*/ 359364 h 948152"/>
              <a:gd name="connsiteX14" fmla="*/ 962778 w 962778"/>
              <a:gd name="connsiteY14" fmla="*/ 437014 h 948152"/>
              <a:gd name="connsiteX15" fmla="*/ 870031 w 962778"/>
              <a:gd name="connsiteY15" fmla="*/ 470769 h 948152"/>
              <a:gd name="connsiteX16" fmla="*/ 842798 w 962778"/>
              <a:gd name="connsiteY16" fmla="*/ 625214 h 948152"/>
              <a:gd name="connsiteX17" fmla="*/ 918407 w 962778"/>
              <a:gd name="connsiteY17" fmla="*/ 688654 h 948152"/>
              <a:gd name="connsiteX18" fmla="*/ 878984 w 962778"/>
              <a:gd name="connsiteY18" fmla="*/ 756938 h 948152"/>
              <a:gd name="connsiteX19" fmla="*/ 786238 w 962778"/>
              <a:gd name="connsiteY19" fmla="*/ 723179 h 948152"/>
              <a:gd name="connsiteX20" fmla="*/ 666101 w 962778"/>
              <a:gd name="connsiteY20" fmla="*/ 823985 h 948152"/>
              <a:gd name="connsiteX21" fmla="*/ 683243 w 962778"/>
              <a:gd name="connsiteY21" fmla="*/ 921184 h 948152"/>
              <a:gd name="connsiteX22" fmla="*/ 609150 w 962778"/>
              <a:gd name="connsiteY22" fmla="*/ 948152 h 948152"/>
              <a:gd name="connsiteX23" fmla="*/ 559803 w 962778"/>
              <a:gd name="connsiteY23" fmla="*/ 862675 h 948152"/>
              <a:gd name="connsiteX24" fmla="*/ 402975 w 962778"/>
              <a:gd name="connsiteY24" fmla="*/ 862675 h 948152"/>
              <a:gd name="connsiteX25" fmla="*/ 353628 w 962778"/>
              <a:gd name="connsiteY25" fmla="*/ 948152 h 948152"/>
              <a:gd name="connsiteX26" fmla="*/ 279536 w 962778"/>
              <a:gd name="connsiteY26" fmla="*/ 921184 h 948152"/>
              <a:gd name="connsiteX27" fmla="*/ 296677 w 962778"/>
              <a:gd name="connsiteY27" fmla="*/ 823985 h 948152"/>
              <a:gd name="connsiteX28" fmla="*/ 176541 w 962778"/>
              <a:gd name="connsiteY28" fmla="*/ 723179 h 948152"/>
              <a:gd name="connsiteX29" fmla="*/ 83794 w 962778"/>
              <a:gd name="connsiteY29" fmla="*/ 756938 h 948152"/>
              <a:gd name="connsiteX30" fmla="*/ 44371 w 962778"/>
              <a:gd name="connsiteY30" fmla="*/ 688654 h 948152"/>
              <a:gd name="connsiteX31" fmla="*/ 119980 w 962778"/>
              <a:gd name="connsiteY31" fmla="*/ 625214 h 948152"/>
              <a:gd name="connsiteX32" fmla="*/ 92747 w 962778"/>
              <a:gd name="connsiteY32" fmla="*/ 470769 h 948152"/>
              <a:gd name="connsiteX33" fmla="*/ 0 w 962778"/>
              <a:gd name="connsiteY33" fmla="*/ 437014 h 948152"/>
              <a:gd name="connsiteX34" fmla="*/ 13691 w 962778"/>
              <a:gd name="connsiteY34" fmla="*/ 359364 h 948152"/>
              <a:gd name="connsiteX35" fmla="*/ 112390 w 962778"/>
              <a:gd name="connsiteY35" fmla="*/ 359367 h 948152"/>
              <a:gd name="connsiteX36" fmla="*/ 190804 w 962778"/>
              <a:gd name="connsiteY36" fmla="*/ 223551 h 948152"/>
              <a:gd name="connsiteX37" fmla="*/ 141453 w 962778"/>
              <a:gd name="connsiteY37" fmla="*/ 138076 h 948152"/>
              <a:gd name="connsiteX38" fmla="*/ 201853 w 962778"/>
              <a:gd name="connsiteY38" fmla="*/ 87394 h 948152"/>
              <a:gd name="connsiteX39" fmla="*/ 277459 w 962778"/>
              <a:gd name="connsiteY39" fmla="*/ 150838 h 948152"/>
              <a:gd name="connsiteX40" fmla="*/ 424829 w 962778"/>
              <a:gd name="connsiteY40" fmla="*/ 97200 h 94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62778" h="948152">
                <a:moveTo>
                  <a:pt x="481389" y="247864"/>
                </a:moveTo>
                <a:cubicBezTo>
                  <a:pt x="352154" y="247864"/>
                  <a:pt x="247389" y="352629"/>
                  <a:pt x="247389" y="481864"/>
                </a:cubicBezTo>
                <a:cubicBezTo>
                  <a:pt x="247389" y="611099"/>
                  <a:pt x="352154" y="715864"/>
                  <a:pt x="481389" y="715864"/>
                </a:cubicBezTo>
                <a:cubicBezTo>
                  <a:pt x="610624" y="715864"/>
                  <a:pt x="715389" y="611099"/>
                  <a:pt x="715389" y="481864"/>
                </a:cubicBezTo>
                <a:cubicBezTo>
                  <a:pt x="715389" y="352629"/>
                  <a:pt x="610624" y="247864"/>
                  <a:pt x="481389" y="247864"/>
                </a:cubicBezTo>
                <a:close/>
                <a:moveTo>
                  <a:pt x="441966" y="0"/>
                </a:moveTo>
                <a:lnTo>
                  <a:pt x="520813" y="0"/>
                </a:lnTo>
                <a:lnTo>
                  <a:pt x="537949" y="97200"/>
                </a:lnTo>
                <a:cubicBezTo>
                  <a:pt x="590206" y="104884"/>
                  <a:pt x="640349" y="123134"/>
                  <a:pt x="685319" y="150838"/>
                </a:cubicBezTo>
                <a:lnTo>
                  <a:pt x="760925" y="87394"/>
                </a:lnTo>
                <a:lnTo>
                  <a:pt x="821326" y="138076"/>
                </a:lnTo>
                <a:lnTo>
                  <a:pt x="771974" y="223551"/>
                </a:lnTo>
                <a:cubicBezTo>
                  <a:pt x="807066" y="263027"/>
                  <a:pt x="833746" y="309238"/>
                  <a:pt x="850387" y="359367"/>
                </a:cubicBezTo>
                <a:lnTo>
                  <a:pt x="949087" y="359364"/>
                </a:lnTo>
                <a:lnTo>
                  <a:pt x="962778" y="437014"/>
                </a:lnTo>
                <a:lnTo>
                  <a:pt x="870031" y="470769"/>
                </a:lnTo>
                <a:cubicBezTo>
                  <a:pt x="871538" y="523566"/>
                  <a:pt x="862272" y="576116"/>
                  <a:pt x="842798" y="625214"/>
                </a:cubicBezTo>
                <a:lnTo>
                  <a:pt x="918407" y="688654"/>
                </a:lnTo>
                <a:lnTo>
                  <a:pt x="878984" y="756938"/>
                </a:lnTo>
                <a:lnTo>
                  <a:pt x="786238" y="723179"/>
                </a:lnTo>
                <a:cubicBezTo>
                  <a:pt x="753456" y="764593"/>
                  <a:pt x="712578" y="798892"/>
                  <a:pt x="666101" y="823985"/>
                </a:cubicBezTo>
                <a:lnTo>
                  <a:pt x="683243" y="921184"/>
                </a:lnTo>
                <a:lnTo>
                  <a:pt x="609150" y="948152"/>
                </a:lnTo>
                <a:lnTo>
                  <a:pt x="559803" y="862675"/>
                </a:lnTo>
                <a:cubicBezTo>
                  <a:pt x="508070" y="873327"/>
                  <a:pt x="454708" y="873327"/>
                  <a:pt x="402975" y="862675"/>
                </a:cubicBezTo>
                <a:lnTo>
                  <a:pt x="353628" y="948152"/>
                </a:lnTo>
                <a:lnTo>
                  <a:pt x="279536" y="921184"/>
                </a:lnTo>
                <a:lnTo>
                  <a:pt x="296677" y="823985"/>
                </a:lnTo>
                <a:cubicBezTo>
                  <a:pt x="250200" y="798892"/>
                  <a:pt x="209323" y="764592"/>
                  <a:pt x="176541" y="723179"/>
                </a:cubicBezTo>
                <a:lnTo>
                  <a:pt x="83794" y="756938"/>
                </a:lnTo>
                <a:lnTo>
                  <a:pt x="44371" y="688654"/>
                </a:lnTo>
                <a:lnTo>
                  <a:pt x="119980" y="625214"/>
                </a:lnTo>
                <a:cubicBezTo>
                  <a:pt x="100506" y="576116"/>
                  <a:pt x="91240" y="523566"/>
                  <a:pt x="92747" y="470769"/>
                </a:cubicBezTo>
                <a:lnTo>
                  <a:pt x="0" y="437014"/>
                </a:lnTo>
                <a:lnTo>
                  <a:pt x="13691" y="359364"/>
                </a:lnTo>
                <a:lnTo>
                  <a:pt x="112390" y="359367"/>
                </a:lnTo>
                <a:cubicBezTo>
                  <a:pt x="129032" y="309238"/>
                  <a:pt x="155712" y="263026"/>
                  <a:pt x="190804" y="223551"/>
                </a:cubicBezTo>
                <a:lnTo>
                  <a:pt x="141453" y="138076"/>
                </a:lnTo>
                <a:lnTo>
                  <a:pt x="201853" y="87394"/>
                </a:lnTo>
                <a:lnTo>
                  <a:pt x="277459" y="150838"/>
                </a:lnTo>
                <a:cubicBezTo>
                  <a:pt x="322429" y="123134"/>
                  <a:pt x="372572" y="104884"/>
                  <a:pt x="424829" y="97200"/>
                </a:cubicBezTo>
                <a:close/>
              </a:path>
            </a:pathLst>
          </a:custGeom>
          <a:gradFill flip="none" rotWithShape="1">
            <a:gsLst>
              <a:gs pos="0">
                <a:srgbClr val="C4C4C4"/>
              </a:gs>
              <a:gs pos="68000">
                <a:schemeClr val="bg1"/>
              </a:gs>
            </a:gsLst>
            <a:lin ang="16800000" scaled="0"/>
            <a:tileRect/>
          </a:gradFill>
          <a:ln w="19050" cap="flat" cmpd="sng" algn="ctr">
            <a:noFill/>
            <a:prstDash val="solid"/>
          </a:ln>
          <a:effectLst>
            <a:outerShdw blurRad="114300" dist="38100" dir="8400000" algn="r" rotWithShape="0">
              <a:prstClr val="black">
                <a:alpha val="40000"/>
              </a:prstClr>
            </a:outerShdw>
          </a:effectLst>
          <a:scene3d>
            <a:camera prst="orthographicFront">
              <a:rot lat="0" lon="0" rev="0"/>
            </a:camera>
            <a:lightRig rig="glow" dir="t">
              <a:rot lat="0" lon="0" rev="4800000"/>
            </a:lightRig>
          </a:scene3d>
          <a:sp3d prstMaterial="matte"/>
        </p:spPr>
        <p:txBody>
          <a:bodyPr spcFirstLastPara="0" vert="horz" wrap="square" lIns="501445" tIns="575655" rIns="501445" bIns="614746" numCol="1" spcCol="1270" anchor="ctr" anchorCtr="0">
            <a:noAutofit/>
          </a:bodyPr>
          <a:lstStyle/>
          <a:p>
            <a:pPr algn="ctr" defTabSz="1822450">
              <a:lnSpc>
                <a:spcPct val="90000"/>
              </a:lnSpc>
              <a:spcBef>
                <a:spcPct val="0"/>
              </a:spcBef>
              <a:spcAft>
                <a:spcPct val="35000"/>
              </a:spcAft>
            </a:pPr>
            <a:endParaRPr lang="en-US" sz="4100" dirty="0">
              <a:solidFill>
                <a:sysClr val="window" lastClr="FFFFFF"/>
              </a:solidFill>
              <a:latin typeface="Impact" panose="020B0806030902050204" pitchFamily="34" charset="0"/>
            </a:endParaRPr>
          </a:p>
        </p:txBody>
      </p:sp>
      <p:sp>
        <p:nvSpPr>
          <p:cNvPr id="43" name="任意多边形 42"/>
          <p:cNvSpPr/>
          <p:nvPr/>
        </p:nvSpPr>
        <p:spPr bwMode="auto">
          <a:xfrm>
            <a:off x="1378040" y="4606298"/>
            <a:ext cx="670355" cy="1292745"/>
          </a:xfrm>
          <a:custGeom>
            <a:avLst/>
            <a:gdLst>
              <a:gd name="connsiteX0" fmla="*/ 371599 w 670355"/>
              <a:gd name="connsiteY0" fmla="*/ 1615 h 1292937"/>
              <a:gd name="connsiteX1" fmla="*/ 402505 w 670355"/>
              <a:gd name="connsiteY1" fmla="*/ 14283 h 1292937"/>
              <a:gd name="connsiteX2" fmla="*/ 447459 w 670355"/>
              <a:gd name="connsiteY2" fmla="*/ 63078 h 1292937"/>
              <a:gd name="connsiteX3" fmla="*/ 439966 w 670355"/>
              <a:gd name="connsiteY3" fmla="*/ 126888 h 1292937"/>
              <a:gd name="connsiteX4" fmla="*/ 432474 w 670355"/>
              <a:gd name="connsiteY4" fmla="*/ 156916 h 1292937"/>
              <a:gd name="connsiteX5" fmla="*/ 417489 w 670355"/>
              <a:gd name="connsiteY5" fmla="*/ 216972 h 1292937"/>
              <a:gd name="connsiteX6" fmla="*/ 402505 w 670355"/>
              <a:gd name="connsiteY6" fmla="*/ 292042 h 1292937"/>
              <a:gd name="connsiteX7" fmla="*/ 424982 w 670355"/>
              <a:gd name="connsiteY7" fmla="*/ 348344 h 1292937"/>
              <a:gd name="connsiteX8" fmla="*/ 458697 w 670355"/>
              <a:gd name="connsiteY8" fmla="*/ 430921 h 1292937"/>
              <a:gd name="connsiteX9" fmla="*/ 466190 w 670355"/>
              <a:gd name="connsiteY9" fmla="*/ 430921 h 1292937"/>
              <a:gd name="connsiteX10" fmla="*/ 481174 w 670355"/>
              <a:gd name="connsiteY10" fmla="*/ 415907 h 1292937"/>
              <a:gd name="connsiteX11" fmla="*/ 496159 w 670355"/>
              <a:gd name="connsiteY11" fmla="*/ 370865 h 1292937"/>
              <a:gd name="connsiteX12" fmla="*/ 507397 w 670355"/>
              <a:gd name="connsiteY12" fmla="*/ 374618 h 1292937"/>
              <a:gd name="connsiteX13" fmla="*/ 507397 w 670355"/>
              <a:gd name="connsiteY13" fmla="*/ 367111 h 1292937"/>
              <a:gd name="connsiteX14" fmla="*/ 511144 w 670355"/>
              <a:gd name="connsiteY14" fmla="*/ 370865 h 1292937"/>
              <a:gd name="connsiteX15" fmla="*/ 511144 w 670355"/>
              <a:gd name="connsiteY15" fmla="*/ 363358 h 1292937"/>
              <a:gd name="connsiteX16" fmla="*/ 513658 w 670355"/>
              <a:gd name="connsiteY16" fmla="*/ 355801 h 1292937"/>
              <a:gd name="connsiteX17" fmla="*/ 553038 w 670355"/>
              <a:gd name="connsiteY17" fmla="*/ 364360 h 1292937"/>
              <a:gd name="connsiteX18" fmla="*/ 548605 w 670355"/>
              <a:gd name="connsiteY18" fmla="*/ 382125 h 1292937"/>
              <a:gd name="connsiteX19" fmla="*/ 563590 w 670355"/>
              <a:gd name="connsiteY19" fmla="*/ 404646 h 1292937"/>
              <a:gd name="connsiteX20" fmla="*/ 563590 w 670355"/>
              <a:gd name="connsiteY20" fmla="*/ 423414 h 1292937"/>
              <a:gd name="connsiteX21" fmla="*/ 567336 w 670355"/>
              <a:gd name="connsiteY21" fmla="*/ 438428 h 1292937"/>
              <a:gd name="connsiteX22" fmla="*/ 563590 w 670355"/>
              <a:gd name="connsiteY22" fmla="*/ 460949 h 1292937"/>
              <a:gd name="connsiteX23" fmla="*/ 529874 w 670355"/>
              <a:gd name="connsiteY23" fmla="*/ 475963 h 1292937"/>
              <a:gd name="connsiteX24" fmla="*/ 552351 w 670355"/>
              <a:gd name="connsiteY24" fmla="*/ 498484 h 1292937"/>
              <a:gd name="connsiteX25" fmla="*/ 593559 w 670355"/>
              <a:gd name="connsiteY25" fmla="*/ 498484 h 1292937"/>
              <a:gd name="connsiteX26" fmla="*/ 597305 w 670355"/>
              <a:gd name="connsiteY26" fmla="*/ 513498 h 1292937"/>
              <a:gd name="connsiteX27" fmla="*/ 578575 w 670355"/>
              <a:gd name="connsiteY27" fmla="*/ 558540 h 1292937"/>
              <a:gd name="connsiteX28" fmla="*/ 556098 w 670355"/>
              <a:gd name="connsiteY28" fmla="*/ 618596 h 1292937"/>
              <a:gd name="connsiteX29" fmla="*/ 563590 w 670355"/>
              <a:gd name="connsiteY29" fmla="*/ 731201 h 1292937"/>
              <a:gd name="connsiteX30" fmla="*/ 616036 w 670355"/>
              <a:gd name="connsiteY30" fmla="*/ 787503 h 1292937"/>
              <a:gd name="connsiteX31" fmla="*/ 638513 w 670355"/>
              <a:gd name="connsiteY31" fmla="*/ 817531 h 1292937"/>
              <a:gd name="connsiteX32" fmla="*/ 664736 w 670355"/>
              <a:gd name="connsiteY32" fmla="*/ 870080 h 1292937"/>
              <a:gd name="connsiteX33" fmla="*/ 660990 w 670355"/>
              <a:gd name="connsiteY33" fmla="*/ 971424 h 1292937"/>
              <a:gd name="connsiteX34" fmla="*/ 612290 w 670355"/>
              <a:gd name="connsiteY34" fmla="*/ 1215402 h 1292937"/>
              <a:gd name="connsiteX35" fmla="*/ 660990 w 670355"/>
              <a:gd name="connsiteY35" fmla="*/ 1256690 h 1292937"/>
              <a:gd name="connsiteX36" fmla="*/ 522382 w 670355"/>
              <a:gd name="connsiteY36" fmla="*/ 1264197 h 1292937"/>
              <a:gd name="connsiteX37" fmla="*/ 503651 w 670355"/>
              <a:gd name="connsiteY37" fmla="*/ 1241676 h 1292937"/>
              <a:gd name="connsiteX38" fmla="*/ 499905 w 670355"/>
              <a:gd name="connsiteY38" fmla="*/ 1192881 h 1292937"/>
              <a:gd name="connsiteX39" fmla="*/ 507397 w 670355"/>
              <a:gd name="connsiteY39" fmla="*/ 1144085 h 1292937"/>
              <a:gd name="connsiteX40" fmla="*/ 526128 w 670355"/>
              <a:gd name="connsiteY40" fmla="*/ 1076522 h 1292937"/>
              <a:gd name="connsiteX41" fmla="*/ 541113 w 670355"/>
              <a:gd name="connsiteY41" fmla="*/ 1012713 h 1292937"/>
              <a:gd name="connsiteX42" fmla="*/ 522382 w 670355"/>
              <a:gd name="connsiteY42" fmla="*/ 937643 h 1292937"/>
              <a:gd name="connsiteX43" fmla="*/ 541113 w 670355"/>
              <a:gd name="connsiteY43" fmla="*/ 918876 h 1292937"/>
              <a:gd name="connsiteX44" fmla="*/ 529874 w 670355"/>
              <a:gd name="connsiteY44" fmla="*/ 918876 h 1292937"/>
              <a:gd name="connsiteX45" fmla="*/ 492413 w 670355"/>
              <a:gd name="connsiteY45" fmla="*/ 900108 h 1292937"/>
              <a:gd name="connsiteX46" fmla="*/ 458697 w 670355"/>
              <a:gd name="connsiteY46" fmla="*/ 873834 h 1292937"/>
              <a:gd name="connsiteX47" fmla="*/ 409997 w 670355"/>
              <a:gd name="connsiteY47" fmla="*/ 843806 h 1292937"/>
              <a:gd name="connsiteX48" fmla="*/ 395012 w 670355"/>
              <a:gd name="connsiteY48" fmla="*/ 888848 h 1292937"/>
              <a:gd name="connsiteX49" fmla="*/ 380028 w 670355"/>
              <a:gd name="connsiteY49" fmla="*/ 933890 h 1292937"/>
              <a:gd name="connsiteX50" fmla="*/ 350058 w 670355"/>
              <a:gd name="connsiteY50" fmla="*/ 1016466 h 1292937"/>
              <a:gd name="connsiteX51" fmla="*/ 316343 w 670355"/>
              <a:gd name="connsiteY51" fmla="*/ 1095290 h 1292937"/>
              <a:gd name="connsiteX52" fmla="*/ 297612 w 670355"/>
              <a:gd name="connsiteY52" fmla="*/ 1129071 h 1292937"/>
              <a:gd name="connsiteX53" fmla="*/ 275135 w 670355"/>
              <a:gd name="connsiteY53" fmla="*/ 1159099 h 1292937"/>
              <a:gd name="connsiteX54" fmla="*/ 245166 w 670355"/>
              <a:gd name="connsiteY54" fmla="*/ 1181620 h 1292937"/>
              <a:gd name="connsiteX55" fmla="*/ 211450 w 670355"/>
              <a:gd name="connsiteY55" fmla="*/ 1204141 h 1292937"/>
              <a:gd name="connsiteX56" fmla="*/ 170243 w 670355"/>
              <a:gd name="connsiteY56" fmla="*/ 1226662 h 1292937"/>
              <a:gd name="connsiteX57" fmla="*/ 117796 w 670355"/>
              <a:gd name="connsiteY57" fmla="*/ 1245430 h 1292937"/>
              <a:gd name="connsiteX58" fmla="*/ 125289 w 670355"/>
              <a:gd name="connsiteY58" fmla="*/ 1271704 h 1292937"/>
              <a:gd name="connsiteX59" fmla="*/ 99065 w 670355"/>
              <a:gd name="connsiteY59" fmla="*/ 1290472 h 1292937"/>
              <a:gd name="connsiteX60" fmla="*/ 61604 w 670355"/>
              <a:gd name="connsiteY60" fmla="*/ 1286718 h 1292937"/>
              <a:gd name="connsiteX61" fmla="*/ 39127 w 670355"/>
              <a:gd name="connsiteY61" fmla="*/ 1267951 h 1292937"/>
              <a:gd name="connsiteX62" fmla="*/ 27888 w 670355"/>
              <a:gd name="connsiteY62" fmla="*/ 1237923 h 1292937"/>
              <a:gd name="connsiteX63" fmla="*/ 1665 w 670355"/>
              <a:gd name="connsiteY63" fmla="*/ 1222909 h 1292937"/>
              <a:gd name="connsiteX64" fmla="*/ 1665 w 670355"/>
              <a:gd name="connsiteY64" fmla="*/ 1147839 h 1292937"/>
              <a:gd name="connsiteX65" fmla="*/ 27888 w 670355"/>
              <a:gd name="connsiteY65" fmla="*/ 1099043 h 1292937"/>
              <a:gd name="connsiteX66" fmla="*/ 46619 w 670355"/>
              <a:gd name="connsiteY66" fmla="*/ 1091536 h 1292937"/>
              <a:gd name="connsiteX67" fmla="*/ 140273 w 670355"/>
              <a:gd name="connsiteY67" fmla="*/ 1050248 h 1292937"/>
              <a:gd name="connsiteX68" fmla="*/ 215197 w 670355"/>
              <a:gd name="connsiteY68" fmla="*/ 1005206 h 1292937"/>
              <a:gd name="connsiteX69" fmla="*/ 218943 w 670355"/>
              <a:gd name="connsiteY69" fmla="*/ 918876 h 1292937"/>
              <a:gd name="connsiteX70" fmla="*/ 230181 w 670355"/>
              <a:gd name="connsiteY70" fmla="*/ 825038 h 1292937"/>
              <a:gd name="connsiteX71" fmla="*/ 237674 w 670355"/>
              <a:gd name="connsiteY71" fmla="*/ 731201 h 1292937"/>
              <a:gd name="connsiteX72" fmla="*/ 192720 w 670355"/>
              <a:gd name="connsiteY72" fmla="*/ 678652 h 1292937"/>
              <a:gd name="connsiteX73" fmla="*/ 185227 w 670355"/>
              <a:gd name="connsiteY73" fmla="*/ 663638 h 1292937"/>
              <a:gd name="connsiteX74" fmla="*/ 162750 w 670355"/>
              <a:gd name="connsiteY74" fmla="*/ 607335 h 1292937"/>
              <a:gd name="connsiteX75" fmla="*/ 144019 w 670355"/>
              <a:gd name="connsiteY75" fmla="*/ 505991 h 1292937"/>
              <a:gd name="connsiteX76" fmla="*/ 125289 w 670355"/>
              <a:gd name="connsiteY76" fmla="*/ 400893 h 1292937"/>
              <a:gd name="connsiteX77" fmla="*/ 147766 w 670355"/>
              <a:gd name="connsiteY77" fmla="*/ 318316 h 1292937"/>
              <a:gd name="connsiteX78" fmla="*/ 196466 w 670355"/>
              <a:gd name="connsiteY78" fmla="*/ 258260 h 1292937"/>
              <a:gd name="connsiteX79" fmla="*/ 241420 w 670355"/>
              <a:gd name="connsiteY79" fmla="*/ 205711 h 1292937"/>
              <a:gd name="connsiteX80" fmla="*/ 252658 w 670355"/>
              <a:gd name="connsiteY80" fmla="*/ 190697 h 1292937"/>
              <a:gd name="connsiteX81" fmla="*/ 286374 w 670355"/>
              <a:gd name="connsiteY81" fmla="*/ 40557 h 1292937"/>
              <a:gd name="connsiteX82" fmla="*/ 335074 w 670355"/>
              <a:gd name="connsiteY82" fmla="*/ 3022 h 1292937"/>
              <a:gd name="connsiteX83" fmla="*/ 371599 w 670355"/>
              <a:gd name="connsiteY83" fmla="*/ 1615 h 1292937"/>
              <a:gd name="connsiteX0-1" fmla="*/ 371599 w 670355"/>
              <a:gd name="connsiteY0-2" fmla="*/ 1615 h 1292937"/>
              <a:gd name="connsiteX1-3" fmla="*/ 402505 w 670355"/>
              <a:gd name="connsiteY1-4" fmla="*/ 14283 h 1292937"/>
              <a:gd name="connsiteX2-5" fmla="*/ 447459 w 670355"/>
              <a:gd name="connsiteY2-6" fmla="*/ 63078 h 1292937"/>
              <a:gd name="connsiteX3-7" fmla="*/ 439966 w 670355"/>
              <a:gd name="connsiteY3-8" fmla="*/ 126888 h 1292937"/>
              <a:gd name="connsiteX4-9" fmla="*/ 432474 w 670355"/>
              <a:gd name="connsiteY4-10" fmla="*/ 156916 h 1292937"/>
              <a:gd name="connsiteX5-11" fmla="*/ 417489 w 670355"/>
              <a:gd name="connsiteY5-12" fmla="*/ 216972 h 1292937"/>
              <a:gd name="connsiteX6-13" fmla="*/ 402505 w 670355"/>
              <a:gd name="connsiteY6-14" fmla="*/ 292042 h 1292937"/>
              <a:gd name="connsiteX7-15" fmla="*/ 424982 w 670355"/>
              <a:gd name="connsiteY7-16" fmla="*/ 348344 h 1292937"/>
              <a:gd name="connsiteX8-17" fmla="*/ 458697 w 670355"/>
              <a:gd name="connsiteY8-18" fmla="*/ 430921 h 1292937"/>
              <a:gd name="connsiteX9-19" fmla="*/ 466190 w 670355"/>
              <a:gd name="connsiteY9-20" fmla="*/ 430921 h 1292937"/>
              <a:gd name="connsiteX10-21" fmla="*/ 481174 w 670355"/>
              <a:gd name="connsiteY10-22" fmla="*/ 415907 h 1292937"/>
              <a:gd name="connsiteX11-23" fmla="*/ 496159 w 670355"/>
              <a:gd name="connsiteY11-24" fmla="*/ 370865 h 1292937"/>
              <a:gd name="connsiteX12-25" fmla="*/ 507397 w 670355"/>
              <a:gd name="connsiteY12-26" fmla="*/ 374618 h 1292937"/>
              <a:gd name="connsiteX13-27" fmla="*/ 507397 w 670355"/>
              <a:gd name="connsiteY13-28" fmla="*/ 367111 h 1292937"/>
              <a:gd name="connsiteX14-29" fmla="*/ 511144 w 670355"/>
              <a:gd name="connsiteY14-30" fmla="*/ 370865 h 1292937"/>
              <a:gd name="connsiteX15-31" fmla="*/ 511144 w 670355"/>
              <a:gd name="connsiteY15-32" fmla="*/ 363358 h 1292937"/>
              <a:gd name="connsiteX16-33" fmla="*/ 525564 w 670355"/>
              <a:gd name="connsiteY16-34" fmla="*/ 370088 h 1292937"/>
              <a:gd name="connsiteX17-35" fmla="*/ 553038 w 670355"/>
              <a:gd name="connsiteY17-36" fmla="*/ 364360 h 1292937"/>
              <a:gd name="connsiteX18-37" fmla="*/ 548605 w 670355"/>
              <a:gd name="connsiteY18-38" fmla="*/ 382125 h 1292937"/>
              <a:gd name="connsiteX19-39" fmla="*/ 563590 w 670355"/>
              <a:gd name="connsiteY19-40" fmla="*/ 404646 h 1292937"/>
              <a:gd name="connsiteX20-41" fmla="*/ 563590 w 670355"/>
              <a:gd name="connsiteY20-42" fmla="*/ 423414 h 1292937"/>
              <a:gd name="connsiteX21-43" fmla="*/ 567336 w 670355"/>
              <a:gd name="connsiteY21-44" fmla="*/ 438428 h 1292937"/>
              <a:gd name="connsiteX22-45" fmla="*/ 563590 w 670355"/>
              <a:gd name="connsiteY22-46" fmla="*/ 460949 h 1292937"/>
              <a:gd name="connsiteX23-47" fmla="*/ 529874 w 670355"/>
              <a:gd name="connsiteY23-48" fmla="*/ 475963 h 1292937"/>
              <a:gd name="connsiteX24-49" fmla="*/ 552351 w 670355"/>
              <a:gd name="connsiteY24-50" fmla="*/ 498484 h 1292937"/>
              <a:gd name="connsiteX25-51" fmla="*/ 593559 w 670355"/>
              <a:gd name="connsiteY25-52" fmla="*/ 498484 h 1292937"/>
              <a:gd name="connsiteX26-53" fmla="*/ 597305 w 670355"/>
              <a:gd name="connsiteY26-54" fmla="*/ 513498 h 1292937"/>
              <a:gd name="connsiteX27-55" fmla="*/ 578575 w 670355"/>
              <a:gd name="connsiteY27-56" fmla="*/ 558540 h 1292937"/>
              <a:gd name="connsiteX28-57" fmla="*/ 556098 w 670355"/>
              <a:gd name="connsiteY28-58" fmla="*/ 618596 h 1292937"/>
              <a:gd name="connsiteX29-59" fmla="*/ 563590 w 670355"/>
              <a:gd name="connsiteY29-60" fmla="*/ 731201 h 1292937"/>
              <a:gd name="connsiteX30-61" fmla="*/ 616036 w 670355"/>
              <a:gd name="connsiteY30-62" fmla="*/ 787503 h 1292937"/>
              <a:gd name="connsiteX31-63" fmla="*/ 638513 w 670355"/>
              <a:gd name="connsiteY31-64" fmla="*/ 817531 h 1292937"/>
              <a:gd name="connsiteX32-65" fmla="*/ 664736 w 670355"/>
              <a:gd name="connsiteY32-66" fmla="*/ 870080 h 1292937"/>
              <a:gd name="connsiteX33-67" fmla="*/ 660990 w 670355"/>
              <a:gd name="connsiteY33-68" fmla="*/ 971424 h 1292937"/>
              <a:gd name="connsiteX34-69" fmla="*/ 612290 w 670355"/>
              <a:gd name="connsiteY34-70" fmla="*/ 1215402 h 1292937"/>
              <a:gd name="connsiteX35-71" fmla="*/ 660990 w 670355"/>
              <a:gd name="connsiteY35-72" fmla="*/ 1256690 h 1292937"/>
              <a:gd name="connsiteX36-73" fmla="*/ 522382 w 670355"/>
              <a:gd name="connsiteY36-74" fmla="*/ 1264197 h 1292937"/>
              <a:gd name="connsiteX37-75" fmla="*/ 503651 w 670355"/>
              <a:gd name="connsiteY37-76" fmla="*/ 1241676 h 1292937"/>
              <a:gd name="connsiteX38-77" fmla="*/ 499905 w 670355"/>
              <a:gd name="connsiteY38-78" fmla="*/ 1192881 h 1292937"/>
              <a:gd name="connsiteX39-79" fmla="*/ 507397 w 670355"/>
              <a:gd name="connsiteY39-80" fmla="*/ 1144085 h 1292937"/>
              <a:gd name="connsiteX40-81" fmla="*/ 526128 w 670355"/>
              <a:gd name="connsiteY40-82" fmla="*/ 1076522 h 1292937"/>
              <a:gd name="connsiteX41-83" fmla="*/ 541113 w 670355"/>
              <a:gd name="connsiteY41-84" fmla="*/ 1012713 h 1292937"/>
              <a:gd name="connsiteX42-85" fmla="*/ 522382 w 670355"/>
              <a:gd name="connsiteY42-86" fmla="*/ 937643 h 1292937"/>
              <a:gd name="connsiteX43-87" fmla="*/ 541113 w 670355"/>
              <a:gd name="connsiteY43-88" fmla="*/ 918876 h 1292937"/>
              <a:gd name="connsiteX44-89" fmla="*/ 529874 w 670355"/>
              <a:gd name="connsiteY44-90" fmla="*/ 918876 h 1292937"/>
              <a:gd name="connsiteX45-91" fmla="*/ 492413 w 670355"/>
              <a:gd name="connsiteY45-92" fmla="*/ 900108 h 1292937"/>
              <a:gd name="connsiteX46-93" fmla="*/ 458697 w 670355"/>
              <a:gd name="connsiteY46-94" fmla="*/ 873834 h 1292937"/>
              <a:gd name="connsiteX47-95" fmla="*/ 409997 w 670355"/>
              <a:gd name="connsiteY47-96" fmla="*/ 843806 h 1292937"/>
              <a:gd name="connsiteX48-97" fmla="*/ 395012 w 670355"/>
              <a:gd name="connsiteY48-98" fmla="*/ 888848 h 1292937"/>
              <a:gd name="connsiteX49-99" fmla="*/ 380028 w 670355"/>
              <a:gd name="connsiteY49-100" fmla="*/ 933890 h 1292937"/>
              <a:gd name="connsiteX50-101" fmla="*/ 350058 w 670355"/>
              <a:gd name="connsiteY50-102" fmla="*/ 1016466 h 1292937"/>
              <a:gd name="connsiteX51-103" fmla="*/ 316343 w 670355"/>
              <a:gd name="connsiteY51-104" fmla="*/ 1095290 h 1292937"/>
              <a:gd name="connsiteX52-105" fmla="*/ 297612 w 670355"/>
              <a:gd name="connsiteY52-106" fmla="*/ 1129071 h 1292937"/>
              <a:gd name="connsiteX53-107" fmla="*/ 275135 w 670355"/>
              <a:gd name="connsiteY53-108" fmla="*/ 1159099 h 1292937"/>
              <a:gd name="connsiteX54-109" fmla="*/ 245166 w 670355"/>
              <a:gd name="connsiteY54-110" fmla="*/ 1181620 h 1292937"/>
              <a:gd name="connsiteX55-111" fmla="*/ 211450 w 670355"/>
              <a:gd name="connsiteY55-112" fmla="*/ 1204141 h 1292937"/>
              <a:gd name="connsiteX56-113" fmla="*/ 170243 w 670355"/>
              <a:gd name="connsiteY56-114" fmla="*/ 1226662 h 1292937"/>
              <a:gd name="connsiteX57-115" fmla="*/ 117796 w 670355"/>
              <a:gd name="connsiteY57-116" fmla="*/ 1245430 h 1292937"/>
              <a:gd name="connsiteX58-117" fmla="*/ 125289 w 670355"/>
              <a:gd name="connsiteY58-118" fmla="*/ 1271704 h 1292937"/>
              <a:gd name="connsiteX59-119" fmla="*/ 99065 w 670355"/>
              <a:gd name="connsiteY59-120" fmla="*/ 1290472 h 1292937"/>
              <a:gd name="connsiteX60-121" fmla="*/ 61604 w 670355"/>
              <a:gd name="connsiteY60-122" fmla="*/ 1286718 h 1292937"/>
              <a:gd name="connsiteX61-123" fmla="*/ 39127 w 670355"/>
              <a:gd name="connsiteY61-124" fmla="*/ 1267951 h 1292937"/>
              <a:gd name="connsiteX62-125" fmla="*/ 27888 w 670355"/>
              <a:gd name="connsiteY62-126" fmla="*/ 1237923 h 1292937"/>
              <a:gd name="connsiteX63-127" fmla="*/ 1665 w 670355"/>
              <a:gd name="connsiteY63-128" fmla="*/ 1222909 h 1292937"/>
              <a:gd name="connsiteX64-129" fmla="*/ 1665 w 670355"/>
              <a:gd name="connsiteY64-130" fmla="*/ 1147839 h 1292937"/>
              <a:gd name="connsiteX65-131" fmla="*/ 27888 w 670355"/>
              <a:gd name="connsiteY65-132" fmla="*/ 1099043 h 1292937"/>
              <a:gd name="connsiteX66-133" fmla="*/ 46619 w 670355"/>
              <a:gd name="connsiteY66-134" fmla="*/ 1091536 h 1292937"/>
              <a:gd name="connsiteX67-135" fmla="*/ 140273 w 670355"/>
              <a:gd name="connsiteY67-136" fmla="*/ 1050248 h 1292937"/>
              <a:gd name="connsiteX68-137" fmla="*/ 215197 w 670355"/>
              <a:gd name="connsiteY68-138" fmla="*/ 1005206 h 1292937"/>
              <a:gd name="connsiteX69-139" fmla="*/ 218943 w 670355"/>
              <a:gd name="connsiteY69-140" fmla="*/ 918876 h 1292937"/>
              <a:gd name="connsiteX70-141" fmla="*/ 230181 w 670355"/>
              <a:gd name="connsiteY70-142" fmla="*/ 825038 h 1292937"/>
              <a:gd name="connsiteX71-143" fmla="*/ 237674 w 670355"/>
              <a:gd name="connsiteY71-144" fmla="*/ 731201 h 1292937"/>
              <a:gd name="connsiteX72-145" fmla="*/ 192720 w 670355"/>
              <a:gd name="connsiteY72-146" fmla="*/ 678652 h 1292937"/>
              <a:gd name="connsiteX73-147" fmla="*/ 185227 w 670355"/>
              <a:gd name="connsiteY73-148" fmla="*/ 663638 h 1292937"/>
              <a:gd name="connsiteX74-149" fmla="*/ 162750 w 670355"/>
              <a:gd name="connsiteY74-150" fmla="*/ 607335 h 1292937"/>
              <a:gd name="connsiteX75-151" fmla="*/ 144019 w 670355"/>
              <a:gd name="connsiteY75-152" fmla="*/ 505991 h 1292937"/>
              <a:gd name="connsiteX76-153" fmla="*/ 125289 w 670355"/>
              <a:gd name="connsiteY76-154" fmla="*/ 400893 h 1292937"/>
              <a:gd name="connsiteX77-155" fmla="*/ 147766 w 670355"/>
              <a:gd name="connsiteY77-156" fmla="*/ 318316 h 1292937"/>
              <a:gd name="connsiteX78-157" fmla="*/ 196466 w 670355"/>
              <a:gd name="connsiteY78-158" fmla="*/ 258260 h 1292937"/>
              <a:gd name="connsiteX79-159" fmla="*/ 241420 w 670355"/>
              <a:gd name="connsiteY79-160" fmla="*/ 205711 h 1292937"/>
              <a:gd name="connsiteX80-161" fmla="*/ 252658 w 670355"/>
              <a:gd name="connsiteY80-162" fmla="*/ 190697 h 1292937"/>
              <a:gd name="connsiteX81-163" fmla="*/ 286374 w 670355"/>
              <a:gd name="connsiteY81-164" fmla="*/ 40557 h 1292937"/>
              <a:gd name="connsiteX82-165" fmla="*/ 335074 w 670355"/>
              <a:gd name="connsiteY82-166" fmla="*/ 3022 h 1292937"/>
              <a:gd name="connsiteX83-167" fmla="*/ 371599 w 670355"/>
              <a:gd name="connsiteY83-168" fmla="*/ 1615 h 1292937"/>
              <a:gd name="connsiteX0-169" fmla="*/ 371599 w 670355"/>
              <a:gd name="connsiteY0-170" fmla="*/ 1615 h 1292937"/>
              <a:gd name="connsiteX1-171" fmla="*/ 402505 w 670355"/>
              <a:gd name="connsiteY1-172" fmla="*/ 14283 h 1292937"/>
              <a:gd name="connsiteX2-173" fmla="*/ 447459 w 670355"/>
              <a:gd name="connsiteY2-174" fmla="*/ 63078 h 1292937"/>
              <a:gd name="connsiteX3-175" fmla="*/ 439966 w 670355"/>
              <a:gd name="connsiteY3-176" fmla="*/ 126888 h 1292937"/>
              <a:gd name="connsiteX4-177" fmla="*/ 432474 w 670355"/>
              <a:gd name="connsiteY4-178" fmla="*/ 156916 h 1292937"/>
              <a:gd name="connsiteX5-179" fmla="*/ 417489 w 670355"/>
              <a:gd name="connsiteY5-180" fmla="*/ 216972 h 1292937"/>
              <a:gd name="connsiteX6-181" fmla="*/ 402505 w 670355"/>
              <a:gd name="connsiteY6-182" fmla="*/ 292042 h 1292937"/>
              <a:gd name="connsiteX7-183" fmla="*/ 424982 w 670355"/>
              <a:gd name="connsiteY7-184" fmla="*/ 348344 h 1292937"/>
              <a:gd name="connsiteX8-185" fmla="*/ 458697 w 670355"/>
              <a:gd name="connsiteY8-186" fmla="*/ 430921 h 1292937"/>
              <a:gd name="connsiteX9-187" fmla="*/ 466190 w 670355"/>
              <a:gd name="connsiteY9-188" fmla="*/ 430921 h 1292937"/>
              <a:gd name="connsiteX10-189" fmla="*/ 481174 w 670355"/>
              <a:gd name="connsiteY10-190" fmla="*/ 415907 h 1292937"/>
              <a:gd name="connsiteX11-191" fmla="*/ 496159 w 670355"/>
              <a:gd name="connsiteY11-192" fmla="*/ 370865 h 1292937"/>
              <a:gd name="connsiteX12-193" fmla="*/ 507397 w 670355"/>
              <a:gd name="connsiteY12-194" fmla="*/ 374618 h 1292937"/>
              <a:gd name="connsiteX13-195" fmla="*/ 507397 w 670355"/>
              <a:gd name="connsiteY13-196" fmla="*/ 367111 h 1292937"/>
              <a:gd name="connsiteX14-197" fmla="*/ 511144 w 670355"/>
              <a:gd name="connsiteY14-198" fmla="*/ 370865 h 1292937"/>
              <a:gd name="connsiteX15-199" fmla="*/ 511144 w 670355"/>
              <a:gd name="connsiteY15-200" fmla="*/ 363358 h 1292937"/>
              <a:gd name="connsiteX16-201" fmla="*/ 525564 w 670355"/>
              <a:gd name="connsiteY16-202" fmla="*/ 370088 h 1292937"/>
              <a:gd name="connsiteX17-203" fmla="*/ 541132 w 670355"/>
              <a:gd name="connsiteY17-204" fmla="*/ 371504 h 1292937"/>
              <a:gd name="connsiteX18-205" fmla="*/ 548605 w 670355"/>
              <a:gd name="connsiteY18-206" fmla="*/ 382125 h 1292937"/>
              <a:gd name="connsiteX19-207" fmla="*/ 563590 w 670355"/>
              <a:gd name="connsiteY19-208" fmla="*/ 404646 h 1292937"/>
              <a:gd name="connsiteX20-209" fmla="*/ 563590 w 670355"/>
              <a:gd name="connsiteY20-210" fmla="*/ 423414 h 1292937"/>
              <a:gd name="connsiteX21-211" fmla="*/ 567336 w 670355"/>
              <a:gd name="connsiteY21-212" fmla="*/ 438428 h 1292937"/>
              <a:gd name="connsiteX22-213" fmla="*/ 563590 w 670355"/>
              <a:gd name="connsiteY22-214" fmla="*/ 460949 h 1292937"/>
              <a:gd name="connsiteX23-215" fmla="*/ 529874 w 670355"/>
              <a:gd name="connsiteY23-216" fmla="*/ 475963 h 1292937"/>
              <a:gd name="connsiteX24-217" fmla="*/ 552351 w 670355"/>
              <a:gd name="connsiteY24-218" fmla="*/ 498484 h 1292937"/>
              <a:gd name="connsiteX25-219" fmla="*/ 593559 w 670355"/>
              <a:gd name="connsiteY25-220" fmla="*/ 498484 h 1292937"/>
              <a:gd name="connsiteX26-221" fmla="*/ 597305 w 670355"/>
              <a:gd name="connsiteY26-222" fmla="*/ 513498 h 1292937"/>
              <a:gd name="connsiteX27-223" fmla="*/ 578575 w 670355"/>
              <a:gd name="connsiteY27-224" fmla="*/ 558540 h 1292937"/>
              <a:gd name="connsiteX28-225" fmla="*/ 556098 w 670355"/>
              <a:gd name="connsiteY28-226" fmla="*/ 618596 h 1292937"/>
              <a:gd name="connsiteX29-227" fmla="*/ 563590 w 670355"/>
              <a:gd name="connsiteY29-228" fmla="*/ 731201 h 1292937"/>
              <a:gd name="connsiteX30-229" fmla="*/ 616036 w 670355"/>
              <a:gd name="connsiteY30-230" fmla="*/ 787503 h 1292937"/>
              <a:gd name="connsiteX31-231" fmla="*/ 638513 w 670355"/>
              <a:gd name="connsiteY31-232" fmla="*/ 817531 h 1292937"/>
              <a:gd name="connsiteX32-233" fmla="*/ 664736 w 670355"/>
              <a:gd name="connsiteY32-234" fmla="*/ 870080 h 1292937"/>
              <a:gd name="connsiteX33-235" fmla="*/ 660990 w 670355"/>
              <a:gd name="connsiteY33-236" fmla="*/ 971424 h 1292937"/>
              <a:gd name="connsiteX34-237" fmla="*/ 612290 w 670355"/>
              <a:gd name="connsiteY34-238" fmla="*/ 1215402 h 1292937"/>
              <a:gd name="connsiteX35-239" fmla="*/ 660990 w 670355"/>
              <a:gd name="connsiteY35-240" fmla="*/ 1256690 h 1292937"/>
              <a:gd name="connsiteX36-241" fmla="*/ 522382 w 670355"/>
              <a:gd name="connsiteY36-242" fmla="*/ 1264197 h 1292937"/>
              <a:gd name="connsiteX37-243" fmla="*/ 503651 w 670355"/>
              <a:gd name="connsiteY37-244" fmla="*/ 1241676 h 1292937"/>
              <a:gd name="connsiteX38-245" fmla="*/ 499905 w 670355"/>
              <a:gd name="connsiteY38-246" fmla="*/ 1192881 h 1292937"/>
              <a:gd name="connsiteX39-247" fmla="*/ 507397 w 670355"/>
              <a:gd name="connsiteY39-248" fmla="*/ 1144085 h 1292937"/>
              <a:gd name="connsiteX40-249" fmla="*/ 526128 w 670355"/>
              <a:gd name="connsiteY40-250" fmla="*/ 1076522 h 1292937"/>
              <a:gd name="connsiteX41-251" fmla="*/ 541113 w 670355"/>
              <a:gd name="connsiteY41-252" fmla="*/ 1012713 h 1292937"/>
              <a:gd name="connsiteX42-253" fmla="*/ 522382 w 670355"/>
              <a:gd name="connsiteY42-254" fmla="*/ 937643 h 1292937"/>
              <a:gd name="connsiteX43-255" fmla="*/ 541113 w 670355"/>
              <a:gd name="connsiteY43-256" fmla="*/ 918876 h 1292937"/>
              <a:gd name="connsiteX44-257" fmla="*/ 529874 w 670355"/>
              <a:gd name="connsiteY44-258" fmla="*/ 918876 h 1292937"/>
              <a:gd name="connsiteX45-259" fmla="*/ 492413 w 670355"/>
              <a:gd name="connsiteY45-260" fmla="*/ 900108 h 1292937"/>
              <a:gd name="connsiteX46-261" fmla="*/ 458697 w 670355"/>
              <a:gd name="connsiteY46-262" fmla="*/ 873834 h 1292937"/>
              <a:gd name="connsiteX47-263" fmla="*/ 409997 w 670355"/>
              <a:gd name="connsiteY47-264" fmla="*/ 843806 h 1292937"/>
              <a:gd name="connsiteX48-265" fmla="*/ 395012 w 670355"/>
              <a:gd name="connsiteY48-266" fmla="*/ 888848 h 1292937"/>
              <a:gd name="connsiteX49-267" fmla="*/ 380028 w 670355"/>
              <a:gd name="connsiteY49-268" fmla="*/ 933890 h 1292937"/>
              <a:gd name="connsiteX50-269" fmla="*/ 350058 w 670355"/>
              <a:gd name="connsiteY50-270" fmla="*/ 1016466 h 1292937"/>
              <a:gd name="connsiteX51-271" fmla="*/ 316343 w 670355"/>
              <a:gd name="connsiteY51-272" fmla="*/ 1095290 h 1292937"/>
              <a:gd name="connsiteX52-273" fmla="*/ 297612 w 670355"/>
              <a:gd name="connsiteY52-274" fmla="*/ 1129071 h 1292937"/>
              <a:gd name="connsiteX53-275" fmla="*/ 275135 w 670355"/>
              <a:gd name="connsiteY53-276" fmla="*/ 1159099 h 1292937"/>
              <a:gd name="connsiteX54-277" fmla="*/ 245166 w 670355"/>
              <a:gd name="connsiteY54-278" fmla="*/ 1181620 h 1292937"/>
              <a:gd name="connsiteX55-279" fmla="*/ 211450 w 670355"/>
              <a:gd name="connsiteY55-280" fmla="*/ 1204141 h 1292937"/>
              <a:gd name="connsiteX56-281" fmla="*/ 170243 w 670355"/>
              <a:gd name="connsiteY56-282" fmla="*/ 1226662 h 1292937"/>
              <a:gd name="connsiteX57-283" fmla="*/ 117796 w 670355"/>
              <a:gd name="connsiteY57-284" fmla="*/ 1245430 h 1292937"/>
              <a:gd name="connsiteX58-285" fmla="*/ 125289 w 670355"/>
              <a:gd name="connsiteY58-286" fmla="*/ 1271704 h 1292937"/>
              <a:gd name="connsiteX59-287" fmla="*/ 99065 w 670355"/>
              <a:gd name="connsiteY59-288" fmla="*/ 1290472 h 1292937"/>
              <a:gd name="connsiteX60-289" fmla="*/ 61604 w 670355"/>
              <a:gd name="connsiteY60-290" fmla="*/ 1286718 h 1292937"/>
              <a:gd name="connsiteX61-291" fmla="*/ 39127 w 670355"/>
              <a:gd name="connsiteY61-292" fmla="*/ 1267951 h 1292937"/>
              <a:gd name="connsiteX62-293" fmla="*/ 27888 w 670355"/>
              <a:gd name="connsiteY62-294" fmla="*/ 1237923 h 1292937"/>
              <a:gd name="connsiteX63-295" fmla="*/ 1665 w 670355"/>
              <a:gd name="connsiteY63-296" fmla="*/ 1222909 h 1292937"/>
              <a:gd name="connsiteX64-297" fmla="*/ 1665 w 670355"/>
              <a:gd name="connsiteY64-298" fmla="*/ 1147839 h 1292937"/>
              <a:gd name="connsiteX65-299" fmla="*/ 27888 w 670355"/>
              <a:gd name="connsiteY65-300" fmla="*/ 1099043 h 1292937"/>
              <a:gd name="connsiteX66-301" fmla="*/ 46619 w 670355"/>
              <a:gd name="connsiteY66-302" fmla="*/ 1091536 h 1292937"/>
              <a:gd name="connsiteX67-303" fmla="*/ 140273 w 670355"/>
              <a:gd name="connsiteY67-304" fmla="*/ 1050248 h 1292937"/>
              <a:gd name="connsiteX68-305" fmla="*/ 215197 w 670355"/>
              <a:gd name="connsiteY68-306" fmla="*/ 1005206 h 1292937"/>
              <a:gd name="connsiteX69-307" fmla="*/ 218943 w 670355"/>
              <a:gd name="connsiteY69-308" fmla="*/ 918876 h 1292937"/>
              <a:gd name="connsiteX70-309" fmla="*/ 230181 w 670355"/>
              <a:gd name="connsiteY70-310" fmla="*/ 825038 h 1292937"/>
              <a:gd name="connsiteX71-311" fmla="*/ 237674 w 670355"/>
              <a:gd name="connsiteY71-312" fmla="*/ 731201 h 1292937"/>
              <a:gd name="connsiteX72-313" fmla="*/ 192720 w 670355"/>
              <a:gd name="connsiteY72-314" fmla="*/ 678652 h 1292937"/>
              <a:gd name="connsiteX73-315" fmla="*/ 185227 w 670355"/>
              <a:gd name="connsiteY73-316" fmla="*/ 663638 h 1292937"/>
              <a:gd name="connsiteX74-317" fmla="*/ 162750 w 670355"/>
              <a:gd name="connsiteY74-318" fmla="*/ 607335 h 1292937"/>
              <a:gd name="connsiteX75-319" fmla="*/ 144019 w 670355"/>
              <a:gd name="connsiteY75-320" fmla="*/ 505991 h 1292937"/>
              <a:gd name="connsiteX76-321" fmla="*/ 125289 w 670355"/>
              <a:gd name="connsiteY76-322" fmla="*/ 400893 h 1292937"/>
              <a:gd name="connsiteX77-323" fmla="*/ 147766 w 670355"/>
              <a:gd name="connsiteY77-324" fmla="*/ 318316 h 1292937"/>
              <a:gd name="connsiteX78-325" fmla="*/ 196466 w 670355"/>
              <a:gd name="connsiteY78-326" fmla="*/ 258260 h 1292937"/>
              <a:gd name="connsiteX79-327" fmla="*/ 241420 w 670355"/>
              <a:gd name="connsiteY79-328" fmla="*/ 205711 h 1292937"/>
              <a:gd name="connsiteX80-329" fmla="*/ 252658 w 670355"/>
              <a:gd name="connsiteY80-330" fmla="*/ 190697 h 1292937"/>
              <a:gd name="connsiteX81-331" fmla="*/ 286374 w 670355"/>
              <a:gd name="connsiteY81-332" fmla="*/ 40557 h 1292937"/>
              <a:gd name="connsiteX82-333" fmla="*/ 335074 w 670355"/>
              <a:gd name="connsiteY82-334" fmla="*/ 3022 h 1292937"/>
              <a:gd name="connsiteX83-335" fmla="*/ 371599 w 670355"/>
              <a:gd name="connsiteY83-336" fmla="*/ 1615 h 1292937"/>
              <a:gd name="connsiteX0-337" fmla="*/ 371599 w 670355"/>
              <a:gd name="connsiteY0-338" fmla="*/ 1615 h 1292937"/>
              <a:gd name="connsiteX1-339" fmla="*/ 402505 w 670355"/>
              <a:gd name="connsiteY1-340" fmla="*/ 14283 h 1292937"/>
              <a:gd name="connsiteX2-341" fmla="*/ 447459 w 670355"/>
              <a:gd name="connsiteY2-342" fmla="*/ 60697 h 1292937"/>
              <a:gd name="connsiteX3-343" fmla="*/ 439966 w 670355"/>
              <a:gd name="connsiteY3-344" fmla="*/ 126888 h 1292937"/>
              <a:gd name="connsiteX4-345" fmla="*/ 432474 w 670355"/>
              <a:gd name="connsiteY4-346" fmla="*/ 156916 h 1292937"/>
              <a:gd name="connsiteX5-347" fmla="*/ 417489 w 670355"/>
              <a:gd name="connsiteY5-348" fmla="*/ 216972 h 1292937"/>
              <a:gd name="connsiteX6-349" fmla="*/ 402505 w 670355"/>
              <a:gd name="connsiteY6-350" fmla="*/ 292042 h 1292937"/>
              <a:gd name="connsiteX7-351" fmla="*/ 424982 w 670355"/>
              <a:gd name="connsiteY7-352" fmla="*/ 348344 h 1292937"/>
              <a:gd name="connsiteX8-353" fmla="*/ 458697 w 670355"/>
              <a:gd name="connsiteY8-354" fmla="*/ 430921 h 1292937"/>
              <a:gd name="connsiteX9-355" fmla="*/ 466190 w 670355"/>
              <a:gd name="connsiteY9-356" fmla="*/ 430921 h 1292937"/>
              <a:gd name="connsiteX10-357" fmla="*/ 481174 w 670355"/>
              <a:gd name="connsiteY10-358" fmla="*/ 415907 h 1292937"/>
              <a:gd name="connsiteX11-359" fmla="*/ 496159 w 670355"/>
              <a:gd name="connsiteY11-360" fmla="*/ 370865 h 1292937"/>
              <a:gd name="connsiteX12-361" fmla="*/ 507397 w 670355"/>
              <a:gd name="connsiteY12-362" fmla="*/ 374618 h 1292937"/>
              <a:gd name="connsiteX13-363" fmla="*/ 507397 w 670355"/>
              <a:gd name="connsiteY13-364" fmla="*/ 367111 h 1292937"/>
              <a:gd name="connsiteX14-365" fmla="*/ 511144 w 670355"/>
              <a:gd name="connsiteY14-366" fmla="*/ 370865 h 1292937"/>
              <a:gd name="connsiteX15-367" fmla="*/ 511144 w 670355"/>
              <a:gd name="connsiteY15-368" fmla="*/ 363358 h 1292937"/>
              <a:gd name="connsiteX16-369" fmla="*/ 525564 w 670355"/>
              <a:gd name="connsiteY16-370" fmla="*/ 370088 h 1292937"/>
              <a:gd name="connsiteX17-371" fmla="*/ 541132 w 670355"/>
              <a:gd name="connsiteY17-372" fmla="*/ 371504 h 1292937"/>
              <a:gd name="connsiteX18-373" fmla="*/ 548605 w 670355"/>
              <a:gd name="connsiteY18-374" fmla="*/ 382125 h 1292937"/>
              <a:gd name="connsiteX19-375" fmla="*/ 563590 w 670355"/>
              <a:gd name="connsiteY19-376" fmla="*/ 404646 h 1292937"/>
              <a:gd name="connsiteX20-377" fmla="*/ 563590 w 670355"/>
              <a:gd name="connsiteY20-378" fmla="*/ 423414 h 1292937"/>
              <a:gd name="connsiteX21-379" fmla="*/ 567336 w 670355"/>
              <a:gd name="connsiteY21-380" fmla="*/ 438428 h 1292937"/>
              <a:gd name="connsiteX22-381" fmla="*/ 563590 w 670355"/>
              <a:gd name="connsiteY22-382" fmla="*/ 460949 h 1292937"/>
              <a:gd name="connsiteX23-383" fmla="*/ 529874 w 670355"/>
              <a:gd name="connsiteY23-384" fmla="*/ 475963 h 1292937"/>
              <a:gd name="connsiteX24-385" fmla="*/ 552351 w 670355"/>
              <a:gd name="connsiteY24-386" fmla="*/ 498484 h 1292937"/>
              <a:gd name="connsiteX25-387" fmla="*/ 593559 w 670355"/>
              <a:gd name="connsiteY25-388" fmla="*/ 498484 h 1292937"/>
              <a:gd name="connsiteX26-389" fmla="*/ 597305 w 670355"/>
              <a:gd name="connsiteY26-390" fmla="*/ 513498 h 1292937"/>
              <a:gd name="connsiteX27-391" fmla="*/ 578575 w 670355"/>
              <a:gd name="connsiteY27-392" fmla="*/ 558540 h 1292937"/>
              <a:gd name="connsiteX28-393" fmla="*/ 556098 w 670355"/>
              <a:gd name="connsiteY28-394" fmla="*/ 618596 h 1292937"/>
              <a:gd name="connsiteX29-395" fmla="*/ 563590 w 670355"/>
              <a:gd name="connsiteY29-396" fmla="*/ 731201 h 1292937"/>
              <a:gd name="connsiteX30-397" fmla="*/ 616036 w 670355"/>
              <a:gd name="connsiteY30-398" fmla="*/ 787503 h 1292937"/>
              <a:gd name="connsiteX31-399" fmla="*/ 638513 w 670355"/>
              <a:gd name="connsiteY31-400" fmla="*/ 817531 h 1292937"/>
              <a:gd name="connsiteX32-401" fmla="*/ 664736 w 670355"/>
              <a:gd name="connsiteY32-402" fmla="*/ 870080 h 1292937"/>
              <a:gd name="connsiteX33-403" fmla="*/ 660990 w 670355"/>
              <a:gd name="connsiteY33-404" fmla="*/ 971424 h 1292937"/>
              <a:gd name="connsiteX34-405" fmla="*/ 612290 w 670355"/>
              <a:gd name="connsiteY34-406" fmla="*/ 1215402 h 1292937"/>
              <a:gd name="connsiteX35-407" fmla="*/ 660990 w 670355"/>
              <a:gd name="connsiteY35-408" fmla="*/ 1256690 h 1292937"/>
              <a:gd name="connsiteX36-409" fmla="*/ 522382 w 670355"/>
              <a:gd name="connsiteY36-410" fmla="*/ 1264197 h 1292937"/>
              <a:gd name="connsiteX37-411" fmla="*/ 503651 w 670355"/>
              <a:gd name="connsiteY37-412" fmla="*/ 1241676 h 1292937"/>
              <a:gd name="connsiteX38-413" fmla="*/ 499905 w 670355"/>
              <a:gd name="connsiteY38-414" fmla="*/ 1192881 h 1292937"/>
              <a:gd name="connsiteX39-415" fmla="*/ 507397 w 670355"/>
              <a:gd name="connsiteY39-416" fmla="*/ 1144085 h 1292937"/>
              <a:gd name="connsiteX40-417" fmla="*/ 526128 w 670355"/>
              <a:gd name="connsiteY40-418" fmla="*/ 1076522 h 1292937"/>
              <a:gd name="connsiteX41-419" fmla="*/ 541113 w 670355"/>
              <a:gd name="connsiteY41-420" fmla="*/ 1012713 h 1292937"/>
              <a:gd name="connsiteX42-421" fmla="*/ 522382 w 670355"/>
              <a:gd name="connsiteY42-422" fmla="*/ 937643 h 1292937"/>
              <a:gd name="connsiteX43-423" fmla="*/ 541113 w 670355"/>
              <a:gd name="connsiteY43-424" fmla="*/ 918876 h 1292937"/>
              <a:gd name="connsiteX44-425" fmla="*/ 529874 w 670355"/>
              <a:gd name="connsiteY44-426" fmla="*/ 918876 h 1292937"/>
              <a:gd name="connsiteX45-427" fmla="*/ 492413 w 670355"/>
              <a:gd name="connsiteY45-428" fmla="*/ 900108 h 1292937"/>
              <a:gd name="connsiteX46-429" fmla="*/ 458697 w 670355"/>
              <a:gd name="connsiteY46-430" fmla="*/ 873834 h 1292937"/>
              <a:gd name="connsiteX47-431" fmla="*/ 409997 w 670355"/>
              <a:gd name="connsiteY47-432" fmla="*/ 843806 h 1292937"/>
              <a:gd name="connsiteX48-433" fmla="*/ 395012 w 670355"/>
              <a:gd name="connsiteY48-434" fmla="*/ 888848 h 1292937"/>
              <a:gd name="connsiteX49-435" fmla="*/ 380028 w 670355"/>
              <a:gd name="connsiteY49-436" fmla="*/ 933890 h 1292937"/>
              <a:gd name="connsiteX50-437" fmla="*/ 350058 w 670355"/>
              <a:gd name="connsiteY50-438" fmla="*/ 1016466 h 1292937"/>
              <a:gd name="connsiteX51-439" fmla="*/ 316343 w 670355"/>
              <a:gd name="connsiteY51-440" fmla="*/ 1095290 h 1292937"/>
              <a:gd name="connsiteX52-441" fmla="*/ 297612 w 670355"/>
              <a:gd name="connsiteY52-442" fmla="*/ 1129071 h 1292937"/>
              <a:gd name="connsiteX53-443" fmla="*/ 275135 w 670355"/>
              <a:gd name="connsiteY53-444" fmla="*/ 1159099 h 1292937"/>
              <a:gd name="connsiteX54-445" fmla="*/ 245166 w 670355"/>
              <a:gd name="connsiteY54-446" fmla="*/ 1181620 h 1292937"/>
              <a:gd name="connsiteX55-447" fmla="*/ 211450 w 670355"/>
              <a:gd name="connsiteY55-448" fmla="*/ 1204141 h 1292937"/>
              <a:gd name="connsiteX56-449" fmla="*/ 170243 w 670355"/>
              <a:gd name="connsiteY56-450" fmla="*/ 1226662 h 1292937"/>
              <a:gd name="connsiteX57-451" fmla="*/ 117796 w 670355"/>
              <a:gd name="connsiteY57-452" fmla="*/ 1245430 h 1292937"/>
              <a:gd name="connsiteX58-453" fmla="*/ 125289 w 670355"/>
              <a:gd name="connsiteY58-454" fmla="*/ 1271704 h 1292937"/>
              <a:gd name="connsiteX59-455" fmla="*/ 99065 w 670355"/>
              <a:gd name="connsiteY59-456" fmla="*/ 1290472 h 1292937"/>
              <a:gd name="connsiteX60-457" fmla="*/ 61604 w 670355"/>
              <a:gd name="connsiteY60-458" fmla="*/ 1286718 h 1292937"/>
              <a:gd name="connsiteX61-459" fmla="*/ 39127 w 670355"/>
              <a:gd name="connsiteY61-460" fmla="*/ 1267951 h 1292937"/>
              <a:gd name="connsiteX62-461" fmla="*/ 27888 w 670355"/>
              <a:gd name="connsiteY62-462" fmla="*/ 1237923 h 1292937"/>
              <a:gd name="connsiteX63-463" fmla="*/ 1665 w 670355"/>
              <a:gd name="connsiteY63-464" fmla="*/ 1222909 h 1292937"/>
              <a:gd name="connsiteX64-465" fmla="*/ 1665 w 670355"/>
              <a:gd name="connsiteY64-466" fmla="*/ 1147839 h 1292937"/>
              <a:gd name="connsiteX65-467" fmla="*/ 27888 w 670355"/>
              <a:gd name="connsiteY65-468" fmla="*/ 1099043 h 1292937"/>
              <a:gd name="connsiteX66-469" fmla="*/ 46619 w 670355"/>
              <a:gd name="connsiteY66-470" fmla="*/ 1091536 h 1292937"/>
              <a:gd name="connsiteX67-471" fmla="*/ 140273 w 670355"/>
              <a:gd name="connsiteY67-472" fmla="*/ 1050248 h 1292937"/>
              <a:gd name="connsiteX68-473" fmla="*/ 215197 w 670355"/>
              <a:gd name="connsiteY68-474" fmla="*/ 1005206 h 1292937"/>
              <a:gd name="connsiteX69-475" fmla="*/ 218943 w 670355"/>
              <a:gd name="connsiteY69-476" fmla="*/ 918876 h 1292937"/>
              <a:gd name="connsiteX70-477" fmla="*/ 230181 w 670355"/>
              <a:gd name="connsiteY70-478" fmla="*/ 825038 h 1292937"/>
              <a:gd name="connsiteX71-479" fmla="*/ 237674 w 670355"/>
              <a:gd name="connsiteY71-480" fmla="*/ 731201 h 1292937"/>
              <a:gd name="connsiteX72-481" fmla="*/ 192720 w 670355"/>
              <a:gd name="connsiteY72-482" fmla="*/ 678652 h 1292937"/>
              <a:gd name="connsiteX73-483" fmla="*/ 185227 w 670355"/>
              <a:gd name="connsiteY73-484" fmla="*/ 663638 h 1292937"/>
              <a:gd name="connsiteX74-485" fmla="*/ 162750 w 670355"/>
              <a:gd name="connsiteY74-486" fmla="*/ 607335 h 1292937"/>
              <a:gd name="connsiteX75-487" fmla="*/ 144019 w 670355"/>
              <a:gd name="connsiteY75-488" fmla="*/ 505991 h 1292937"/>
              <a:gd name="connsiteX76-489" fmla="*/ 125289 w 670355"/>
              <a:gd name="connsiteY76-490" fmla="*/ 400893 h 1292937"/>
              <a:gd name="connsiteX77-491" fmla="*/ 147766 w 670355"/>
              <a:gd name="connsiteY77-492" fmla="*/ 318316 h 1292937"/>
              <a:gd name="connsiteX78-493" fmla="*/ 196466 w 670355"/>
              <a:gd name="connsiteY78-494" fmla="*/ 258260 h 1292937"/>
              <a:gd name="connsiteX79-495" fmla="*/ 241420 w 670355"/>
              <a:gd name="connsiteY79-496" fmla="*/ 205711 h 1292937"/>
              <a:gd name="connsiteX80-497" fmla="*/ 252658 w 670355"/>
              <a:gd name="connsiteY80-498" fmla="*/ 190697 h 1292937"/>
              <a:gd name="connsiteX81-499" fmla="*/ 286374 w 670355"/>
              <a:gd name="connsiteY81-500" fmla="*/ 40557 h 1292937"/>
              <a:gd name="connsiteX82-501" fmla="*/ 335074 w 670355"/>
              <a:gd name="connsiteY82-502" fmla="*/ 3022 h 1292937"/>
              <a:gd name="connsiteX83-503" fmla="*/ 371599 w 670355"/>
              <a:gd name="connsiteY83-504" fmla="*/ 1615 h 1292937"/>
              <a:gd name="connsiteX0-505" fmla="*/ 371599 w 670355"/>
              <a:gd name="connsiteY0-506" fmla="*/ 1615 h 1292937"/>
              <a:gd name="connsiteX1-507" fmla="*/ 402505 w 670355"/>
              <a:gd name="connsiteY1-508" fmla="*/ 14283 h 1292937"/>
              <a:gd name="connsiteX2-509" fmla="*/ 447459 w 670355"/>
              <a:gd name="connsiteY2-510" fmla="*/ 60697 h 1292937"/>
              <a:gd name="connsiteX3-511" fmla="*/ 439966 w 670355"/>
              <a:gd name="connsiteY3-512" fmla="*/ 126888 h 1292937"/>
              <a:gd name="connsiteX4-513" fmla="*/ 432474 w 670355"/>
              <a:gd name="connsiteY4-514" fmla="*/ 156916 h 1292937"/>
              <a:gd name="connsiteX5-515" fmla="*/ 417489 w 670355"/>
              <a:gd name="connsiteY5-516" fmla="*/ 216972 h 1292937"/>
              <a:gd name="connsiteX6-517" fmla="*/ 402505 w 670355"/>
              <a:gd name="connsiteY6-518" fmla="*/ 292042 h 1292937"/>
              <a:gd name="connsiteX7-519" fmla="*/ 424982 w 670355"/>
              <a:gd name="connsiteY7-520" fmla="*/ 348344 h 1292937"/>
              <a:gd name="connsiteX8-521" fmla="*/ 458697 w 670355"/>
              <a:gd name="connsiteY8-522" fmla="*/ 430921 h 1292937"/>
              <a:gd name="connsiteX9-523" fmla="*/ 466190 w 670355"/>
              <a:gd name="connsiteY9-524" fmla="*/ 430921 h 1292937"/>
              <a:gd name="connsiteX10-525" fmla="*/ 481174 w 670355"/>
              <a:gd name="connsiteY10-526" fmla="*/ 415907 h 1292937"/>
              <a:gd name="connsiteX11-527" fmla="*/ 496159 w 670355"/>
              <a:gd name="connsiteY11-528" fmla="*/ 370865 h 1292937"/>
              <a:gd name="connsiteX12-529" fmla="*/ 507397 w 670355"/>
              <a:gd name="connsiteY12-530" fmla="*/ 374618 h 1292937"/>
              <a:gd name="connsiteX13-531" fmla="*/ 507397 w 670355"/>
              <a:gd name="connsiteY13-532" fmla="*/ 367111 h 1292937"/>
              <a:gd name="connsiteX14-533" fmla="*/ 511144 w 670355"/>
              <a:gd name="connsiteY14-534" fmla="*/ 370865 h 1292937"/>
              <a:gd name="connsiteX15-535" fmla="*/ 511144 w 670355"/>
              <a:gd name="connsiteY15-536" fmla="*/ 363358 h 1292937"/>
              <a:gd name="connsiteX16-537" fmla="*/ 525564 w 670355"/>
              <a:gd name="connsiteY16-538" fmla="*/ 370088 h 1292937"/>
              <a:gd name="connsiteX17-539" fmla="*/ 541132 w 670355"/>
              <a:gd name="connsiteY17-540" fmla="*/ 371504 h 1292937"/>
              <a:gd name="connsiteX18-541" fmla="*/ 548605 w 670355"/>
              <a:gd name="connsiteY18-542" fmla="*/ 382125 h 1292937"/>
              <a:gd name="connsiteX19-543" fmla="*/ 563590 w 670355"/>
              <a:gd name="connsiteY19-544" fmla="*/ 404646 h 1292937"/>
              <a:gd name="connsiteX20-545" fmla="*/ 563590 w 670355"/>
              <a:gd name="connsiteY20-546" fmla="*/ 423414 h 1292937"/>
              <a:gd name="connsiteX21-547" fmla="*/ 567336 w 670355"/>
              <a:gd name="connsiteY21-548" fmla="*/ 438428 h 1292937"/>
              <a:gd name="connsiteX22-549" fmla="*/ 563590 w 670355"/>
              <a:gd name="connsiteY22-550" fmla="*/ 460949 h 1292937"/>
              <a:gd name="connsiteX23-551" fmla="*/ 529874 w 670355"/>
              <a:gd name="connsiteY23-552" fmla="*/ 475963 h 1292937"/>
              <a:gd name="connsiteX24-553" fmla="*/ 552351 w 670355"/>
              <a:gd name="connsiteY24-554" fmla="*/ 498484 h 1292937"/>
              <a:gd name="connsiteX25-555" fmla="*/ 593559 w 670355"/>
              <a:gd name="connsiteY25-556" fmla="*/ 498484 h 1292937"/>
              <a:gd name="connsiteX26-557" fmla="*/ 597305 w 670355"/>
              <a:gd name="connsiteY26-558" fmla="*/ 513498 h 1292937"/>
              <a:gd name="connsiteX27-559" fmla="*/ 578575 w 670355"/>
              <a:gd name="connsiteY27-560" fmla="*/ 558540 h 1292937"/>
              <a:gd name="connsiteX28-561" fmla="*/ 556098 w 670355"/>
              <a:gd name="connsiteY28-562" fmla="*/ 618596 h 1292937"/>
              <a:gd name="connsiteX29-563" fmla="*/ 563590 w 670355"/>
              <a:gd name="connsiteY29-564" fmla="*/ 731201 h 1292937"/>
              <a:gd name="connsiteX30-565" fmla="*/ 616036 w 670355"/>
              <a:gd name="connsiteY30-566" fmla="*/ 787503 h 1292937"/>
              <a:gd name="connsiteX31-567" fmla="*/ 638513 w 670355"/>
              <a:gd name="connsiteY31-568" fmla="*/ 817531 h 1292937"/>
              <a:gd name="connsiteX32-569" fmla="*/ 664736 w 670355"/>
              <a:gd name="connsiteY32-570" fmla="*/ 870080 h 1292937"/>
              <a:gd name="connsiteX33-571" fmla="*/ 660990 w 670355"/>
              <a:gd name="connsiteY33-572" fmla="*/ 971424 h 1292937"/>
              <a:gd name="connsiteX34-573" fmla="*/ 612290 w 670355"/>
              <a:gd name="connsiteY34-574" fmla="*/ 1215402 h 1292937"/>
              <a:gd name="connsiteX35-575" fmla="*/ 660990 w 670355"/>
              <a:gd name="connsiteY35-576" fmla="*/ 1256690 h 1292937"/>
              <a:gd name="connsiteX36-577" fmla="*/ 522382 w 670355"/>
              <a:gd name="connsiteY36-578" fmla="*/ 1264197 h 1292937"/>
              <a:gd name="connsiteX37-579" fmla="*/ 503651 w 670355"/>
              <a:gd name="connsiteY37-580" fmla="*/ 1241676 h 1292937"/>
              <a:gd name="connsiteX38-581" fmla="*/ 499905 w 670355"/>
              <a:gd name="connsiteY38-582" fmla="*/ 1192881 h 1292937"/>
              <a:gd name="connsiteX39-583" fmla="*/ 507397 w 670355"/>
              <a:gd name="connsiteY39-584" fmla="*/ 1144085 h 1292937"/>
              <a:gd name="connsiteX40-585" fmla="*/ 526128 w 670355"/>
              <a:gd name="connsiteY40-586" fmla="*/ 1076522 h 1292937"/>
              <a:gd name="connsiteX41-587" fmla="*/ 541113 w 670355"/>
              <a:gd name="connsiteY41-588" fmla="*/ 1012713 h 1292937"/>
              <a:gd name="connsiteX42-589" fmla="*/ 522382 w 670355"/>
              <a:gd name="connsiteY42-590" fmla="*/ 937643 h 1292937"/>
              <a:gd name="connsiteX43-591" fmla="*/ 541113 w 670355"/>
              <a:gd name="connsiteY43-592" fmla="*/ 918876 h 1292937"/>
              <a:gd name="connsiteX44-593" fmla="*/ 529874 w 670355"/>
              <a:gd name="connsiteY44-594" fmla="*/ 918876 h 1292937"/>
              <a:gd name="connsiteX45-595" fmla="*/ 492413 w 670355"/>
              <a:gd name="connsiteY45-596" fmla="*/ 900108 h 1292937"/>
              <a:gd name="connsiteX46-597" fmla="*/ 458697 w 670355"/>
              <a:gd name="connsiteY46-598" fmla="*/ 873834 h 1292937"/>
              <a:gd name="connsiteX47-599" fmla="*/ 409997 w 670355"/>
              <a:gd name="connsiteY47-600" fmla="*/ 843806 h 1292937"/>
              <a:gd name="connsiteX48-601" fmla="*/ 395012 w 670355"/>
              <a:gd name="connsiteY48-602" fmla="*/ 888848 h 1292937"/>
              <a:gd name="connsiteX49-603" fmla="*/ 380028 w 670355"/>
              <a:gd name="connsiteY49-604" fmla="*/ 933890 h 1292937"/>
              <a:gd name="connsiteX50-605" fmla="*/ 350058 w 670355"/>
              <a:gd name="connsiteY50-606" fmla="*/ 1016466 h 1292937"/>
              <a:gd name="connsiteX51-607" fmla="*/ 316343 w 670355"/>
              <a:gd name="connsiteY51-608" fmla="*/ 1095290 h 1292937"/>
              <a:gd name="connsiteX52-609" fmla="*/ 297612 w 670355"/>
              <a:gd name="connsiteY52-610" fmla="*/ 1129071 h 1292937"/>
              <a:gd name="connsiteX53-611" fmla="*/ 275135 w 670355"/>
              <a:gd name="connsiteY53-612" fmla="*/ 1159099 h 1292937"/>
              <a:gd name="connsiteX54-613" fmla="*/ 245166 w 670355"/>
              <a:gd name="connsiteY54-614" fmla="*/ 1181620 h 1292937"/>
              <a:gd name="connsiteX55-615" fmla="*/ 211450 w 670355"/>
              <a:gd name="connsiteY55-616" fmla="*/ 1204141 h 1292937"/>
              <a:gd name="connsiteX56-617" fmla="*/ 170243 w 670355"/>
              <a:gd name="connsiteY56-618" fmla="*/ 1226662 h 1292937"/>
              <a:gd name="connsiteX57-619" fmla="*/ 117796 w 670355"/>
              <a:gd name="connsiteY57-620" fmla="*/ 1245430 h 1292937"/>
              <a:gd name="connsiteX58-621" fmla="*/ 125289 w 670355"/>
              <a:gd name="connsiteY58-622" fmla="*/ 1271704 h 1292937"/>
              <a:gd name="connsiteX59-623" fmla="*/ 99065 w 670355"/>
              <a:gd name="connsiteY59-624" fmla="*/ 1290472 h 1292937"/>
              <a:gd name="connsiteX60-625" fmla="*/ 61604 w 670355"/>
              <a:gd name="connsiteY60-626" fmla="*/ 1286718 h 1292937"/>
              <a:gd name="connsiteX61-627" fmla="*/ 39127 w 670355"/>
              <a:gd name="connsiteY61-628" fmla="*/ 1267951 h 1292937"/>
              <a:gd name="connsiteX62-629" fmla="*/ 27888 w 670355"/>
              <a:gd name="connsiteY62-630" fmla="*/ 1237923 h 1292937"/>
              <a:gd name="connsiteX63-631" fmla="*/ 1665 w 670355"/>
              <a:gd name="connsiteY63-632" fmla="*/ 1222909 h 1292937"/>
              <a:gd name="connsiteX64-633" fmla="*/ 1665 w 670355"/>
              <a:gd name="connsiteY64-634" fmla="*/ 1147839 h 1292937"/>
              <a:gd name="connsiteX65-635" fmla="*/ 27888 w 670355"/>
              <a:gd name="connsiteY65-636" fmla="*/ 1099043 h 1292937"/>
              <a:gd name="connsiteX66-637" fmla="*/ 46619 w 670355"/>
              <a:gd name="connsiteY66-638" fmla="*/ 1091536 h 1292937"/>
              <a:gd name="connsiteX67-639" fmla="*/ 140273 w 670355"/>
              <a:gd name="connsiteY67-640" fmla="*/ 1050248 h 1292937"/>
              <a:gd name="connsiteX68-641" fmla="*/ 215197 w 670355"/>
              <a:gd name="connsiteY68-642" fmla="*/ 1005206 h 1292937"/>
              <a:gd name="connsiteX69-643" fmla="*/ 218943 w 670355"/>
              <a:gd name="connsiteY69-644" fmla="*/ 918876 h 1292937"/>
              <a:gd name="connsiteX70-645" fmla="*/ 230181 w 670355"/>
              <a:gd name="connsiteY70-646" fmla="*/ 825038 h 1292937"/>
              <a:gd name="connsiteX71-647" fmla="*/ 237674 w 670355"/>
              <a:gd name="connsiteY71-648" fmla="*/ 731201 h 1292937"/>
              <a:gd name="connsiteX72-649" fmla="*/ 192720 w 670355"/>
              <a:gd name="connsiteY72-650" fmla="*/ 678652 h 1292937"/>
              <a:gd name="connsiteX73-651" fmla="*/ 185227 w 670355"/>
              <a:gd name="connsiteY73-652" fmla="*/ 663638 h 1292937"/>
              <a:gd name="connsiteX74-653" fmla="*/ 162750 w 670355"/>
              <a:gd name="connsiteY74-654" fmla="*/ 607335 h 1292937"/>
              <a:gd name="connsiteX75-655" fmla="*/ 144019 w 670355"/>
              <a:gd name="connsiteY75-656" fmla="*/ 505991 h 1292937"/>
              <a:gd name="connsiteX76-657" fmla="*/ 125289 w 670355"/>
              <a:gd name="connsiteY76-658" fmla="*/ 400893 h 1292937"/>
              <a:gd name="connsiteX77-659" fmla="*/ 147766 w 670355"/>
              <a:gd name="connsiteY77-660" fmla="*/ 318316 h 1292937"/>
              <a:gd name="connsiteX78-661" fmla="*/ 196466 w 670355"/>
              <a:gd name="connsiteY78-662" fmla="*/ 258260 h 1292937"/>
              <a:gd name="connsiteX79-663" fmla="*/ 241420 w 670355"/>
              <a:gd name="connsiteY79-664" fmla="*/ 205711 h 1292937"/>
              <a:gd name="connsiteX80-665" fmla="*/ 252658 w 670355"/>
              <a:gd name="connsiteY80-666" fmla="*/ 190697 h 1292937"/>
              <a:gd name="connsiteX81-667" fmla="*/ 274467 w 670355"/>
              <a:gd name="connsiteY81-668" fmla="*/ 42938 h 1292937"/>
              <a:gd name="connsiteX82-669" fmla="*/ 335074 w 670355"/>
              <a:gd name="connsiteY82-670" fmla="*/ 3022 h 1292937"/>
              <a:gd name="connsiteX83-671" fmla="*/ 371599 w 670355"/>
              <a:gd name="connsiteY83-672" fmla="*/ 1615 h 1292937"/>
              <a:gd name="connsiteX0-673" fmla="*/ 371599 w 670355"/>
              <a:gd name="connsiteY0-674" fmla="*/ 1423 h 1292745"/>
              <a:gd name="connsiteX1-675" fmla="*/ 402505 w 670355"/>
              <a:gd name="connsiteY1-676" fmla="*/ 14091 h 1292745"/>
              <a:gd name="connsiteX2-677" fmla="*/ 447459 w 670355"/>
              <a:gd name="connsiteY2-678" fmla="*/ 60505 h 1292745"/>
              <a:gd name="connsiteX3-679" fmla="*/ 439966 w 670355"/>
              <a:gd name="connsiteY3-680" fmla="*/ 126696 h 1292745"/>
              <a:gd name="connsiteX4-681" fmla="*/ 432474 w 670355"/>
              <a:gd name="connsiteY4-682" fmla="*/ 156724 h 1292745"/>
              <a:gd name="connsiteX5-683" fmla="*/ 417489 w 670355"/>
              <a:gd name="connsiteY5-684" fmla="*/ 216780 h 1292745"/>
              <a:gd name="connsiteX6-685" fmla="*/ 402505 w 670355"/>
              <a:gd name="connsiteY6-686" fmla="*/ 291850 h 1292745"/>
              <a:gd name="connsiteX7-687" fmla="*/ 424982 w 670355"/>
              <a:gd name="connsiteY7-688" fmla="*/ 348152 h 1292745"/>
              <a:gd name="connsiteX8-689" fmla="*/ 458697 w 670355"/>
              <a:gd name="connsiteY8-690" fmla="*/ 430729 h 1292745"/>
              <a:gd name="connsiteX9-691" fmla="*/ 466190 w 670355"/>
              <a:gd name="connsiteY9-692" fmla="*/ 430729 h 1292745"/>
              <a:gd name="connsiteX10-693" fmla="*/ 481174 w 670355"/>
              <a:gd name="connsiteY10-694" fmla="*/ 415715 h 1292745"/>
              <a:gd name="connsiteX11-695" fmla="*/ 496159 w 670355"/>
              <a:gd name="connsiteY11-696" fmla="*/ 370673 h 1292745"/>
              <a:gd name="connsiteX12-697" fmla="*/ 507397 w 670355"/>
              <a:gd name="connsiteY12-698" fmla="*/ 374426 h 1292745"/>
              <a:gd name="connsiteX13-699" fmla="*/ 507397 w 670355"/>
              <a:gd name="connsiteY13-700" fmla="*/ 366919 h 1292745"/>
              <a:gd name="connsiteX14-701" fmla="*/ 511144 w 670355"/>
              <a:gd name="connsiteY14-702" fmla="*/ 370673 h 1292745"/>
              <a:gd name="connsiteX15-703" fmla="*/ 511144 w 670355"/>
              <a:gd name="connsiteY15-704" fmla="*/ 363166 h 1292745"/>
              <a:gd name="connsiteX16-705" fmla="*/ 525564 w 670355"/>
              <a:gd name="connsiteY16-706" fmla="*/ 369896 h 1292745"/>
              <a:gd name="connsiteX17-707" fmla="*/ 541132 w 670355"/>
              <a:gd name="connsiteY17-708" fmla="*/ 371312 h 1292745"/>
              <a:gd name="connsiteX18-709" fmla="*/ 548605 w 670355"/>
              <a:gd name="connsiteY18-710" fmla="*/ 381933 h 1292745"/>
              <a:gd name="connsiteX19-711" fmla="*/ 563590 w 670355"/>
              <a:gd name="connsiteY19-712" fmla="*/ 404454 h 1292745"/>
              <a:gd name="connsiteX20-713" fmla="*/ 563590 w 670355"/>
              <a:gd name="connsiteY20-714" fmla="*/ 423222 h 1292745"/>
              <a:gd name="connsiteX21-715" fmla="*/ 567336 w 670355"/>
              <a:gd name="connsiteY21-716" fmla="*/ 438236 h 1292745"/>
              <a:gd name="connsiteX22-717" fmla="*/ 563590 w 670355"/>
              <a:gd name="connsiteY22-718" fmla="*/ 460757 h 1292745"/>
              <a:gd name="connsiteX23-719" fmla="*/ 529874 w 670355"/>
              <a:gd name="connsiteY23-720" fmla="*/ 475771 h 1292745"/>
              <a:gd name="connsiteX24-721" fmla="*/ 552351 w 670355"/>
              <a:gd name="connsiteY24-722" fmla="*/ 498292 h 1292745"/>
              <a:gd name="connsiteX25-723" fmla="*/ 593559 w 670355"/>
              <a:gd name="connsiteY25-724" fmla="*/ 498292 h 1292745"/>
              <a:gd name="connsiteX26-725" fmla="*/ 597305 w 670355"/>
              <a:gd name="connsiteY26-726" fmla="*/ 513306 h 1292745"/>
              <a:gd name="connsiteX27-727" fmla="*/ 578575 w 670355"/>
              <a:gd name="connsiteY27-728" fmla="*/ 558348 h 1292745"/>
              <a:gd name="connsiteX28-729" fmla="*/ 556098 w 670355"/>
              <a:gd name="connsiteY28-730" fmla="*/ 618404 h 1292745"/>
              <a:gd name="connsiteX29-731" fmla="*/ 563590 w 670355"/>
              <a:gd name="connsiteY29-732" fmla="*/ 731009 h 1292745"/>
              <a:gd name="connsiteX30-733" fmla="*/ 616036 w 670355"/>
              <a:gd name="connsiteY30-734" fmla="*/ 787311 h 1292745"/>
              <a:gd name="connsiteX31-735" fmla="*/ 638513 w 670355"/>
              <a:gd name="connsiteY31-736" fmla="*/ 817339 h 1292745"/>
              <a:gd name="connsiteX32-737" fmla="*/ 664736 w 670355"/>
              <a:gd name="connsiteY32-738" fmla="*/ 869888 h 1292745"/>
              <a:gd name="connsiteX33-739" fmla="*/ 660990 w 670355"/>
              <a:gd name="connsiteY33-740" fmla="*/ 971232 h 1292745"/>
              <a:gd name="connsiteX34-741" fmla="*/ 612290 w 670355"/>
              <a:gd name="connsiteY34-742" fmla="*/ 1215210 h 1292745"/>
              <a:gd name="connsiteX35-743" fmla="*/ 660990 w 670355"/>
              <a:gd name="connsiteY35-744" fmla="*/ 1256498 h 1292745"/>
              <a:gd name="connsiteX36-745" fmla="*/ 522382 w 670355"/>
              <a:gd name="connsiteY36-746" fmla="*/ 1264005 h 1292745"/>
              <a:gd name="connsiteX37-747" fmla="*/ 503651 w 670355"/>
              <a:gd name="connsiteY37-748" fmla="*/ 1241484 h 1292745"/>
              <a:gd name="connsiteX38-749" fmla="*/ 499905 w 670355"/>
              <a:gd name="connsiteY38-750" fmla="*/ 1192689 h 1292745"/>
              <a:gd name="connsiteX39-751" fmla="*/ 507397 w 670355"/>
              <a:gd name="connsiteY39-752" fmla="*/ 1143893 h 1292745"/>
              <a:gd name="connsiteX40-753" fmla="*/ 526128 w 670355"/>
              <a:gd name="connsiteY40-754" fmla="*/ 1076330 h 1292745"/>
              <a:gd name="connsiteX41-755" fmla="*/ 541113 w 670355"/>
              <a:gd name="connsiteY41-756" fmla="*/ 1012521 h 1292745"/>
              <a:gd name="connsiteX42-757" fmla="*/ 522382 w 670355"/>
              <a:gd name="connsiteY42-758" fmla="*/ 937451 h 1292745"/>
              <a:gd name="connsiteX43-759" fmla="*/ 541113 w 670355"/>
              <a:gd name="connsiteY43-760" fmla="*/ 918684 h 1292745"/>
              <a:gd name="connsiteX44-761" fmla="*/ 529874 w 670355"/>
              <a:gd name="connsiteY44-762" fmla="*/ 918684 h 1292745"/>
              <a:gd name="connsiteX45-763" fmla="*/ 492413 w 670355"/>
              <a:gd name="connsiteY45-764" fmla="*/ 899916 h 1292745"/>
              <a:gd name="connsiteX46-765" fmla="*/ 458697 w 670355"/>
              <a:gd name="connsiteY46-766" fmla="*/ 873642 h 1292745"/>
              <a:gd name="connsiteX47-767" fmla="*/ 409997 w 670355"/>
              <a:gd name="connsiteY47-768" fmla="*/ 843614 h 1292745"/>
              <a:gd name="connsiteX48-769" fmla="*/ 395012 w 670355"/>
              <a:gd name="connsiteY48-770" fmla="*/ 888656 h 1292745"/>
              <a:gd name="connsiteX49-771" fmla="*/ 380028 w 670355"/>
              <a:gd name="connsiteY49-772" fmla="*/ 933698 h 1292745"/>
              <a:gd name="connsiteX50-773" fmla="*/ 350058 w 670355"/>
              <a:gd name="connsiteY50-774" fmla="*/ 1016274 h 1292745"/>
              <a:gd name="connsiteX51-775" fmla="*/ 316343 w 670355"/>
              <a:gd name="connsiteY51-776" fmla="*/ 1095098 h 1292745"/>
              <a:gd name="connsiteX52-777" fmla="*/ 297612 w 670355"/>
              <a:gd name="connsiteY52-778" fmla="*/ 1128879 h 1292745"/>
              <a:gd name="connsiteX53-779" fmla="*/ 275135 w 670355"/>
              <a:gd name="connsiteY53-780" fmla="*/ 1158907 h 1292745"/>
              <a:gd name="connsiteX54-781" fmla="*/ 245166 w 670355"/>
              <a:gd name="connsiteY54-782" fmla="*/ 1181428 h 1292745"/>
              <a:gd name="connsiteX55-783" fmla="*/ 211450 w 670355"/>
              <a:gd name="connsiteY55-784" fmla="*/ 1203949 h 1292745"/>
              <a:gd name="connsiteX56-785" fmla="*/ 170243 w 670355"/>
              <a:gd name="connsiteY56-786" fmla="*/ 1226470 h 1292745"/>
              <a:gd name="connsiteX57-787" fmla="*/ 117796 w 670355"/>
              <a:gd name="connsiteY57-788" fmla="*/ 1245238 h 1292745"/>
              <a:gd name="connsiteX58-789" fmla="*/ 125289 w 670355"/>
              <a:gd name="connsiteY58-790" fmla="*/ 1271512 h 1292745"/>
              <a:gd name="connsiteX59-791" fmla="*/ 99065 w 670355"/>
              <a:gd name="connsiteY59-792" fmla="*/ 1290280 h 1292745"/>
              <a:gd name="connsiteX60-793" fmla="*/ 61604 w 670355"/>
              <a:gd name="connsiteY60-794" fmla="*/ 1286526 h 1292745"/>
              <a:gd name="connsiteX61-795" fmla="*/ 39127 w 670355"/>
              <a:gd name="connsiteY61-796" fmla="*/ 1267759 h 1292745"/>
              <a:gd name="connsiteX62-797" fmla="*/ 27888 w 670355"/>
              <a:gd name="connsiteY62-798" fmla="*/ 1237731 h 1292745"/>
              <a:gd name="connsiteX63-799" fmla="*/ 1665 w 670355"/>
              <a:gd name="connsiteY63-800" fmla="*/ 1222717 h 1292745"/>
              <a:gd name="connsiteX64-801" fmla="*/ 1665 w 670355"/>
              <a:gd name="connsiteY64-802" fmla="*/ 1147647 h 1292745"/>
              <a:gd name="connsiteX65-803" fmla="*/ 27888 w 670355"/>
              <a:gd name="connsiteY65-804" fmla="*/ 1098851 h 1292745"/>
              <a:gd name="connsiteX66-805" fmla="*/ 46619 w 670355"/>
              <a:gd name="connsiteY66-806" fmla="*/ 1091344 h 1292745"/>
              <a:gd name="connsiteX67-807" fmla="*/ 140273 w 670355"/>
              <a:gd name="connsiteY67-808" fmla="*/ 1050056 h 1292745"/>
              <a:gd name="connsiteX68-809" fmla="*/ 215197 w 670355"/>
              <a:gd name="connsiteY68-810" fmla="*/ 1005014 h 1292745"/>
              <a:gd name="connsiteX69-811" fmla="*/ 218943 w 670355"/>
              <a:gd name="connsiteY69-812" fmla="*/ 918684 h 1292745"/>
              <a:gd name="connsiteX70-813" fmla="*/ 230181 w 670355"/>
              <a:gd name="connsiteY70-814" fmla="*/ 824846 h 1292745"/>
              <a:gd name="connsiteX71-815" fmla="*/ 237674 w 670355"/>
              <a:gd name="connsiteY71-816" fmla="*/ 731009 h 1292745"/>
              <a:gd name="connsiteX72-817" fmla="*/ 192720 w 670355"/>
              <a:gd name="connsiteY72-818" fmla="*/ 678460 h 1292745"/>
              <a:gd name="connsiteX73-819" fmla="*/ 185227 w 670355"/>
              <a:gd name="connsiteY73-820" fmla="*/ 663446 h 1292745"/>
              <a:gd name="connsiteX74-821" fmla="*/ 162750 w 670355"/>
              <a:gd name="connsiteY74-822" fmla="*/ 607143 h 1292745"/>
              <a:gd name="connsiteX75-823" fmla="*/ 144019 w 670355"/>
              <a:gd name="connsiteY75-824" fmla="*/ 505799 h 1292745"/>
              <a:gd name="connsiteX76-825" fmla="*/ 125289 w 670355"/>
              <a:gd name="connsiteY76-826" fmla="*/ 400701 h 1292745"/>
              <a:gd name="connsiteX77-827" fmla="*/ 147766 w 670355"/>
              <a:gd name="connsiteY77-828" fmla="*/ 318124 h 1292745"/>
              <a:gd name="connsiteX78-829" fmla="*/ 196466 w 670355"/>
              <a:gd name="connsiteY78-830" fmla="*/ 258068 h 1292745"/>
              <a:gd name="connsiteX79-831" fmla="*/ 241420 w 670355"/>
              <a:gd name="connsiteY79-832" fmla="*/ 205519 h 1292745"/>
              <a:gd name="connsiteX80-833" fmla="*/ 252658 w 670355"/>
              <a:gd name="connsiteY80-834" fmla="*/ 190505 h 1292745"/>
              <a:gd name="connsiteX81-835" fmla="*/ 274467 w 670355"/>
              <a:gd name="connsiteY81-836" fmla="*/ 42746 h 1292745"/>
              <a:gd name="connsiteX82-837" fmla="*/ 318406 w 670355"/>
              <a:gd name="connsiteY82-838" fmla="*/ 2830 h 1292745"/>
              <a:gd name="connsiteX83-839" fmla="*/ 371599 w 670355"/>
              <a:gd name="connsiteY83-840" fmla="*/ 1423 h 1292745"/>
              <a:gd name="connsiteX0-841" fmla="*/ 371599 w 670355"/>
              <a:gd name="connsiteY0-842" fmla="*/ 1423 h 1292745"/>
              <a:gd name="connsiteX1-843" fmla="*/ 402505 w 670355"/>
              <a:gd name="connsiteY1-844" fmla="*/ 14091 h 1292745"/>
              <a:gd name="connsiteX2-845" fmla="*/ 447459 w 670355"/>
              <a:gd name="connsiteY2-846" fmla="*/ 60505 h 1292745"/>
              <a:gd name="connsiteX3-847" fmla="*/ 439966 w 670355"/>
              <a:gd name="connsiteY3-848" fmla="*/ 126696 h 1292745"/>
              <a:gd name="connsiteX4-849" fmla="*/ 432474 w 670355"/>
              <a:gd name="connsiteY4-850" fmla="*/ 156724 h 1292745"/>
              <a:gd name="connsiteX5-851" fmla="*/ 417489 w 670355"/>
              <a:gd name="connsiteY5-852" fmla="*/ 216780 h 1292745"/>
              <a:gd name="connsiteX6-853" fmla="*/ 402505 w 670355"/>
              <a:gd name="connsiteY6-854" fmla="*/ 291850 h 1292745"/>
              <a:gd name="connsiteX7-855" fmla="*/ 424982 w 670355"/>
              <a:gd name="connsiteY7-856" fmla="*/ 348152 h 1292745"/>
              <a:gd name="connsiteX8-857" fmla="*/ 458697 w 670355"/>
              <a:gd name="connsiteY8-858" fmla="*/ 430729 h 1292745"/>
              <a:gd name="connsiteX9-859" fmla="*/ 466190 w 670355"/>
              <a:gd name="connsiteY9-860" fmla="*/ 430729 h 1292745"/>
              <a:gd name="connsiteX10-861" fmla="*/ 481174 w 670355"/>
              <a:gd name="connsiteY10-862" fmla="*/ 415715 h 1292745"/>
              <a:gd name="connsiteX11-863" fmla="*/ 496159 w 670355"/>
              <a:gd name="connsiteY11-864" fmla="*/ 370673 h 1292745"/>
              <a:gd name="connsiteX12-865" fmla="*/ 507397 w 670355"/>
              <a:gd name="connsiteY12-866" fmla="*/ 374426 h 1292745"/>
              <a:gd name="connsiteX13-867" fmla="*/ 507397 w 670355"/>
              <a:gd name="connsiteY13-868" fmla="*/ 366919 h 1292745"/>
              <a:gd name="connsiteX14-869" fmla="*/ 511144 w 670355"/>
              <a:gd name="connsiteY14-870" fmla="*/ 370673 h 1292745"/>
              <a:gd name="connsiteX15-871" fmla="*/ 511144 w 670355"/>
              <a:gd name="connsiteY15-872" fmla="*/ 363166 h 1292745"/>
              <a:gd name="connsiteX16-873" fmla="*/ 525564 w 670355"/>
              <a:gd name="connsiteY16-874" fmla="*/ 369896 h 1292745"/>
              <a:gd name="connsiteX17-875" fmla="*/ 541132 w 670355"/>
              <a:gd name="connsiteY17-876" fmla="*/ 371312 h 1292745"/>
              <a:gd name="connsiteX18-877" fmla="*/ 548605 w 670355"/>
              <a:gd name="connsiteY18-878" fmla="*/ 381933 h 1292745"/>
              <a:gd name="connsiteX19-879" fmla="*/ 563590 w 670355"/>
              <a:gd name="connsiteY19-880" fmla="*/ 404454 h 1292745"/>
              <a:gd name="connsiteX20-881" fmla="*/ 563590 w 670355"/>
              <a:gd name="connsiteY20-882" fmla="*/ 423222 h 1292745"/>
              <a:gd name="connsiteX21-883" fmla="*/ 567336 w 670355"/>
              <a:gd name="connsiteY21-884" fmla="*/ 438236 h 1292745"/>
              <a:gd name="connsiteX22-885" fmla="*/ 563590 w 670355"/>
              <a:gd name="connsiteY22-886" fmla="*/ 460757 h 1292745"/>
              <a:gd name="connsiteX23-887" fmla="*/ 529874 w 670355"/>
              <a:gd name="connsiteY23-888" fmla="*/ 475771 h 1292745"/>
              <a:gd name="connsiteX24-889" fmla="*/ 552351 w 670355"/>
              <a:gd name="connsiteY24-890" fmla="*/ 498292 h 1292745"/>
              <a:gd name="connsiteX25-891" fmla="*/ 593559 w 670355"/>
              <a:gd name="connsiteY25-892" fmla="*/ 498292 h 1292745"/>
              <a:gd name="connsiteX26-893" fmla="*/ 597305 w 670355"/>
              <a:gd name="connsiteY26-894" fmla="*/ 513306 h 1292745"/>
              <a:gd name="connsiteX27-895" fmla="*/ 578575 w 670355"/>
              <a:gd name="connsiteY27-896" fmla="*/ 558348 h 1292745"/>
              <a:gd name="connsiteX28-897" fmla="*/ 556098 w 670355"/>
              <a:gd name="connsiteY28-898" fmla="*/ 618404 h 1292745"/>
              <a:gd name="connsiteX29-899" fmla="*/ 563590 w 670355"/>
              <a:gd name="connsiteY29-900" fmla="*/ 731009 h 1292745"/>
              <a:gd name="connsiteX30-901" fmla="*/ 616036 w 670355"/>
              <a:gd name="connsiteY30-902" fmla="*/ 787311 h 1292745"/>
              <a:gd name="connsiteX31-903" fmla="*/ 638513 w 670355"/>
              <a:gd name="connsiteY31-904" fmla="*/ 817339 h 1292745"/>
              <a:gd name="connsiteX32-905" fmla="*/ 664736 w 670355"/>
              <a:gd name="connsiteY32-906" fmla="*/ 869888 h 1292745"/>
              <a:gd name="connsiteX33-907" fmla="*/ 660990 w 670355"/>
              <a:gd name="connsiteY33-908" fmla="*/ 971232 h 1292745"/>
              <a:gd name="connsiteX34-909" fmla="*/ 612290 w 670355"/>
              <a:gd name="connsiteY34-910" fmla="*/ 1215210 h 1292745"/>
              <a:gd name="connsiteX35-911" fmla="*/ 660990 w 670355"/>
              <a:gd name="connsiteY35-912" fmla="*/ 1256498 h 1292745"/>
              <a:gd name="connsiteX36-913" fmla="*/ 522382 w 670355"/>
              <a:gd name="connsiteY36-914" fmla="*/ 1264005 h 1292745"/>
              <a:gd name="connsiteX37-915" fmla="*/ 503651 w 670355"/>
              <a:gd name="connsiteY37-916" fmla="*/ 1241484 h 1292745"/>
              <a:gd name="connsiteX38-917" fmla="*/ 499905 w 670355"/>
              <a:gd name="connsiteY38-918" fmla="*/ 1192689 h 1292745"/>
              <a:gd name="connsiteX39-919" fmla="*/ 507397 w 670355"/>
              <a:gd name="connsiteY39-920" fmla="*/ 1143893 h 1292745"/>
              <a:gd name="connsiteX40-921" fmla="*/ 526128 w 670355"/>
              <a:gd name="connsiteY40-922" fmla="*/ 1076330 h 1292745"/>
              <a:gd name="connsiteX41-923" fmla="*/ 541113 w 670355"/>
              <a:gd name="connsiteY41-924" fmla="*/ 1012521 h 1292745"/>
              <a:gd name="connsiteX42-925" fmla="*/ 522382 w 670355"/>
              <a:gd name="connsiteY42-926" fmla="*/ 937451 h 1292745"/>
              <a:gd name="connsiteX43-927" fmla="*/ 541113 w 670355"/>
              <a:gd name="connsiteY43-928" fmla="*/ 918684 h 1292745"/>
              <a:gd name="connsiteX44-929" fmla="*/ 529874 w 670355"/>
              <a:gd name="connsiteY44-930" fmla="*/ 918684 h 1292745"/>
              <a:gd name="connsiteX45-931" fmla="*/ 492413 w 670355"/>
              <a:gd name="connsiteY45-932" fmla="*/ 899916 h 1292745"/>
              <a:gd name="connsiteX46-933" fmla="*/ 458697 w 670355"/>
              <a:gd name="connsiteY46-934" fmla="*/ 873642 h 1292745"/>
              <a:gd name="connsiteX47-935" fmla="*/ 409997 w 670355"/>
              <a:gd name="connsiteY47-936" fmla="*/ 843614 h 1292745"/>
              <a:gd name="connsiteX48-937" fmla="*/ 395012 w 670355"/>
              <a:gd name="connsiteY48-938" fmla="*/ 888656 h 1292745"/>
              <a:gd name="connsiteX49-939" fmla="*/ 380028 w 670355"/>
              <a:gd name="connsiteY49-940" fmla="*/ 933698 h 1292745"/>
              <a:gd name="connsiteX50-941" fmla="*/ 350058 w 670355"/>
              <a:gd name="connsiteY50-942" fmla="*/ 1016274 h 1292745"/>
              <a:gd name="connsiteX51-943" fmla="*/ 316343 w 670355"/>
              <a:gd name="connsiteY51-944" fmla="*/ 1095098 h 1292745"/>
              <a:gd name="connsiteX52-945" fmla="*/ 297612 w 670355"/>
              <a:gd name="connsiteY52-946" fmla="*/ 1128879 h 1292745"/>
              <a:gd name="connsiteX53-947" fmla="*/ 275135 w 670355"/>
              <a:gd name="connsiteY53-948" fmla="*/ 1158907 h 1292745"/>
              <a:gd name="connsiteX54-949" fmla="*/ 245166 w 670355"/>
              <a:gd name="connsiteY54-950" fmla="*/ 1181428 h 1292745"/>
              <a:gd name="connsiteX55-951" fmla="*/ 211450 w 670355"/>
              <a:gd name="connsiteY55-952" fmla="*/ 1203949 h 1292745"/>
              <a:gd name="connsiteX56-953" fmla="*/ 170243 w 670355"/>
              <a:gd name="connsiteY56-954" fmla="*/ 1226470 h 1292745"/>
              <a:gd name="connsiteX57-955" fmla="*/ 117796 w 670355"/>
              <a:gd name="connsiteY57-956" fmla="*/ 1245238 h 1292745"/>
              <a:gd name="connsiteX58-957" fmla="*/ 125289 w 670355"/>
              <a:gd name="connsiteY58-958" fmla="*/ 1271512 h 1292745"/>
              <a:gd name="connsiteX59-959" fmla="*/ 99065 w 670355"/>
              <a:gd name="connsiteY59-960" fmla="*/ 1290280 h 1292745"/>
              <a:gd name="connsiteX60-961" fmla="*/ 61604 w 670355"/>
              <a:gd name="connsiteY60-962" fmla="*/ 1286526 h 1292745"/>
              <a:gd name="connsiteX61-963" fmla="*/ 39127 w 670355"/>
              <a:gd name="connsiteY61-964" fmla="*/ 1267759 h 1292745"/>
              <a:gd name="connsiteX62-965" fmla="*/ 27888 w 670355"/>
              <a:gd name="connsiteY62-966" fmla="*/ 1237731 h 1292745"/>
              <a:gd name="connsiteX63-967" fmla="*/ 1665 w 670355"/>
              <a:gd name="connsiteY63-968" fmla="*/ 1222717 h 1292745"/>
              <a:gd name="connsiteX64-969" fmla="*/ 1665 w 670355"/>
              <a:gd name="connsiteY64-970" fmla="*/ 1147647 h 1292745"/>
              <a:gd name="connsiteX65-971" fmla="*/ 27888 w 670355"/>
              <a:gd name="connsiteY65-972" fmla="*/ 1098851 h 1292745"/>
              <a:gd name="connsiteX66-973" fmla="*/ 46619 w 670355"/>
              <a:gd name="connsiteY66-974" fmla="*/ 1091344 h 1292745"/>
              <a:gd name="connsiteX67-975" fmla="*/ 140273 w 670355"/>
              <a:gd name="connsiteY67-976" fmla="*/ 1050056 h 1292745"/>
              <a:gd name="connsiteX68-977" fmla="*/ 215197 w 670355"/>
              <a:gd name="connsiteY68-978" fmla="*/ 1005014 h 1292745"/>
              <a:gd name="connsiteX69-979" fmla="*/ 218943 w 670355"/>
              <a:gd name="connsiteY69-980" fmla="*/ 918684 h 1292745"/>
              <a:gd name="connsiteX70-981" fmla="*/ 230181 w 670355"/>
              <a:gd name="connsiteY70-982" fmla="*/ 824846 h 1292745"/>
              <a:gd name="connsiteX71-983" fmla="*/ 237674 w 670355"/>
              <a:gd name="connsiteY71-984" fmla="*/ 731009 h 1292745"/>
              <a:gd name="connsiteX72-985" fmla="*/ 192720 w 670355"/>
              <a:gd name="connsiteY72-986" fmla="*/ 678460 h 1292745"/>
              <a:gd name="connsiteX73-987" fmla="*/ 185227 w 670355"/>
              <a:gd name="connsiteY73-988" fmla="*/ 663446 h 1292745"/>
              <a:gd name="connsiteX74-989" fmla="*/ 162750 w 670355"/>
              <a:gd name="connsiteY74-990" fmla="*/ 607143 h 1292745"/>
              <a:gd name="connsiteX75-991" fmla="*/ 144019 w 670355"/>
              <a:gd name="connsiteY75-992" fmla="*/ 505799 h 1292745"/>
              <a:gd name="connsiteX76-993" fmla="*/ 125289 w 670355"/>
              <a:gd name="connsiteY76-994" fmla="*/ 400701 h 1292745"/>
              <a:gd name="connsiteX77-995" fmla="*/ 147766 w 670355"/>
              <a:gd name="connsiteY77-996" fmla="*/ 318124 h 1292745"/>
              <a:gd name="connsiteX78-997" fmla="*/ 196466 w 670355"/>
              <a:gd name="connsiteY78-998" fmla="*/ 258068 h 1292745"/>
              <a:gd name="connsiteX79-999" fmla="*/ 241420 w 670355"/>
              <a:gd name="connsiteY79-1000" fmla="*/ 205519 h 1292745"/>
              <a:gd name="connsiteX80-1001" fmla="*/ 252658 w 670355"/>
              <a:gd name="connsiteY80-1002" fmla="*/ 190505 h 1292745"/>
              <a:gd name="connsiteX81-1003" fmla="*/ 264942 w 670355"/>
              <a:gd name="connsiteY81-1004" fmla="*/ 57034 h 1292745"/>
              <a:gd name="connsiteX82-1005" fmla="*/ 318406 w 670355"/>
              <a:gd name="connsiteY82-1006" fmla="*/ 2830 h 1292745"/>
              <a:gd name="connsiteX83-1007" fmla="*/ 371599 w 670355"/>
              <a:gd name="connsiteY83-1008" fmla="*/ 1423 h 1292745"/>
              <a:gd name="connsiteX0-1009" fmla="*/ 371599 w 670355"/>
              <a:gd name="connsiteY0-1010" fmla="*/ 1423 h 1292745"/>
              <a:gd name="connsiteX1-1011" fmla="*/ 402505 w 670355"/>
              <a:gd name="connsiteY1-1012" fmla="*/ 14091 h 1292745"/>
              <a:gd name="connsiteX2-1013" fmla="*/ 447459 w 670355"/>
              <a:gd name="connsiteY2-1014" fmla="*/ 60505 h 1292745"/>
              <a:gd name="connsiteX3-1015" fmla="*/ 439966 w 670355"/>
              <a:gd name="connsiteY3-1016" fmla="*/ 126696 h 1292745"/>
              <a:gd name="connsiteX4-1017" fmla="*/ 432474 w 670355"/>
              <a:gd name="connsiteY4-1018" fmla="*/ 156724 h 1292745"/>
              <a:gd name="connsiteX5-1019" fmla="*/ 417489 w 670355"/>
              <a:gd name="connsiteY5-1020" fmla="*/ 216780 h 1292745"/>
              <a:gd name="connsiteX6-1021" fmla="*/ 402505 w 670355"/>
              <a:gd name="connsiteY6-1022" fmla="*/ 291850 h 1292745"/>
              <a:gd name="connsiteX7-1023" fmla="*/ 424982 w 670355"/>
              <a:gd name="connsiteY7-1024" fmla="*/ 348152 h 1292745"/>
              <a:gd name="connsiteX8-1025" fmla="*/ 458697 w 670355"/>
              <a:gd name="connsiteY8-1026" fmla="*/ 430729 h 1292745"/>
              <a:gd name="connsiteX9-1027" fmla="*/ 466190 w 670355"/>
              <a:gd name="connsiteY9-1028" fmla="*/ 430729 h 1292745"/>
              <a:gd name="connsiteX10-1029" fmla="*/ 481174 w 670355"/>
              <a:gd name="connsiteY10-1030" fmla="*/ 415715 h 1292745"/>
              <a:gd name="connsiteX11-1031" fmla="*/ 496159 w 670355"/>
              <a:gd name="connsiteY11-1032" fmla="*/ 370673 h 1292745"/>
              <a:gd name="connsiteX12-1033" fmla="*/ 507397 w 670355"/>
              <a:gd name="connsiteY12-1034" fmla="*/ 374426 h 1292745"/>
              <a:gd name="connsiteX13-1035" fmla="*/ 507397 w 670355"/>
              <a:gd name="connsiteY13-1036" fmla="*/ 366919 h 1292745"/>
              <a:gd name="connsiteX14-1037" fmla="*/ 511144 w 670355"/>
              <a:gd name="connsiteY14-1038" fmla="*/ 370673 h 1292745"/>
              <a:gd name="connsiteX15-1039" fmla="*/ 511144 w 670355"/>
              <a:gd name="connsiteY15-1040" fmla="*/ 363166 h 1292745"/>
              <a:gd name="connsiteX16-1041" fmla="*/ 525564 w 670355"/>
              <a:gd name="connsiteY16-1042" fmla="*/ 369896 h 1292745"/>
              <a:gd name="connsiteX17-1043" fmla="*/ 541132 w 670355"/>
              <a:gd name="connsiteY17-1044" fmla="*/ 371312 h 1292745"/>
              <a:gd name="connsiteX18-1045" fmla="*/ 548605 w 670355"/>
              <a:gd name="connsiteY18-1046" fmla="*/ 381933 h 1292745"/>
              <a:gd name="connsiteX19-1047" fmla="*/ 563590 w 670355"/>
              <a:gd name="connsiteY19-1048" fmla="*/ 404454 h 1292745"/>
              <a:gd name="connsiteX20-1049" fmla="*/ 563590 w 670355"/>
              <a:gd name="connsiteY20-1050" fmla="*/ 423222 h 1292745"/>
              <a:gd name="connsiteX21-1051" fmla="*/ 567336 w 670355"/>
              <a:gd name="connsiteY21-1052" fmla="*/ 438236 h 1292745"/>
              <a:gd name="connsiteX22-1053" fmla="*/ 563590 w 670355"/>
              <a:gd name="connsiteY22-1054" fmla="*/ 460757 h 1292745"/>
              <a:gd name="connsiteX23-1055" fmla="*/ 529874 w 670355"/>
              <a:gd name="connsiteY23-1056" fmla="*/ 475771 h 1292745"/>
              <a:gd name="connsiteX24-1057" fmla="*/ 552351 w 670355"/>
              <a:gd name="connsiteY24-1058" fmla="*/ 498292 h 1292745"/>
              <a:gd name="connsiteX25-1059" fmla="*/ 593559 w 670355"/>
              <a:gd name="connsiteY25-1060" fmla="*/ 498292 h 1292745"/>
              <a:gd name="connsiteX26-1061" fmla="*/ 597305 w 670355"/>
              <a:gd name="connsiteY26-1062" fmla="*/ 513306 h 1292745"/>
              <a:gd name="connsiteX27-1063" fmla="*/ 578575 w 670355"/>
              <a:gd name="connsiteY27-1064" fmla="*/ 558348 h 1292745"/>
              <a:gd name="connsiteX28-1065" fmla="*/ 556098 w 670355"/>
              <a:gd name="connsiteY28-1066" fmla="*/ 618404 h 1292745"/>
              <a:gd name="connsiteX29-1067" fmla="*/ 563590 w 670355"/>
              <a:gd name="connsiteY29-1068" fmla="*/ 731009 h 1292745"/>
              <a:gd name="connsiteX30-1069" fmla="*/ 616036 w 670355"/>
              <a:gd name="connsiteY30-1070" fmla="*/ 787311 h 1292745"/>
              <a:gd name="connsiteX31-1071" fmla="*/ 638513 w 670355"/>
              <a:gd name="connsiteY31-1072" fmla="*/ 817339 h 1292745"/>
              <a:gd name="connsiteX32-1073" fmla="*/ 664736 w 670355"/>
              <a:gd name="connsiteY32-1074" fmla="*/ 869888 h 1292745"/>
              <a:gd name="connsiteX33-1075" fmla="*/ 660990 w 670355"/>
              <a:gd name="connsiteY33-1076" fmla="*/ 971232 h 1292745"/>
              <a:gd name="connsiteX34-1077" fmla="*/ 612290 w 670355"/>
              <a:gd name="connsiteY34-1078" fmla="*/ 1215210 h 1292745"/>
              <a:gd name="connsiteX35-1079" fmla="*/ 660990 w 670355"/>
              <a:gd name="connsiteY35-1080" fmla="*/ 1256498 h 1292745"/>
              <a:gd name="connsiteX36-1081" fmla="*/ 522382 w 670355"/>
              <a:gd name="connsiteY36-1082" fmla="*/ 1264005 h 1292745"/>
              <a:gd name="connsiteX37-1083" fmla="*/ 503651 w 670355"/>
              <a:gd name="connsiteY37-1084" fmla="*/ 1241484 h 1292745"/>
              <a:gd name="connsiteX38-1085" fmla="*/ 499905 w 670355"/>
              <a:gd name="connsiteY38-1086" fmla="*/ 1192689 h 1292745"/>
              <a:gd name="connsiteX39-1087" fmla="*/ 507397 w 670355"/>
              <a:gd name="connsiteY39-1088" fmla="*/ 1143893 h 1292745"/>
              <a:gd name="connsiteX40-1089" fmla="*/ 526128 w 670355"/>
              <a:gd name="connsiteY40-1090" fmla="*/ 1076330 h 1292745"/>
              <a:gd name="connsiteX41-1091" fmla="*/ 541113 w 670355"/>
              <a:gd name="connsiteY41-1092" fmla="*/ 1012521 h 1292745"/>
              <a:gd name="connsiteX42-1093" fmla="*/ 522382 w 670355"/>
              <a:gd name="connsiteY42-1094" fmla="*/ 937451 h 1292745"/>
              <a:gd name="connsiteX43-1095" fmla="*/ 541113 w 670355"/>
              <a:gd name="connsiteY43-1096" fmla="*/ 918684 h 1292745"/>
              <a:gd name="connsiteX44-1097" fmla="*/ 529874 w 670355"/>
              <a:gd name="connsiteY44-1098" fmla="*/ 918684 h 1292745"/>
              <a:gd name="connsiteX45-1099" fmla="*/ 492413 w 670355"/>
              <a:gd name="connsiteY45-1100" fmla="*/ 899916 h 1292745"/>
              <a:gd name="connsiteX46-1101" fmla="*/ 458697 w 670355"/>
              <a:gd name="connsiteY46-1102" fmla="*/ 873642 h 1292745"/>
              <a:gd name="connsiteX47-1103" fmla="*/ 409997 w 670355"/>
              <a:gd name="connsiteY47-1104" fmla="*/ 843614 h 1292745"/>
              <a:gd name="connsiteX48-1105" fmla="*/ 395012 w 670355"/>
              <a:gd name="connsiteY48-1106" fmla="*/ 888656 h 1292745"/>
              <a:gd name="connsiteX49-1107" fmla="*/ 380028 w 670355"/>
              <a:gd name="connsiteY49-1108" fmla="*/ 933698 h 1292745"/>
              <a:gd name="connsiteX50-1109" fmla="*/ 350058 w 670355"/>
              <a:gd name="connsiteY50-1110" fmla="*/ 1016274 h 1292745"/>
              <a:gd name="connsiteX51-1111" fmla="*/ 316343 w 670355"/>
              <a:gd name="connsiteY51-1112" fmla="*/ 1095098 h 1292745"/>
              <a:gd name="connsiteX52-1113" fmla="*/ 297612 w 670355"/>
              <a:gd name="connsiteY52-1114" fmla="*/ 1128879 h 1292745"/>
              <a:gd name="connsiteX53-1115" fmla="*/ 275135 w 670355"/>
              <a:gd name="connsiteY53-1116" fmla="*/ 1158907 h 1292745"/>
              <a:gd name="connsiteX54-1117" fmla="*/ 245166 w 670355"/>
              <a:gd name="connsiteY54-1118" fmla="*/ 1181428 h 1292745"/>
              <a:gd name="connsiteX55-1119" fmla="*/ 211450 w 670355"/>
              <a:gd name="connsiteY55-1120" fmla="*/ 1203949 h 1292745"/>
              <a:gd name="connsiteX56-1121" fmla="*/ 170243 w 670355"/>
              <a:gd name="connsiteY56-1122" fmla="*/ 1226470 h 1292745"/>
              <a:gd name="connsiteX57-1123" fmla="*/ 117796 w 670355"/>
              <a:gd name="connsiteY57-1124" fmla="*/ 1245238 h 1292745"/>
              <a:gd name="connsiteX58-1125" fmla="*/ 125289 w 670355"/>
              <a:gd name="connsiteY58-1126" fmla="*/ 1271512 h 1292745"/>
              <a:gd name="connsiteX59-1127" fmla="*/ 99065 w 670355"/>
              <a:gd name="connsiteY59-1128" fmla="*/ 1290280 h 1292745"/>
              <a:gd name="connsiteX60-1129" fmla="*/ 61604 w 670355"/>
              <a:gd name="connsiteY60-1130" fmla="*/ 1286526 h 1292745"/>
              <a:gd name="connsiteX61-1131" fmla="*/ 39127 w 670355"/>
              <a:gd name="connsiteY61-1132" fmla="*/ 1267759 h 1292745"/>
              <a:gd name="connsiteX62-1133" fmla="*/ 27888 w 670355"/>
              <a:gd name="connsiteY62-1134" fmla="*/ 1237731 h 1292745"/>
              <a:gd name="connsiteX63-1135" fmla="*/ 1665 w 670355"/>
              <a:gd name="connsiteY63-1136" fmla="*/ 1222717 h 1292745"/>
              <a:gd name="connsiteX64-1137" fmla="*/ 1665 w 670355"/>
              <a:gd name="connsiteY64-1138" fmla="*/ 1147647 h 1292745"/>
              <a:gd name="connsiteX65-1139" fmla="*/ 27888 w 670355"/>
              <a:gd name="connsiteY65-1140" fmla="*/ 1098851 h 1292745"/>
              <a:gd name="connsiteX66-1141" fmla="*/ 46619 w 670355"/>
              <a:gd name="connsiteY66-1142" fmla="*/ 1091344 h 1292745"/>
              <a:gd name="connsiteX67-1143" fmla="*/ 140273 w 670355"/>
              <a:gd name="connsiteY67-1144" fmla="*/ 1050056 h 1292745"/>
              <a:gd name="connsiteX68-1145" fmla="*/ 215197 w 670355"/>
              <a:gd name="connsiteY68-1146" fmla="*/ 1005014 h 1292745"/>
              <a:gd name="connsiteX69-1147" fmla="*/ 218943 w 670355"/>
              <a:gd name="connsiteY69-1148" fmla="*/ 918684 h 1292745"/>
              <a:gd name="connsiteX70-1149" fmla="*/ 230181 w 670355"/>
              <a:gd name="connsiteY70-1150" fmla="*/ 824846 h 1292745"/>
              <a:gd name="connsiteX71-1151" fmla="*/ 237674 w 670355"/>
              <a:gd name="connsiteY71-1152" fmla="*/ 731009 h 1292745"/>
              <a:gd name="connsiteX72-1153" fmla="*/ 192720 w 670355"/>
              <a:gd name="connsiteY72-1154" fmla="*/ 678460 h 1292745"/>
              <a:gd name="connsiteX73-1155" fmla="*/ 185227 w 670355"/>
              <a:gd name="connsiteY73-1156" fmla="*/ 663446 h 1292745"/>
              <a:gd name="connsiteX74-1157" fmla="*/ 162750 w 670355"/>
              <a:gd name="connsiteY74-1158" fmla="*/ 607143 h 1292745"/>
              <a:gd name="connsiteX75-1159" fmla="*/ 144019 w 670355"/>
              <a:gd name="connsiteY75-1160" fmla="*/ 505799 h 1292745"/>
              <a:gd name="connsiteX76-1161" fmla="*/ 125289 w 670355"/>
              <a:gd name="connsiteY76-1162" fmla="*/ 400701 h 1292745"/>
              <a:gd name="connsiteX77-1163" fmla="*/ 147766 w 670355"/>
              <a:gd name="connsiteY77-1164" fmla="*/ 318124 h 1292745"/>
              <a:gd name="connsiteX78-1165" fmla="*/ 196466 w 670355"/>
              <a:gd name="connsiteY78-1166" fmla="*/ 258068 h 1292745"/>
              <a:gd name="connsiteX79-1167" fmla="*/ 241420 w 670355"/>
              <a:gd name="connsiteY79-1168" fmla="*/ 205519 h 1292745"/>
              <a:gd name="connsiteX80-1169" fmla="*/ 252658 w 670355"/>
              <a:gd name="connsiteY80-1170" fmla="*/ 190505 h 1292745"/>
              <a:gd name="connsiteX81-1171" fmla="*/ 264942 w 670355"/>
              <a:gd name="connsiteY81-1172" fmla="*/ 57034 h 1292745"/>
              <a:gd name="connsiteX82-1173" fmla="*/ 318406 w 670355"/>
              <a:gd name="connsiteY82-1174" fmla="*/ 2830 h 1292745"/>
              <a:gd name="connsiteX83-1175" fmla="*/ 371599 w 670355"/>
              <a:gd name="connsiteY83-1176" fmla="*/ 1423 h 1292745"/>
              <a:gd name="connsiteX0-1177" fmla="*/ 371599 w 670355"/>
              <a:gd name="connsiteY0-1178" fmla="*/ 1423 h 1292745"/>
              <a:gd name="connsiteX1-1179" fmla="*/ 402505 w 670355"/>
              <a:gd name="connsiteY1-1180" fmla="*/ 14091 h 1292745"/>
              <a:gd name="connsiteX2-1181" fmla="*/ 437934 w 670355"/>
              <a:gd name="connsiteY2-1182" fmla="*/ 62886 h 1292745"/>
              <a:gd name="connsiteX3-1183" fmla="*/ 439966 w 670355"/>
              <a:gd name="connsiteY3-1184" fmla="*/ 126696 h 1292745"/>
              <a:gd name="connsiteX4-1185" fmla="*/ 432474 w 670355"/>
              <a:gd name="connsiteY4-1186" fmla="*/ 156724 h 1292745"/>
              <a:gd name="connsiteX5-1187" fmla="*/ 417489 w 670355"/>
              <a:gd name="connsiteY5-1188" fmla="*/ 216780 h 1292745"/>
              <a:gd name="connsiteX6-1189" fmla="*/ 402505 w 670355"/>
              <a:gd name="connsiteY6-1190" fmla="*/ 291850 h 1292745"/>
              <a:gd name="connsiteX7-1191" fmla="*/ 424982 w 670355"/>
              <a:gd name="connsiteY7-1192" fmla="*/ 348152 h 1292745"/>
              <a:gd name="connsiteX8-1193" fmla="*/ 458697 w 670355"/>
              <a:gd name="connsiteY8-1194" fmla="*/ 430729 h 1292745"/>
              <a:gd name="connsiteX9-1195" fmla="*/ 466190 w 670355"/>
              <a:gd name="connsiteY9-1196" fmla="*/ 430729 h 1292745"/>
              <a:gd name="connsiteX10-1197" fmla="*/ 481174 w 670355"/>
              <a:gd name="connsiteY10-1198" fmla="*/ 415715 h 1292745"/>
              <a:gd name="connsiteX11-1199" fmla="*/ 496159 w 670355"/>
              <a:gd name="connsiteY11-1200" fmla="*/ 370673 h 1292745"/>
              <a:gd name="connsiteX12-1201" fmla="*/ 507397 w 670355"/>
              <a:gd name="connsiteY12-1202" fmla="*/ 374426 h 1292745"/>
              <a:gd name="connsiteX13-1203" fmla="*/ 507397 w 670355"/>
              <a:gd name="connsiteY13-1204" fmla="*/ 366919 h 1292745"/>
              <a:gd name="connsiteX14-1205" fmla="*/ 511144 w 670355"/>
              <a:gd name="connsiteY14-1206" fmla="*/ 370673 h 1292745"/>
              <a:gd name="connsiteX15-1207" fmla="*/ 511144 w 670355"/>
              <a:gd name="connsiteY15-1208" fmla="*/ 363166 h 1292745"/>
              <a:gd name="connsiteX16-1209" fmla="*/ 525564 w 670355"/>
              <a:gd name="connsiteY16-1210" fmla="*/ 369896 h 1292745"/>
              <a:gd name="connsiteX17-1211" fmla="*/ 541132 w 670355"/>
              <a:gd name="connsiteY17-1212" fmla="*/ 371312 h 1292745"/>
              <a:gd name="connsiteX18-1213" fmla="*/ 548605 w 670355"/>
              <a:gd name="connsiteY18-1214" fmla="*/ 381933 h 1292745"/>
              <a:gd name="connsiteX19-1215" fmla="*/ 563590 w 670355"/>
              <a:gd name="connsiteY19-1216" fmla="*/ 404454 h 1292745"/>
              <a:gd name="connsiteX20-1217" fmla="*/ 563590 w 670355"/>
              <a:gd name="connsiteY20-1218" fmla="*/ 423222 h 1292745"/>
              <a:gd name="connsiteX21-1219" fmla="*/ 567336 w 670355"/>
              <a:gd name="connsiteY21-1220" fmla="*/ 438236 h 1292745"/>
              <a:gd name="connsiteX22-1221" fmla="*/ 563590 w 670355"/>
              <a:gd name="connsiteY22-1222" fmla="*/ 460757 h 1292745"/>
              <a:gd name="connsiteX23-1223" fmla="*/ 529874 w 670355"/>
              <a:gd name="connsiteY23-1224" fmla="*/ 475771 h 1292745"/>
              <a:gd name="connsiteX24-1225" fmla="*/ 552351 w 670355"/>
              <a:gd name="connsiteY24-1226" fmla="*/ 498292 h 1292745"/>
              <a:gd name="connsiteX25-1227" fmla="*/ 593559 w 670355"/>
              <a:gd name="connsiteY25-1228" fmla="*/ 498292 h 1292745"/>
              <a:gd name="connsiteX26-1229" fmla="*/ 597305 w 670355"/>
              <a:gd name="connsiteY26-1230" fmla="*/ 513306 h 1292745"/>
              <a:gd name="connsiteX27-1231" fmla="*/ 578575 w 670355"/>
              <a:gd name="connsiteY27-1232" fmla="*/ 558348 h 1292745"/>
              <a:gd name="connsiteX28-1233" fmla="*/ 556098 w 670355"/>
              <a:gd name="connsiteY28-1234" fmla="*/ 618404 h 1292745"/>
              <a:gd name="connsiteX29-1235" fmla="*/ 563590 w 670355"/>
              <a:gd name="connsiteY29-1236" fmla="*/ 731009 h 1292745"/>
              <a:gd name="connsiteX30-1237" fmla="*/ 616036 w 670355"/>
              <a:gd name="connsiteY30-1238" fmla="*/ 787311 h 1292745"/>
              <a:gd name="connsiteX31-1239" fmla="*/ 638513 w 670355"/>
              <a:gd name="connsiteY31-1240" fmla="*/ 817339 h 1292745"/>
              <a:gd name="connsiteX32-1241" fmla="*/ 664736 w 670355"/>
              <a:gd name="connsiteY32-1242" fmla="*/ 869888 h 1292745"/>
              <a:gd name="connsiteX33-1243" fmla="*/ 660990 w 670355"/>
              <a:gd name="connsiteY33-1244" fmla="*/ 971232 h 1292745"/>
              <a:gd name="connsiteX34-1245" fmla="*/ 612290 w 670355"/>
              <a:gd name="connsiteY34-1246" fmla="*/ 1215210 h 1292745"/>
              <a:gd name="connsiteX35-1247" fmla="*/ 660990 w 670355"/>
              <a:gd name="connsiteY35-1248" fmla="*/ 1256498 h 1292745"/>
              <a:gd name="connsiteX36-1249" fmla="*/ 522382 w 670355"/>
              <a:gd name="connsiteY36-1250" fmla="*/ 1264005 h 1292745"/>
              <a:gd name="connsiteX37-1251" fmla="*/ 503651 w 670355"/>
              <a:gd name="connsiteY37-1252" fmla="*/ 1241484 h 1292745"/>
              <a:gd name="connsiteX38-1253" fmla="*/ 499905 w 670355"/>
              <a:gd name="connsiteY38-1254" fmla="*/ 1192689 h 1292745"/>
              <a:gd name="connsiteX39-1255" fmla="*/ 507397 w 670355"/>
              <a:gd name="connsiteY39-1256" fmla="*/ 1143893 h 1292745"/>
              <a:gd name="connsiteX40-1257" fmla="*/ 526128 w 670355"/>
              <a:gd name="connsiteY40-1258" fmla="*/ 1076330 h 1292745"/>
              <a:gd name="connsiteX41-1259" fmla="*/ 541113 w 670355"/>
              <a:gd name="connsiteY41-1260" fmla="*/ 1012521 h 1292745"/>
              <a:gd name="connsiteX42-1261" fmla="*/ 522382 w 670355"/>
              <a:gd name="connsiteY42-1262" fmla="*/ 937451 h 1292745"/>
              <a:gd name="connsiteX43-1263" fmla="*/ 541113 w 670355"/>
              <a:gd name="connsiteY43-1264" fmla="*/ 918684 h 1292745"/>
              <a:gd name="connsiteX44-1265" fmla="*/ 529874 w 670355"/>
              <a:gd name="connsiteY44-1266" fmla="*/ 918684 h 1292745"/>
              <a:gd name="connsiteX45-1267" fmla="*/ 492413 w 670355"/>
              <a:gd name="connsiteY45-1268" fmla="*/ 899916 h 1292745"/>
              <a:gd name="connsiteX46-1269" fmla="*/ 458697 w 670355"/>
              <a:gd name="connsiteY46-1270" fmla="*/ 873642 h 1292745"/>
              <a:gd name="connsiteX47-1271" fmla="*/ 409997 w 670355"/>
              <a:gd name="connsiteY47-1272" fmla="*/ 843614 h 1292745"/>
              <a:gd name="connsiteX48-1273" fmla="*/ 395012 w 670355"/>
              <a:gd name="connsiteY48-1274" fmla="*/ 888656 h 1292745"/>
              <a:gd name="connsiteX49-1275" fmla="*/ 380028 w 670355"/>
              <a:gd name="connsiteY49-1276" fmla="*/ 933698 h 1292745"/>
              <a:gd name="connsiteX50-1277" fmla="*/ 350058 w 670355"/>
              <a:gd name="connsiteY50-1278" fmla="*/ 1016274 h 1292745"/>
              <a:gd name="connsiteX51-1279" fmla="*/ 316343 w 670355"/>
              <a:gd name="connsiteY51-1280" fmla="*/ 1095098 h 1292745"/>
              <a:gd name="connsiteX52-1281" fmla="*/ 297612 w 670355"/>
              <a:gd name="connsiteY52-1282" fmla="*/ 1128879 h 1292745"/>
              <a:gd name="connsiteX53-1283" fmla="*/ 275135 w 670355"/>
              <a:gd name="connsiteY53-1284" fmla="*/ 1158907 h 1292745"/>
              <a:gd name="connsiteX54-1285" fmla="*/ 245166 w 670355"/>
              <a:gd name="connsiteY54-1286" fmla="*/ 1181428 h 1292745"/>
              <a:gd name="connsiteX55-1287" fmla="*/ 211450 w 670355"/>
              <a:gd name="connsiteY55-1288" fmla="*/ 1203949 h 1292745"/>
              <a:gd name="connsiteX56-1289" fmla="*/ 170243 w 670355"/>
              <a:gd name="connsiteY56-1290" fmla="*/ 1226470 h 1292745"/>
              <a:gd name="connsiteX57-1291" fmla="*/ 117796 w 670355"/>
              <a:gd name="connsiteY57-1292" fmla="*/ 1245238 h 1292745"/>
              <a:gd name="connsiteX58-1293" fmla="*/ 125289 w 670355"/>
              <a:gd name="connsiteY58-1294" fmla="*/ 1271512 h 1292745"/>
              <a:gd name="connsiteX59-1295" fmla="*/ 99065 w 670355"/>
              <a:gd name="connsiteY59-1296" fmla="*/ 1290280 h 1292745"/>
              <a:gd name="connsiteX60-1297" fmla="*/ 61604 w 670355"/>
              <a:gd name="connsiteY60-1298" fmla="*/ 1286526 h 1292745"/>
              <a:gd name="connsiteX61-1299" fmla="*/ 39127 w 670355"/>
              <a:gd name="connsiteY61-1300" fmla="*/ 1267759 h 1292745"/>
              <a:gd name="connsiteX62-1301" fmla="*/ 27888 w 670355"/>
              <a:gd name="connsiteY62-1302" fmla="*/ 1237731 h 1292745"/>
              <a:gd name="connsiteX63-1303" fmla="*/ 1665 w 670355"/>
              <a:gd name="connsiteY63-1304" fmla="*/ 1222717 h 1292745"/>
              <a:gd name="connsiteX64-1305" fmla="*/ 1665 w 670355"/>
              <a:gd name="connsiteY64-1306" fmla="*/ 1147647 h 1292745"/>
              <a:gd name="connsiteX65-1307" fmla="*/ 27888 w 670355"/>
              <a:gd name="connsiteY65-1308" fmla="*/ 1098851 h 1292745"/>
              <a:gd name="connsiteX66-1309" fmla="*/ 46619 w 670355"/>
              <a:gd name="connsiteY66-1310" fmla="*/ 1091344 h 1292745"/>
              <a:gd name="connsiteX67-1311" fmla="*/ 140273 w 670355"/>
              <a:gd name="connsiteY67-1312" fmla="*/ 1050056 h 1292745"/>
              <a:gd name="connsiteX68-1313" fmla="*/ 215197 w 670355"/>
              <a:gd name="connsiteY68-1314" fmla="*/ 1005014 h 1292745"/>
              <a:gd name="connsiteX69-1315" fmla="*/ 218943 w 670355"/>
              <a:gd name="connsiteY69-1316" fmla="*/ 918684 h 1292745"/>
              <a:gd name="connsiteX70-1317" fmla="*/ 230181 w 670355"/>
              <a:gd name="connsiteY70-1318" fmla="*/ 824846 h 1292745"/>
              <a:gd name="connsiteX71-1319" fmla="*/ 237674 w 670355"/>
              <a:gd name="connsiteY71-1320" fmla="*/ 731009 h 1292745"/>
              <a:gd name="connsiteX72-1321" fmla="*/ 192720 w 670355"/>
              <a:gd name="connsiteY72-1322" fmla="*/ 678460 h 1292745"/>
              <a:gd name="connsiteX73-1323" fmla="*/ 185227 w 670355"/>
              <a:gd name="connsiteY73-1324" fmla="*/ 663446 h 1292745"/>
              <a:gd name="connsiteX74-1325" fmla="*/ 162750 w 670355"/>
              <a:gd name="connsiteY74-1326" fmla="*/ 607143 h 1292745"/>
              <a:gd name="connsiteX75-1327" fmla="*/ 144019 w 670355"/>
              <a:gd name="connsiteY75-1328" fmla="*/ 505799 h 1292745"/>
              <a:gd name="connsiteX76-1329" fmla="*/ 125289 w 670355"/>
              <a:gd name="connsiteY76-1330" fmla="*/ 400701 h 1292745"/>
              <a:gd name="connsiteX77-1331" fmla="*/ 147766 w 670355"/>
              <a:gd name="connsiteY77-1332" fmla="*/ 318124 h 1292745"/>
              <a:gd name="connsiteX78-1333" fmla="*/ 196466 w 670355"/>
              <a:gd name="connsiteY78-1334" fmla="*/ 258068 h 1292745"/>
              <a:gd name="connsiteX79-1335" fmla="*/ 241420 w 670355"/>
              <a:gd name="connsiteY79-1336" fmla="*/ 205519 h 1292745"/>
              <a:gd name="connsiteX80-1337" fmla="*/ 252658 w 670355"/>
              <a:gd name="connsiteY80-1338" fmla="*/ 190505 h 1292745"/>
              <a:gd name="connsiteX81-1339" fmla="*/ 264942 w 670355"/>
              <a:gd name="connsiteY81-1340" fmla="*/ 57034 h 1292745"/>
              <a:gd name="connsiteX82-1341" fmla="*/ 318406 w 670355"/>
              <a:gd name="connsiteY82-1342" fmla="*/ 2830 h 1292745"/>
              <a:gd name="connsiteX83-1343" fmla="*/ 371599 w 670355"/>
              <a:gd name="connsiteY83-1344" fmla="*/ 1423 h 1292745"/>
              <a:gd name="connsiteX0-1345" fmla="*/ 371599 w 670355"/>
              <a:gd name="connsiteY0-1346" fmla="*/ 1423 h 1292745"/>
              <a:gd name="connsiteX1-1347" fmla="*/ 402505 w 670355"/>
              <a:gd name="connsiteY1-1348" fmla="*/ 14091 h 1292745"/>
              <a:gd name="connsiteX2-1349" fmla="*/ 437934 w 670355"/>
              <a:gd name="connsiteY2-1350" fmla="*/ 62886 h 1292745"/>
              <a:gd name="connsiteX3-1351" fmla="*/ 439966 w 670355"/>
              <a:gd name="connsiteY3-1352" fmla="*/ 126696 h 1292745"/>
              <a:gd name="connsiteX4-1353" fmla="*/ 437236 w 670355"/>
              <a:gd name="connsiteY4-1354" fmla="*/ 156724 h 1292745"/>
              <a:gd name="connsiteX5-1355" fmla="*/ 417489 w 670355"/>
              <a:gd name="connsiteY5-1356" fmla="*/ 216780 h 1292745"/>
              <a:gd name="connsiteX6-1357" fmla="*/ 402505 w 670355"/>
              <a:gd name="connsiteY6-1358" fmla="*/ 291850 h 1292745"/>
              <a:gd name="connsiteX7-1359" fmla="*/ 424982 w 670355"/>
              <a:gd name="connsiteY7-1360" fmla="*/ 348152 h 1292745"/>
              <a:gd name="connsiteX8-1361" fmla="*/ 458697 w 670355"/>
              <a:gd name="connsiteY8-1362" fmla="*/ 430729 h 1292745"/>
              <a:gd name="connsiteX9-1363" fmla="*/ 466190 w 670355"/>
              <a:gd name="connsiteY9-1364" fmla="*/ 430729 h 1292745"/>
              <a:gd name="connsiteX10-1365" fmla="*/ 481174 w 670355"/>
              <a:gd name="connsiteY10-1366" fmla="*/ 415715 h 1292745"/>
              <a:gd name="connsiteX11-1367" fmla="*/ 496159 w 670355"/>
              <a:gd name="connsiteY11-1368" fmla="*/ 370673 h 1292745"/>
              <a:gd name="connsiteX12-1369" fmla="*/ 507397 w 670355"/>
              <a:gd name="connsiteY12-1370" fmla="*/ 374426 h 1292745"/>
              <a:gd name="connsiteX13-1371" fmla="*/ 507397 w 670355"/>
              <a:gd name="connsiteY13-1372" fmla="*/ 366919 h 1292745"/>
              <a:gd name="connsiteX14-1373" fmla="*/ 511144 w 670355"/>
              <a:gd name="connsiteY14-1374" fmla="*/ 370673 h 1292745"/>
              <a:gd name="connsiteX15-1375" fmla="*/ 511144 w 670355"/>
              <a:gd name="connsiteY15-1376" fmla="*/ 363166 h 1292745"/>
              <a:gd name="connsiteX16-1377" fmla="*/ 525564 w 670355"/>
              <a:gd name="connsiteY16-1378" fmla="*/ 369896 h 1292745"/>
              <a:gd name="connsiteX17-1379" fmla="*/ 541132 w 670355"/>
              <a:gd name="connsiteY17-1380" fmla="*/ 371312 h 1292745"/>
              <a:gd name="connsiteX18-1381" fmla="*/ 548605 w 670355"/>
              <a:gd name="connsiteY18-1382" fmla="*/ 381933 h 1292745"/>
              <a:gd name="connsiteX19-1383" fmla="*/ 563590 w 670355"/>
              <a:gd name="connsiteY19-1384" fmla="*/ 404454 h 1292745"/>
              <a:gd name="connsiteX20-1385" fmla="*/ 563590 w 670355"/>
              <a:gd name="connsiteY20-1386" fmla="*/ 423222 h 1292745"/>
              <a:gd name="connsiteX21-1387" fmla="*/ 567336 w 670355"/>
              <a:gd name="connsiteY21-1388" fmla="*/ 438236 h 1292745"/>
              <a:gd name="connsiteX22-1389" fmla="*/ 563590 w 670355"/>
              <a:gd name="connsiteY22-1390" fmla="*/ 460757 h 1292745"/>
              <a:gd name="connsiteX23-1391" fmla="*/ 529874 w 670355"/>
              <a:gd name="connsiteY23-1392" fmla="*/ 475771 h 1292745"/>
              <a:gd name="connsiteX24-1393" fmla="*/ 552351 w 670355"/>
              <a:gd name="connsiteY24-1394" fmla="*/ 498292 h 1292745"/>
              <a:gd name="connsiteX25-1395" fmla="*/ 593559 w 670355"/>
              <a:gd name="connsiteY25-1396" fmla="*/ 498292 h 1292745"/>
              <a:gd name="connsiteX26-1397" fmla="*/ 597305 w 670355"/>
              <a:gd name="connsiteY26-1398" fmla="*/ 513306 h 1292745"/>
              <a:gd name="connsiteX27-1399" fmla="*/ 578575 w 670355"/>
              <a:gd name="connsiteY27-1400" fmla="*/ 558348 h 1292745"/>
              <a:gd name="connsiteX28-1401" fmla="*/ 556098 w 670355"/>
              <a:gd name="connsiteY28-1402" fmla="*/ 618404 h 1292745"/>
              <a:gd name="connsiteX29-1403" fmla="*/ 563590 w 670355"/>
              <a:gd name="connsiteY29-1404" fmla="*/ 731009 h 1292745"/>
              <a:gd name="connsiteX30-1405" fmla="*/ 616036 w 670355"/>
              <a:gd name="connsiteY30-1406" fmla="*/ 787311 h 1292745"/>
              <a:gd name="connsiteX31-1407" fmla="*/ 638513 w 670355"/>
              <a:gd name="connsiteY31-1408" fmla="*/ 817339 h 1292745"/>
              <a:gd name="connsiteX32-1409" fmla="*/ 664736 w 670355"/>
              <a:gd name="connsiteY32-1410" fmla="*/ 869888 h 1292745"/>
              <a:gd name="connsiteX33-1411" fmla="*/ 660990 w 670355"/>
              <a:gd name="connsiteY33-1412" fmla="*/ 971232 h 1292745"/>
              <a:gd name="connsiteX34-1413" fmla="*/ 612290 w 670355"/>
              <a:gd name="connsiteY34-1414" fmla="*/ 1215210 h 1292745"/>
              <a:gd name="connsiteX35-1415" fmla="*/ 660990 w 670355"/>
              <a:gd name="connsiteY35-1416" fmla="*/ 1256498 h 1292745"/>
              <a:gd name="connsiteX36-1417" fmla="*/ 522382 w 670355"/>
              <a:gd name="connsiteY36-1418" fmla="*/ 1264005 h 1292745"/>
              <a:gd name="connsiteX37-1419" fmla="*/ 503651 w 670355"/>
              <a:gd name="connsiteY37-1420" fmla="*/ 1241484 h 1292745"/>
              <a:gd name="connsiteX38-1421" fmla="*/ 499905 w 670355"/>
              <a:gd name="connsiteY38-1422" fmla="*/ 1192689 h 1292745"/>
              <a:gd name="connsiteX39-1423" fmla="*/ 507397 w 670355"/>
              <a:gd name="connsiteY39-1424" fmla="*/ 1143893 h 1292745"/>
              <a:gd name="connsiteX40-1425" fmla="*/ 526128 w 670355"/>
              <a:gd name="connsiteY40-1426" fmla="*/ 1076330 h 1292745"/>
              <a:gd name="connsiteX41-1427" fmla="*/ 541113 w 670355"/>
              <a:gd name="connsiteY41-1428" fmla="*/ 1012521 h 1292745"/>
              <a:gd name="connsiteX42-1429" fmla="*/ 522382 w 670355"/>
              <a:gd name="connsiteY42-1430" fmla="*/ 937451 h 1292745"/>
              <a:gd name="connsiteX43-1431" fmla="*/ 541113 w 670355"/>
              <a:gd name="connsiteY43-1432" fmla="*/ 918684 h 1292745"/>
              <a:gd name="connsiteX44-1433" fmla="*/ 529874 w 670355"/>
              <a:gd name="connsiteY44-1434" fmla="*/ 918684 h 1292745"/>
              <a:gd name="connsiteX45-1435" fmla="*/ 492413 w 670355"/>
              <a:gd name="connsiteY45-1436" fmla="*/ 899916 h 1292745"/>
              <a:gd name="connsiteX46-1437" fmla="*/ 458697 w 670355"/>
              <a:gd name="connsiteY46-1438" fmla="*/ 873642 h 1292745"/>
              <a:gd name="connsiteX47-1439" fmla="*/ 409997 w 670355"/>
              <a:gd name="connsiteY47-1440" fmla="*/ 843614 h 1292745"/>
              <a:gd name="connsiteX48-1441" fmla="*/ 395012 w 670355"/>
              <a:gd name="connsiteY48-1442" fmla="*/ 888656 h 1292745"/>
              <a:gd name="connsiteX49-1443" fmla="*/ 380028 w 670355"/>
              <a:gd name="connsiteY49-1444" fmla="*/ 933698 h 1292745"/>
              <a:gd name="connsiteX50-1445" fmla="*/ 350058 w 670355"/>
              <a:gd name="connsiteY50-1446" fmla="*/ 1016274 h 1292745"/>
              <a:gd name="connsiteX51-1447" fmla="*/ 316343 w 670355"/>
              <a:gd name="connsiteY51-1448" fmla="*/ 1095098 h 1292745"/>
              <a:gd name="connsiteX52-1449" fmla="*/ 297612 w 670355"/>
              <a:gd name="connsiteY52-1450" fmla="*/ 1128879 h 1292745"/>
              <a:gd name="connsiteX53-1451" fmla="*/ 275135 w 670355"/>
              <a:gd name="connsiteY53-1452" fmla="*/ 1158907 h 1292745"/>
              <a:gd name="connsiteX54-1453" fmla="*/ 245166 w 670355"/>
              <a:gd name="connsiteY54-1454" fmla="*/ 1181428 h 1292745"/>
              <a:gd name="connsiteX55-1455" fmla="*/ 211450 w 670355"/>
              <a:gd name="connsiteY55-1456" fmla="*/ 1203949 h 1292745"/>
              <a:gd name="connsiteX56-1457" fmla="*/ 170243 w 670355"/>
              <a:gd name="connsiteY56-1458" fmla="*/ 1226470 h 1292745"/>
              <a:gd name="connsiteX57-1459" fmla="*/ 117796 w 670355"/>
              <a:gd name="connsiteY57-1460" fmla="*/ 1245238 h 1292745"/>
              <a:gd name="connsiteX58-1461" fmla="*/ 125289 w 670355"/>
              <a:gd name="connsiteY58-1462" fmla="*/ 1271512 h 1292745"/>
              <a:gd name="connsiteX59-1463" fmla="*/ 99065 w 670355"/>
              <a:gd name="connsiteY59-1464" fmla="*/ 1290280 h 1292745"/>
              <a:gd name="connsiteX60-1465" fmla="*/ 61604 w 670355"/>
              <a:gd name="connsiteY60-1466" fmla="*/ 1286526 h 1292745"/>
              <a:gd name="connsiteX61-1467" fmla="*/ 39127 w 670355"/>
              <a:gd name="connsiteY61-1468" fmla="*/ 1267759 h 1292745"/>
              <a:gd name="connsiteX62-1469" fmla="*/ 27888 w 670355"/>
              <a:gd name="connsiteY62-1470" fmla="*/ 1237731 h 1292745"/>
              <a:gd name="connsiteX63-1471" fmla="*/ 1665 w 670355"/>
              <a:gd name="connsiteY63-1472" fmla="*/ 1222717 h 1292745"/>
              <a:gd name="connsiteX64-1473" fmla="*/ 1665 w 670355"/>
              <a:gd name="connsiteY64-1474" fmla="*/ 1147647 h 1292745"/>
              <a:gd name="connsiteX65-1475" fmla="*/ 27888 w 670355"/>
              <a:gd name="connsiteY65-1476" fmla="*/ 1098851 h 1292745"/>
              <a:gd name="connsiteX66-1477" fmla="*/ 46619 w 670355"/>
              <a:gd name="connsiteY66-1478" fmla="*/ 1091344 h 1292745"/>
              <a:gd name="connsiteX67-1479" fmla="*/ 140273 w 670355"/>
              <a:gd name="connsiteY67-1480" fmla="*/ 1050056 h 1292745"/>
              <a:gd name="connsiteX68-1481" fmla="*/ 215197 w 670355"/>
              <a:gd name="connsiteY68-1482" fmla="*/ 1005014 h 1292745"/>
              <a:gd name="connsiteX69-1483" fmla="*/ 218943 w 670355"/>
              <a:gd name="connsiteY69-1484" fmla="*/ 918684 h 1292745"/>
              <a:gd name="connsiteX70-1485" fmla="*/ 230181 w 670355"/>
              <a:gd name="connsiteY70-1486" fmla="*/ 824846 h 1292745"/>
              <a:gd name="connsiteX71-1487" fmla="*/ 237674 w 670355"/>
              <a:gd name="connsiteY71-1488" fmla="*/ 731009 h 1292745"/>
              <a:gd name="connsiteX72-1489" fmla="*/ 192720 w 670355"/>
              <a:gd name="connsiteY72-1490" fmla="*/ 678460 h 1292745"/>
              <a:gd name="connsiteX73-1491" fmla="*/ 185227 w 670355"/>
              <a:gd name="connsiteY73-1492" fmla="*/ 663446 h 1292745"/>
              <a:gd name="connsiteX74-1493" fmla="*/ 162750 w 670355"/>
              <a:gd name="connsiteY74-1494" fmla="*/ 607143 h 1292745"/>
              <a:gd name="connsiteX75-1495" fmla="*/ 144019 w 670355"/>
              <a:gd name="connsiteY75-1496" fmla="*/ 505799 h 1292745"/>
              <a:gd name="connsiteX76-1497" fmla="*/ 125289 w 670355"/>
              <a:gd name="connsiteY76-1498" fmla="*/ 400701 h 1292745"/>
              <a:gd name="connsiteX77-1499" fmla="*/ 147766 w 670355"/>
              <a:gd name="connsiteY77-1500" fmla="*/ 318124 h 1292745"/>
              <a:gd name="connsiteX78-1501" fmla="*/ 196466 w 670355"/>
              <a:gd name="connsiteY78-1502" fmla="*/ 258068 h 1292745"/>
              <a:gd name="connsiteX79-1503" fmla="*/ 241420 w 670355"/>
              <a:gd name="connsiteY79-1504" fmla="*/ 205519 h 1292745"/>
              <a:gd name="connsiteX80-1505" fmla="*/ 252658 w 670355"/>
              <a:gd name="connsiteY80-1506" fmla="*/ 190505 h 1292745"/>
              <a:gd name="connsiteX81-1507" fmla="*/ 264942 w 670355"/>
              <a:gd name="connsiteY81-1508" fmla="*/ 57034 h 1292745"/>
              <a:gd name="connsiteX82-1509" fmla="*/ 318406 w 670355"/>
              <a:gd name="connsiteY82-1510" fmla="*/ 2830 h 1292745"/>
              <a:gd name="connsiteX83-1511" fmla="*/ 371599 w 670355"/>
              <a:gd name="connsiteY83-1512" fmla="*/ 1423 h 1292745"/>
              <a:gd name="connsiteX0-1513" fmla="*/ 371599 w 670355"/>
              <a:gd name="connsiteY0-1514" fmla="*/ 1423 h 1292745"/>
              <a:gd name="connsiteX1-1515" fmla="*/ 402505 w 670355"/>
              <a:gd name="connsiteY1-1516" fmla="*/ 14091 h 1292745"/>
              <a:gd name="connsiteX2-1517" fmla="*/ 437934 w 670355"/>
              <a:gd name="connsiteY2-1518" fmla="*/ 62886 h 1292745"/>
              <a:gd name="connsiteX3-1519" fmla="*/ 439966 w 670355"/>
              <a:gd name="connsiteY3-1520" fmla="*/ 126696 h 1292745"/>
              <a:gd name="connsiteX4-1521" fmla="*/ 437236 w 670355"/>
              <a:gd name="connsiteY4-1522" fmla="*/ 156724 h 1292745"/>
              <a:gd name="connsiteX5-1523" fmla="*/ 417489 w 670355"/>
              <a:gd name="connsiteY5-1524" fmla="*/ 216780 h 1292745"/>
              <a:gd name="connsiteX6-1525" fmla="*/ 402505 w 670355"/>
              <a:gd name="connsiteY6-1526" fmla="*/ 291850 h 1292745"/>
              <a:gd name="connsiteX7-1527" fmla="*/ 424982 w 670355"/>
              <a:gd name="connsiteY7-1528" fmla="*/ 348152 h 1292745"/>
              <a:gd name="connsiteX8-1529" fmla="*/ 458697 w 670355"/>
              <a:gd name="connsiteY8-1530" fmla="*/ 430729 h 1292745"/>
              <a:gd name="connsiteX9-1531" fmla="*/ 466190 w 670355"/>
              <a:gd name="connsiteY9-1532" fmla="*/ 430729 h 1292745"/>
              <a:gd name="connsiteX10-1533" fmla="*/ 481174 w 670355"/>
              <a:gd name="connsiteY10-1534" fmla="*/ 415715 h 1292745"/>
              <a:gd name="connsiteX11-1535" fmla="*/ 496159 w 670355"/>
              <a:gd name="connsiteY11-1536" fmla="*/ 370673 h 1292745"/>
              <a:gd name="connsiteX12-1537" fmla="*/ 507397 w 670355"/>
              <a:gd name="connsiteY12-1538" fmla="*/ 374426 h 1292745"/>
              <a:gd name="connsiteX13-1539" fmla="*/ 507397 w 670355"/>
              <a:gd name="connsiteY13-1540" fmla="*/ 366919 h 1292745"/>
              <a:gd name="connsiteX14-1541" fmla="*/ 511144 w 670355"/>
              <a:gd name="connsiteY14-1542" fmla="*/ 370673 h 1292745"/>
              <a:gd name="connsiteX15-1543" fmla="*/ 511144 w 670355"/>
              <a:gd name="connsiteY15-1544" fmla="*/ 363166 h 1292745"/>
              <a:gd name="connsiteX16-1545" fmla="*/ 525564 w 670355"/>
              <a:gd name="connsiteY16-1546" fmla="*/ 369896 h 1292745"/>
              <a:gd name="connsiteX17-1547" fmla="*/ 541132 w 670355"/>
              <a:gd name="connsiteY17-1548" fmla="*/ 371312 h 1292745"/>
              <a:gd name="connsiteX18-1549" fmla="*/ 548605 w 670355"/>
              <a:gd name="connsiteY18-1550" fmla="*/ 381933 h 1292745"/>
              <a:gd name="connsiteX19-1551" fmla="*/ 563590 w 670355"/>
              <a:gd name="connsiteY19-1552" fmla="*/ 404454 h 1292745"/>
              <a:gd name="connsiteX20-1553" fmla="*/ 563590 w 670355"/>
              <a:gd name="connsiteY20-1554" fmla="*/ 423222 h 1292745"/>
              <a:gd name="connsiteX21-1555" fmla="*/ 567336 w 670355"/>
              <a:gd name="connsiteY21-1556" fmla="*/ 438236 h 1292745"/>
              <a:gd name="connsiteX22-1557" fmla="*/ 563590 w 670355"/>
              <a:gd name="connsiteY22-1558" fmla="*/ 460757 h 1292745"/>
              <a:gd name="connsiteX23-1559" fmla="*/ 529874 w 670355"/>
              <a:gd name="connsiteY23-1560" fmla="*/ 475771 h 1292745"/>
              <a:gd name="connsiteX24-1561" fmla="*/ 552351 w 670355"/>
              <a:gd name="connsiteY24-1562" fmla="*/ 498292 h 1292745"/>
              <a:gd name="connsiteX25-1563" fmla="*/ 593559 w 670355"/>
              <a:gd name="connsiteY25-1564" fmla="*/ 498292 h 1292745"/>
              <a:gd name="connsiteX26-1565" fmla="*/ 597305 w 670355"/>
              <a:gd name="connsiteY26-1566" fmla="*/ 513306 h 1292745"/>
              <a:gd name="connsiteX27-1567" fmla="*/ 578575 w 670355"/>
              <a:gd name="connsiteY27-1568" fmla="*/ 558348 h 1292745"/>
              <a:gd name="connsiteX28-1569" fmla="*/ 556098 w 670355"/>
              <a:gd name="connsiteY28-1570" fmla="*/ 618404 h 1292745"/>
              <a:gd name="connsiteX29-1571" fmla="*/ 563590 w 670355"/>
              <a:gd name="connsiteY29-1572" fmla="*/ 731009 h 1292745"/>
              <a:gd name="connsiteX30-1573" fmla="*/ 616036 w 670355"/>
              <a:gd name="connsiteY30-1574" fmla="*/ 787311 h 1292745"/>
              <a:gd name="connsiteX31-1575" fmla="*/ 638513 w 670355"/>
              <a:gd name="connsiteY31-1576" fmla="*/ 817339 h 1292745"/>
              <a:gd name="connsiteX32-1577" fmla="*/ 664736 w 670355"/>
              <a:gd name="connsiteY32-1578" fmla="*/ 869888 h 1292745"/>
              <a:gd name="connsiteX33-1579" fmla="*/ 660990 w 670355"/>
              <a:gd name="connsiteY33-1580" fmla="*/ 971232 h 1292745"/>
              <a:gd name="connsiteX34-1581" fmla="*/ 612290 w 670355"/>
              <a:gd name="connsiteY34-1582" fmla="*/ 1215210 h 1292745"/>
              <a:gd name="connsiteX35-1583" fmla="*/ 660990 w 670355"/>
              <a:gd name="connsiteY35-1584" fmla="*/ 1256498 h 1292745"/>
              <a:gd name="connsiteX36-1585" fmla="*/ 522382 w 670355"/>
              <a:gd name="connsiteY36-1586" fmla="*/ 1264005 h 1292745"/>
              <a:gd name="connsiteX37-1587" fmla="*/ 503651 w 670355"/>
              <a:gd name="connsiteY37-1588" fmla="*/ 1241484 h 1292745"/>
              <a:gd name="connsiteX38-1589" fmla="*/ 499905 w 670355"/>
              <a:gd name="connsiteY38-1590" fmla="*/ 1192689 h 1292745"/>
              <a:gd name="connsiteX39-1591" fmla="*/ 507397 w 670355"/>
              <a:gd name="connsiteY39-1592" fmla="*/ 1143893 h 1292745"/>
              <a:gd name="connsiteX40-1593" fmla="*/ 526128 w 670355"/>
              <a:gd name="connsiteY40-1594" fmla="*/ 1076330 h 1292745"/>
              <a:gd name="connsiteX41-1595" fmla="*/ 541113 w 670355"/>
              <a:gd name="connsiteY41-1596" fmla="*/ 1012521 h 1292745"/>
              <a:gd name="connsiteX42-1597" fmla="*/ 522382 w 670355"/>
              <a:gd name="connsiteY42-1598" fmla="*/ 937451 h 1292745"/>
              <a:gd name="connsiteX43-1599" fmla="*/ 541113 w 670355"/>
              <a:gd name="connsiteY43-1600" fmla="*/ 918684 h 1292745"/>
              <a:gd name="connsiteX44-1601" fmla="*/ 529874 w 670355"/>
              <a:gd name="connsiteY44-1602" fmla="*/ 918684 h 1292745"/>
              <a:gd name="connsiteX45-1603" fmla="*/ 492413 w 670355"/>
              <a:gd name="connsiteY45-1604" fmla="*/ 899916 h 1292745"/>
              <a:gd name="connsiteX46-1605" fmla="*/ 458697 w 670355"/>
              <a:gd name="connsiteY46-1606" fmla="*/ 873642 h 1292745"/>
              <a:gd name="connsiteX47-1607" fmla="*/ 409997 w 670355"/>
              <a:gd name="connsiteY47-1608" fmla="*/ 843614 h 1292745"/>
              <a:gd name="connsiteX48-1609" fmla="*/ 395012 w 670355"/>
              <a:gd name="connsiteY48-1610" fmla="*/ 888656 h 1292745"/>
              <a:gd name="connsiteX49-1611" fmla="*/ 380028 w 670355"/>
              <a:gd name="connsiteY49-1612" fmla="*/ 933698 h 1292745"/>
              <a:gd name="connsiteX50-1613" fmla="*/ 350058 w 670355"/>
              <a:gd name="connsiteY50-1614" fmla="*/ 1016274 h 1292745"/>
              <a:gd name="connsiteX51-1615" fmla="*/ 316343 w 670355"/>
              <a:gd name="connsiteY51-1616" fmla="*/ 1095098 h 1292745"/>
              <a:gd name="connsiteX52-1617" fmla="*/ 297612 w 670355"/>
              <a:gd name="connsiteY52-1618" fmla="*/ 1128879 h 1292745"/>
              <a:gd name="connsiteX53-1619" fmla="*/ 275135 w 670355"/>
              <a:gd name="connsiteY53-1620" fmla="*/ 1158907 h 1292745"/>
              <a:gd name="connsiteX54-1621" fmla="*/ 245166 w 670355"/>
              <a:gd name="connsiteY54-1622" fmla="*/ 1181428 h 1292745"/>
              <a:gd name="connsiteX55-1623" fmla="*/ 211450 w 670355"/>
              <a:gd name="connsiteY55-1624" fmla="*/ 1203949 h 1292745"/>
              <a:gd name="connsiteX56-1625" fmla="*/ 170243 w 670355"/>
              <a:gd name="connsiteY56-1626" fmla="*/ 1226470 h 1292745"/>
              <a:gd name="connsiteX57-1627" fmla="*/ 117796 w 670355"/>
              <a:gd name="connsiteY57-1628" fmla="*/ 1245238 h 1292745"/>
              <a:gd name="connsiteX58-1629" fmla="*/ 125289 w 670355"/>
              <a:gd name="connsiteY58-1630" fmla="*/ 1271512 h 1292745"/>
              <a:gd name="connsiteX59-1631" fmla="*/ 99065 w 670355"/>
              <a:gd name="connsiteY59-1632" fmla="*/ 1290280 h 1292745"/>
              <a:gd name="connsiteX60-1633" fmla="*/ 61604 w 670355"/>
              <a:gd name="connsiteY60-1634" fmla="*/ 1286526 h 1292745"/>
              <a:gd name="connsiteX61-1635" fmla="*/ 39127 w 670355"/>
              <a:gd name="connsiteY61-1636" fmla="*/ 1267759 h 1292745"/>
              <a:gd name="connsiteX62-1637" fmla="*/ 27888 w 670355"/>
              <a:gd name="connsiteY62-1638" fmla="*/ 1237731 h 1292745"/>
              <a:gd name="connsiteX63-1639" fmla="*/ 1665 w 670355"/>
              <a:gd name="connsiteY63-1640" fmla="*/ 1222717 h 1292745"/>
              <a:gd name="connsiteX64-1641" fmla="*/ 1665 w 670355"/>
              <a:gd name="connsiteY64-1642" fmla="*/ 1147647 h 1292745"/>
              <a:gd name="connsiteX65-1643" fmla="*/ 27888 w 670355"/>
              <a:gd name="connsiteY65-1644" fmla="*/ 1098851 h 1292745"/>
              <a:gd name="connsiteX66-1645" fmla="*/ 46619 w 670355"/>
              <a:gd name="connsiteY66-1646" fmla="*/ 1091344 h 1292745"/>
              <a:gd name="connsiteX67-1647" fmla="*/ 140273 w 670355"/>
              <a:gd name="connsiteY67-1648" fmla="*/ 1050056 h 1292745"/>
              <a:gd name="connsiteX68-1649" fmla="*/ 215197 w 670355"/>
              <a:gd name="connsiteY68-1650" fmla="*/ 1005014 h 1292745"/>
              <a:gd name="connsiteX69-1651" fmla="*/ 218943 w 670355"/>
              <a:gd name="connsiteY69-1652" fmla="*/ 918684 h 1292745"/>
              <a:gd name="connsiteX70-1653" fmla="*/ 230181 w 670355"/>
              <a:gd name="connsiteY70-1654" fmla="*/ 824846 h 1292745"/>
              <a:gd name="connsiteX71-1655" fmla="*/ 237674 w 670355"/>
              <a:gd name="connsiteY71-1656" fmla="*/ 731009 h 1292745"/>
              <a:gd name="connsiteX72-1657" fmla="*/ 243899 w 670355"/>
              <a:gd name="connsiteY72-1658" fmla="*/ 661400 h 1292745"/>
              <a:gd name="connsiteX73-1659" fmla="*/ 185227 w 670355"/>
              <a:gd name="connsiteY73-1660" fmla="*/ 663446 h 1292745"/>
              <a:gd name="connsiteX74-1661" fmla="*/ 162750 w 670355"/>
              <a:gd name="connsiteY74-1662" fmla="*/ 607143 h 1292745"/>
              <a:gd name="connsiteX75-1663" fmla="*/ 144019 w 670355"/>
              <a:gd name="connsiteY75-1664" fmla="*/ 505799 h 1292745"/>
              <a:gd name="connsiteX76-1665" fmla="*/ 125289 w 670355"/>
              <a:gd name="connsiteY76-1666" fmla="*/ 400701 h 1292745"/>
              <a:gd name="connsiteX77-1667" fmla="*/ 147766 w 670355"/>
              <a:gd name="connsiteY77-1668" fmla="*/ 318124 h 1292745"/>
              <a:gd name="connsiteX78-1669" fmla="*/ 196466 w 670355"/>
              <a:gd name="connsiteY78-1670" fmla="*/ 258068 h 1292745"/>
              <a:gd name="connsiteX79-1671" fmla="*/ 241420 w 670355"/>
              <a:gd name="connsiteY79-1672" fmla="*/ 205519 h 1292745"/>
              <a:gd name="connsiteX80-1673" fmla="*/ 252658 w 670355"/>
              <a:gd name="connsiteY80-1674" fmla="*/ 190505 h 1292745"/>
              <a:gd name="connsiteX81-1675" fmla="*/ 264942 w 670355"/>
              <a:gd name="connsiteY81-1676" fmla="*/ 57034 h 1292745"/>
              <a:gd name="connsiteX82-1677" fmla="*/ 318406 w 670355"/>
              <a:gd name="connsiteY82-1678" fmla="*/ 2830 h 1292745"/>
              <a:gd name="connsiteX83-1679" fmla="*/ 371599 w 670355"/>
              <a:gd name="connsiteY83-1680" fmla="*/ 1423 h 1292745"/>
              <a:gd name="connsiteX0-1681" fmla="*/ 371599 w 670355"/>
              <a:gd name="connsiteY0-1682" fmla="*/ 1423 h 1292745"/>
              <a:gd name="connsiteX1-1683" fmla="*/ 402505 w 670355"/>
              <a:gd name="connsiteY1-1684" fmla="*/ 14091 h 1292745"/>
              <a:gd name="connsiteX2-1685" fmla="*/ 437934 w 670355"/>
              <a:gd name="connsiteY2-1686" fmla="*/ 62886 h 1292745"/>
              <a:gd name="connsiteX3-1687" fmla="*/ 439966 w 670355"/>
              <a:gd name="connsiteY3-1688" fmla="*/ 126696 h 1292745"/>
              <a:gd name="connsiteX4-1689" fmla="*/ 437236 w 670355"/>
              <a:gd name="connsiteY4-1690" fmla="*/ 156724 h 1292745"/>
              <a:gd name="connsiteX5-1691" fmla="*/ 417489 w 670355"/>
              <a:gd name="connsiteY5-1692" fmla="*/ 216780 h 1292745"/>
              <a:gd name="connsiteX6-1693" fmla="*/ 402505 w 670355"/>
              <a:gd name="connsiteY6-1694" fmla="*/ 291850 h 1292745"/>
              <a:gd name="connsiteX7-1695" fmla="*/ 424982 w 670355"/>
              <a:gd name="connsiteY7-1696" fmla="*/ 348152 h 1292745"/>
              <a:gd name="connsiteX8-1697" fmla="*/ 458697 w 670355"/>
              <a:gd name="connsiteY8-1698" fmla="*/ 430729 h 1292745"/>
              <a:gd name="connsiteX9-1699" fmla="*/ 466190 w 670355"/>
              <a:gd name="connsiteY9-1700" fmla="*/ 430729 h 1292745"/>
              <a:gd name="connsiteX10-1701" fmla="*/ 481174 w 670355"/>
              <a:gd name="connsiteY10-1702" fmla="*/ 415715 h 1292745"/>
              <a:gd name="connsiteX11-1703" fmla="*/ 496159 w 670355"/>
              <a:gd name="connsiteY11-1704" fmla="*/ 370673 h 1292745"/>
              <a:gd name="connsiteX12-1705" fmla="*/ 507397 w 670355"/>
              <a:gd name="connsiteY12-1706" fmla="*/ 374426 h 1292745"/>
              <a:gd name="connsiteX13-1707" fmla="*/ 507397 w 670355"/>
              <a:gd name="connsiteY13-1708" fmla="*/ 366919 h 1292745"/>
              <a:gd name="connsiteX14-1709" fmla="*/ 511144 w 670355"/>
              <a:gd name="connsiteY14-1710" fmla="*/ 370673 h 1292745"/>
              <a:gd name="connsiteX15-1711" fmla="*/ 511144 w 670355"/>
              <a:gd name="connsiteY15-1712" fmla="*/ 363166 h 1292745"/>
              <a:gd name="connsiteX16-1713" fmla="*/ 525564 w 670355"/>
              <a:gd name="connsiteY16-1714" fmla="*/ 369896 h 1292745"/>
              <a:gd name="connsiteX17-1715" fmla="*/ 541132 w 670355"/>
              <a:gd name="connsiteY17-1716" fmla="*/ 371312 h 1292745"/>
              <a:gd name="connsiteX18-1717" fmla="*/ 548605 w 670355"/>
              <a:gd name="connsiteY18-1718" fmla="*/ 381933 h 1292745"/>
              <a:gd name="connsiteX19-1719" fmla="*/ 563590 w 670355"/>
              <a:gd name="connsiteY19-1720" fmla="*/ 404454 h 1292745"/>
              <a:gd name="connsiteX20-1721" fmla="*/ 563590 w 670355"/>
              <a:gd name="connsiteY20-1722" fmla="*/ 423222 h 1292745"/>
              <a:gd name="connsiteX21-1723" fmla="*/ 567336 w 670355"/>
              <a:gd name="connsiteY21-1724" fmla="*/ 438236 h 1292745"/>
              <a:gd name="connsiteX22-1725" fmla="*/ 563590 w 670355"/>
              <a:gd name="connsiteY22-1726" fmla="*/ 460757 h 1292745"/>
              <a:gd name="connsiteX23-1727" fmla="*/ 529874 w 670355"/>
              <a:gd name="connsiteY23-1728" fmla="*/ 475771 h 1292745"/>
              <a:gd name="connsiteX24-1729" fmla="*/ 552351 w 670355"/>
              <a:gd name="connsiteY24-1730" fmla="*/ 498292 h 1292745"/>
              <a:gd name="connsiteX25-1731" fmla="*/ 593559 w 670355"/>
              <a:gd name="connsiteY25-1732" fmla="*/ 498292 h 1292745"/>
              <a:gd name="connsiteX26-1733" fmla="*/ 597305 w 670355"/>
              <a:gd name="connsiteY26-1734" fmla="*/ 513306 h 1292745"/>
              <a:gd name="connsiteX27-1735" fmla="*/ 578575 w 670355"/>
              <a:gd name="connsiteY27-1736" fmla="*/ 558348 h 1292745"/>
              <a:gd name="connsiteX28-1737" fmla="*/ 556098 w 670355"/>
              <a:gd name="connsiteY28-1738" fmla="*/ 618404 h 1292745"/>
              <a:gd name="connsiteX29-1739" fmla="*/ 563590 w 670355"/>
              <a:gd name="connsiteY29-1740" fmla="*/ 731009 h 1292745"/>
              <a:gd name="connsiteX30-1741" fmla="*/ 616036 w 670355"/>
              <a:gd name="connsiteY30-1742" fmla="*/ 787311 h 1292745"/>
              <a:gd name="connsiteX31-1743" fmla="*/ 638513 w 670355"/>
              <a:gd name="connsiteY31-1744" fmla="*/ 817339 h 1292745"/>
              <a:gd name="connsiteX32-1745" fmla="*/ 664736 w 670355"/>
              <a:gd name="connsiteY32-1746" fmla="*/ 869888 h 1292745"/>
              <a:gd name="connsiteX33-1747" fmla="*/ 660990 w 670355"/>
              <a:gd name="connsiteY33-1748" fmla="*/ 971232 h 1292745"/>
              <a:gd name="connsiteX34-1749" fmla="*/ 612290 w 670355"/>
              <a:gd name="connsiteY34-1750" fmla="*/ 1215210 h 1292745"/>
              <a:gd name="connsiteX35-1751" fmla="*/ 660990 w 670355"/>
              <a:gd name="connsiteY35-1752" fmla="*/ 1256498 h 1292745"/>
              <a:gd name="connsiteX36-1753" fmla="*/ 522382 w 670355"/>
              <a:gd name="connsiteY36-1754" fmla="*/ 1264005 h 1292745"/>
              <a:gd name="connsiteX37-1755" fmla="*/ 503651 w 670355"/>
              <a:gd name="connsiteY37-1756" fmla="*/ 1241484 h 1292745"/>
              <a:gd name="connsiteX38-1757" fmla="*/ 499905 w 670355"/>
              <a:gd name="connsiteY38-1758" fmla="*/ 1192689 h 1292745"/>
              <a:gd name="connsiteX39-1759" fmla="*/ 507397 w 670355"/>
              <a:gd name="connsiteY39-1760" fmla="*/ 1143893 h 1292745"/>
              <a:gd name="connsiteX40-1761" fmla="*/ 526128 w 670355"/>
              <a:gd name="connsiteY40-1762" fmla="*/ 1076330 h 1292745"/>
              <a:gd name="connsiteX41-1763" fmla="*/ 541113 w 670355"/>
              <a:gd name="connsiteY41-1764" fmla="*/ 1012521 h 1292745"/>
              <a:gd name="connsiteX42-1765" fmla="*/ 522382 w 670355"/>
              <a:gd name="connsiteY42-1766" fmla="*/ 937451 h 1292745"/>
              <a:gd name="connsiteX43-1767" fmla="*/ 541113 w 670355"/>
              <a:gd name="connsiteY43-1768" fmla="*/ 918684 h 1292745"/>
              <a:gd name="connsiteX44-1769" fmla="*/ 529874 w 670355"/>
              <a:gd name="connsiteY44-1770" fmla="*/ 918684 h 1292745"/>
              <a:gd name="connsiteX45-1771" fmla="*/ 492413 w 670355"/>
              <a:gd name="connsiteY45-1772" fmla="*/ 899916 h 1292745"/>
              <a:gd name="connsiteX46-1773" fmla="*/ 458697 w 670355"/>
              <a:gd name="connsiteY46-1774" fmla="*/ 873642 h 1292745"/>
              <a:gd name="connsiteX47-1775" fmla="*/ 409997 w 670355"/>
              <a:gd name="connsiteY47-1776" fmla="*/ 843614 h 1292745"/>
              <a:gd name="connsiteX48-1777" fmla="*/ 395012 w 670355"/>
              <a:gd name="connsiteY48-1778" fmla="*/ 888656 h 1292745"/>
              <a:gd name="connsiteX49-1779" fmla="*/ 380028 w 670355"/>
              <a:gd name="connsiteY49-1780" fmla="*/ 933698 h 1292745"/>
              <a:gd name="connsiteX50-1781" fmla="*/ 350058 w 670355"/>
              <a:gd name="connsiteY50-1782" fmla="*/ 1016274 h 1292745"/>
              <a:gd name="connsiteX51-1783" fmla="*/ 316343 w 670355"/>
              <a:gd name="connsiteY51-1784" fmla="*/ 1095098 h 1292745"/>
              <a:gd name="connsiteX52-1785" fmla="*/ 297612 w 670355"/>
              <a:gd name="connsiteY52-1786" fmla="*/ 1128879 h 1292745"/>
              <a:gd name="connsiteX53-1787" fmla="*/ 275135 w 670355"/>
              <a:gd name="connsiteY53-1788" fmla="*/ 1158907 h 1292745"/>
              <a:gd name="connsiteX54-1789" fmla="*/ 245166 w 670355"/>
              <a:gd name="connsiteY54-1790" fmla="*/ 1181428 h 1292745"/>
              <a:gd name="connsiteX55-1791" fmla="*/ 211450 w 670355"/>
              <a:gd name="connsiteY55-1792" fmla="*/ 1203949 h 1292745"/>
              <a:gd name="connsiteX56-1793" fmla="*/ 170243 w 670355"/>
              <a:gd name="connsiteY56-1794" fmla="*/ 1226470 h 1292745"/>
              <a:gd name="connsiteX57-1795" fmla="*/ 117796 w 670355"/>
              <a:gd name="connsiteY57-1796" fmla="*/ 1245238 h 1292745"/>
              <a:gd name="connsiteX58-1797" fmla="*/ 125289 w 670355"/>
              <a:gd name="connsiteY58-1798" fmla="*/ 1271512 h 1292745"/>
              <a:gd name="connsiteX59-1799" fmla="*/ 99065 w 670355"/>
              <a:gd name="connsiteY59-1800" fmla="*/ 1290280 h 1292745"/>
              <a:gd name="connsiteX60-1801" fmla="*/ 61604 w 670355"/>
              <a:gd name="connsiteY60-1802" fmla="*/ 1286526 h 1292745"/>
              <a:gd name="connsiteX61-1803" fmla="*/ 39127 w 670355"/>
              <a:gd name="connsiteY61-1804" fmla="*/ 1267759 h 1292745"/>
              <a:gd name="connsiteX62-1805" fmla="*/ 27888 w 670355"/>
              <a:gd name="connsiteY62-1806" fmla="*/ 1237731 h 1292745"/>
              <a:gd name="connsiteX63-1807" fmla="*/ 1665 w 670355"/>
              <a:gd name="connsiteY63-1808" fmla="*/ 1222717 h 1292745"/>
              <a:gd name="connsiteX64-1809" fmla="*/ 1665 w 670355"/>
              <a:gd name="connsiteY64-1810" fmla="*/ 1147647 h 1292745"/>
              <a:gd name="connsiteX65-1811" fmla="*/ 27888 w 670355"/>
              <a:gd name="connsiteY65-1812" fmla="*/ 1098851 h 1292745"/>
              <a:gd name="connsiteX66-1813" fmla="*/ 46619 w 670355"/>
              <a:gd name="connsiteY66-1814" fmla="*/ 1091344 h 1292745"/>
              <a:gd name="connsiteX67-1815" fmla="*/ 140273 w 670355"/>
              <a:gd name="connsiteY67-1816" fmla="*/ 1050056 h 1292745"/>
              <a:gd name="connsiteX68-1817" fmla="*/ 215197 w 670355"/>
              <a:gd name="connsiteY68-1818" fmla="*/ 1005014 h 1292745"/>
              <a:gd name="connsiteX69-1819" fmla="*/ 218943 w 670355"/>
              <a:gd name="connsiteY69-1820" fmla="*/ 918684 h 1292745"/>
              <a:gd name="connsiteX70-1821" fmla="*/ 230181 w 670355"/>
              <a:gd name="connsiteY70-1822" fmla="*/ 824846 h 1292745"/>
              <a:gd name="connsiteX71-1823" fmla="*/ 237674 w 670355"/>
              <a:gd name="connsiteY71-1824" fmla="*/ 731009 h 1292745"/>
              <a:gd name="connsiteX72-1825" fmla="*/ 243899 w 670355"/>
              <a:gd name="connsiteY72-1826" fmla="*/ 661400 h 1292745"/>
              <a:gd name="connsiteX73-1827" fmla="*/ 185227 w 670355"/>
              <a:gd name="connsiteY73-1828" fmla="*/ 663446 h 1292745"/>
              <a:gd name="connsiteX74-1829" fmla="*/ 162750 w 670355"/>
              <a:gd name="connsiteY74-1830" fmla="*/ 607143 h 1292745"/>
              <a:gd name="connsiteX75-1831" fmla="*/ 144019 w 670355"/>
              <a:gd name="connsiteY75-1832" fmla="*/ 505799 h 1292745"/>
              <a:gd name="connsiteX76-1833" fmla="*/ 125289 w 670355"/>
              <a:gd name="connsiteY76-1834" fmla="*/ 400701 h 1292745"/>
              <a:gd name="connsiteX77-1835" fmla="*/ 147766 w 670355"/>
              <a:gd name="connsiteY77-1836" fmla="*/ 318124 h 1292745"/>
              <a:gd name="connsiteX78-1837" fmla="*/ 196466 w 670355"/>
              <a:gd name="connsiteY78-1838" fmla="*/ 258068 h 1292745"/>
              <a:gd name="connsiteX79-1839" fmla="*/ 241420 w 670355"/>
              <a:gd name="connsiteY79-1840" fmla="*/ 205519 h 1292745"/>
              <a:gd name="connsiteX80-1841" fmla="*/ 252658 w 670355"/>
              <a:gd name="connsiteY80-1842" fmla="*/ 190505 h 1292745"/>
              <a:gd name="connsiteX81-1843" fmla="*/ 264942 w 670355"/>
              <a:gd name="connsiteY81-1844" fmla="*/ 57034 h 1292745"/>
              <a:gd name="connsiteX82-1845" fmla="*/ 318406 w 670355"/>
              <a:gd name="connsiteY82-1846" fmla="*/ 2830 h 1292745"/>
              <a:gd name="connsiteX83-1847" fmla="*/ 371599 w 670355"/>
              <a:gd name="connsiteY83-1848" fmla="*/ 1423 h 1292745"/>
              <a:gd name="connsiteX0-1849" fmla="*/ 371599 w 670355"/>
              <a:gd name="connsiteY0-1850" fmla="*/ 1423 h 1292745"/>
              <a:gd name="connsiteX1-1851" fmla="*/ 402505 w 670355"/>
              <a:gd name="connsiteY1-1852" fmla="*/ 14091 h 1292745"/>
              <a:gd name="connsiteX2-1853" fmla="*/ 437934 w 670355"/>
              <a:gd name="connsiteY2-1854" fmla="*/ 62886 h 1292745"/>
              <a:gd name="connsiteX3-1855" fmla="*/ 439966 w 670355"/>
              <a:gd name="connsiteY3-1856" fmla="*/ 126696 h 1292745"/>
              <a:gd name="connsiteX4-1857" fmla="*/ 437236 w 670355"/>
              <a:gd name="connsiteY4-1858" fmla="*/ 156724 h 1292745"/>
              <a:gd name="connsiteX5-1859" fmla="*/ 417489 w 670355"/>
              <a:gd name="connsiteY5-1860" fmla="*/ 216780 h 1292745"/>
              <a:gd name="connsiteX6-1861" fmla="*/ 402505 w 670355"/>
              <a:gd name="connsiteY6-1862" fmla="*/ 291850 h 1292745"/>
              <a:gd name="connsiteX7-1863" fmla="*/ 424982 w 670355"/>
              <a:gd name="connsiteY7-1864" fmla="*/ 348152 h 1292745"/>
              <a:gd name="connsiteX8-1865" fmla="*/ 458697 w 670355"/>
              <a:gd name="connsiteY8-1866" fmla="*/ 430729 h 1292745"/>
              <a:gd name="connsiteX9-1867" fmla="*/ 466190 w 670355"/>
              <a:gd name="connsiteY9-1868" fmla="*/ 430729 h 1292745"/>
              <a:gd name="connsiteX10-1869" fmla="*/ 481174 w 670355"/>
              <a:gd name="connsiteY10-1870" fmla="*/ 415715 h 1292745"/>
              <a:gd name="connsiteX11-1871" fmla="*/ 496159 w 670355"/>
              <a:gd name="connsiteY11-1872" fmla="*/ 370673 h 1292745"/>
              <a:gd name="connsiteX12-1873" fmla="*/ 507397 w 670355"/>
              <a:gd name="connsiteY12-1874" fmla="*/ 374426 h 1292745"/>
              <a:gd name="connsiteX13-1875" fmla="*/ 507397 w 670355"/>
              <a:gd name="connsiteY13-1876" fmla="*/ 366919 h 1292745"/>
              <a:gd name="connsiteX14-1877" fmla="*/ 511144 w 670355"/>
              <a:gd name="connsiteY14-1878" fmla="*/ 370673 h 1292745"/>
              <a:gd name="connsiteX15-1879" fmla="*/ 511144 w 670355"/>
              <a:gd name="connsiteY15-1880" fmla="*/ 363166 h 1292745"/>
              <a:gd name="connsiteX16-1881" fmla="*/ 525564 w 670355"/>
              <a:gd name="connsiteY16-1882" fmla="*/ 369896 h 1292745"/>
              <a:gd name="connsiteX17-1883" fmla="*/ 541132 w 670355"/>
              <a:gd name="connsiteY17-1884" fmla="*/ 371312 h 1292745"/>
              <a:gd name="connsiteX18-1885" fmla="*/ 548605 w 670355"/>
              <a:gd name="connsiteY18-1886" fmla="*/ 381933 h 1292745"/>
              <a:gd name="connsiteX19-1887" fmla="*/ 563590 w 670355"/>
              <a:gd name="connsiteY19-1888" fmla="*/ 404454 h 1292745"/>
              <a:gd name="connsiteX20-1889" fmla="*/ 563590 w 670355"/>
              <a:gd name="connsiteY20-1890" fmla="*/ 423222 h 1292745"/>
              <a:gd name="connsiteX21-1891" fmla="*/ 567336 w 670355"/>
              <a:gd name="connsiteY21-1892" fmla="*/ 438236 h 1292745"/>
              <a:gd name="connsiteX22-1893" fmla="*/ 563590 w 670355"/>
              <a:gd name="connsiteY22-1894" fmla="*/ 460757 h 1292745"/>
              <a:gd name="connsiteX23-1895" fmla="*/ 529874 w 670355"/>
              <a:gd name="connsiteY23-1896" fmla="*/ 475771 h 1292745"/>
              <a:gd name="connsiteX24-1897" fmla="*/ 552351 w 670355"/>
              <a:gd name="connsiteY24-1898" fmla="*/ 498292 h 1292745"/>
              <a:gd name="connsiteX25-1899" fmla="*/ 593559 w 670355"/>
              <a:gd name="connsiteY25-1900" fmla="*/ 498292 h 1292745"/>
              <a:gd name="connsiteX26-1901" fmla="*/ 597305 w 670355"/>
              <a:gd name="connsiteY26-1902" fmla="*/ 513306 h 1292745"/>
              <a:gd name="connsiteX27-1903" fmla="*/ 578575 w 670355"/>
              <a:gd name="connsiteY27-1904" fmla="*/ 558348 h 1292745"/>
              <a:gd name="connsiteX28-1905" fmla="*/ 556098 w 670355"/>
              <a:gd name="connsiteY28-1906" fmla="*/ 618404 h 1292745"/>
              <a:gd name="connsiteX29-1907" fmla="*/ 563590 w 670355"/>
              <a:gd name="connsiteY29-1908" fmla="*/ 731009 h 1292745"/>
              <a:gd name="connsiteX30-1909" fmla="*/ 616036 w 670355"/>
              <a:gd name="connsiteY30-1910" fmla="*/ 787311 h 1292745"/>
              <a:gd name="connsiteX31-1911" fmla="*/ 638513 w 670355"/>
              <a:gd name="connsiteY31-1912" fmla="*/ 817339 h 1292745"/>
              <a:gd name="connsiteX32-1913" fmla="*/ 664736 w 670355"/>
              <a:gd name="connsiteY32-1914" fmla="*/ 869888 h 1292745"/>
              <a:gd name="connsiteX33-1915" fmla="*/ 660990 w 670355"/>
              <a:gd name="connsiteY33-1916" fmla="*/ 971232 h 1292745"/>
              <a:gd name="connsiteX34-1917" fmla="*/ 612290 w 670355"/>
              <a:gd name="connsiteY34-1918" fmla="*/ 1215210 h 1292745"/>
              <a:gd name="connsiteX35-1919" fmla="*/ 660990 w 670355"/>
              <a:gd name="connsiteY35-1920" fmla="*/ 1256498 h 1292745"/>
              <a:gd name="connsiteX36-1921" fmla="*/ 522382 w 670355"/>
              <a:gd name="connsiteY36-1922" fmla="*/ 1264005 h 1292745"/>
              <a:gd name="connsiteX37-1923" fmla="*/ 503651 w 670355"/>
              <a:gd name="connsiteY37-1924" fmla="*/ 1241484 h 1292745"/>
              <a:gd name="connsiteX38-1925" fmla="*/ 499905 w 670355"/>
              <a:gd name="connsiteY38-1926" fmla="*/ 1192689 h 1292745"/>
              <a:gd name="connsiteX39-1927" fmla="*/ 507397 w 670355"/>
              <a:gd name="connsiteY39-1928" fmla="*/ 1143893 h 1292745"/>
              <a:gd name="connsiteX40-1929" fmla="*/ 526128 w 670355"/>
              <a:gd name="connsiteY40-1930" fmla="*/ 1076330 h 1292745"/>
              <a:gd name="connsiteX41-1931" fmla="*/ 541113 w 670355"/>
              <a:gd name="connsiteY41-1932" fmla="*/ 1012521 h 1292745"/>
              <a:gd name="connsiteX42-1933" fmla="*/ 522382 w 670355"/>
              <a:gd name="connsiteY42-1934" fmla="*/ 937451 h 1292745"/>
              <a:gd name="connsiteX43-1935" fmla="*/ 541113 w 670355"/>
              <a:gd name="connsiteY43-1936" fmla="*/ 918684 h 1292745"/>
              <a:gd name="connsiteX44-1937" fmla="*/ 529874 w 670355"/>
              <a:gd name="connsiteY44-1938" fmla="*/ 918684 h 1292745"/>
              <a:gd name="connsiteX45-1939" fmla="*/ 492413 w 670355"/>
              <a:gd name="connsiteY45-1940" fmla="*/ 899916 h 1292745"/>
              <a:gd name="connsiteX46-1941" fmla="*/ 458697 w 670355"/>
              <a:gd name="connsiteY46-1942" fmla="*/ 873642 h 1292745"/>
              <a:gd name="connsiteX47-1943" fmla="*/ 409997 w 670355"/>
              <a:gd name="connsiteY47-1944" fmla="*/ 843614 h 1292745"/>
              <a:gd name="connsiteX48-1945" fmla="*/ 395012 w 670355"/>
              <a:gd name="connsiteY48-1946" fmla="*/ 888656 h 1292745"/>
              <a:gd name="connsiteX49-1947" fmla="*/ 380028 w 670355"/>
              <a:gd name="connsiteY49-1948" fmla="*/ 933698 h 1292745"/>
              <a:gd name="connsiteX50-1949" fmla="*/ 350058 w 670355"/>
              <a:gd name="connsiteY50-1950" fmla="*/ 1016274 h 1292745"/>
              <a:gd name="connsiteX51-1951" fmla="*/ 316343 w 670355"/>
              <a:gd name="connsiteY51-1952" fmla="*/ 1095098 h 1292745"/>
              <a:gd name="connsiteX52-1953" fmla="*/ 297612 w 670355"/>
              <a:gd name="connsiteY52-1954" fmla="*/ 1128879 h 1292745"/>
              <a:gd name="connsiteX53-1955" fmla="*/ 275135 w 670355"/>
              <a:gd name="connsiteY53-1956" fmla="*/ 1158907 h 1292745"/>
              <a:gd name="connsiteX54-1957" fmla="*/ 245166 w 670355"/>
              <a:gd name="connsiteY54-1958" fmla="*/ 1181428 h 1292745"/>
              <a:gd name="connsiteX55-1959" fmla="*/ 211450 w 670355"/>
              <a:gd name="connsiteY55-1960" fmla="*/ 1203949 h 1292745"/>
              <a:gd name="connsiteX56-1961" fmla="*/ 170243 w 670355"/>
              <a:gd name="connsiteY56-1962" fmla="*/ 1226470 h 1292745"/>
              <a:gd name="connsiteX57-1963" fmla="*/ 117796 w 670355"/>
              <a:gd name="connsiteY57-1964" fmla="*/ 1245238 h 1292745"/>
              <a:gd name="connsiteX58-1965" fmla="*/ 125289 w 670355"/>
              <a:gd name="connsiteY58-1966" fmla="*/ 1271512 h 1292745"/>
              <a:gd name="connsiteX59-1967" fmla="*/ 99065 w 670355"/>
              <a:gd name="connsiteY59-1968" fmla="*/ 1290280 h 1292745"/>
              <a:gd name="connsiteX60-1969" fmla="*/ 61604 w 670355"/>
              <a:gd name="connsiteY60-1970" fmla="*/ 1286526 h 1292745"/>
              <a:gd name="connsiteX61-1971" fmla="*/ 39127 w 670355"/>
              <a:gd name="connsiteY61-1972" fmla="*/ 1267759 h 1292745"/>
              <a:gd name="connsiteX62-1973" fmla="*/ 27888 w 670355"/>
              <a:gd name="connsiteY62-1974" fmla="*/ 1237731 h 1292745"/>
              <a:gd name="connsiteX63-1975" fmla="*/ 1665 w 670355"/>
              <a:gd name="connsiteY63-1976" fmla="*/ 1222717 h 1292745"/>
              <a:gd name="connsiteX64-1977" fmla="*/ 1665 w 670355"/>
              <a:gd name="connsiteY64-1978" fmla="*/ 1147647 h 1292745"/>
              <a:gd name="connsiteX65-1979" fmla="*/ 27888 w 670355"/>
              <a:gd name="connsiteY65-1980" fmla="*/ 1098851 h 1292745"/>
              <a:gd name="connsiteX66-1981" fmla="*/ 46619 w 670355"/>
              <a:gd name="connsiteY66-1982" fmla="*/ 1091344 h 1292745"/>
              <a:gd name="connsiteX67-1983" fmla="*/ 140273 w 670355"/>
              <a:gd name="connsiteY67-1984" fmla="*/ 1050056 h 1292745"/>
              <a:gd name="connsiteX68-1985" fmla="*/ 215197 w 670355"/>
              <a:gd name="connsiteY68-1986" fmla="*/ 1005014 h 1292745"/>
              <a:gd name="connsiteX69-1987" fmla="*/ 218943 w 670355"/>
              <a:gd name="connsiteY69-1988" fmla="*/ 918684 h 1292745"/>
              <a:gd name="connsiteX70-1989" fmla="*/ 230181 w 670355"/>
              <a:gd name="connsiteY70-1990" fmla="*/ 824846 h 1292745"/>
              <a:gd name="connsiteX71-1991" fmla="*/ 237674 w 670355"/>
              <a:gd name="connsiteY71-1992" fmla="*/ 731009 h 1292745"/>
              <a:gd name="connsiteX72-1993" fmla="*/ 243899 w 670355"/>
              <a:gd name="connsiteY72-1994" fmla="*/ 661400 h 1292745"/>
              <a:gd name="connsiteX73-1995" fmla="*/ 185227 w 670355"/>
              <a:gd name="connsiteY73-1996" fmla="*/ 663446 h 1292745"/>
              <a:gd name="connsiteX74-1997" fmla="*/ 162750 w 670355"/>
              <a:gd name="connsiteY74-1998" fmla="*/ 607143 h 1292745"/>
              <a:gd name="connsiteX75-1999" fmla="*/ 144019 w 670355"/>
              <a:gd name="connsiteY75-2000" fmla="*/ 505799 h 1292745"/>
              <a:gd name="connsiteX76-2001" fmla="*/ 125289 w 670355"/>
              <a:gd name="connsiteY76-2002" fmla="*/ 400701 h 1292745"/>
              <a:gd name="connsiteX77-2003" fmla="*/ 147766 w 670355"/>
              <a:gd name="connsiteY77-2004" fmla="*/ 318124 h 1292745"/>
              <a:gd name="connsiteX78-2005" fmla="*/ 196466 w 670355"/>
              <a:gd name="connsiteY78-2006" fmla="*/ 258068 h 1292745"/>
              <a:gd name="connsiteX79-2007" fmla="*/ 241420 w 670355"/>
              <a:gd name="connsiteY79-2008" fmla="*/ 205519 h 1292745"/>
              <a:gd name="connsiteX80-2009" fmla="*/ 252658 w 670355"/>
              <a:gd name="connsiteY80-2010" fmla="*/ 190505 h 1292745"/>
              <a:gd name="connsiteX81-2011" fmla="*/ 264942 w 670355"/>
              <a:gd name="connsiteY81-2012" fmla="*/ 57034 h 1292745"/>
              <a:gd name="connsiteX82-2013" fmla="*/ 318406 w 670355"/>
              <a:gd name="connsiteY82-2014" fmla="*/ 2830 h 1292745"/>
              <a:gd name="connsiteX83-2015" fmla="*/ 371599 w 670355"/>
              <a:gd name="connsiteY83-2016" fmla="*/ 1423 h 1292745"/>
              <a:gd name="connsiteX0-2017" fmla="*/ 371599 w 670355"/>
              <a:gd name="connsiteY0-2018" fmla="*/ 1423 h 1292745"/>
              <a:gd name="connsiteX1-2019" fmla="*/ 402505 w 670355"/>
              <a:gd name="connsiteY1-2020" fmla="*/ 14091 h 1292745"/>
              <a:gd name="connsiteX2-2021" fmla="*/ 437934 w 670355"/>
              <a:gd name="connsiteY2-2022" fmla="*/ 62886 h 1292745"/>
              <a:gd name="connsiteX3-2023" fmla="*/ 439966 w 670355"/>
              <a:gd name="connsiteY3-2024" fmla="*/ 126696 h 1292745"/>
              <a:gd name="connsiteX4-2025" fmla="*/ 437236 w 670355"/>
              <a:gd name="connsiteY4-2026" fmla="*/ 156724 h 1292745"/>
              <a:gd name="connsiteX5-2027" fmla="*/ 417489 w 670355"/>
              <a:gd name="connsiteY5-2028" fmla="*/ 216780 h 1292745"/>
              <a:gd name="connsiteX6-2029" fmla="*/ 402505 w 670355"/>
              <a:gd name="connsiteY6-2030" fmla="*/ 291850 h 1292745"/>
              <a:gd name="connsiteX7-2031" fmla="*/ 424982 w 670355"/>
              <a:gd name="connsiteY7-2032" fmla="*/ 348152 h 1292745"/>
              <a:gd name="connsiteX8-2033" fmla="*/ 458697 w 670355"/>
              <a:gd name="connsiteY8-2034" fmla="*/ 430729 h 1292745"/>
              <a:gd name="connsiteX9-2035" fmla="*/ 466190 w 670355"/>
              <a:gd name="connsiteY9-2036" fmla="*/ 430729 h 1292745"/>
              <a:gd name="connsiteX10-2037" fmla="*/ 481174 w 670355"/>
              <a:gd name="connsiteY10-2038" fmla="*/ 415715 h 1292745"/>
              <a:gd name="connsiteX11-2039" fmla="*/ 496159 w 670355"/>
              <a:gd name="connsiteY11-2040" fmla="*/ 370673 h 1292745"/>
              <a:gd name="connsiteX12-2041" fmla="*/ 507397 w 670355"/>
              <a:gd name="connsiteY12-2042" fmla="*/ 374426 h 1292745"/>
              <a:gd name="connsiteX13-2043" fmla="*/ 507397 w 670355"/>
              <a:gd name="connsiteY13-2044" fmla="*/ 366919 h 1292745"/>
              <a:gd name="connsiteX14-2045" fmla="*/ 511144 w 670355"/>
              <a:gd name="connsiteY14-2046" fmla="*/ 370673 h 1292745"/>
              <a:gd name="connsiteX15-2047" fmla="*/ 511144 w 670355"/>
              <a:gd name="connsiteY15-2048" fmla="*/ 363166 h 1292745"/>
              <a:gd name="connsiteX16-2049" fmla="*/ 525564 w 670355"/>
              <a:gd name="connsiteY16-2050" fmla="*/ 369896 h 1292745"/>
              <a:gd name="connsiteX17-2051" fmla="*/ 541132 w 670355"/>
              <a:gd name="connsiteY17-2052" fmla="*/ 371312 h 1292745"/>
              <a:gd name="connsiteX18-2053" fmla="*/ 548605 w 670355"/>
              <a:gd name="connsiteY18-2054" fmla="*/ 381933 h 1292745"/>
              <a:gd name="connsiteX19-2055" fmla="*/ 563590 w 670355"/>
              <a:gd name="connsiteY19-2056" fmla="*/ 404454 h 1292745"/>
              <a:gd name="connsiteX20-2057" fmla="*/ 563590 w 670355"/>
              <a:gd name="connsiteY20-2058" fmla="*/ 423222 h 1292745"/>
              <a:gd name="connsiteX21-2059" fmla="*/ 567336 w 670355"/>
              <a:gd name="connsiteY21-2060" fmla="*/ 438236 h 1292745"/>
              <a:gd name="connsiteX22-2061" fmla="*/ 563590 w 670355"/>
              <a:gd name="connsiteY22-2062" fmla="*/ 460757 h 1292745"/>
              <a:gd name="connsiteX23-2063" fmla="*/ 529874 w 670355"/>
              <a:gd name="connsiteY23-2064" fmla="*/ 475771 h 1292745"/>
              <a:gd name="connsiteX24-2065" fmla="*/ 552351 w 670355"/>
              <a:gd name="connsiteY24-2066" fmla="*/ 498292 h 1292745"/>
              <a:gd name="connsiteX25-2067" fmla="*/ 593559 w 670355"/>
              <a:gd name="connsiteY25-2068" fmla="*/ 498292 h 1292745"/>
              <a:gd name="connsiteX26-2069" fmla="*/ 597305 w 670355"/>
              <a:gd name="connsiteY26-2070" fmla="*/ 513306 h 1292745"/>
              <a:gd name="connsiteX27-2071" fmla="*/ 578575 w 670355"/>
              <a:gd name="connsiteY27-2072" fmla="*/ 558348 h 1292745"/>
              <a:gd name="connsiteX28-2073" fmla="*/ 556098 w 670355"/>
              <a:gd name="connsiteY28-2074" fmla="*/ 618404 h 1292745"/>
              <a:gd name="connsiteX29-2075" fmla="*/ 513584 w 670355"/>
              <a:gd name="connsiteY29-2076" fmla="*/ 688147 h 1292745"/>
              <a:gd name="connsiteX30-2077" fmla="*/ 616036 w 670355"/>
              <a:gd name="connsiteY30-2078" fmla="*/ 787311 h 1292745"/>
              <a:gd name="connsiteX31-2079" fmla="*/ 638513 w 670355"/>
              <a:gd name="connsiteY31-2080" fmla="*/ 817339 h 1292745"/>
              <a:gd name="connsiteX32-2081" fmla="*/ 664736 w 670355"/>
              <a:gd name="connsiteY32-2082" fmla="*/ 869888 h 1292745"/>
              <a:gd name="connsiteX33-2083" fmla="*/ 660990 w 670355"/>
              <a:gd name="connsiteY33-2084" fmla="*/ 971232 h 1292745"/>
              <a:gd name="connsiteX34-2085" fmla="*/ 612290 w 670355"/>
              <a:gd name="connsiteY34-2086" fmla="*/ 1215210 h 1292745"/>
              <a:gd name="connsiteX35-2087" fmla="*/ 660990 w 670355"/>
              <a:gd name="connsiteY35-2088" fmla="*/ 1256498 h 1292745"/>
              <a:gd name="connsiteX36-2089" fmla="*/ 522382 w 670355"/>
              <a:gd name="connsiteY36-2090" fmla="*/ 1264005 h 1292745"/>
              <a:gd name="connsiteX37-2091" fmla="*/ 503651 w 670355"/>
              <a:gd name="connsiteY37-2092" fmla="*/ 1241484 h 1292745"/>
              <a:gd name="connsiteX38-2093" fmla="*/ 499905 w 670355"/>
              <a:gd name="connsiteY38-2094" fmla="*/ 1192689 h 1292745"/>
              <a:gd name="connsiteX39-2095" fmla="*/ 507397 w 670355"/>
              <a:gd name="connsiteY39-2096" fmla="*/ 1143893 h 1292745"/>
              <a:gd name="connsiteX40-2097" fmla="*/ 526128 w 670355"/>
              <a:gd name="connsiteY40-2098" fmla="*/ 1076330 h 1292745"/>
              <a:gd name="connsiteX41-2099" fmla="*/ 541113 w 670355"/>
              <a:gd name="connsiteY41-2100" fmla="*/ 1012521 h 1292745"/>
              <a:gd name="connsiteX42-2101" fmla="*/ 522382 w 670355"/>
              <a:gd name="connsiteY42-2102" fmla="*/ 937451 h 1292745"/>
              <a:gd name="connsiteX43-2103" fmla="*/ 541113 w 670355"/>
              <a:gd name="connsiteY43-2104" fmla="*/ 918684 h 1292745"/>
              <a:gd name="connsiteX44-2105" fmla="*/ 529874 w 670355"/>
              <a:gd name="connsiteY44-2106" fmla="*/ 918684 h 1292745"/>
              <a:gd name="connsiteX45-2107" fmla="*/ 492413 w 670355"/>
              <a:gd name="connsiteY45-2108" fmla="*/ 899916 h 1292745"/>
              <a:gd name="connsiteX46-2109" fmla="*/ 458697 w 670355"/>
              <a:gd name="connsiteY46-2110" fmla="*/ 873642 h 1292745"/>
              <a:gd name="connsiteX47-2111" fmla="*/ 409997 w 670355"/>
              <a:gd name="connsiteY47-2112" fmla="*/ 843614 h 1292745"/>
              <a:gd name="connsiteX48-2113" fmla="*/ 395012 w 670355"/>
              <a:gd name="connsiteY48-2114" fmla="*/ 888656 h 1292745"/>
              <a:gd name="connsiteX49-2115" fmla="*/ 380028 w 670355"/>
              <a:gd name="connsiteY49-2116" fmla="*/ 933698 h 1292745"/>
              <a:gd name="connsiteX50-2117" fmla="*/ 350058 w 670355"/>
              <a:gd name="connsiteY50-2118" fmla="*/ 1016274 h 1292745"/>
              <a:gd name="connsiteX51-2119" fmla="*/ 316343 w 670355"/>
              <a:gd name="connsiteY51-2120" fmla="*/ 1095098 h 1292745"/>
              <a:gd name="connsiteX52-2121" fmla="*/ 297612 w 670355"/>
              <a:gd name="connsiteY52-2122" fmla="*/ 1128879 h 1292745"/>
              <a:gd name="connsiteX53-2123" fmla="*/ 275135 w 670355"/>
              <a:gd name="connsiteY53-2124" fmla="*/ 1158907 h 1292745"/>
              <a:gd name="connsiteX54-2125" fmla="*/ 245166 w 670355"/>
              <a:gd name="connsiteY54-2126" fmla="*/ 1181428 h 1292745"/>
              <a:gd name="connsiteX55-2127" fmla="*/ 211450 w 670355"/>
              <a:gd name="connsiteY55-2128" fmla="*/ 1203949 h 1292745"/>
              <a:gd name="connsiteX56-2129" fmla="*/ 170243 w 670355"/>
              <a:gd name="connsiteY56-2130" fmla="*/ 1226470 h 1292745"/>
              <a:gd name="connsiteX57-2131" fmla="*/ 117796 w 670355"/>
              <a:gd name="connsiteY57-2132" fmla="*/ 1245238 h 1292745"/>
              <a:gd name="connsiteX58-2133" fmla="*/ 125289 w 670355"/>
              <a:gd name="connsiteY58-2134" fmla="*/ 1271512 h 1292745"/>
              <a:gd name="connsiteX59-2135" fmla="*/ 99065 w 670355"/>
              <a:gd name="connsiteY59-2136" fmla="*/ 1290280 h 1292745"/>
              <a:gd name="connsiteX60-2137" fmla="*/ 61604 w 670355"/>
              <a:gd name="connsiteY60-2138" fmla="*/ 1286526 h 1292745"/>
              <a:gd name="connsiteX61-2139" fmla="*/ 39127 w 670355"/>
              <a:gd name="connsiteY61-2140" fmla="*/ 1267759 h 1292745"/>
              <a:gd name="connsiteX62-2141" fmla="*/ 27888 w 670355"/>
              <a:gd name="connsiteY62-2142" fmla="*/ 1237731 h 1292745"/>
              <a:gd name="connsiteX63-2143" fmla="*/ 1665 w 670355"/>
              <a:gd name="connsiteY63-2144" fmla="*/ 1222717 h 1292745"/>
              <a:gd name="connsiteX64-2145" fmla="*/ 1665 w 670355"/>
              <a:gd name="connsiteY64-2146" fmla="*/ 1147647 h 1292745"/>
              <a:gd name="connsiteX65-2147" fmla="*/ 27888 w 670355"/>
              <a:gd name="connsiteY65-2148" fmla="*/ 1098851 h 1292745"/>
              <a:gd name="connsiteX66-2149" fmla="*/ 46619 w 670355"/>
              <a:gd name="connsiteY66-2150" fmla="*/ 1091344 h 1292745"/>
              <a:gd name="connsiteX67-2151" fmla="*/ 140273 w 670355"/>
              <a:gd name="connsiteY67-2152" fmla="*/ 1050056 h 1292745"/>
              <a:gd name="connsiteX68-2153" fmla="*/ 215197 w 670355"/>
              <a:gd name="connsiteY68-2154" fmla="*/ 1005014 h 1292745"/>
              <a:gd name="connsiteX69-2155" fmla="*/ 218943 w 670355"/>
              <a:gd name="connsiteY69-2156" fmla="*/ 918684 h 1292745"/>
              <a:gd name="connsiteX70-2157" fmla="*/ 230181 w 670355"/>
              <a:gd name="connsiteY70-2158" fmla="*/ 824846 h 1292745"/>
              <a:gd name="connsiteX71-2159" fmla="*/ 237674 w 670355"/>
              <a:gd name="connsiteY71-2160" fmla="*/ 731009 h 1292745"/>
              <a:gd name="connsiteX72-2161" fmla="*/ 243899 w 670355"/>
              <a:gd name="connsiteY72-2162" fmla="*/ 661400 h 1292745"/>
              <a:gd name="connsiteX73-2163" fmla="*/ 185227 w 670355"/>
              <a:gd name="connsiteY73-2164" fmla="*/ 663446 h 1292745"/>
              <a:gd name="connsiteX74-2165" fmla="*/ 162750 w 670355"/>
              <a:gd name="connsiteY74-2166" fmla="*/ 607143 h 1292745"/>
              <a:gd name="connsiteX75-2167" fmla="*/ 144019 w 670355"/>
              <a:gd name="connsiteY75-2168" fmla="*/ 505799 h 1292745"/>
              <a:gd name="connsiteX76-2169" fmla="*/ 125289 w 670355"/>
              <a:gd name="connsiteY76-2170" fmla="*/ 400701 h 1292745"/>
              <a:gd name="connsiteX77-2171" fmla="*/ 147766 w 670355"/>
              <a:gd name="connsiteY77-2172" fmla="*/ 318124 h 1292745"/>
              <a:gd name="connsiteX78-2173" fmla="*/ 196466 w 670355"/>
              <a:gd name="connsiteY78-2174" fmla="*/ 258068 h 1292745"/>
              <a:gd name="connsiteX79-2175" fmla="*/ 241420 w 670355"/>
              <a:gd name="connsiteY79-2176" fmla="*/ 205519 h 1292745"/>
              <a:gd name="connsiteX80-2177" fmla="*/ 252658 w 670355"/>
              <a:gd name="connsiteY80-2178" fmla="*/ 190505 h 1292745"/>
              <a:gd name="connsiteX81-2179" fmla="*/ 264942 w 670355"/>
              <a:gd name="connsiteY81-2180" fmla="*/ 57034 h 1292745"/>
              <a:gd name="connsiteX82-2181" fmla="*/ 318406 w 670355"/>
              <a:gd name="connsiteY82-2182" fmla="*/ 2830 h 1292745"/>
              <a:gd name="connsiteX83-2183" fmla="*/ 371599 w 670355"/>
              <a:gd name="connsiteY83-2184" fmla="*/ 1423 h 1292745"/>
              <a:gd name="connsiteX0-2185" fmla="*/ 371599 w 670355"/>
              <a:gd name="connsiteY0-2186" fmla="*/ 1423 h 1292745"/>
              <a:gd name="connsiteX1-2187" fmla="*/ 402505 w 670355"/>
              <a:gd name="connsiteY1-2188" fmla="*/ 14091 h 1292745"/>
              <a:gd name="connsiteX2-2189" fmla="*/ 437934 w 670355"/>
              <a:gd name="connsiteY2-2190" fmla="*/ 62886 h 1292745"/>
              <a:gd name="connsiteX3-2191" fmla="*/ 439966 w 670355"/>
              <a:gd name="connsiteY3-2192" fmla="*/ 126696 h 1292745"/>
              <a:gd name="connsiteX4-2193" fmla="*/ 437236 w 670355"/>
              <a:gd name="connsiteY4-2194" fmla="*/ 156724 h 1292745"/>
              <a:gd name="connsiteX5-2195" fmla="*/ 417489 w 670355"/>
              <a:gd name="connsiteY5-2196" fmla="*/ 216780 h 1292745"/>
              <a:gd name="connsiteX6-2197" fmla="*/ 402505 w 670355"/>
              <a:gd name="connsiteY6-2198" fmla="*/ 291850 h 1292745"/>
              <a:gd name="connsiteX7-2199" fmla="*/ 424982 w 670355"/>
              <a:gd name="connsiteY7-2200" fmla="*/ 348152 h 1292745"/>
              <a:gd name="connsiteX8-2201" fmla="*/ 458697 w 670355"/>
              <a:gd name="connsiteY8-2202" fmla="*/ 430729 h 1292745"/>
              <a:gd name="connsiteX9-2203" fmla="*/ 466190 w 670355"/>
              <a:gd name="connsiteY9-2204" fmla="*/ 430729 h 1292745"/>
              <a:gd name="connsiteX10-2205" fmla="*/ 481174 w 670355"/>
              <a:gd name="connsiteY10-2206" fmla="*/ 415715 h 1292745"/>
              <a:gd name="connsiteX11-2207" fmla="*/ 496159 w 670355"/>
              <a:gd name="connsiteY11-2208" fmla="*/ 370673 h 1292745"/>
              <a:gd name="connsiteX12-2209" fmla="*/ 507397 w 670355"/>
              <a:gd name="connsiteY12-2210" fmla="*/ 374426 h 1292745"/>
              <a:gd name="connsiteX13-2211" fmla="*/ 507397 w 670355"/>
              <a:gd name="connsiteY13-2212" fmla="*/ 366919 h 1292745"/>
              <a:gd name="connsiteX14-2213" fmla="*/ 511144 w 670355"/>
              <a:gd name="connsiteY14-2214" fmla="*/ 370673 h 1292745"/>
              <a:gd name="connsiteX15-2215" fmla="*/ 511144 w 670355"/>
              <a:gd name="connsiteY15-2216" fmla="*/ 363166 h 1292745"/>
              <a:gd name="connsiteX16-2217" fmla="*/ 525564 w 670355"/>
              <a:gd name="connsiteY16-2218" fmla="*/ 369896 h 1292745"/>
              <a:gd name="connsiteX17-2219" fmla="*/ 541132 w 670355"/>
              <a:gd name="connsiteY17-2220" fmla="*/ 371312 h 1292745"/>
              <a:gd name="connsiteX18-2221" fmla="*/ 548605 w 670355"/>
              <a:gd name="connsiteY18-2222" fmla="*/ 381933 h 1292745"/>
              <a:gd name="connsiteX19-2223" fmla="*/ 563590 w 670355"/>
              <a:gd name="connsiteY19-2224" fmla="*/ 404454 h 1292745"/>
              <a:gd name="connsiteX20-2225" fmla="*/ 563590 w 670355"/>
              <a:gd name="connsiteY20-2226" fmla="*/ 423222 h 1292745"/>
              <a:gd name="connsiteX21-2227" fmla="*/ 567336 w 670355"/>
              <a:gd name="connsiteY21-2228" fmla="*/ 438236 h 1292745"/>
              <a:gd name="connsiteX22-2229" fmla="*/ 563590 w 670355"/>
              <a:gd name="connsiteY22-2230" fmla="*/ 460757 h 1292745"/>
              <a:gd name="connsiteX23-2231" fmla="*/ 529874 w 670355"/>
              <a:gd name="connsiteY23-2232" fmla="*/ 475771 h 1292745"/>
              <a:gd name="connsiteX24-2233" fmla="*/ 552351 w 670355"/>
              <a:gd name="connsiteY24-2234" fmla="*/ 498292 h 1292745"/>
              <a:gd name="connsiteX25-2235" fmla="*/ 593559 w 670355"/>
              <a:gd name="connsiteY25-2236" fmla="*/ 498292 h 1292745"/>
              <a:gd name="connsiteX26-2237" fmla="*/ 597305 w 670355"/>
              <a:gd name="connsiteY26-2238" fmla="*/ 513306 h 1292745"/>
              <a:gd name="connsiteX27-2239" fmla="*/ 578575 w 670355"/>
              <a:gd name="connsiteY27-2240" fmla="*/ 558348 h 1292745"/>
              <a:gd name="connsiteX28-2241" fmla="*/ 515617 w 670355"/>
              <a:gd name="connsiteY28-2242" fmla="*/ 594592 h 1292745"/>
              <a:gd name="connsiteX29-2243" fmla="*/ 513584 w 670355"/>
              <a:gd name="connsiteY29-2244" fmla="*/ 688147 h 1292745"/>
              <a:gd name="connsiteX30-2245" fmla="*/ 616036 w 670355"/>
              <a:gd name="connsiteY30-2246" fmla="*/ 787311 h 1292745"/>
              <a:gd name="connsiteX31-2247" fmla="*/ 638513 w 670355"/>
              <a:gd name="connsiteY31-2248" fmla="*/ 817339 h 1292745"/>
              <a:gd name="connsiteX32-2249" fmla="*/ 664736 w 670355"/>
              <a:gd name="connsiteY32-2250" fmla="*/ 869888 h 1292745"/>
              <a:gd name="connsiteX33-2251" fmla="*/ 660990 w 670355"/>
              <a:gd name="connsiteY33-2252" fmla="*/ 971232 h 1292745"/>
              <a:gd name="connsiteX34-2253" fmla="*/ 612290 w 670355"/>
              <a:gd name="connsiteY34-2254" fmla="*/ 1215210 h 1292745"/>
              <a:gd name="connsiteX35-2255" fmla="*/ 660990 w 670355"/>
              <a:gd name="connsiteY35-2256" fmla="*/ 1256498 h 1292745"/>
              <a:gd name="connsiteX36-2257" fmla="*/ 522382 w 670355"/>
              <a:gd name="connsiteY36-2258" fmla="*/ 1264005 h 1292745"/>
              <a:gd name="connsiteX37-2259" fmla="*/ 503651 w 670355"/>
              <a:gd name="connsiteY37-2260" fmla="*/ 1241484 h 1292745"/>
              <a:gd name="connsiteX38-2261" fmla="*/ 499905 w 670355"/>
              <a:gd name="connsiteY38-2262" fmla="*/ 1192689 h 1292745"/>
              <a:gd name="connsiteX39-2263" fmla="*/ 507397 w 670355"/>
              <a:gd name="connsiteY39-2264" fmla="*/ 1143893 h 1292745"/>
              <a:gd name="connsiteX40-2265" fmla="*/ 526128 w 670355"/>
              <a:gd name="connsiteY40-2266" fmla="*/ 1076330 h 1292745"/>
              <a:gd name="connsiteX41-2267" fmla="*/ 541113 w 670355"/>
              <a:gd name="connsiteY41-2268" fmla="*/ 1012521 h 1292745"/>
              <a:gd name="connsiteX42-2269" fmla="*/ 522382 w 670355"/>
              <a:gd name="connsiteY42-2270" fmla="*/ 937451 h 1292745"/>
              <a:gd name="connsiteX43-2271" fmla="*/ 541113 w 670355"/>
              <a:gd name="connsiteY43-2272" fmla="*/ 918684 h 1292745"/>
              <a:gd name="connsiteX44-2273" fmla="*/ 529874 w 670355"/>
              <a:gd name="connsiteY44-2274" fmla="*/ 918684 h 1292745"/>
              <a:gd name="connsiteX45-2275" fmla="*/ 492413 w 670355"/>
              <a:gd name="connsiteY45-2276" fmla="*/ 899916 h 1292745"/>
              <a:gd name="connsiteX46-2277" fmla="*/ 458697 w 670355"/>
              <a:gd name="connsiteY46-2278" fmla="*/ 873642 h 1292745"/>
              <a:gd name="connsiteX47-2279" fmla="*/ 409997 w 670355"/>
              <a:gd name="connsiteY47-2280" fmla="*/ 843614 h 1292745"/>
              <a:gd name="connsiteX48-2281" fmla="*/ 395012 w 670355"/>
              <a:gd name="connsiteY48-2282" fmla="*/ 888656 h 1292745"/>
              <a:gd name="connsiteX49-2283" fmla="*/ 380028 w 670355"/>
              <a:gd name="connsiteY49-2284" fmla="*/ 933698 h 1292745"/>
              <a:gd name="connsiteX50-2285" fmla="*/ 350058 w 670355"/>
              <a:gd name="connsiteY50-2286" fmla="*/ 1016274 h 1292745"/>
              <a:gd name="connsiteX51-2287" fmla="*/ 316343 w 670355"/>
              <a:gd name="connsiteY51-2288" fmla="*/ 1095098 h 1292745"/>
              <a:gd name="connsiteX52-2289" fmla="*/ 297612 w 670355"/>
              <a:gd name="connsiteY52-2290" fmla="*/ 1128879 h 1292745"/>
              <a:gd name="connsiteX53-2291" fmla="*/ 275135 w 670355"/>
              <a:gd name="connsiteY53-2292" fmla="*/ 1158907 h 1292745"/>
              <a:gd name="connsiteX54-2293" fmla="*/ 245166 w 670355"/>
              <a:gd name="connsiteY54-2294" fmla="*/ 1181428 h 1292745"/>
              <a:gd name="connsiteX55-2295" fmla="*/ 211450 w 670355"/>
              <a:gd name="connsiteY55-2296" fmla="*/ 1203949 h 1292745"/>
              <a:gd name="connsiteX56-2297" fmla="*/ 170243 w 670355"/>
              <a:gd name="connsiteY56-2298" fmla="*/ 1226470 h 1292745"/>
              <a:gd name="connsiteX57-2299" fmla="*/ 117796 w 670355"/>
              <a:gd name="connsiteY57-2300" fmla="*/ 1245238 h 1292745"/>
              <a:gd name="connsiteX58-2301" fmla="*/ 125289 w 670355"/>
              <a:gd name="connsiteY58-2302" fmla="*/ 1271512 h 1292745"/>
              <a:gd name="connsiteX59-2303" fmla="*/ 99065 w 670355"/>
              <a:gd name="connsiteY59-2304" fmla="*/ 1290280 h 1292745"/>
              <a:gd name="connsiteX60-2305" fmla="*/ 61604 w 670355"/>
              <a:gd name="connsiteY60-2306" fmla="*/ 1286526 h 1292745"/>
              <a:gd name="connsiteX61-2307" fmla="*/ 39127 w 670355"/>
              <a:gd name="connsiteY61-2308" fmla="*/ 1267759 h 1292745"/>
              <a:gd name="connsiteX62-2309" fmla="*/ 27888 w 670355"/>
              <a:gd name="connsiteY62-2310" fmla="*/ 1237731 h 1292745"/>
              <a:gd name="connsiteX63-2311" fmla="*/ 1665 w 670355"/>
              <a:gd name="connsiteY63-2312" fmla="*/ 1222717 h 1292745"/>
              <a:gd name="connsiteX64-2313" fmla="*/ 1665 w 670355"/>
              <a:gd name="connsiteY64-2314" fmla="*/ 1147647 h 1292745"/>
              <a:gd name="connsiteX65-2315" fmla="*/ 27888 w 670355"/>
              <a:gd name="connsiteY65-2316" fmla="*/ 1098851 h 1292745"/>
              <a:gd name="connsiteX66-2317" fmla="*/ 46619 w 670355"/>
              <a:gd name="connsiteY66-2318" fmla="*/ 1091344 h 1292745"/>
              <a:gd name="connsiteX67-2319" fmla="*/ 140273 w 670355"/>
              <a:gd name="connsiteY67-2320" fmla="*/ 1050056 h 1292745"/>
              <a:gd name="connsiteX68-2321" fmla="*/ 215197 w 670355"/>
              <a:gd name="connsiteY68-2322" fmla="*/ 1005014 h 1292745"/>
              <a:gd name="connsiteX69-2323" fmla="*/ 218943 w 670355"/>
              <a:gd name="connsiteY69-2324" fmla="*/ 918684 h 1292745"/>
              <a:gd name="connsiteX70-2325" fmla="*/ 230181 w 670355"/>
              <a:gd name="connsiteY70-2326" fmla="*/ 824846 h 1292745"/>
              <a:gd name="connsiteX71-2327" fmla="*/ 237674 w 670355"/>
              <a:gd name="connsiteY71-2328" fmla="*/ 731009 h 1292745"/>
              <a:gd name="connsiteX72-2329" fmla="*/ 243899 w 670355"/>
              <a:gd name="connsiteY72-2330" fmla="*/ 661400 h 1292745"/>
              <a:gd name="connsiteX73-2331" fmla="*/ 185227 w 670355"/>
              <a:gd name="connsiteY73-2332" fmla="*/ 663446 h 1292745"/>
              <a:gd name="connsiteX74-2333" fmla="*/ 162750 w 670355"/>
              <a:gd name="connsiteY74-2334" fmla="*/ 607143 h 1292745"/>
              <a:gd name="connsiteX75-2335" fmla="*/ 144019 w 670355"/>
              <a:gd name="connsiteY75-2336" fmla="*/ 505799 h 1292745"/>
              <a:gd name="connsiteX76-2337" fmla="*/ 125289 w 670355"/>
              <a:gd name="connsiteY76-2338" fmla="*/ 400701 h 1292745"/>
              <a:gd name="connsiteX77-2339" fmla="*/ 147766 w 670355"/>
              <a:gd name="connsiteY77-2340" fmla="*/ 318124 h 1292745"/>
              <a:gd name="connsiteX78-2341" fmla="*/ 196466 w 670355"/>
              <a:gd name="connsiteY78-2342" fmla="*/ 258068 h 1292745"/>
              <a:gd name="connsiteX79-2343" fmla="*/ 241420 w 670355"/>
              <a:gd name="connsiteY79-2344" fmla="*/ 205519 h 1292745"/>
              <a:gd name="connsiteX80-2345" fmla="*/ 252658 w 670355"/>
              <a:gd name="connsiteY80-2346" fmla="*/ 190505 h 1292745"/>
              <a:gd name="connsiteX81-2347" fmla="*/ 264942 w 670355"/>
              <a:gd name="connsiteY81-2348" fmla="*/ 57034 h 1292745"/>
              <a:gd name="connsiteX82-2349" fmla="*/ 318406 w 670355"/>
              <a:gd name="connsiteY82-2350" fmla="*/ 2830 h 1292745"/>
              <a:gd name="connsiteX83-2351" fmla="*/ 371599 w 670355"/>
              <a:gd name="connsiteY83-2352" fmla="*/ 1423 h 1292745"/>
              <a:gd name="connsiteX0-2353" fmla="*/ 371599 w 670355"/>
              <a:gd name="connsiteY0-2354" fmla="*/ 1423 h 1292745"/>
              <a:gd name="connsiteX1-2355" fmla="*/ 402505 w 670355"/>
              <a:gd name="connsiteY1-2356" fmla="*/ 14091 h 1292745"/>
              <a:gd name="connsiteX2-2357" fmla="*/ 437934 w 670355"/>
              <a:gd name="connsiteY2-2358" fmla="*/ 62886 h 1292745"/>
              <a:gd name="connsiteX3-2359" fmla="*/ 439966 w 670355"/>
              <a:gd name="connsiteY3-2360" fmla="*/ 126696 h 1292745"/>
              <a:gd name="connsiteX4-2361" fmla="*/ 437236 w 670355"/>
              <a:gd name="connsiteY4-2362" fmla="*/ 156724 h 1292745"/>
              <a:gd name="connsiteX5-2363" fmla="*/ 417489 w 670355"/>
              <a:gd name="connsiteY5-2364" fmla="*/ 216780 h 1292745"/>
              <a:gd name="connsiteX6-2365" fmla="*/ 402505 w 670355"/>
              <a:gd name="connsiteY6-2366" fmla="*/ 291850 h 1292745"/>
              <a:gd name="connsiteX7-2367" fmla="*/ 424982 w 670355"/>
              <a:gd name="connsiteY7-2368" fmla="*/ 348152 h 1292745"/>
              <a:gd name="connsiteX8-2369" fmla="*/ 458697 w 670355"/>
              <a:gd name="connsiteY8-2370" fmla="*/ 430729 h 1292745"/>
              <a:gd name="connsiteX9-2371" fmla="*/ 466190 w 670355"/>
              <a:gd name="connsiteY9-2372" fmla="*/ 430729 h 1292745"/>
              <a:gd name="connsiteX10-2373" fmla="*/ 481174 w 670355"/>
              <a:gd name="connsiteY10-2374" fmla="*/ 415715 h 1292745"/>
              <a:gd name="connsiteX11-2375" fmla="*/ 496159 w 670355"/>
              <a:gd name="connsiteY11-2376" fmla="*/ 370673 h 1292745"/>
              <a:gd name="connsiteX12-2377" fmla="*/ 507397 w 670355"/>
              <a:gd name="connsiteY12-2378" fmla="*/ 374426 h 1292745"/>
              <a:gd name="connsiteX13-2379" fmla="*/ 507397 w 670355"/>
              <a:gd name="connsiteY13-2380" fmla="*/ 366919 h 1292745"/>
              <a:gd name="connsiteX14-2381" fmla="*/ 511144 w 670355"/>
              <a:gd name="connsiteY14-2382" fmla="*/ 370673 h 1292745"/>
              <a:gd name="connsiteX15-2383" fmla="*/ 511144 w 670355"/>
              <a:gd name="connsiteY15-2384" fmla="*/ 363166 h 1292745"/>
              <a:gd name="connsiteX16-2385" fmla="*/ 525564 w 670355"/>
              <a:gd name="connsiteY16-2386" fmla="*/ 369896 h 1292745"/>
              <a:gd name="connsiteX17-2387" fmla="*/ 541132 w 670355"/>
              <a:gd name="connsiteY17-2388" fmla="*/ 371312 h 1292745"/>
              <a:gd name="connsiteX18-2389" fmla="*/ 548605 w 670355"/>
              <a:gd name="connsiteY18-2390" fmla="*/ 381933 h 1292745"/>
              <a:gd name="connsiteX19-2391" fmla="*/ 563590 w 670355"/>
              <a:gd name="connsiteY19-2392" fmla="*/ 404454 h 1292745"/>
              <a:gd name="connsiteX20-2393" fmla="*/ 563590 w 670355"/>
              <a:gd name="connsiteY20-2394" fmla="*/ 423222 h 1292745"/>
              <a:gd name="connsiteX21-2395" fmla="*/ 567336 w 670355"/>
              <a:gd name="connsiteY21-2396" fmla="*/ 438236 h 1292745"/>
              <a:gd name="connsiteX22-2397" fmla="*/ 563590 w 670355"/>
              <a:gd name="connsiteY22-2398" fmla="*/ 460757 h 1292745"/>
              <a:gd name="connsiteX23-2399" fmla="*/ 529874 w 670355"/>
              <a:gd name="connsiteY23-2400" fmla="*/ 475771 h 1292745"/>
              <a:gd name="connsiteX24-2401" fmla="*/ 552351 w 670355"/>
              <a:gd name="connsiteY24-2402" fmla="*/ 498292 h 1292745"/>
              <a:gd name="connsiteX25-2403" fmla="*/ 593559 w 670355"/>
              <a:gd name="connsiteY25-2404" fmla="*/ 498292 h 1292745"/>
              <a:gd name="connsiteX26-2405" fmla="*/ 597305 w 670355"/>
              <a:gd name="connsiteY26-2406" fmla="*/ 513306 h 1292745"/>
              <a:gd name="connsiteX27-2407" fmla="*/ 578575 w 670355"/>
              <a:gd name="connsiteY27-2408" fmla="*/ 558348 h 1292745"/>
              <a:gd name="connsiteX28-2409" fmla="*/ 515617 w 670355"/>
              <a:gd name="connsiteY28-2410" fmla="*/ 594592 h 1292745"/>
              <a:gd name="connsiteX29-2411" fmla="*/ 513584 w 670355"/>
              <a:gd name="connsiteY29-2412" fmla="*/ 688147 h 1292745"/>
              <a:gd name="connsiteX30-2413" fmla="*/ 616036 w 670355"/>
              <a:gd name="connsiteY30-2414" fmla="*/ 787311 h 1292745"/>
              <a:gd name="connsiteX31-2415" fmla="*/ 638513 w 670355"/>
              <a:gd name="connsiteY31-2416" fmla="*/ 817339 h 1292745"/>
              <a:gd name="connsiteX32-2417" fmla="*/ 664736 w 670355"/>
              <a:gd name="connsiteY32-2418" fmla="*/ 869888 h 1292745"/>
              <a:gd name="connsiteX33-2419" fmla="*/ 660990 w 670355"/>
              <a:gd name="connsiteY33-2420" fmla="*/ 971232 h 1292745"/>
              <a:gd name="connsiteX34-2421" fmla="*/ 612290 w 670355"/>
              <a:gd name="connsiteY34-2422" fmla="*/ 1215210 h 1292745"/>
              <a:gd name="connsiteX35-2423" fmla="*/ 660990 w 670355"/>
              <a:gd name="connsiteY35-2424" fmla="*/ 1256498 h 1292745"/>
              <a:gd name="connsiteX36-2425" fmla="*/ 522382 w 670355"/>
              <a:gd name="connsiteY36-2426" fmla="*/ 1264005 h 1292745"/>
              <a:gd name="connsiteX37-2427" fmla="*/ 503651 w 670355"/>
              <a:gd name="connsiteY37-2428" fmla="*/ 1241484 h 1292745"/>
              <a:gd name="connsiteX38-2429" fmla="*/ 499905 w 670355"/>
              <a:gd name="connsiteY38-2430" fmla="*/ 1192689 h 1292745"/>
              <a:gd name="connsiteX39-2431" fmla="*/ 507397 w 670355"/>
              <a:gd name="connsiteY39-2432" fmla="*/ 1143893 h 1292745"/>
              <a:gd name="connsiteX40-2433" fmla="*/ 526128 w 670355"/>
              <a:gd name="connsiteY40-2434" fmla="*/ 1076330 h 1292745"/>
              <a:gd name="connsiteX41-2435" fmla="*/ 541113 w 670355"/>
              <a:gd name="connsiteY41-2436" fmla="*/ 1012521 h 1292745"/>
              <a:gd name="connsiteX42-2437" fmla="*/ 522382 w 670355"/>
              <a:gd name="connsiteY42-2438" fmla="*/ 937451 h 1292745"/>
              <a:gd name="connsiteX43-2439" fmla="*/ 541113 w 670355"/>
              <a:gd name="connsiteY43-2440" fmla="*/ 918684 h 1292745"/>
              <a:gd name="connsiteX44-2441" fmla="*/ 529874 w 670355"/>
              <a:gd name="connsiteY44-2442" fmla="*/ 918684 h 1292745"/>
              <a:gd name="connsiteX45-2443" fmla="*/ 492413 w 670355"/>
              <a:gd name="connsiteY45-2444" fmla="*/ 899916 h 1292745"/>
              <a:gd name="connsiteX46-2445" fmla="*/ 458697 w 670355"/>
              <a:gd name="connsiteY46-2446" fmla="*/ 873642 h 1292745"/>
              <a:gd name="connsiteX47-2447" fmla="*/ 409997 w 670355"/>
              <a:gd name="connsiteY47-2448" fmla="*/ 843614 h 1292745"/>
              <a:gd name="connsiteX48-2449" fmla="*/ 395012 w 670355"/>
              <a:gd name="connsiteY48-2450" fmla="*/ 888656 h 1292745"/>
              <a:gd name="connsiteX49-2451" fmla="*/ 380028 w 670355"/>
              <a:gd name="connsiteY49-2452" fmla="*/ 933698 h 1292745"/>
              <a:gd name="connsiteX50-2453" fmla="*/ 350058 w 670355"/>
              <a:gd name="connsiteY50-2454" fmla="*/ 1016274 h 1292745"/>
              <a:gd name="connsiteX51-2455" fmla="*/ 316343 w 670355"/>
              <a:gd name="connsiteY51-2456" fmla="*/ 1095098 h 1292745"/>
              <a:gd name="connsiteX52-2457" fmla="*/ 297612 w 670355"/>
              <a:gd name="connsiteY52-2458" fmla="*/ 1128879 h 1292745"/>
              <a:gd name="connsiteX53-2459" fmla="*/ 275135 w 670355"/>
              <a:gd name="connsiteY53-2460" fmla="*/ 1158907 h 1292745"/>
              <a:gd name="connsiteX54-2461" fmla="*/ 245166 w 670355"/>
              <a:gd name="connsiteY54-2462" fmla="*/ 1181428 h 1292745"/>
              <a:gd name="connsiteX55-2463" fmla="*/ 211450 w 670355"/>
              <a:gd name="connsiteY55-2464" fmla="*/ 1203949 h 1292745"/>
              <a:gd name="connsiteX56-2465" fmla="*/ 170243 w 670355"/>
              <a:gd name="connsiteY56-2466" fmla="*/ 1226470 h 1292745"/>
              <a:gd name="connsiteX57-2467" fmla="*/ 117796 w 670355"/>
              <a:gd name="connsiteY57-2468" fmla="*/ 1245238 h 1292745"/>
              <a:gd name="connsiteX58-2469" fmla="*/ 125289 w 670355"/>
              <a:gd name="connsiteY58-2470" fmla="*/ 1271512 h 1292745"/>
              <a:gd name="connsiteX59-2471" fmla="*/ 99065 w 670355"/>
              <a:gd name="connsiteY59-2472" fmla="*/ 1290280 h 1292745"/>
              <a:gd name="connsiteX60-2473" fmla="*/ 61604 w 670355"/>
              <a:gd name="connsiteY60-2474" fmla="*/ 1286526 h 1292745"/>
              <a:gd name="connsiteX61-2475" fmla="*/ 39127 w 670355"/>
              <a:gd name="connsiteY61-2476" fmla="*/ 1267759 h 1292745"/>
              <a:gd name="connsiteX62-2477" fmla="*/ 27888 w 670355"/>
              <a:gd name="connsiteY62-2478" fmla="*/ 1237731 h 1292745"/>
              <a:gd name="connsiteX63-2479" fmla="*/ 1665 w 670355"/>
              <a:gd name="connsiteY63-2480" fmla="*/ 1222717 h 1292745"/>
              <a:gd name="connsiteX64-2481" fmla="*/ 1665 w 670355"/>
              <a:gd name="connsiteY64-2482" fmla="*/ 1147647 h 1292745"/>
              <a:gd name="connsiteX65-2483" fmla="*/ 27888 w 670355"/>
              <a:gd name="connsiteY65-2484" fmla="*/ 1098851 h 1292745"/>
              <a:gd name="connsiteX66-2485" fmla="*/ 46619 w 670355"/>
              <a:gd name="connsiteY66-2486" fmla="*/ 1091344 h 1292745"/>
              <a:gd name="connsiteX67-2487" fmla="*/ 140273 w 670355"/>
              <a:gd name="connsiteY67-2488" fmla="*/ 1050056 h 1292745"/>
              <a:gd name="connsiteX68-2489" fmla="*/ 215197 w 670355"/>
              <a:gd name="connsiteY68-2490" fmla="*/ 1005014 h 1292745"/>
              <a:gd name="connsiteX69-2491" fmla="*/ 218943 w 670355"/>
              <a:gd name="connsiteY69-2492" fmla="*/ 918684 h 1292745"/>
              <a:gd name="connsiteX70-2493" fmla="*/ 230181 w 670355"/>
              <a:gd name="connsiteY70-2494" fmla="*/ 824846 h 1292745"/>
              <a:gd name="connsiteX71-2495" fmla="*/ 237674 w 670355"/>
              <a:gd name="connsiteY71-2496" fmla="*/ 731009 h 1292745"/>
              <a:gd name="connsiteX72-2497" fmla="*/ 227231 w 670355"/>
              <a:gd name="connsiteY72-2498" fmla="*/ 661400 h 1292745"/>
              <a:gd name="connsiteX73-2499" fmla="*/ 185227 w 670355"/>
              <a:gd name="connsiteY73-2500" fmla="*/ 663446 h 1292745"/>
              <a:gd name="connsiteX74-2501" fmla="*/ 162750 w 670355"/>
              <a:gd name="connsiteY74-2502" fmla="*/ 607143 h 1292745"/>
              <a:gd name="connsiteX75-2503" fmla="*/ 144019 w 670355"/>
              <a:gd name="connsiteY75-2504" fmla="*/ 505799 h 1292745"/>
              <a:gd name="connsiteX76-2505" fmla="*/ 125289 w 670355"/>
              <a:gd name="connsiteY76-2506" fmla="*/ 400701 h 1292745"/>
              <a:gd name="connsiteX77-2507" fmla="*/ 147766 w 670355"/>
              <a:gd name="connsiteY77-2508" fmla="*/ 318124 h 1292745"/>
              <a:gd name="connsiteX78-2509" fmla="*/ 196466 w 670355"/>
              <a:gd name="connsiteY78-2510" fmla="*/ 258068 h 1292745"/>
              <a:gd name="connsiteX79-2511" fmla="*/ 241420 w 670355"/>
              <a:gd name="connsiteY79-2512" fmla="*/ 205519 h 1292745"/>
              <a:gd name="connsiteX80-2513" fmla="*/ 252658 w 670355"/>
              <a:gd name="connsiteY80-2514" fmla="*/ 190505 h 1292745"/>
              <a:gd name="connsiteX81-2515" fmla="*/ 264942 w 670355"/>
              <a:gd name="connsiteY81-2516" fmla="*/ 57034 h 1292745"/>
              <a:gd name="connsiteX82-2517" fmla="*/ 318406 w 670355"/>
              <a:gd name="connsiteY82-2518" fmla="*/ 2830 h 1292745"/>
              <a:gd name="connsiteX83-2519" fmla="*/ 371599 w 670355"/>
              <a:gd name="connsiteY83-2520" fmla="*/ 1423 h 1292745"/>
              <a:gd name="connsiteX0-2521" fmla="*/ 371599 w 670355"/>
              <a:gd name="connsiteY0-2522" fmla="*/ 1423 h 1292745"/>
              <a:gd name="connsiteX1-2523" fmla="*/ 402505 w 670355"/>
              <a:gd name="connsiteY1-2524" fmla="*/ 14091 h 1292745"/>
              <a:gd name="connsiteX2-2525" fmla="*/ 437934 w 670355"/>
              <a:gd name="connsiteY2-2526" fmla="*/ 62886 h 1292745"/>
              <a:gd name="connsiteX3-2527" fmla="*/ 439966 w 670355"/>
              <a:gd name="connsiteY3-2528" fmla="*/ 126696 h 1292745"/>
              <a:gd name="connsiteX4-2529" fmla="*/ 437236 w 670355"/>
              <a:gd name="connsiteY4-2530" fmla="*/ 156724 h 1292745"/>
              <a:gd name="connsiteX5-2531" fmla="*/ 417489 w 670355"/>
              <a:gd name="connsiteY5-2532" fmla="*/ 216780 h 1292745"/>
              <a:gd name="connsiteX6-2533" fmla="*/ 402505 w 670355"/>
              <a:gd name="connsiteY6-2534" fmla="*/ 291850 h 1292745"/>
              <a:gd name="connsiteX7-2535" fmla="*/ 424982 w 670355"/>
              <a:gd name="connsiteY7-2536" fmla="*/ 348152 h 1292745"/>
              <a:gd name="connsiteX8-2537" fmla="*/ 458697 w 670355"/>
              <a:gd name="connsiteY8-2538" fmla="*/ 430729 h 1292745"/>
              <a:gd name="connsiteX9-2539" fmla="*/ 466190 w 670355"/>
              <a:gd name="connsiteY9-2540" fmla="*/ 430729 h 1292745"/>
              <a:gd name="connsiteX10-2541" fmla="*/ 481174 w 670355"/>
              <a:gd name="connsiteY10-2542" fmla="*/ 415715 h 1292745"/>
              <a:gd name="connsiteX11-2543" fmla="*/ 496159 w 670355"/>
              <a:gd name="connsiteY11-2544" fmla="*/ 370673 h 1292745"/>
              <a:gd name="connsiteX12-2545" fmla="*/ 507397 w 670355"/>
              <a:gd name="connsiteY12-2546" fmla="*/ 374426 h 1292745"/>
              <a:gd name="connsiteX13-2547" fmla="*/ 507397 w 670355"/>
              <a:gd name="connsiteY13-2548" fmla="*/ 366919 h 1292745"/>
              <a:gd name="connsiteX14-2549" fmla="*/ 511144 w 670355"/>
              <a:gd name="connsiteY14-2550" fmla="*/ 370673 h 1292745"/>
              <a:gd name="connsiteX15-2551" fmla="*/ 511144 w 670355"/>
              <a:gd name="connsiteY15-2552" fmla="*/ 363166 h 1292745"/>
              <a:gd name="connsiteX16-2553" fmla="*/ 525564 w 670355"/>
              <a:gd name="connsiteY16-2554" fmla="*/ 369896 h 1292745"/>
              <a:gd name="connsiteX17-2555" fmla="*/ 541132 w 670355"/>
              <a:gd name="connsiteY17-2556" fmla="*/ 371312 h 1292745"/>
              <a:gd name="connsiteX18-2557" fmla="*/ 548605 w 670355"/>
              <a:gd name="connsiteY18-2558" fmla="*/ 381933 h 1292745"/>
              <a:gd name="connsiteX19-2559" fmla="*/ 563590 w 670355"/>
              <a:gd name="connsiteY19-2560" fmla="*/ 404454 h 1292745"/>
              <a:gd name="connsiteX20-2561" fmla="*/ 563590 w 670355"/>
              <a:gd name="connsiteY20-2562" fmla="*/ 423222 h 1292745"/>
              <a:gd name="connsiteX21-2563" fmla="*/ 567336 w 670355"/>
              <a:gd name="connsiteY21-2564" fmla="*/ 438236 h 1292745"/>
              <a:gd name="connsiteX22-2565" fmla="*/ 563590 w 670355"/>
              <a:gd name="connsiteY22-2566" fmla="*/ 460757 h 1292745"/>
              <a:gd name="connsiteX23-2567" fmla="*/ 529874 w 670355"/>
              <a:gd name="connsiteY23-2568" fmla="*/ 475771 h 1292745"/>
              <a:gd name="connsiteX24-2569" fmla="*/ 552351 w 670355"/>
              <a:gd name="connsiteY24-2570" fmla="*/ 498292 h 1292745"/>
              <a:gd name="connsiteX25-2571" fmla="*/ 593559 w 670355"/>
              <a:gd name="connsiteY25-2572" fmla="*/ 498292 h 1292745"/>
              <a:gd name="connsiteX26-2573" fmla="*/ 597305 w 670355"/>
              <a:gd name="connsiteY26-2574" fmla="*/ 513306 h 1292745"/>
              <a:gd name="connsiteX27-2575" fmla="*/ 578575 w 670355"/>
              <a:gd name="connsiteY27-2576" fmla="*/ 558348 h 1292745"/>
              <a:gd name="connsiteX28-2577" fmla="*/ 515617 w 670355"/>
              <a:gd name="connsiteY28-2578" fmla="*/ 594592 h 1292745"/>
              <a:gd name="connsiteX29-2579" fmla="*/ 513584 w 670355"/>
              <a:gd name="connsiteY29-2580" fmla="*/ 688147 h 1292745"/>
              <a:gd name="connsiteX30-2581" fmla="*/ 616036 w 670355"/>
              <a:gd name="connsiteY30-2582" fmla="*/ 787311 h 1292745"/>
              <a:gd name="connsiteX31-2583" fmla="*/ 638513 w 670355"/>
              <a:gd name="connsiteY31-2584" fmla="*/ 817339 h 1292745"/>
              <a:gd name="connsiteX32-2585" fmla="*/ 664736 w 670355"/>
              <a:gd name="connsiteY32-2586" fmla="*/ 869888 h 1292745"/>
              <a:gd name="connsiteX33-2587" fmla="*/ 660990 w 670355"/>
              <a:gd name="connsiteY33-2588" fmla="*/ 971232 h 1292745"/>
              <a:gd name="connsiteX34-2589" fmla="*/ 612290 w 670355"/>
              <a:gd name="connsiteY34-2590" fmla="*/ 1215210 h 1292745"/>
              <a:gd name="connsiteX35-2591" fmla="*/ 660990 w 670355"/>
              <a:gd name="connsiteY35-2592" fmla="*/ 1256498 h 1292745"/>
              <a:gd name="connsiteX36-2593" fmla="*/ 522382 w 670355"/>
              <a:gd name="connsiteY36-2594" fmla="*/ 1264005 h 1292745"/>
              <a:gd name="connsiteX37-2595" fmla="*/ 503651 w 670355"/>
              <a:gd name="connsiteY37-2596" fmla="*/ 1241484 h 1292745"/>
              <a:gd name="connsiteX38-2597" fmla="*/ 499905 w 670355"/>
              <a:gd name="connsiteY38-2598" fmla="*/ 1192689 h 1292745"/>
              <a:gd name="connsiteX39-2599" fmla="*/ 507397 w 670355"/>
              <a:gd name="connsiteY39-2600" fmla="*/ 1143893 h 1292745"/>
              <a:gd name="connsiteX40-2601" fmla="*/ 526128 w 670355"/>
              <a:gd name="connsiteY40-2602" fmla="*/ 1076330 h 1292745"/>
              <a:gd name="connsiteX41-2603" fmla="*/ 541113 w 670355"/>
              <a:gd name="connsiteY41-2604" fmla="*/ 1012521 h 1292745"/>
              <a:gd name="connsiteX42-2605" fmla="*/ 522382 w 670355"/>
              <a:gd name="connsiteY42-2606" fmla="*/ 937451 h 1292745"/>
              <a:gd name="connsiteX43-2607" fmla="*/ 541113 w 670355"/>
              <a:gd name="connsiteY43-2608" fmla="*/ 918684 h 1292745"/>
              <a:gd name="connsiteX44-2609" fmla="*/ 529874 w 670355"/>
              <a:gd name="connsiteY44-2610" fmla="*/ 918684 h 1292745"/>
              <a:gd name="connsiteX45-2611" fmla="*/ 492413 w 670355"/>
              <a:gd name="connsiteY45-2612" fmla="*/ 899916 h 1292745"/>
              <a:gd name="connsiteX46-2613" fmla="*/ 458697 w 670355"/>
              <a:gd name="connsiteY46-2614" fmla="*/ 873642 h 1292745"/>
              <a:gd name="connsiteX47-2615" fmla="*/ 409997 w 670355"/>
              <a:gd name="connsiteY47-2616" fmla="*/ 843614 h 1292745"/>
              <a:gd name="connsiteX48-2617" fmla="*/ 395012 w 670355"/>
              <a:gd name="connsiteY48-2618" fmla="*/ 888656 h 1292745"/>
              <a:gd name="connsiteX49-2619" fmla="*/ 380028 w 670355"/>
              <a:gd name="connsiteY49-2620" fmla="*/ 933698 h 1292745"/>
              <a:gd name="connsiteX50-2621" fmla="*/ 350058 w 670355"/>
              <a:gd name="connsiteY50-2622" fmla="*/ 1016274 h 1292745"/>
              <a:gd name="connsiteX51-2623" fmla="*/ 316343 w 670355"/>
              <a:gd name="connsiteY51-2624" fmla="*/ 1095098 h 1292745"/>
              <a:gd name="connsiteX52-2625" fmla="*/ 297612 w 670355"/>
              <a:gd name="connsiteY52-2626" fmla="*/ 1128879 h 1292745"/>
              <a:gd name="connsiteX53-2627" fmla="*/ 275135 w 670355"/>
              <a:gd name="connsiteY53-2628" fmla="*/ 1158907 h 1292745"/>
              <a:gd name="connsiteX54-2629" fmla="*/ 245166 w 670355"/>
              <a:gd name="connsiteY54-2630" fmla="*/ 1181428 h 1292745"/>
              <a:gd name="connsiteX55-2631" fmla="*/ 211450 w 670355"/>
              <a:gd name="connsiteY55-2632" fmla="*/ 1203949 h 1292745"/>
              <a:gd name="connsiteX56-2633" fmla="*/ 170243 w 670355"/>
              <a:gd name="connsiteY56-2634" fmla="*/ 1226470 h 1292745"/>
              <a:gd name="connsiteX57-2635" fmla="*/ 117796 w 670355"/>
              <a:gd name="connsiteY57-2636" fmla="*/ 1245238 h 1292745"/>
              <a:gd name="connsiteX58-2637" fmla="*/ 125289 w 670355"/>
              <a:gd name="connsiteY58-2638" fmla="*/ 1271512 h 1292745"/>
              <a:gd name="connsiteX59-2639" fmla="*/ 99065 w 670355"/>
              <a:gd name="connsiteY59-2640" fmla="*/ 1290280 h 1292745"/>
              <a:gd name="connsiteX60-2641" fmla="*/ 61604 w 670355"/>
              <a:gd name="connsiteY60-2642" fmla="*/ 1286526 h 1292745"/>
              <a:gd name="connsiteX61-2643" fmla="*/ 39127 w 670355"/>
              <a:gd name="connsiteY61-2644" fmla="*/ 1267759 h 1292745"/>
              <a:gd name="connsiteX62-2645" fmla="*/ 27888 w 670355"/>
              <a:gd name="connsiteY62-2646" fmla="*/ 1237731 h 1292745"/>
              <a:gd name="connsiteX63-2647" fmla="*/ 1665 w 670355"/>
              <a:gd name="connsiteY63-2648" fmla="*/ 1222717 h 1292745"/>
              <a:gd name="connsiteX64-2649" fmla="*/ 1665 w 670355"/>
              <a:gd name="connsiteY64-2650" fmla="*/ 1147647 h 1292745"/>
              <a:gd name="connsiteX65-2651" fmla="*/ 27888 w 670355"/>
              <a:gd name="connsiteY65-2652" fmla="*/ 1098851 h 1292745"/>
              <a:gd name="connsiteX66-2653" fmla="*/ 46619 w 670355"/>
              <a:gd name="connsiteY66-2654" fmla="*/ 1091344 h 1292745"/>
              <a:gd name="connsiteX67-2655" fmla="*/ 140273 w 670355"/>
              <a:gd name="connsiteY67-2656" fmla="*/ 1050056 h 1292745"/>
              <a:gd name="connsiteX68-2657" fmla="*/ 215197 w 670355"/>
              <a:gd name="connsiteY68-2658" fmla="*/ 1005014 h 1292745"/>
              <a:gd name="connsiteX69-2659" fmla="*/ 218943 w 670355"/>
              <a:gd name="connsiteY69-2660" fmla="*/ 918684 h 1292745"/>
              <a:gd name="connsiteX70-2661" fmla="*/ 230181 w 670355"/>
              <a:gd name="connsiteY70-2662" fmla="*/ 824846 h 1292745"/>
              <a:gd name="connsiteX71-2663" fmla="*/ 228149 w 670355"/>
              <a:gd name="connsiteY71-2664" fmla="*/ 745296 h 1292745"/>
              <a:gd name="connsiteX72-2665" fmla="*/ 227231 w 670355"/>
              <a:gd name="connsiteY72-2666" fmla="*/ 661400 h 1292745"/>
              <a:gd name="connsiteX73-2667" fmla="*/ 185227 w 670355"/>
              <a:gd name="connsiteY73-2668" fmla="*/ 663446 h 1292745"/>
              <a:gd name="connsiteX74-2669" fmla="*/ 162750 w 670355"/>
              <a:gd name="connsiteY74-2670" fmla="*/ 607143 h 1292745"/>
              <a:gd name="connsiteX75-2671" fmla="*/ 144019 w 670355"/>
              <a:gd name="connsiteY75-2672" fmla="*/ 505799 h 1292745"/>
              <a:gd name="connsiteX76-2673" fmla="*/ 125289 w 670355"/>
              <a:gd name="connsiteY76-2674" fmla="*/ 400701 h 1292745"/>
              <a:gd name="connsiteX77-2675" fmla="*/ 147766 w 670355"/>
              <a:gd name="connsiteY77-2676" fmla="*/ 318124 h 1292745"/>
              <a:gd name="connsiteX78-2677" fmla="*/ 196466 w 670355"/>
              <a:gd name="connsiteY78-2678" fmla="*/ 258068 h 1292745"/>
              <a:gd name="connsiteX79-2679" fmla="*/ 241420 w 670355"/>
              <a:gd name="connsiteY79-2680" fmla="*/ 205519 h 1292745"/>
              <a:gd name="connsiteX80-2681" fmla="*/ 252658 w 670355"/>
              <a:gd name="connsiteY80-2682" fmla="*/ 190505 h 1292745"/>
              <a:gd name="connsiteX81-2683" fmla="*/ 264942 w 670355"/>
              <a:gd name="connsiteY81-2684" fmla="*/ 57034 h 1292745"/>
              <a:gd name="connsiteX82-2685" fmla="*/ 318406 w 670355"/>
              <a:gd name="connsiteY82-2686" fmla="*/ 2830 h 1292745"/>
              <a:gd name="connsiteX83-2687" fmla="*/ 371599 w 670355"/>
              <a:gd name="connsiteY83-2688" fmla="*/ 1423 h 1292745"/>
              <a:gd name="connsiteX0-2689" fmla="*/ 371599 w 670355"/>
              <a:gd name="connsiteY0-2690" fmla="*/ 1423 h 1292745"/>
              <a:gd name="connsiteX1-2691" fmla="*/ 402505 w 670355"/>
              <a:gd name="connsiteY1-2692" fmla="*/ 14091 h 1292745"/>
              <a:gd name="connsiteX2-2693" fmla="*/ 437934 w 670355"/>
              <a:gd name="connsiteY2-2694" fmla="*/ 62886 h 1292745"/>
              <a:gd name="connsiteX3-2695" fmla="*/ 439966 w 670355"/>
              <a:gd name="connsiteY3-2696" fmla="*/ 126696 h 1292745"/>
              <a:gd name="connsiteX4-2697" fmla="*/ 437236 w 670355"/>
              <a:gd name="connsiteY4-2698" fmla="*/ 156724 h 1292745"/>
              <a:gd name="connsiteX5-2699" fmla="*/ 417489 w 670355"/>
              <a:gd name="connsiteY5-2700" fmla="*/ 216780 h 1292745"/>
              <a:gd name="connsiteX6-2701" fmla="*/ 402505 w 670355"/>
              <a:gd name="connsiteY6-2702" fmla="*/ 291850 h 1292745"/>
              <a:gd name="connsiteX7-2703" fmla="*/ 424982 w 670355"/>
              <a:gd name="connsiteY7-2704" fmla="*/ 348152 h 1292745"/>
              <a:gd name="connsiteX8-2705" fmla="*/ 458697 w 670355"/>
              <a:gd name="connsiteY8-2706" fmla="*/ 430729 h 1292745"/>
              <a:gd name="connsiteX9-2707" fmla="*/ 466190 w 670355"/>
              <a:gd name="connsiteY9-2708" fmla="*/ 430729 h 1292745"/>
              <a:gd name="connsiteX10-2709" fmla="*/ 481174 w 670355"/>
              <a:gd name="connsiteY10-2710" fmla="*/ 415715 h 1292745"/>
              <a:gd name="connsiteX11-2711" fmla="*/ 496159 w 670355"/>
              <a:gd name="connsiteY11-2712" fmla="*/ 370673 h 1292745"/>
              <a:gd name="connsiteX12-2713" fmla="*/ 507397 w 670355"/>
              <a:gd name="connsiteY12-2714" fmla="*/ 374426 h 1292745"/>
              <a:gd name="connsiteX13-2715" fmla="*/ 507397 w 670355"/>
              <a:gd name="connsiteY13-2716" fmla="*/ 366919 h 1292745"/>
              <a:gd name="connsiteX14-2717" fmla="*/ 511144 w 670355"/>
              <a:gd name="connsiteY14-2718" fmla="*/ 370673 h 1292745"/>
              <a:gd name="connsiteX15-2719" fmla="*/ 511144 w 670355"/>
              <a:gd name="connsiteY15-2720" fmla="*/ 363166 h 1292745"/>
              <a:gd name="connsiteX16-2721" fmla="*/ 525564 w 670355"/>
              <a:gd name="connsiteY16-2722" fmla="*/ 369896 h 1292745"/>
              <a:gd name="connsiteX17-2723" fmla="*/ 541132 w 670355"/>
              <a:gd name="connsiteY17-2724" fmla="*/ 371312 h 1292745"/>
              <a:gd name="connsiteX18-2725" fmla="*/ 548605 w 670355"/>
              <a:gd name="connsiteY18-2726" fmla="*/ 381933 h 1292745"/>
              <a:gd name="connsiteX19-2727" fmla="*/ 563590 w 670355"/>
              <a:gd name="connsiteY19-2728" fmla="*/ 404454 h 1292745"/>
              <a:gd name="connsiteX20-2729" fmla="*/ 563590 w 670355"/>
              <a:gd name="connsiteY20-2730" fmla="*/ 423222 h 1292745"/>
              <a:gd name="connsiteX21-2731" fmla="*/ 567336 w 670355"/>
              <a:gd name="connsiteY21-2732" fmla="*/ 438236 h 1292745"/>
              <a:gd name="connsiteX22-2733" fmla="*/ 563590 w 670355"/>
              <a:gd name="connsiteY22-2734" fmla="*/ 460757 h 1292745"/>
              <a:gd name="connsiteX23-2735" fmla="*/ 529874 w 670355"/>
              <a:gd name="connsiteY23-2736" fmla="*/ 475771 h 1292745"/>
              <a:gd name="connsiteX24-2737" fmla="*/ 552351 w 670355"/>
              <a:gd name="connsiteY24-2738" fmla="*/ 498292 h 1292745"/>
              <a:gd name="connsiteX25-2739" fmla="*/ 593559 w 670355"/>
              <a:gd name="connsiteY25-2740" fmla="*/ 498292 h 1292745"/>
              <a:gd name="connsiteX26-2741" fmla="*/ 597305 w 670355"/>
              <a:gd name="connsiteY26-2742" fmla="*/ 513306 h 1292745"/>
              <a:gd name="connsiteX27-2743" fmla="*/ 578575 w 670355"/>
              <a:gd name="connsiteY27-2744" fmla="*/ 558348 h 1292745"/>
              <a:gd name="connsiteX28-2745" fmla="*/ 515617 w 670355"/>
              <a:gd name="connsiteY28-2746" fmla="*/ 594592 h 1292745"/>
              <a:gd name="connsiteX29-2747" fmla="*/ 513584 w 670355"/>
              <a:gd name="connsiteY29-2748" fmla="*/ 688147 h 1292745"/>
              <a:gd name="connsiteX30-2749" fmla="*/ 616036 w 670355"/>
              <a:gd name="connsiteY30-2750" fmla="*/ 787311 h 1292745"/>
              <a:gd name="connsiteX31-2751" fmla="*/ 638513 w 670355"/>
              <a:gd name="connsiteY31-2752" fmla="*/ 817339 h 1292745"/>
              <a:gd name="connsiteX32-2753" fmla="*/ 664736 w 670355"/>
              <a:gd name="connsiteY32-2754" fmla="*/ 869888 h 1292745"/>
              <a:gd name="connsiteX33-2755" fmla="*/ 660990 w 670355"/>
              <a:gd name="connsiteY33-2756" fmla="*/ 971232 h 1292745"/>
              <a:gd name="connsiteX34-2757" fmla="*/ 612290 w 670355"/>
              <a:gd name="connsiteY34-2758" fmla="*/ 1215210 h 1292745"/>
              <a:gd name="connsiteX35-2759" fmla="*/ 660990 w 670355"/>
              <a:gd name="connsiteY35-2760" fmla="*/ 1256498 h 1292745"/>
              <a:gd name="connsiteX36-2761" fmla="*/ 522382 w 670355"/>
              <a:gd name="connsiteY36-2762" fmla="*/ 1264005 h 1292745"/>
              <a:gd name="connsiteX37-2763" fmla="*/ 503651 w 670355"/>
              <a:gd name="connsiteY37-2764" fmla="*/ 1241484 h 1292745"/>
              <a:gd name="connsiteX38-2765" fmla="*/ 499905 w 670355"/>
              <a:gd name="connsiteY38-2766" fmla="*/ 1192689 h 1292745"/>
              <a:gd name="connsiteX39-2767" fmla="*/ 507397 w 670355"/>
              <a:gd name="connsiteY39-2768" fmla="*/ 1143893 h 1292745"/>
              <a:gd name="connsiteX40-2769" fmla="*/ 526128 w 670355"/>
              <a:gd name="connsiteY40-2770" fmla="*/ 1076330 h 1292745"/>
              <a:gd name="connsiteX41-2771" fmla="*/ 541113 w 670355"/>
              <a:gd name="connsiteY41-2772" fmla="*/ 1012521 h 1292745"/>
              <a:gd name="connsiteX42-2773" fmla="*/ 522382 w 670355"/>
              <a:gd name="connsiteY42-2774" fmla="*/ 937451 h 1292745"/>
              <a:gd name="connsiteX43-2775" fmla="*/ 541113 w 670355"/>
              <a:gd name="connsiteY43-2776" fmla="*/ 918684 h 1292745"/>
              <a:gd name="connsiteX44-2777" fmla="*/ 529874 w 670355"/>
              <a:gd name="connsiteY44-2778" fmla="*/ 918684 h 1292745"/>
              <a:gd name="connsiteX45-2779" fmla="*/ 492413 w 670355"/>
              <a:gd name="connsiteY45-2780" fmla="*/ 899916 h 1292745"/>
              <a:gd name="connsiteX46-2781" fmla="*/ 458697 w 670355"/>
              <a:gd name="connsiteY46-2782" fmla="*/ 873642 h 1292745"/>
              <a:gd name="connsiteX47-2783" fmla="*/ 409997 w 670355"/>
              <a:gd name="connsiteY47-2784" fmla="*/ 843614 h 1292745"/>
              <a:gd name="connsiteX48-2785" fmla="*/ 395012 w 670355"/>
              <a:gd name="connsiteY48-2786" fmla="*/ 888656 h 1292745"/>
              <a:gd name="connsiteX49-2787" fmla="*/ 380028 w 670355"/>
              <a:gd name="connsiteY49-2788" fmla="*/ 933698 h 1292745"/>
              <a:gd name="connsiteX50-2789" fmla="*/ 350058 w 670355"/>
              <a:gd name="connsiteY50-2790" fmla="*/ 1016274 h 1292745"/>
              <a:gd name="connsiteX51-2791" fmla="*/ 316343 w 670355"/>
              <a:gd name="connsiteY51-2792" fmla="*/ 1095098 h 1292745"/>
              <a:gd name="connsiteX52-2793" fmla="*/ 297612 w 670355"/>
              <a:gd name="connsiteY52-2794" fmla="*/ 1128879 h 1292745"/>
              <a:gd name="connsiteX53-2795" fmla="*/ 275135 w 670355"/>
              <a:gd name="connsiteY53-2796" fmla="*/ 1158907 h 1292745"/>
              <a:gd name="connsiteX54-2797" fmla="*/ 245166 w 670355"/>
              <a:gd name="connsiteY54-2798" fmla="*/ 1181428 h 1292745"/>
              <a:gd name="connsiteX55-2799" fmla="*/ 211450 w 670355"/>
              <a:gd name="connsiteY55-2800" fmla="*/ 1203949 h 1292745"/>
              <a:gd name="connsiteX56-2801" fmla="*/ 170243 w 670355"/>
              <a:gd name="connsiteY56-2802" fmla="*/ 1226470 h 1292745"/>
              <a:gd name="connsiteX57-2803" fmla="*/ 117796 w 670355"/>
              <a:gd name="connsiteY57-2804" fmla="*/ 1245238 h 1292745"/>
              <a:gd name="connsiteX58-2805" fmla="*/ 125289 w 670355"/>
              <a:gd name="connsiteY58-2806" fmla="*/ 1271512 h 1292745"/>
              <a:gd name="connsiteX59-2807" fmla="*/ 99065 w 670355"/>
              <a:gd name="connsiteY59-2808" fmla="*/ 1290280 h 1292745"/>
              <a:gd name="connsiteX60-2809" fmla="*/ 61604 w 670355"/>
              <a:gd name="connsiteY60-2810" fmla="*/ 1286526 h 1292745"/>
              <a:gd name="connsiteX61-2811" fmla="*/ 39127 w 670355"/>
              <a:gd name="connsiteY61-2812" fmla="*/ 1267759 h 1292745"/>
              <a:gd name="connsiteX62-2813" fmla="*/ 27888 w 670355"/>
              <a:gd name="connsiteY62-2814" fmla="*/ 1237731 h 1292745"/>
              <a:gd name="connsiteX63-2815" fmla="*/ 1665 w 670355"/>
              <a:gd name="connsiteY63-2816" fmla="*/ 1222717 h 1292745"/>
              <a:gd name="connsiteX64-2817" fmla="*/ 1665 w 670355"/>
              <a:gd name="connsiteY64-2818" fmla="*/ 1147647 h 1292745"/>
              <a:gd name="connsiteX65-2819" fmla="*/ 27888 w 670355"/>
              <a:gd name="connsiteY65-2820" fmla="*/ 1098851 h 1292745"/>
              <a:gd name="connsiteX66-2821" fmla="*/ 46619 w 670355"/>
              <a:gd name="connsiteY66-2822" fmla="*/ 1091344 h 1292745"/>
              <a:gd name="connsiteX67-2823" fmla="*/ 140273 w 670355"/>
              <a:gd name="connsiteY67-2824" fmla="*/ 1050056 h 1292745"/>
              <a:gd name="connsiteX68-2825" fmla="*/ 215197 w 670355"/>
              <a:gd name="connsiteY68-2826" fmla="*/ 1005014 h 1292745"/>
              <a:gd name="connsiteX69-2827" fmla="*/ 218943 w 670355"/>
              <a:gd name="connsiteY69-2828" fmla="*/ 918684 h 1292745"/>
              <a:gd name="connsiteX70-2829" fmla="*/ 230181 w 670355"/>
              <a:gd name="connsiteY70-2830" fmla="*/ 824846 h 1292745"/>
              <a:gd name="connsiteX71-2831" fmla="*/ 228149 w 670355"/>
              <a:gd name="connsiteY71-2832" fmla="*/ 745296 h 1292745"/>
              <a:gd name="connsiteX72-2833" fmla="*/ 227231 w 670355"/>
              <a:gd name="connsiteY72-2834" fmla="*/ 661400 h 1292745"/>
              <a:gd name="connsiteX73-2835" fmla="*/ 185227 w 670355"/>
              <a:gd name="connsiteY73-2836" fmla="*/ 663446 h 1292745"/>
              <a:gd name="connsiteX74-2837" fmla="*/ 162750 w 670355"/>
              <a:gd name="connsiteY74-2838" fmla="*/ 607143 h 1292745"/>
              <a:gd name="connsiteX75-2839" fmla="*/ 144019 w 670355"/>
              <a:gd name="connsiteY75-2840" fmla="*/ 505799 h 1292745"/>
              <a:gd name="connsiteX76-2841" fmla="*/ 125289 w 670355"/>
              <a:gd name="connsiteY76-2842" fmla="*/ 400701 h 1292745"/>
              <a:gd name="connsiteX77-2843" fmla="*/ 147766 w 670355"/>
              <a:gd name="connsiteY77-2844" fmla="*/ 318124 h 1292745"/>
              <a:gd name="connsiteX78-2845" fmla="*/ 196466 w 670355"/>
              <a:gd name="connsiteY78-2846" fmla="*/ 258068 h 1292745"/>
              <a:gd name="connsiteX79-2847" fmla="*/ 241420 w 670355"/>
              <a:gd name="connsiteY79-2848" fmla="*/ 205519 h 1292745"/>
              <a:gd name="connsiteX80-2849" fmla="*/ 252658 w 670355"/>
              <a:gd name="connsiteY80-2850" fmla="*/ 190505 h 1292745"/>
              <a:gd name="connsiteX81-2851" fmla="*/ 264942 w 670355"/>
              <a:gd name="connsiteY81-2852" fmla="*/ 57034 h 1292745"/>
              <a:gd name="connsiteX82-2853" fmla="*/ 318406 w 670355"/>
              <a:gd name="connsiteY82-2854" fmla="*/ 2830 h 1292745"/>
              <a:gd name="connsiteX83-2855" fmla="*/ 371599 w 670355"/>
              <a:gd name="connsiteY83-2856" fmla="*/ 1423 h 1292745"/>
              <a:gd name="connsiteX0-2857" fmla="*/ 371599 w 670355"/>
              <a:gd name="connsiteY0-2858" fmla="*/ 1423 h 1292745"/>
              <a:gd name="connsiteX1-2859" fmla="*/ 402505 w 670355"/>
              <a:gd name="connsiteY1-2860" fmla="*/ 14091 h 1292745"/>
              <a:gd name="connsiteX2-2861" fmla="*/ 437934 w 670355"/>
              <a:gd name="connsiteY2-2862" fmla="*/ 62886 h 1292745"/>
              <a:gd name="connsiteX3-2863" fmla="*/ 439966 w 670355"/>
              <a:gd name="connsiteY3-2864" fmla="*/ 126696 h 1292745"/>
              <a:gd name="connsiteX4-2865" fmla="*/ 437236 w 670355"/>
              <a:gd name="connsiteY4-2866" fmla="*/ 156724 h 1292745"/>
              <a:gd name="connsiteX5-2867" fmla="*/ 417489 w 670355"/>
              <a:gd name="connsiteY5-2868" fmla="*/ 216780 h 1292745"/>
              <a:gd name="connsiteX6-2869" fmla="*/ 402505 w 670355"/>
              <a:gd name="connsiteY6-2870" fmla="*/ 291850 h 1292745"/>
              <a:gd name="connsiteX7-2871" fmla="*/ 441650 w 670355"/>
              <a:gd name="connsiteY7-2872" fmla="*/ 348152 h 1292745"/>
              <a:gd name="connsiteX8-2873" fmla="*/ 458697 w 670355"/>
              <a:gd name="connsiteY8-2874" fmla="*/ 430729 h 1292745"/>
              <a:gd name="connsiteX9-2875" fmla="*/ 466190 w 670355"/>
              <a:gd name="connsiteY9-2876" fmla="*/ 430729 h 1292745"/>
              <a:gd name="connsiteX10-2877" fmla="*/ 481174 w 670355"/>
              <a:gd name="connsiteY10-2878" fmla="*/ 415715 h 1292745"/>
              <a:gd name="connsiteX11-2879" fmla="*/ 496159 w 670355"/>
              <a:gd name="connsiteY11-2880" fmla="*/ 370673 h 1292745"/>
              <a:gd name="connsiteX12-2881" fmla="*/ 507397 w 670355"/>
              <a:gd name="connsiteY12-2882" fmla="*/ 374426 h 1292745"/>
              <a:gd name="connsiteX13-2883" fmla="*/ 507397 w 670355"/>
              <a:gd name="connsiteY13-2884" fmla="*/ 366919 h 1292745"/>
              <a:gd name="connsiteX14-2885" fmla="*/ 511144 w 670355"/>
              <a:gd name="connsiteY14-2886" fmla="*/ 370673 h 1292745"/>
              <a:gd name="connsiteX15-2887" fmla="*/ 511144 w 670355"/>
              <a:gd name="connsiteY15-2888" fmla="*/ 363166 h 1292745"/>
              <a:gd name="connsiteX16-2889" fmla="*/ 525564 w 670355"/>
              <a:gd name="connsiteY16-2890" fmla="*/ 369896 h 1292745"/>
              <a:gd name="connsiteX17-2891" fmla="*/ 541132 w 670355"/>
              <a:gd name="connsiteY17-2892" fmla="*/ 371312 h 1292745"/>
              <a:gd name="connsiteX18-2893" fmla="*/ 548605 w 670355"/>
              <a:gd name="connsiteY18-2894" fmla="*/ 381933 h 1292745"/>
              <a:gd name="connsiteX19-2895" fmla="*/ 563590 w 670355"/>
              <a:gd name="connsiteY19-2896" fmla="*/ 404454 h 1292745"/>
              <a:gd name="connsiteX20-2897" fmla="*/ 563590 w 670355"/>
              <a:gd name="connsiteY20-2898" fmla="*/ 423222 h 1292745"/>
              <a:gd name="connsiteX21-2899" fmla="*/ 567336 w 670355"/>
              <a:gd name="connsiteY21-2900" fmla="*/ 438236 h 1292745"/>
              <a:gd name="connsiteX22-2901" fmla="*/ 563590 w 670355"/>
              <a:gd name="connsiteY22-2902" fmla="*/ 460757 h 1292745"/>
              <a:gd name="connsiteX23-2903" fmla="*/ 529874 w 670355"/>
              <a:gd name="connsiteY23-2904" fmla="*/ 475771 h 1292745"/>
              <a:gd name="connsiteX24-2905" fmla="*/ 552351 w 670355"/>
              <a:gd name="connsiteY24-2906" fmla="*/ 498292 h 1292745"/>
              <a:gd name="connsiteX25-2907" fmla="*/ 593559 w 670355"/>
              <a:gd name="connsiteY25-2908" fmla="*/ 498292 h 1292745"/>
              <a:gd name="connsiteX26-2909" fmla="*/ 597305 w 670355"/>
              <a:gd name="connsiteY26-2910" fmla="*/ 513306 h 1292745"/>
              <a:gd name="connsiteX27-2911" fmla="*/ 578575 w 670355"/>
              <a:gd name="connsiteY27-2912" fmla="*/ 558348 h 1292745"/>
              <a:gd name="connsiteX28-2913" fmla="*/ 515617 w 670355"/>
              <a:gd name="connsiteY28-2914" fmla="*/ 594592 h 1292745"/>
              <a:gd name="connsiteX29-2915" fmla="*/ 513584 w 670355"/>
              <a:gd name="connsiteY29-2916" fmla="*/ 688147 h 1292745"/>
              <a:gd name="connsiteX30-2917" fmla="*/ 616036 w 670355"/>
              <a:gd name="connsiteY30-2918" fmla="*/ 787311 h 1292745"/>
              <a:gd name="connsiteX31-2919" fmla="*/ 638513 w 670355"/>
              <a:gd name="connsiteY31-2920" fmla="*/ 817339 h 1292745"/>
              <a:gd name="connsiteX32-2921" fmla="*/ 664736 w 670355"/>
              <a:gd name="connsiteY32-2922" fmla="*/ 869888 h 1292745"/>
              <a:gd name="connsiteX33-2923" fmla="*/ 660990 w 670355"/>
              <a:gd name="connsiteY33-2924" fmla="*/ 971232 h 1292745"/>
              <a:gd name="connsiteX34-2925" fmla="*/ 612290 w 670355"/>
              <a:gd name="connsiteY34-2926" fmla="*/ 1215210 h 1292745"/>
              <a:gd name="connsiteX35-2927" fmla="*/ 660990 w 670355"/>
              <a:gd name="connsiteY35-2928" fmla="*/ 1256498 h 1292745"/>
              <a:gd name="connsiteX36-2929" fmla="*/ 522382 w 670355"/>
              <a:gd name="connsiteY36-2930" fmla="*/ 1264005 h 1292745"/>
              <a:gd name="connsiteX37-2931" fmla="*/ 503651 w 670355"/>
              <a:gd name="connsiteY37-2932" fmla="*/ 1241484 h 1292745"/>
              <a:gd name="connsiteX38-2933" fmla="*/ 499905 w 670355"/>
              <a:gd name="connsiteY38-2934" fmla="*/ 1192689 h 1292745"/>
              <a:gd name="connsiteX39-2935" fmla="*/ 507397 w 670355"/>
              <a:gd name="connsiteY39-2936" fmla="*/ 1143893 h 1292745"/>
              <a:gd name="connsiteX40-2937" fmla="*/ 526128 w 670355"/>
              <a:gd name="connsiteY40-2938" fmla="*/ 1076330 h 1292745"/>
              <a:gd name="connsiteX41-2939" fmla="*/ 541113 w 670355"/>
              <a:gd name="connsiteY41-2940" fmla="*/ 1012521 h 1292745"/>
              <a:gd name="connsiteX42-2941" fmla="*/ 522382 w 670355"/>
              <a:gd name="connsiteY42-2942" fmla="*/ 937451 h 1292745"/>
              <a:gd name="connsiteX43-2943" fmla="*/ 541113 w 670355"/>
              <a:gd name="connsiteY43-2944" fmla="*/ 918684 h 1292745"/>
              <a:gd name="connsiteX44-2945" fmla="*/ 529874 w 670355"/>
              <a:gd name="connsiteY44-2946" fmla="*/ 918684 h 1292745"/>
              <a:gd name="connsiteX45-2947" fmla="*/ 492413 w 670355"/>
              <a:gd name="connsiteY45-2948" fmla="*/ 899916 h 1292745"/>
              <a:gd name="connsiteX46-2949" fmla="*/ 458697 w 670355"/>
              <a:gd name="connsiteY46-2950" fmla="*/ 873642 h 1292745"/>
              <a:gd name="connsiteX47-2951" fmla="*/ 409997 w 670355"/>
              <a:gd name="connsiteY47-2952" fmla="*/ 843614 h 1292745"/>
              <a:gd name="connsiteX48-2953" fmla="*/ 395012 w 670355"/>
              <a:gd name="connsiteY48-2954" fmla="*/ 888656 h 1292745"/>
              <a:gd name="connsiteX49-2955" fmla="*/ 380028 w 670355"/>
              <a:gd name="connsiteY49-2956" fmla="*/ 933698 h 1292745"/>
              <a:gd name="connsiteX50-2957" fmla="*/ 350058 w 670355"/>
              <a:gd name="connsiteY50-2958" fmla="*/ 1016274 h 1292745"/>
              <a:gd name="connsiteX51-2959" fmla="*/ 316343 w 670355"/>
              <a:gd name="connsiteY51-2960" fmla="*/ 1095098 h 1292745"/>
              <a:gd name="connsiteX52-2961" fmla="*/ 297612 w 670355"/>
              <a:gd name="connsiteY52-2962" fmla="*/ 1128879 h 1292745"/>
              <a:gd name="connsiteX53-2963" fmla="*/ 275135 w 670355"/>
              <a:gd name="connsiteY53-2964" fmla="*/ 1158907 h 1292745"/>
              <a:gd name="connsiteX54-2965" fmla="*/ 245166 w 670355"/>
              <a:gd name="connsiteY54-2966" fmla="*/ 1181428 h 1292745"/>
              <a:gd name="connsiteX55-2967" fmla="*/ 211450 w 670355"/>
              <a:gd name="connsiteY55-2968" fmla="*/ 1203949 h 1292745"/>
              <a:gd name="connsiteX56-2969" fmla="*/ 170243 w 670355"/>
              <a:gd name="connsiteY56-2970" fmla="*/ 1226470 h 1292745"/>
              <a:gd name="connsiteX57-2971" fmla="*/ 117796 w 670355"/>
              <a:gd name="connsiteY57-2972" fmla="*/ 1245238 h 1292745"/>
              <a:gd name="connsiteX58-2973" fmla="*/ 125289 w 670355"/>
              <a:gd name="connsiteY58-2974" fmla="*/ 1271512 h 1292745"/>
              <a:gd name="connsiteX59-2975" fmla="*/ 99065 w 670355"/>
              <a:gd name="connsiteY59-2976" fmla="*/ 1290280 h 1292745"/>
              <a:gd name="connsiteX60-2977" fmla="*/ 61604 w 670355"/>
              <a:gd name="connsiteY60-2978" fmla="*/ 1286526 h 1292745"/>
              <a:gd name="connsiteX61-2979" fmla="*/ 39127 w 670355"/>
              <a:gd name="connsiteY61-2980" fmla="*/ 1267759 h 1292745"/>
              <a:gd name="connsiteX62-2981" fmla="*/ 27888 w 670355"/>
              <a:gd name="connsiteY62-2982" fmla="*/ 1237731 h 1292745"/>
              <a:gd name="connsiteX63-2983" fmla="*/ 1665 w 670355"/>
              <a:gd name="connsiteY63-2984" fmla="*/ 1222717 h 1292745"/>
              <a:gd name="connsiteX64-2985" fmla="*/ 1665 w 670355"/>
              <a:gd name="connsiteY64-2986" fmla="*/ 1147647 h 1292745"/>
              <a:gd name="connsiteX65-2987" fmla="*/ 27888 w 670355"/>
              <a:gd name="connsiteY65-2988" fmla="*/ 1098851 h 1292745"/>
              <a:gd name="connsiteX66-2989" fmla="*/ 46619 w 670355"/>
              <a:gd name="connsiteY66-2990" fmla="*/ 1091344 h 1292745"/>
              <a:gd name="connsiteX67-2991" fmla="*/ 140273 w 670355"/>
              <a:gd name="connsiteY67-2992" fmla="*/ 1050056 h 1292745"/>
              <a:gd name="connsiteX68-2993" fmla="*/ 215197 w 670355"/>
              <a:gd name="connsiteY68-2994" fmla="*/ 1005014 h 1292745"/>
              <a:gd name="connsiteX69-2995" fmla="*/ 218943 w 670355"/>
              <a:gd name="connsiteY69-2996" fmla="*/ 918684 h 1292745"/>
              <a:gd name="connsiteX70-2997" fmla="*/ 230181 w 670355"/>
              <a:gd name="connsiteY70-2998" fmla="*/ 824846 h 1292745"/>
              <a:gd name="connsiteX71-2999" fmla="*/ 228149 w 670355"/>
              <a:gd name="connsiteY71-3000" fmla="*/ 745296 h 1292745"/>
              <a:gd name="connsiteX72-3001" fmla="*/ 227231 w 670355"/>
              <a:gd name="connsiteY72-3002" fmla="*/ 661400 h 1292745"/>
              <a:gd name="connsiteX73-3003" fmla="*/ 185227 w 670355"/>
              <a:gd name="connsiteY73-3004" fmla="*/ 663446 h 1292745"/>
              <a:gd name="connsiteX74-3005" fmla="*/ 162750 w 670355"/>
              <a:gd name="connsiteY74-3006" fmla="*/ 607143 h 1292745"/>
              <a:gd name="connsiteX75-3007" fmla="*/ 144019 w 670355"/>
              <a:gd name="connsiteY75-3008" fmla="*/ 505799 h 1292745"/>
              <a:gd name="connsiteX76-3009" fmla="*/ 125289 w 670355"/>
              <a:gd name="connsiteY76-3010" fmla="*/ 400701 h 1292745"/>
              <a:gd name="connsiteX77-3011" fmla="*/ 147766 w 670355"/>
              <a:gd name="connsiteY77-3012" fmla="*/ 318124 h 1292745"/>
              <a:gd name="connsiteX78-3013" fmla="*/ 196466 w 670355"/>
              <a:gd name="connsiteY78-3014" fmla="*/ 258068 h 1292745"/>
              <a:gd name="connsiteX79-3015" fmla="*/ 241420 w 670355"/>
              <a:gd name="connsiteY79-3016" fmla="*/ 205519 h 1292745"/>
              <a:gd name="connsiteX80-3017" fmla="*/ 252658 w 670355"/>
              <a:gd name="connsiteY80-3018" fmla="*/ 190505 h 1292745"/>
              <a:gd name="connsiteX81-3019" fmla="*/ 264942 w 670355"/>
              <a:gd name="connsiteY81-3020" fmla="*/ 57034 h 1292745"/>
              <a:gd name="connsiteX82-3021" fmla="*/ 318406 w 670355"/>
              <a:gd name="connsiteY82-3022" fmla="*/ 2830 h 1292745"/>
              <a:gd name="connsiteX83-3023" fmla="*/ 371599 w 670355"/>
              <a:gd name="connsiteY83-3024" fmla="*/ 1423 h 1292745"/>
              <a:gd name="connsiteX0-3025" fmla="*/ 371599 w 670355"/>
              <a:gd name="connsiteY0-3026" fmla="*/ 1423 h 1292745"/>
              <a:gd name="connsiteX1-3027" fmla="*/ 402505 w 670355"/>
              <a:gd name="connsiteY1-3028" fmla="*/ 14091 h 1292745"/>
              <a:gd name="connsiteX2-3029" fmla="*/ 437934 w 670355"/>
              <a:gd name="connsiteY2-3030" fmla="*/ 62886 h 1292745"/>
              <a:gd name="connsiteX3-3031" fmla="*/ 439966 w 670355"/>
              <a:gd name="connsiteY3-3032" fmla="*/ 126696 h 1292745"/>
              <a:gd name="connsiteX4-3033" fmla="*/ 437236 w 670355"/>
              <a:gd name="connsiteY4-3034" fmla="*/ 156724 h 1292745"/>
              <a:gd name="connsiteX5-3035" fmla="*/ 417489 w 670355"/>
              <a:gd name="connsiteY5-3036" fmla="*/ 216780 h 1292745"/>
              <a:gd name="connsiteX6-3037" fmla="*/ 402505 w 670355"/>
              <a:gd name="connsiteY6-3038" fmla="*/ 291850 h 1292745"/>
              <a:gd name="connsiteX7-3039" fmla="*/ 441650 w 670355"/>
              <a:gd name="connsiteY7-3040" fmla="*/ 348152 h 1292745"/>
              <a:gd name="connsiteX8-3041" fmla="*/ 458697 w 670355"/>
              <a:gd name="connsiteY8-3042" fmla="*/ 430729 h 1292745"/>
              <a:gd name="connsiteX9-3043" fmla="*/ 466190 w 670355"/>
              <a:gd name="connsiteY9-3044" fmla="*/ 430729 h 1292745"/>
              <a:gd name="connsiteX10-3045" fmla="*/ 481174 w 670355"/>
              <a:gd name="connsiteY10-3046" fmla="*/ 415715 h 1292745"/>
              <a:gd name="connsiteX11-3047" fmla="*/ 496159 w 670355"/>
              <a:gd name="connsiteY11-3048" fmla="*/ 370673 h 1292745"/>
              <a:gd name="connsiteX12-3049" fmla="*/ 507397 w 670355"/>
              <a:gd name="connsiteY12-3050" fmla="*/ 374426 h 1292745"/>
              <a:gd name="connsiteX13-3051" fmla="*/ 507397 w 670355"/>
              <a:gd name="connsiteY13-3052" fmla="*/ 366919 h 1292745"/>
              <a:gd name="connsiteX14-3053" fmla="*/ 511144 w 670355"/>
              <a:gd name="connsiteY14-3054" fmla="*/ 370673 h 1292745"/>
              <a:gd name="connsiteX15-3055" fmla="*/ 511144 w 670355"/>
              <a:gd name="connsiteY15-3056" fmla="*/ 363166 h 1292745"/>
              <a:gd name="connsiteX16-3057" fmla="*/ 525564 w 670355"/>
              <a:gd name="connsiteY16-3058" fmla="*/ 369896 h 1292745"/>
              <a:gd name="connsiteX17-3059" fmla="*/ 541132 w 670355"/>
              <a:gd name="connsiteY17-3060" fmla="*/ 371312 h 1292745"/>
              <a:gd name="connsiteX18-3061" fmla="*/ 548605 w 670355"/>
              <a:gd name="connsiteY18-3062" fmla="*/ 381933 h 1292745"/>
              <a:gd name="connsiteX19-3063" fmla="*/ 563590 w 670355"/>
              <a:gd name="connsiteY19-3064" fmla="*/ 404454 h 1292745"/>
              <a:gd name="connsiteX20-3065" fmla="*/ 563590 w 670355"/>
              <a:gd name="connsiteY20-3066" fmla="*/ 423222 h 1292745"/>
              <a:gd name="connsiteX21-3067" fmla="*/ 567336 w 670355"/>
              <a:gd name="connsiteY21-3068" fmla="*/ 438236 h 1292745"/>
              <a:gd name="connsiteX22-3069" fmla="*/ 563590 w 670355"/>
              <a:gd name="connsiteY22-3070" fmla="*/ 460757 h 1292745"/>
              <a:gd name="connsiteX23-3071" fmla="*/ 529874 w 670355"/>
              <a:gd name="connsiteY23-3072" fmla="*/ 475771 h 1292745"/>
              <a:gd name="connsiteX24-3073" fmla="*/ 552351 w 670355"/>
              <a:gd name="connsiteY24-3074" fmla="*/ 498292 h 1292745"/>
              <a:gd name="connsiteX25-3075" fmla="*/ 593559 w 670355"/>
              <a:gd name="connsiteY25-3076" fmla="*/ 498292 h 1292745"/>
              <a:gd name="connsiteX26-3077" fmla="*/ 597305 w 670355"/>
              <a:gd name="connsiteY26-3078" fmla="*/ 513306 h 1292745"/>
              <a:gd name="connsiteX27-3079" fmla="*/ 578575 w 670355"/>
              <a:gd name="connsiteY27-3080" fmla="*/ 558348 h 1292745"/>
              <a:gd name="connsiteX28-3081" fmla="*/ 515617 w 670355"/>
              <a:gd name="connsiteY28-3082" fmla="*/ 594592 h 1292745"/>
              <a:gd name="connsiteX29-3083" fmla="*/ 513584 w 670355"/>
              <a:gd name="connsiteY29-3084" fmla="*/ 688147 h 1292745"/>
              <a:gd name="connsiteX30-3085" fmla="*/ 616036 w 670355"/>
              <a:gd name="connsiteY30-3086" fmla="*/ 787311 h 1292745"/>
              <a:gd name="connsiteX31-3087" fmla="*/ 638513 w 670355"/>
              <a:gd name="connsiteY31-3088" fmla="*/ 817339 h 1292745"/>
              <a:gd name="connsiteX32-3089" fmla="*/ 664736 w 670355"/>
              <a:gd name="connsiteY32-3090" fmla="*/ 869888 h 1292745"/>
              <a:gd name="connsiteX33-3091" fmla="*/ 660990 w 670355"/>
              <a:gd name="connsiteY33-3092" fmla="*/ 971232 h 1292745"/>
              <a:gd name="connsiteX34-3093" fmla="*/ 612290 w 670355"/>
              <a:gd name="connsiteY34-3094" fmla="*/ 1215210 h 1292745"/>
              <a:gd name="connsiteX35-3095" fmla="*/ 660990 w 670355"/>
              <a:gd name="connsiteY35-3096" fmla="*/ 1256498 h 1292745"/>
              <a:gd name="connsiteX36-3097" fmla="*/ 522382 w 670355"/>
              <a:gd name="connsiteY36-3098" fmla="*/ 1264005 h 1292745"/>
              <a:gd name="connsiteX37-3099" fmla="*/ 503651 w 670355"/>
              <a:gd name="connsiteY37-3100" fmla="*/ 1241484 h 1292745"/>
              <a:gd name="connsiteX38-3101" fmla="*/ 499905 w 670355"/>
              <a:gd name="connsiteY38-3102" fmla="*/ 1192689 h 1292745"/>
              <a:gd name="connsiteX39-3103" fmla="*/ 507397 w 670355"/>
              <a:gd name="connsiteY39-3104" fmla="*/ 1143893 h 1292745"/>
              <a:gd name="connsiteX40-3105" fmla="*/ 526128 w 670355"/>
              <a:gd name="connsiteY40-3106" fmla="*/ 1076330 h 1292745"/>
              <a:gd name="connsiteX41-3107" fmla="*/ 541113 w 670355"/>
              <a:gd name="connsiteY41-3108" fmla="*/ 1012521 h 1292745"/>
              <a:gd name="connsiteX42-3109" fmla="*/ 522382 w 670355"/>
              <a:gd name="connsiteY42-3110" fmla="*/ 937451 h 1292745"/>
              <a:gd name="connsiteX43-3111" fmla="*/ 541113 w 670355"/>
              <a:gd name="connsiteY43-3112" fmla="*/ 918684 h 1292745"/>
              <a:gd name="connsiteX44-3113" fmla="*/ 529874 w 670355"/>
              <a:gd name="connsiteY44-3114" fmla="*/ 918684 h 1292745"/>
              <a:gd name="connsiteX45-3115" fmla="*/ 492413 w 670355"/>
              <a:gd name="connsiteY45-3116" fmla="*/ 899916 h 1292745"/>
              <a:gd name="connsiteX46-3117" fmla="*/ 458697 w 670355"/>
              <a:gd name="connsiteY46-3118" fmla="*/ 873642 h 1292745"/>
              <a:gd name="connsiteX47-3119" fmla="*/ 409997 w 670355"/>
              <a:gd name="connsiteY47-3120" fmla="*/ 843614 h 1292745"/>
              <a:gd name="connsiteX48-3121" fmla="*/ 395012 w 670355"/>
              <a:gd name="connsiteY48-3122" fmla="*/ 888656 h 1292745"/>
              <a:gd name="connsiteX49-3123" fmla="*/ 380028 w 670355"/>
              <a:gd name="connsiteY49-3124" fmla="*/ 933698 h 1292745"/>
              <a:gd name="connsiteX50-3125" fmla="*/ 350058 w 670355"/>
              <a:gd name="connsiteY50-3126" fmla="*/ 1016274 h 1292745"/>
              <a:gd name="connsiteX51-3127" fmla="*/ 316343 w 670355"/>
              <a:gd name="connsiteY51-3128" fmla="*/ 1095098 h 1292745"/>
              <a:gd name="connsiteX52-3129" fmla="*/ 297612 w 670355"/>
              <a:gd name="connsiteY52-3130" fmla="*/ 1128879 h 1292745"/>
              <a:gd name="connsiteX53-3131" fmla="*/ 275135 w 670355"/>
              <a:gd name="connsiteY53-3132" fmla="*/ 1158907 h 1292745"/>
              <a:gd name="connsiteX54-3133" fmla="*/ 245166 w 670355"/>
              <a:gd name="connsiteY54-3134" fmla="*/ 1181428 h 1292745"/>
              <a:gd name="connsiteX55-3135" fmla="*/ 211450 w 670355"/>
              <a:gd name="connsiteY55-3136" fmla="*/ 1203949 h 1292745"/>
              <a:gd name="connsiteX56-3137" fmla="*/ 170243 w 670355"/>
              <a:gd name="connsiteY56-3138" fmla="*/ 1226470 h 1292745"/>
              <a:gd name="connsiteX57-3139" fmla="*/ 117796 w 670355"/>
              <a:gd name="connsiteY57-3140" fmla="*/ 1245238 h 1292745"/>
              <a:gd name="connsiteX58-3141" fmla="*/ 125289 w 670355"/>
              <a:gd name="connsiteY58-3142" fmla="*/ 1271512 h 1292745"/>
              <a:gd name="connsiteX59-3143" fmla="*/ 99065 w 670355"/>
              <a:gd name="connsiteY59-3144" fmla="*/ 1290280 h 1292745"/>
              <a:gd name="connsiteX60-3145" fmla="*/ 61604 w 670355"/>
              <a:gd name="connsiteY60-3146" fmla="*/ 1286526 h 1292745"/>
              <a:gd name="connsiteX61-3147" fmla="*/ 39127 w 670355"/>
              <a:gd name="connsiteY61-3148" fmla="*/ 1267759 h 1292745"/>
              <a:gd name="connsiteX62-3149" fmla="*/ 27888 w 670355"/>
              <a:gd name="connsiteY62-3150" fmla="*/ 1237731 h 1292745"/>
              <a:gd name="connsiteX63-3151" fmla="*/ 1665 w 670355"/>
              <a:gd name="connsiteY63-3152" fmla="*/ 1222717 h 1292745"/>
              <a:gd name="connsiteX64-3153" fmla="*/ 1665 w 670355"/>
              <a:gd name="connsiteY64-3154" fmla="*/ 1147647 h 1292745"/>
              <a:gd name="connsiteX65-3155" fmla="*/ 27888 w 670355"/>
              <a:gd name="connsiteY65-3156" fmla="*/ 1098851 h 1292745"/>
              <a:gd name="connsiteX66-3157" fmla="*/ 46619 w 670355"/>
              <a:gd name="connsiteY66-3158" fmla="*/ 1091344 h 1292745"/>
              <a:gd name="connsiteX67-3159" fmla="*/ 140273 w 670355"/>
              <a:gd name="connsiteY67-3160" fmla="*/ 1050056 h 1292745"/>
              <a:gd name="connsiteX68-3161" fmla="*/ 215197 w 670355"/>
              <a:gd name="connsiteY68-3162" fmla="*/ 1005014 h 1292745"/>
              <a:gd name="connsiteX69-3163" fmla="*/ 218943 w 670355"/>
              <a:gd name="connsiteY69-3164" fmla="*/ 918684 h 1292745"/>
              <a:gd name="connsiteX70-3165" fmla="*/ 230181 w 670355"/>
              <a:gd name="connsiteY70-3166" fmla="*/ 824846 h 1292745"/>
              <a:gd name="connsiteX71-3167" fmla="*/ 228149 w 670355"/>
              <a:gd name="connsiteY71-3168" fmla="*/ 745296 h 1292745"/>
              <a:gd name="connsiteX72-3169" fmla="*/ 227231 w 670355"/>
              <a:gd name="connsiteY72-3170" fmla="*/ 661400 h 1292745"/>
              <a:gd name="connsiteX73-3171" fmla="*/ 185227 w 670355"/>
              <a:gd name="connsiteY73-3172" fmla="*/ 663446 h 1292745"/>
              <a:gd name="connsiteX74-3173" fmla="*/ 162750 w 670355"/>
              <a:gd name="connsiteY74-3174" fmla="*/ 607143 h 1292745"/>
              <a:gd name="connsiteX75-3175" fmla="*/ 144019 w 670355"/>
              <a:gd name="connsiteY75-3176" fmla="*/ 505799 h 1292745"/>
              <a:gd name="connsiteX76-3177" fmla="*/ 125289 w 670355"/>
              <a:gd name="connsiteY76-3178" fmla="*/ 400701 h 1292745"/>
              <a:gd name="connsiteX77-3179" fmla="*/ 147766 w 670355"/>
              <a:gd name="connsiteY77-3180" fmla="*/ 318124 h 1292745"/>
              <a:gd name="connsiteX78-3181" fmla="*/ 196466 w 670355"/>
              <a:gd name="connsiteY78-3182" fmla="*/ 258068 h 1292745"/>
              <a:gd name="connsiteX79-3183" fmla="*/ 241420 w 670355"/>
              <a:gd name="connsiteY79-3184" fmla="*/ 205519 h 1292745"/>
              <a:gd name="connsiteX80-3185" fmla="*/ 252658 w 670355"/>
              <a:gd name="connsiteY80-3186" fmla="*/ 190505 h 1292745"/>
              <a:gd name="connsiteX81-3187" fmla="*/ 264942 w 670355"/>
              <a:gd name="connsiteY81-3188" fmla="*/ 57034 h 1292745"/>
              <a:gd name="connsiteX82-3189" fmla="*/ 318406 w 670355"/>
              <a:gd name="connsiteY82-3190" fmla="*/ 2830 h 1292745"/>
              <a:gd name="connsiteX83-3191" fmla="*/ 371599 w 670355"/>
              <a:gd name="connsiteY83-3192" fmla="*/ 1423 h 1292745"/>
              <a:gd name="connsiteX0-3193" fmla="*/ 371599 w 670355"/>
              <a:gd name="connsiteY0-3194" fmla="*/ 1423 h 1292745"/>
              <a:gd name="connsiteX1-3195" fmla="*/ 402505 w 670355"/>
              <a:gd name="connsiteY1-3196" fmla="*/ 14091 h 1292745"/>
              <a:gd name="connsiteX2-3197" fmla="*/ 437934 w 670355"/>
              <a:gd name="connsiteY2-3198" fmla="*/ 62886 h 1292745"/>
              <a:gd name="connsiteX3-3199" fmla="*/ 439966 w 670355"/>
              <a:gd name="connsiteY3-3200" fmla="*/ 126696 h 1292745"/>
              <a:gd name="connsiteX4-3201" fmla="*/ 437236 w 670355"/>
              <a:gd name="connsiteY4-3202" fmla="*/ 156724 h 1292745"/>
              <a:gd name="connsiteX5-3203" fmla="*/ 417489 w 670355"/>
              <a:gd name="connsiteY5-3204" fmla="*/ 216780 h 1292745"/>
              <a:gd name="connsiteX6-3205" fmla="*/ 402505 w 670355"/>
              <a:gd name="connsiteY6-3206" fmla="*/ 291850 h 1292745"/>
              <a:gd name="connsiteX7-3207" fmla="*/ 441650 w 670355"/>
              <a:gd name="connsiteY7-3208" fmla="*/ 348152 h 1292745"/>
              <a:gd name="connsiteX8-3209" fmla="*/ 458697 w 670355"/>
              <a:gd name="connsiteY8-3210" fmla="*/ 430729 h 1292745"/>
              <a:gd name="connsiteX9-3211" fmla="*/ 466190 w 670355"/>
              <a:gd name="connsiteY9-3212" fmla="*/ 430729 h 1292745"/>
              <a:gd name="connsiteX10-3213" fmla="*/ 481174 w 670355"/>
              <a:gd name="connsiteY10-3214" fmla="*/ 415715 h 1292745"/>
              <a:gd name="connsiteX11-3215" fmla="*/ 496159 w 670355"/>
              <a:gd name="connsiteY11-3216" fmla="*/ 370673 h 1292745"/>
              <a:gd name="connsiteX12-3217" fmla="*/ 507397 w 670355"/>
              <a:gd name="connsiteY12-3218" fmla="*/ 374426 h 1292745"/>
              <a:gd name="connsiteX13-3219" fmla="*/ 507397 w 670355"/>
              <a:gd name="connsiteY13-3220" fmla="*/ 366919 h 1292745"/>
              <a:gd name="connsiteX14-3221" fmla="*/ 511144 w 670355"/>
              <a:gd name="connsiteY14-3222" fmla="*/ 370673 h 1292745"/>
              <a:gd name="connsiteX15-3223" fmla="*/ 511144 w 670355"/>
              <a:gd name="connsiteY15-3224" fmla="*/ 363166 h 1292745"/>
              <a:gd name="connsiteX16-3225" fmla="*/ 525564 w 670355"/>
              <a:gd name="connsiteY16-3226" fmla="*/ 369896 h 1292745"/>
              <a:gd name="connsiteX17-3227" fmla="*/ 541132 w 670355"/>
              <a:gd name="connsiteY17-3228" fmla="*/ 371312 h 1292745"/>
              <a:gd name="connsiteX18-3229" fmla="*/ 548605 w 670355"/>
              <a:gd name="connsiteY18-3230" fmla="*/ 381933 h 1292745"/>
              <a:gd name="connsiteX19-3231" fmla="*/ 563590 w 670355"/>
              <a:gd name="connsiteY19-3232" fmla="*/ 404454 h 1292745"/>
              <a:gd name="connsiteX20-3233" fmla="*/ 563590 w 670355"/>
              <a:gd name="connsiteY20-3234" fmla="*/ 423222 h 1292745"/>
              <a:gd name="connsiteX21-3235" fmla="*/ 567336 w 670355"/>
              <a:gd name="connsiteY21-3236" fmla="*/ 438236 h 1292745"/>
              <a:gd name="connsiteX22-3237" fmla="*/ 563590 w 670355"/>
              <a:gd name="connsiteY22-3238" fmla="*/ 460757 h 1292745"/>
              <a:gd name="connsiteX23-3239" fmla="*/ 529874 w 670355"/>
              <a:gd name="connsiteY23-3240" fmla="*/ 475771 h 1292745"/>
              <a:gd name="connsiteX24-3241" fmla="*/ 552351 w 670355"/>
              <a:gd name="connsiteY24-3242" fmla="*/ 498292 h 1292745"/>
              <a:gd name="connsiteX25-3243" fmla="*/ 593559 w 670355"/>
              <a:gd name="connsiteY25-3244" fmla="*/ 498292 h 1292745"/>
              <a:gd name="connsiteX26-3245" fmla="*/ 597305 w 670355"/>
              <a:gd name="connsiteY26-3246" fmla="*/ 513306 h 1292745"/>
              <a:gd name="connsiteX27-3247" fmla="*/ 578575 w 670355"/>
              <a:gd name="connsiteY27-3248" fmla="*/ 558348 h 1292745"/>
              <a:gd name="connsiteX28-3249" fmla="*/ 515617 w 670355"/>
              <a:gd name="connsiteY28-3250" fmla="*/ 594592 h 1292745"/>
              <a:gd name="connsiteX29-3251" fmla="*/ 513584 w 670355"/>
              <a:gd name="connsiteY29-3252" fmla="*/ 688147 h 1292745"/>
              <a:gd name="connsiteX30-3253" fmla="*/ 616036 w 670355"/>
              <a:gd name="connsiteY30-3254" fmla="*/ 787311 h 1292745"/>
              <a:gd name="connsiteX31-3255" fmla="*/ 638513 w 670355"/>
              <a:gd name="connsiteY31-3256" fmla="*/ 817339 h 1292745"/>
              <a:gd name="connsiteX32-3257" fmla="*/ 664736 w 670355"/>
              <a:gd name="connsiteY32-3258" fmla="*/ 869888 h 1292745"/>
              <a:gd name="connsiteX33-3259" fmla="*/ 660990 w 670355"/>
              <a:gd name="connsiteY33-3260" fmla="*/ 971232 h 1292745"/>
              <a:gd name="connsiteX34-3261" fmla="*/ 612290 w 670355"/>
              <a:gd name="connsiteY34-3262" fmla="*/ 1215210 h 1292745"/>
              <a:gd name="connsiteX35-3263" fmla="*/ 660990 w 670355"/>
              <a:gd name="connsiteY35-3264" fmla="*/ 1256498 h 1292745"/>
              <a:gd name="connsiteX36-3265" fmla="*/ 522382 w 670355"/>
              <a:gd name="connsiteY36-3266" fmla="*/ 1264005 h 1292745"/>
              <a:gd name="connsiteX37-3267" fmla="*/ 503651 w 670355"/>
              <a:gd name="connsiteY37-3268" fmla="*/ 1241484 h 1292745"/>
              <a:gd name="connsiteX38-3269" fmla="*/ 499905 w 670355"/>
              <a:gd name="connsiteY38-3270" fmla="*/ 1192689 h 1292745"/>
              <a:gd name="connsiteX39-3271" fmla="*/ 507397 w 670355"/>
              <a:gd name="connsiteY39-3272" fmla="*/ 1143893 h 1292745"/>
              <a:gd name="connsiteX40-3273" fmla="*/ 526128 w 670355"/>
              <a:gd name="connsiteY40-3274" fmla="*/ 1076330 h 1292745"/>
              <a:gd name="connsiteX41-3275" fmla="*/ 541113 w 670355"/>
              <a:gd name="connsiteY41-3276" fmla="*/ 1012521 h 1292745"/>
              <a:gd name="connsiteX42-3277" fmla="*/ 522382 w 670355"/>
              <a:gd name="connsiteY42-3278" fmla="*/ 937451 h 1292745"/>
              <a:gd name="connsiteX43-3279" fmla="*/ 541113 w 670355"/>
              <a:gd name="connsiteY43-3280" fmla="*/ 918684 h 1292745"/>
              <a:gd name="connsiteX44-3281" fmla="*/ 529874 w 670355"/>
              <a:gd name="connsiteY44-3282" fmla="*/ 918684 h 1292745"/>
              <a:gd name="connsiteX45-3283" fmla="*/ 492413 w 670355"/>
              <a:gd name="connsiteY45-3284" fmla="*/ 899916 h 1292745"/>
              <a:gd name="connsiteX46-3285" fmla="*/ 458697 w 670355"/>
              <a:gd name="connsiteY46-3286" fmla="*/ 873642 h 1292745"/>
              <a:gd name="connsiteX47-3287" fmla="*/ 409997 w 670355"/>
              <a:gd name="connsiteY47-3288" fmla="*/ 843614 h 1292745"/>
              <a:gd name="connsiteX48-3289" fmla="*/ 395012 w 670355"/>
              <a:gd name="connsiteY48-3290" fmla="*/ 888656 h 1292745"/>
              <a:gd name="connsiteX49-3291" fmla="*/ 380028 w 670355"/>
              <a:gd name="connsiteY49-3292" fmla="*/ 933698 h 1292745"/>
              <a:gd name="connsiteX50-3293" fmla="*/ 350058 w 670355"/>
              <a:gd name="connsiteY50-3294" fmla="*/ 1016274 h 1292745"/>
              <a:gd name="connsiteX51-3295" fmla="*/ 316343 w 670355"/>
              <a:gd name="connsiteY51-3296" fmla="*/ 1095098 h 1292745"/>
              <a:gd name="connsiteX52-3297" fmla="*/ 297612 w 670355"/>
              <a:gd name="connsiteY52-3298" fmla="*/ 1128879 h 1292745"/>
              <a:gd name="connsiteX53-3299" fmla="*/ 275135 w 670355"/>
              <a:gd name="connsiteY53-3300" fmla="*/ 1158907 h 1292745"/>
              <a:gd name="connsiteX54-3301" fmla="*/ 245166 w 670355"/>
              <a:gd name="connsiteY54-3302" fmla="*/ 1181428 h 1292745"/>
              <a:gd name="connsiteX55-3303" fmla="*/ 211450 w 670355"/>
              <a:gd name="connsiteY55-3304" fmla="*/ 1203949 h 1292745"/>
              <a:gd name="connsiteX56-3305" fmla="*/ 170243 w 670355"/>
              <a:gd name="connsiteY56-3306" fmla="*/ 1226470 h 1292745"/>
              <a:gd name="connsiteX57-3307" fmla="*/ 117796 w 670355"/>
              <a:gd name="connsiteY57-3308" fmla="*/ 1245238 h 1292745"/>
              <a:gd name="connsiteX58-3309" fmla="*/ 125289 w 670355"/>
              <a:gd name="connsiteY58-3310" fmla="*/ 1271512 h 1292745"/>
              <a:gd name="connsiteX59-3311" fmla="*/ 99065 w 670355"/>
              <a:gd name="connsiteY59-3312" fmla="*/ 1290280 h 1292745"/>
              <a:gd name="connsiteX60-3313" fmla="*/ 61604 w 670355"/>
              <a:gd name="connsiteY60-3314" fmla="*/ 1286526 h 1292745"/>
              <a:gd name="connsiteX61-3315" fmla="*/ 39127 w 670355"/>
              <a:gd name="connsiteY61-3316" fmla="*/ 1267759 h 1292745"/>
              <a:gd name="connsiteX62-3317" fmla="*/ 27888 w 670355"/>
              <a:gd name="connsiteY62-3318" fmla="*/ 1237731 h 1292745"/>
              <a:gd name="connsiteX63-3319" fmla="*/ 1665 w 670355"/>
              <a:gd name="connsiteY63-3320" fmla="*/ 1222717 h 1292745"/>
              <a:gd name="connsiteX64-3321" fmla="*/ 1665 w 670355"/>
              <a:gd name="connsiteY64-3322" fmla="*/ 1147647 h 1292745"/>
              <a:gd name="connsiteX65-3323" fmla="*/ 27888 w 670355"/>
              <a:gd name="connsiteY65-3324" fmla="*/ 1098851 h 1292745"/>
              <a:gd name="connsiteX66-3325" fmla="*/ 46619 w 670355"/>
              <a:gd name="connsiteY66-3326" fmla="*/ 1091344 h 1292745"/>
              <a:gd name="connsiteX67-3327" fmla="*/ 140273 w 670355"/>
              <a:gd name="connsiteY67-3328" fmla="*/ 1050056 h 1292745"/>
              <a:gd name="connsiteX68-3329" fmla="*/ 215197 w 670355"/>
              <a:gd name="connsiteY68-3330" fmla="*/ 1005014 h 1292745"/>
              <a:gd name="connsiteX69-3331" fmla="*/ 218943 w 670355"/>
              <a:gd name="connsiteY69-3332" fmla="*/ 918684 h 1292745"/>
              <a:gd name="connsiteX70-3333" fmla="*/ 230181 w 670355"/>
              <a:gd name="connsiteY70-3334" fmla="*/ 824846 h 1292745"/>
              <a:gd name="connsiteX71-3335" fmla="*/ 228149 w 670355"/>
              <a:gd name="connsiteY71-3336" fmla="*/ 745296 h 1292745"/>
              <a:gd name="connsiteX72-3337" fmla="*/ 227231 w 670355"/>
              <a:gd name="connsiteY72-3338" fmla="*/ 661400 h 1292745"/>
              <a:gd name="connsiteX73-3339" fmla="*/ 185227 w 670355"/>
              <a:gd name="connsiteY73-3340" fmla="*/ 663446 h 1292745"/>
              <a:gd name="connsiteX74-3341" fmla="*/ 162750 w 670355"/>
              <a:gd name="connsiteY74-3342" fmla="*/ 607143 h 1292745"/>
              <a:gd name="connsiteX75-3343" fmla="*/ 144019 w 670355"/>
              <a:gd name="connsiteY75-3344" fmla="*/ 505799 h 1292745"/>
              <a:gd name="connsiteX76-3345" fmla="*/ 125289 w 670355"/>
              <a:gd name="connsiteY76-3346" fmla="*/ 400701 h 1292745"/>
              <a:gd name="connsiteX77-3347" fmla="*/ 147766 w 670355"/>
              <a:gd name="connsiteY77-3348" fmla="*/ 318124 h 1292745"/>
              <a:gd name="connsiteX78-3349" fmla="*/ 196466 w 670355"/>
              <a:gd name="connsiteY78-3350" fmla="*/ 258068 h 1292745"/>
              <a:gd name="connsiteX79-3351" fmla="*/ 241420 w 670355"/>
              <a:gd name="connsiteY79-3352" fmla="*/ 205519 h 1292745"/>
              <a:gd name="connsiteX80-3353" fmla="*/ 252658 w 670355"/>
              <a:gd name="connsiteY80-3354" fmla="*/ 190505 h 1292745"/>
              <a:gd name="connsiteX81-3355" fmla="*/ 264942 w 670355"/>
              <a:gd name="connsiteY81-3356" fmla="*/ 57034 h 1292745"/>
              <a:gd name="connsiteX82-3357" fmla="*/ 318406 w 670355"/>
              <a:gd name="connsiteY82-3358" fmla="*/ 2830 h 1292745"/>
              <a:gd name="connsiteX83-3359" fmla="*/ 371599 w 670355"/>
              <a:gd name="connsiteY83-3360" fmla="*/ 1423 h 1292745"/>
              <a:gd name="connsiteX0-3361" fmla="*/ 371599 w 670355"/>
              <a:gd name="connsiteY0-3362" fmla="*/ 1423 h 1292745"/>
              <a:gd name="connsiteX1-3363" fmla="*/ 402505 w 670355"/>
              <a:gd name="connsiteY1-3364" fmla="*/ 14091 h 1292745"/>
              <a:gd name="connsiteX2-3365" fmla="*/ 437934 w 670355"/>
              <a:gd name="connsiteY2-3366" fmla="*/ 62886 h 1292745"/>
              <a:gd name="connsiteX3-3367" fmla="*/ 439966 w 670355"/>
              <a:gd name="connsiteY3-3368" fmla="*/ 126696 h 1292745"/>
              <a:gd name="connsiteX4-3369" fmla="*/ 437236 w 670355"/>
              <a:gd name="connsiteY4-3370" fmla="*/ 156724 h 1292745"/>
              <a:gd name="connsiteX5-3371" fmla="*/ 417489 w 670355"/>
              <a:gd name="connsiteY5-3372" fmla="*/ 216780 h 1292745"/>
              <a:gd name="connsiteX6-3373" fmla="*/ 402505 w 670355"/>
              <a:gd name="connsiteY6-3374" fmla="*/ 277562 h 1292745"/>
              <a:gd name="connsiteX7-3375" fmla="*/ 441650 w 670355"/>
              <a:gd name="connsiteY7-3376" fmla="*/ 348152 h 1292745"/>
              <a:gd name="connsiteX8-3377" fmla="*/ 458697 w 670355"/>
              <a:gd name="connsiteY8-3378" fmla="*/ 430729 h 1292745"/>
              <a:gd name="connsiteX9-3379" fmla="*/ 466190 w 670355"/>
              <a:gd name="connsiteY9-3380" fmla="*/ 430729 h 1292745"/>
              <a:gd name="connsiteX10-3381" fmla="*/ 481174 w 670355"/>
              <a:gd name="connsiteY10-3382" fmla="*/ 415715 h 1292745"/>
              <a:gd name="connsiteX11-3383" fmla="*/ 496159 w 670355"/>
              <a:gd name="connsiteY11-3384" fmla="*/ 370673 h 1292745"/>
              <a:gd name="connsiteX12-3385" fmla="*/ 507397 w 670355"/>
              <a:gd name="connsiteY12-3386" fmla="*/ 374426 h 1292745"/>
              <a:gd name="connsiteX13-3387" fmla="*/ 507397 w 670355"/>
              <a:gd name="connsiteY13-3388" fmla="*/ 366919 h 1292745"/>
              <a:gd name="connsiteX14-3389" fmla="*/ 511144 w 670355"/>
              <a:gd name="connsiteY14-3390" fmla="*/ 370673 h 1292745"/>
              <a:gd name="connsiteX15-3391" fmla="*/ 511144 w 670355"/>
              <a:gd name="connsiteY15-3392" fmla="*/ 363166 h 1292745"/>
              <a:gd name="connsiteX16-3393" fmla="*/ 525564 w 670355"/>
              <a:gd name="connsiteY16-3394" fmla="*/ 369896 h 1292745"/>
              <a:gd name="connsiteX17-3395" fmla="*/ 541132 w 670355"/>
              <a:gd name="connsiteY17-3396" fmla="*/ 371312 h 1292745"/>
              <a:gd name="connsiteX18-3397" fmla="*/ 548605 w 670355"/>
              <a:gd name="connsiteY18-3398" fmla="*/ 381933 h 1292745"/>
              <a:gd name="connsiteX19-3399" fmla="*/ 563590 w 670355"/>
              <a:gd name="connsiteY19-3400" fmla="*/ 404454 h 1292745"/>
              <a:gd name="connsiteX20-3401" fmla="*/ 563590 w 670355"/>
              <a:gd name="connsiteY20-3402" fmla="*/ 423222 h 1292745"/>
              <a:gd name="connsiteX21-3403" fmla="*/ 567336 w 670355"/>
              <a:gd name="connsiteY21-3404" fmla="*/ 438236 h 1292745"/>
              <a:gd name="connsiteX22-3405" fmla="*/ 563590 w 670355"/>
              <a:gd name="connsiteY22-3406" fmla="*/ 460757 h 1292745"/>
              <a:gd name="connsiteX23-3407" fmla="*/ 529874 w 670355"/>
              <a:gd name="connsiteY23-3408" fmla="*/ 475771 h 1292745"/>
              <a:gd name="connsiteX24-3409" fmla="*/ 552351 w 670355"/>
              <a:gd name="connsiteY24-3410" fmla="*/ 498292 h 1292745"/>
              <a:gd name="connsiteX25-3411" fmla="*/ 593559 w 670355"/>
              <a:gd name="connsiteY25-3412" fmla="*/ 498292 h 1292745"/>
              <a:gd name="connsiteX26-3413" fmla="*/ 597305 w 670355"/>
              <a:gd name="connsiteY26-3414" fmla="*/ 513306 h 1292745"/>
              <a:gd name="connsiteX27-3415" fmla="*/ 578575 w 670355"/>
              <a:gd name="connsiteY27-3416" fmla="*/ 558348 h 1292745"/>
              <a:gd name="connsiteX28-3417" fmla="*/ 515617 w 670355"/>
              <a:gd name="connsiteY28-3418" fmla="*/ 594592 h 1292745"/>
              <a:gd name="connsiteX29-3419" fmla="*/ 513584 w 670355"/>
              <a:gd name="connsiteY29-3420" fmla="*/ 688147 h 1292745"/>
              <a:gd name="connsiteX30-3421" fmla="*/ 616036 w 670355"/>
              <a:gd name="connsiteY30-3422" fmla="*/ 787311 h 1292745"/>
              <a:gd name="connsiteX31-3423" fmla="*/ 638513 w 670355"/>
              <a:gd name="connsiteY31-3424" fmla="*/ 817339 h 1292745"/>
              <a:gd name="connsiteX32-3425" fmla="*/ 664736 w 670355"/>
              <a:gd name="connsiteY32-3426" fmla="*/ 869888 h 1292745"/>
              <a:gd name="connsiteX33-3427" fmla="*/ 660990 w 670355"/>
              <a:gd name="connsiteY33-3428" fmla="*/ 971232 h 1292745"/>
              <a:gd name="connsiteX34-3429" fmla="*/ 612290 w 670355"/>
              <a:gd name="connsiteY34-3430" fmla="*/ 1215210 h 1292745"/>
              <a:gd name="connsiteX35-3431" fmla="*/ 660990 w 670355"/>
              <a:gd name="connsiteY35-3432" fmla="*/ 1256498 h 1292745"/>
              <a:gd name="connsiteX36-3433" fmla="*/ 522382 w 670355"/>
              <a:gd name="connsiteY36-3434" fmla="*/ 1264005 h 1292745"/>
              <a:gd name="connsiteX37-3435" fmla="*/ 503651 w 670355"/>
              <a:gd name="connsiteY37-3436" fmla="*/ 1241484 h 1292745"/>
              <a:gd name="connsiteX38-3437" fmla="*/ 499905 w 670355"/>
              <a:gd name="connsiteY38-3438" fmla="*/ 1192689 h 1292745"/>
              <a:gd name="connsiteX39-3439" fmla="*/ 507397 w 670355"/>
              <a:gd name="connsiteY39-3440" fmla="*/ 1143893 h 1292745"/>
              <a:gd name="connsiteX40-3441" fmla="*/ 526128 w 670355"/>
              <a:gd name="connsiteY40-3442" fmla="*/ 1076330 h 1292745"/>
              <a:gd name="connsiteX41-3443" fmla="*/ 541113 w 670355"/>
              <a:gd name="connsiteY41-3444" fmla="*/ 1012521 h 1292745"/>
              <a:gd name="connsiteX42-3445" fmla="*/ 522382 w 670355"/>
              <a:gd name="connsiteY42-3446" fmla="*/ 937451 h 1292745"/>
              <a:gd name="connsiteX43-3447" fmla="*/ 541113 w 670355"/>
              <a:gd name="connsiteY43-3448" fmla="*/ 918684 h 1292745"/>
              <a:gd name="connsiteX44-3449" fmla="*/ 529874 w 670355"/>
              <a:gd name="connsiteY44-3450" fmla="*/ 918684 h 1292745"/>
              <a:gd name="connsiteX45-3451" fmla="*/ 492413 w 670355"/>
              <a:gd name="connsiteY45-3452" fmla="*/ 899916 h 1292745"/>
              <a:gd name="connsiteX46-3453" fmla="*/ 458697 w 670355"/>
              <a:gd name="connsiteY46-3454" fmla="*/ 873642 h 1292745"/>
              <a:gd name="connsiteX47-3455" fmla="*/ 409997 w 670355"/>
              <a:gd name="connsiteY47-3456" fmla="*/ 843614 h 1292745"/>
              <a:gd name="connsiteX48-3457" fmla="*/ 395012 w 670355"/>
              <a:gd name="connsiteY48-3458" fmla="*/ 888656 h 1292745"/>
              <a:gd name="connsiteX49-3459" fmla="*/ 380028 w 670355"/>
              <a:gd name="connsiteY49-3460" fmla="*/ 933698 h 1292745"/>
              <a:gd name="connsiteX50-3461" fmla="*/ 350058 w 670355"/>
              <a:gd name="connsiteY50-3462" fmla="*/ 1016274 h 1292745"/>
              <a:gd name="connsiteX51-3463" fmla="*/ 316343 w 670355"/>
              <a:gd name="connsiteY51-3464" fmla="*/ 1095098 h 1292745"/>
              <a:gd name="connsiteX52-3465" fmla="*/ 297612 w 670355"/>
              <a:gd name="connsiteY52-3466" fmla="*/ 1128879 h 1292745"/>
              <a:gd name="connsiteX53-3467" fmla="*/ 275135 w 670355"/>
              <a:gd name="connsiteY53-3468" fmla="*/ 1158907 h 1292745"/>
              <a:gd name="connsiteX54-3469" fmla="*/ 245166 w 670355"/>
              <a:gd name="connsiteY54-3470" fmla="*/ 1181428 h 1292745"/>
              <a:gd name="connsiteX55-3471" fmla="*/ 211450 w 670355"/>
              <a:gd name="connsiteY55-3472" fmla="*/ 1203949 h 1292745"/>
              <a:gd name="connsiteX56-3473" fmla="*/ 170243 w 670355"/>
              <a:gd name="connsiteY56-3474" fmla="*/ 1226470 h 1292745"/>
              <a:gd name="connsiteX57-3475" fmla="*/ 117796 w 670355"/>
              <a:gd name="connsiteY57-3476" fmla="*/ 1245238 h 1292745"/>
              <a:gd name="connsiteX58-3477" fmla="*/ 125289 w 670355"/>
              <a:gd name="connsiteY58-3478" fmla="*/ 1271512 h 1292745"/>
              <a:gd name="connsiteX59-3479" fmla="*/ 99065 w 670355"/>
              <a:gd name="connsiteY59-3480" fmla="*/ 1290280 h 1292745"/>
              <a:gd name="connsiteX60-3481" fmla="*/ 61604 w 670355"/>
              <a:gd name="connsiteY60-3482" fmla="*/ 1286526 h 1292745"/>
              <a:gd name="connsiteX61-3483" fmla="*/ 39127 w 670355"/>
              <a:gd name="connsiteY61-3484" fmla="*/ 1267759 h 1292745"/>
              <a:gd name="connsiteX62-3485" fmla="*/ 27888 w 670355"/>
              <a:gd name="connsiteY62-3486" fmla="*/ 1237731 h 1292745"/>
              <a:gd name="connsiteX63-3487" fmla="*/ 1665 w 670355"/>
              <a:gd name="connsiteY63-3488" fmla="*/ 1222717 h 1292745"/>
              <a:gd name="connsiteX64-3489" fmla="*/ 1665 w 670355"/>
              <a:gd name="connsiteY64-3490" fmla="*/ 1147647 h 1292745"/>
              <a:gd name="connsiteX65-3491" fmla="*/ 27888 w 670355"/>
              <a:gd name="connsiteY65-3492" fmla="*/ 1098851 h 1292745"/>
              <a:gd name="connsiteX66-3493" fmla="*/ 46619 w 670355"/>
              <a:gd name="connsiteY66-3494" fmla="*/ 1091344 h 1292745"/>
              <a:gd name="connsiteX67-3495" fmla="*/ 140273 w 670355"/>
              <a:gd name="connsiteY67-3496" fmla="*/ 1050056 h 1292745"/>
              <a:gd name="connsiteX68-3497" fmla="*/ 215197 w 670355"/>
              <a:gd name="connsiteY68-3498" fmla="*/ 1005014 h 1292745"/>
              <a:gd name="connsiteX69-3499" fmla="*/ 218943 w 670355"/>
              <a:gd name="connsiteY69-3500" fmla="*/ 918684 h 1292745"/>
              <a:gd name="connsiteX70-3501" fmla="*/ 230181 w 670355"/>
              <a:gd name="connsiteY70-3502" fmla="*/ 824846 h 1292745"/>
              <a:gd name="connsiteX71-3503" fmla="*/ 228149 w 670355"/>
              <a:gd name="connsiteY71-3504" fmla="*/ 745296 h 1292745"/>
              <a:gd name="connsiteX72-3505" fmla="*/ 227231 w 670355"/>
              <a:gd name="connsiteY72-3506" fmla="*/ 661400 h 1292745"/>
              <a:gd name="connsiteX73-3507" fmla="*/ 185227 w 670355"/>
              <a:gd name="connsiteY73-3508" fmla="*/ 663446 h 1292745"/>
              <a:gd name="connsiteX74-3509" fmla="*/ 162750 w 670355"/>
              <a:gd name="connsiteY74-3510" fmla="*/ 607143 h 1292745"/>
              <a:gd name="connsiteX75-3511" fmla="*/ 144019 w 670355"/>
              <a:gd name="connsiteY75-3512" fmla="*/ 505799 h 1292745"/>
              <a:gd name="connsiteX76-3513" fmla="*/ 125289 w 670355"/>
              <a:gd name="connsiteY76-3514" fmla="*/ 400701 h 1292745"/>
              <a:gd name="connsiteX77-3515" fmla="*/ 147766 w 670355"/>
              <a:gd name="connsiteY77-3516" fmla="*/ 318124 h 1292745"/>
              <a:gd name="connsiteX78-3517" fmla="*/ 196466 w 670355"/>
              <a:gd name="connsiteY78-3518" fmla="*/ 258068 h 1292745"/>
              <a:gd name="connsiteX79-3519" fmla="*/ 241420 w 670355"/>
              <a:gd name="connsiteY79-3520" fmla="*/ 205519 h 1292745"/>
              <a:gd name="connsiteX80-3521" fmla="*/ 252658 w 670355"/>
              <a:gd name="connsiteY80-3522" fmla="*/ 190505 h 1292745"/>
              <a:gd name="connsiteX81-3523" fmla="*/ 264942 w 670355"/>
              <a:gd name="connsiteY81-3524" fmla="*/ 57034 h 1292745"/>
              <a:gd name="connsiteX82-3525" fmla="*/ 318406 w 670355"/>
              <a:gd name="connsiteY82-3526" fmla="*/ 2830 h 1292745"/>
              <a:gd name="connsiteX83-3527" fmla="*/ 371599 w 670355"/>
              <a:gd name="connsiteY83-3528" fmla="*/ 1423 h 1292745"/>
              <a:gd name="connsiteX0-3529" fmla="*/ 371599 w 670355"/>
              <a:gd name="connsiteY0-3530" fmla="*/ 1423 h 1292745"/>
              <a:gd name="connsiteX1-3531" fmla="*/ 402505 w 670355"/>
              <a:gd name="connsiteY1-3532" fmla="*/ 14091 h 1292745"/>
              <a:gd name="connsiteX2-3533" fmla="*/ 437934 w 670355"/>
              <a:gd name="connsiteY2-3534" fmla="*/ 62886 h 1292745"/>
              <a:gd name="connsiteX3-3535" fmla="*/ 439966 w 670355"/>
              <a:gd name="connsiteY3-3536" fmla="*/ 126696 h 1292745"/>
              <a:gd name="connsiteX4-3537" fmla="*/ 437236 w 670355"/>
              <a:gd name="connsiteY4-3538" fmla="*/ 156724 h 1292745"/>
              <a:gd name="connsiteX5-3539" fmla="*/ 417489 w 670355"/>
              <a:gd name="connsiteY5-3540" fmla="*/ 216780 h 1292745"/>
              <a:gd name="connsiteX6-3541" fmla="*/ 402505 w 670355"/>
              <a:gd name="connsiteY6-3542" fmla="*/ 277562 h 1292745"/>
              <a:gd name="connsiteX7-3543" fmla="*/ 441650 w 670355"/>
              <a:gd name="connsiteY7-3544" fmla="*/ 348152 h 1292745"/>
              <a:gd name="connsiteX8-3545" fmla="*/ 458697 w 670355"/>
              <a:gd name="connsiteY8-3546" fmla="*/ 430729 h 1292745"/>
              <a:gd name="connsiteX9-3547" fmla="*/ 466190 w 670355"/>
              <a:gd name="connsiteY9-3548" fmla="*/ 430729 h 1292745"/>
              <a:gd name="connsiteX10-3549" fmla="*/ 481174 w 670355"/>
              <a:gd name="connsiteY10-3550" fmla="*/ 415715 h 1292745"/>
              <a:gd name="connsiteX11-3551" fmla="*/ 496159 w 670355"/>
              <a:gd name="connsiteY11-3552" fmla="*/ 370673 h 1292745"/>
              <a:gd name="connsiteX12-3553" fmla="*/ 507397 w 670355"/>
              <a:gd name="connsiteY12-3554" fmla="*/ 374426 h 1292745"/>
              <a:gd name="connsiteX13-3555" fmla="*/ 507397 w 670355"/>
              <a:gd name="connsiteY13-3556" fmla="*/ 366919 h 1292745"/>
              <a:gd name="connsiteX14-3557" fmla="*/ 511144 w 670355"/>
              <a:gd name="connsiteY14-3558" fmla="*/ 370673 h 1292745"/>
              <a:gd name="connsiteX15-3559" fmla="*/ 511144 w 670355"/>
              <a:gd name="connsiteY15-3560" fmla="*/ 363166 h 1292745"/>
              <a:gd name="connsiteX16-3561" fmla="*/ 525564 w 670355"/>
              <a:gd name="connsiteY16-3562" fmla="*/ 369896 h 1292745"/>
              <a:gd name="connsiteX17-3563" fmla="*/ 541132 w 670355"/>
              <a:gd name="connsiteY17-3564" fmla="*/ 371312 h 1292745"/>
              <a:gd name="connsiteX18-3565" fmla="*/ 548605 w 670355"/>
              <a:gd name="connsiteY18-3566" fmla="*/ 381933 h 1292745"/>
              <a:gd name="connsiteX19-3567" fmla="*/ 563590 w 670355"/>
              <a:gd name="connsiteY19-3568" fmla="*/ 404454 h 1292745"/>
              <a:gd name="connsiteX20-3569" fmla="*/ 563590 w 670355"/>
              <a:gd name="connsiteY20-3570" fmla="*/ 423222 h 1292745"/>
              <a:gd name="connsiteX21-3571" fmla="*/ 567336 w 670355"/>
              <a:gd name="connsiteY21-3572" fmla="*/ 438236 h 1292745"/>
              <a:gd name="connsiteX22-3573" fmla="*/ 563590 w 670355"/>
              <a:gd name="connsiteY22-3574" fmla="*/ 460757 h 1292745"/>
              <a:gd name="connsiteX23-3575" fmla="*/ 529874 w 670355"/>
              <a:gd name="connsiteY23-3576" fmla="*/ 475771 h 1292745"/>
              <a:gd name="connsiteX24-3577" fmla="*/ 552351 w 670355"/>
              <a:gd name="connsiteY24-3578" fmla="*/ 498292 h 1292745"/>
              <a:gd name="connsiteX25-3579" fmla="*/ 593559 w 670355"/>
              <a:gd name="connsiteY25-3580" fmla="*/ 498292 h 1292745"/>
              <a:gd name="connsiteX26-3581" fmla="*/ 597305 w 670355"/>
              <a:gd name="connsiteY26-3582" fmla="*/ 513306 h 1292745"/>
              <a:gd name="connsiteX27-3583" fmla="*/ 578575 w 670355"/>
              <a:gd name="connsiteY27-3584" fmla="*/ 558348 h 1292745"/>
              <a:gd name="connsiteX28-3585" fmla="*/ 515617 w 670355"/>
              <a:gd name="connsiteY28-3586" fmla="*/ 594592 h 1292745"/>
              <a:gd name="connsiteX29-3587" fmla="*/ 513584 w 670355"/>
              <a:gd name="connsiteY29-3588" fmla="*/ 688147 h 1292745"/>
              <a:gd name="connsiteX30-3589" fmla="*/ 616036 w 670355"/>
              <a:gd name="connsiteY30-3590" fmla="*/ 787311 h 1292745"/>
              <a:gd name="connsiteX31-3591" fmla="*/ 638513 w 670355"/>
              <a:gd name="connsiteY31-3592" fmla="*/ 817339 h 1292745"/>
              <a:gd name="connsiteX32-3593" fmla="*/ 664736 w 670355"/>
              <a:gd name="connsiteY32-3594" fmla="*/ 869888 h 1292745"/>
              <a:gd name="connsiteX33-3595" fmla="*/ 660990 w 670355"/>
              <a:gd name="connsiteY33-3596" fmla="*/ 971232 h 1292745"/>
              <a:gd name="connsiteX34-3597" fmla="*/ 612290 w 670355"/>
              <a:gd name="connsiteY34-3598" fmla="*/ 1215210 h 1292745"/>
              <a:gd name="connsiteX35-3599" fmla="*/ 660990 w 670355"/>
              <a:gd name="connsiteY35-3600" fmla="*/ 1256498 h 1292745"/>
              <a:gd name="connsiteX36-3601" fmla="*/ 522382 w 670355"/>
              <a:gd name="connsiteY36-3602" fmla="*/ 1264005 h 1292745"/>
              <a:gd name="connsiteX37-3603" fmla="*/ 503651 w 670355"/>
              <a:gd name="connsiteY37-3604" fmla="*/ 1241484 h 1292745"/>
              <a:gd name="connsiteX38-3605" fmla="*/ 499905 w 670355"/>
              <a:gd name="connsiteY38-3606" fmla="*/ 1192689 h 1292745"/>
              <a:gd name="connsiteX39-3607" fmla="*/ 507397 w 670355"/>
              <a:gd name="connsiteY39-3608" fmla="*/ 1143893 h 1292745"/>
              <a:gd name="connsiteX40-3609" fmla="*/ 526128 w 670355"/>
              <a:gd name="connsiteY40-3610" fmla="*/ 1076330 h 1292745"/>
              <a:gd name="connsiteX41-3611" fmla="*/ 541113 w 670355"/>
              <a:gd name="connsiteY41-3612" fmla="*/ 1012521 h 1292745"/>
              <a:gd name="connsiteX42-3613" fmla="*/ 522382 w 670355"/>
              <a:gd name="connsiteY42-3614" fmla="*/ 937451 h 1292745"/>
              <a:gd name="connsiteX43-3615" fmla="*/ 541113 w 670355"/>
              <a:gd name="connsiteY43-3616" fmla="*/ 918684 h 1292745"/>
              <a:gd name="connsiteX44-3617" fmla="*/ 529874 w 670355"/>
              <a:gd name="connsiteY44-3618" fmla="*/ 918684 h 1292745"/>
              <a:gd name="connsiteX45-3619" fmla="*/ 492413 w 670355"/>
              <a:gd name="connsiteY45-3620" fmla="*/ 899916 h 1292745"/>
              <a:gd name="connsiteX46-3621" fmla="*/ 458697 w 670355"/>
              <a:gd name="connsiteY46-3622" fmla="*/ 873642 h 1292745"/>
              <a:gd name="connsiteX47-3623" fmla="*/ 409997 w 670355"/>
              <a:gd name="connsiteY47-3624" fmla="*/ 843614 h 1292745"/>
              <a:gd name="connsiteX48-3625" fmla="*/ 395012 w 670355"/>
              <a:gd name="connsiteY48-3626" fmla="*/ 888656 h 1292745"/>
              <a:gd name="connsiteX49-3627" fmla="*/ 380028 w 670355"/>
              <a:gd name="connsiteY49-3628" fmla="*/ 933698 h 1292745"/>
              <a:gd name="connsiteX50-3629" fmla="*/ 350058 w 670355"/>
              <a:gd name="connsiteY50-3630" fmla="*/ 1016274 h 1292745"/>
              <a:gd name="connsiteX51-3631" fmla="*/ 316343 w 670355"/>
              <a:gd name="connsiteY51-3632" fmla="*/ 1095098 h 1292745"/>
              <a:gd name="connsiteX52-3633" fmla="*/ 297612 w 670355"/>
              <a:gd name="connsiteY52-3634" fmla="*/ 1128879 h 1292745"/>
              <a:gd name="connsiteX53-3635" fmla="*/ 275135 w 670355"/>
              <a:gd name="connsiteY53-3636" fmla="*/ 1158907 h 1292745"/>
              <a:gd name="connsiteX54-3637" fmla="*/ 245166 w 670355"/>
              <a:gd name="connsiteY54-3638" fmla="*/ 1181428 h 1292745"/>
              <a:gd name="connsiteX55-3639" fmla="*/ 211450 w 670355"/>
              <a:gd name="connsiteY55-3640" fmla="*/ 1203949 h 1292745"/>
              <a:gd name="connsiteX56-3641" fmla="*/ 170243 w 670355"/>
              <a:gd name="connsiteY56-3642" fmla="*/ 1226470 h 1292745"/>
              <a:gd name="connsiteX57-3643" fmla="*/ 117796 w 670355"/>
              <a:gd name="connsiteY57-3644" fmla="*/ 1245238 h 1292745"/>
              <a:gd name="connsiteX58-3645" fmla="*/ 125289 w 670355"/>
              <a:gd name="connsiteY58-3646" fmla="*/ 1271512 h 1292745"/>
              <a:gd name="connsiteX59-3647" fmla="*/ 99065 w 670355"/>
              <a:gd name="connsiteY59-3648" fmla="*/ 1290280 h 1292745"/>
              <a:gd name="connsiteX60-3649" fmla="*/ 61604 w 670355"/>
              <a:gd name="connsiteY60-3650" fmla="*/ 1286526 h 1292745"/>
              <a:gd name="connsiteX61-3651" fmla="*/ 39127 w 670355"/>
              <a:gd name="connsiteY61-3652" fmla="*/ 1267759 h 1292745"/>
              <a:gd name="connsiteX62-3653" fmla="*/ 27888 w 670355"/>
              <a:gd name="connsiteY62-3654" fmla="*/ 1237731 h 1292745"/>
              <a:gd name="connsiteX63-3655" fmla="*/ 1665 w 670355"/>
              <a:gd name="connsiteY63-3656" fmla="*/ 1222717 h 1292745"/>
              <a:gd name="connsiteX64-3657" fmla="*/ 1665 w 670355"/>
              <a:gd name="connsiteY64-3658" fmla="*/ 1147647 h 1292745"/>
              <a:gd name="connsiteX65-3659" fmla="*/ 27888 w 670355"/>
              <a:gd name="connsiteY65-3660" fmla="*/ 1098851 h 1292745"/>
              <a:gd name="connsiteX66-3661" fmla="*/ 46619 w 670355"/>
              <a:gd name="connsiteY66-3662" fmla="*/ 1091344 h 1292745"/>
              <a:gd name="connsiteX67-3663" fmla="*/ 140273 w 670355"/>
              <a:gd name="connsiteY67-3664" fmla="*/ 1050056 h 1292745"/>
              <a:gd name="connsiteX68-3665" fmla="*/ 215197 w 670355"/>
              <a:gd name="connsiteY68-3666" fmla="*/ 1005014 h 1292745"/>
              <a:gd name="connsiteX69-3667" fmla="*/ 218943 w 670355"/>
              <a:gd name="connsiteY69-3668" fmla="*/ 918684 h 1292745"/>
              <a:gd name="connsiteX70-3669" fmla="*/ 230181 w 670355"/>
              <a:gd name="connsiteY70-3670" fmla="*/ 824846 h 1292745"/>
              <a:gd name="connsiteX71-3671" fmla="*/ 228149 w 670355"/>
              <a:gd name="connsiteY71-3672" fmla="*/ 745296 h 1292745"/>
              <a:gd name="connsiteX72-3673" fmla="*/ 227231 w 670355"/>
              <a:gd name="connsiteY72-3674" fmla="*/ 661400 h 1292745"/>
              <a:gd name="connsiteX73-3675" fmla="*/ 185227 w 670355"/>
              <a:gd name="connsiteY73-3676" fmla="*/ 663446 h 1292745"/>
              <a:gd name="connsiteX74-3677" fmla="*/ 162750 w 670355"/>
              <a:gd name="connsiteY74-3678" fmla="*/ 607143 h 1292745"/>
              <a:gd name="connsiteX75-3679" fmla="*/ 144019 w 670355"/>
              <a:gd name="connsiteY75-3680" fmla="*/ 505799 h 1292745"/>
              <a:gd name="connsiteX76-3681" fmla="*/ 125289 w 670355"/>
              <a:gd name="connsiteY76-3682" fmla="*/ 400701 h 1292745"/>
              <a:gd name="connsiteX77-3683" fmla="*/ 147766 w 670355"/>
              <a:gd name="connsiteY77-3684" fmla="*/ 318124 h 1292745"/>
              <a:gd name="connsiteX78-3685" fmla="*/ 205991 w 670355"/>
              <a:gd name="connsiteY78-3686" fmla="*/ 267593 h 1292745"/>
              <a:gd name="connsiteX79-3687" fmla="*/ 241420 w 670355"/>
              <a:gd name="connsiteY79-3688" fmla="*/ 205519 h 1292745"/>
              <a:gd name="connsiteX80-3689" fmla="*/ 252658 w 670355"/>
              <a:gd name="connsiteY80-3690" fmla="*/ 190505 h 1292745"/>
              <a:gd name="connsiteX81-3691" fmla="*/ 264942 w 670355"/>
              <a:gd name="connsiteY81-3692" fmla="*/ 57034 h 1292745"/>
              <a:gd name="connsiteX82-3693" fmla="*/ 318406 w 670355"/>
              <a:gd name="connsiteY82-3694" fmla="*/ 2830 h 1292745"/>
              <a:gd name="connsiteX83-3695" fmla="*/ 371599 w 670355"/>
              <a:gd name="connsiteY83-3696" fmla="*/ 1423 h 1292745"/>
              <a:gd name="connsiteX0-3697" fmla="*/ 371599 w 670355"/>
              <a:gd name="connsiteY0-3698" fmla="*/ 1423 h 1292745"/>
              <a:gd name="connsiteX1-3699" fmla="*/ 402505 w 670355"/>
              <a:gd name="connsiteY1-3700" fmla="*/ 14091 h 1292745"/>
              <a:gd name="connsiteX2-3701" fmla="*/ 437934 w 670355"/>
              <a:gd name="connsiteY2-3702" fmla="*/ 62886 h 1292745"/>
              <a:gd name="connsiteX3-3703" fmla="*/ 439966 w 670355"/>
              <a:gd name="connsiteY3-3704" fmla="*/ 126696 h 1292745"/>
              <a:gd name="connsiteX4-3705" fmla="*/ 437236 w 670355"/>
              <a:gd name="connsiteY4-3706" fmla="*/ 156724 h 1292745"/>
              <a:gd name="connsiteX5-3707" fmla="*/ 417489 w 670355"/>
              <a:gd name="connsiteY5-3708" fmla="*/ 216780 h 1292745"/>
              <a:gd name="connsiteX6-3709" fmla="*/ 402505 w 670355"/>
              <a:gd name="connsiteY6-3710" fmla="*/ 277562 h 1292745"/>
              <a:gd name="connsiteX7-3711" fmla="*/ 441650 w 670355"/>
              <a:gd name="connsiteY7-3712" fmla="*/ 348152 h 1292745"/>
              <a:gd name="connsiteX8-3713" fmla="*/ 458697 w 670355"/>
              <a:gd name="connsiteY8-3714" fmla="*/ 430729 h 1292745"/>
              <a:gd name="connsiteX9-3715" fmla="*/ 466190 w 670355"/>
              <a:gd name="connsiteY9-3716" fmla="*/ 430729 h 1292745"/>
              <a:gd name="connsiteX10-3717" fmla="*/ 481174 w 670355"/>
              <a:gd name="connsiteY10-3718" fmla="*/ 415715 h 1292745"/>
              <a:gd name="connsiteX11-3719" fmla="*/ 496159 w 670355"/>
              <a:gd name="connsiteY11-3720" fmla="*/ 370673 h 1292745"/>
              <a:gd name="connsiteX12-3721" fmla="*/ 507397 w 670355"/>
              <a:gd name="connsiteY12-3722" fmla="*/ 374426 h 1292745"/>
              <a:gd name="connsiteX13-3723" fmla="*/ 507397 w 670355"/>
              <a:gd name="connsiteY13-3724" fmla="*/ 366919 h 1292745"/>
              <a:gd name="connsiteX14-3725" fmla="*/ 511144 w 670355"/>
              <a:gd name="connsiteY14-3726" fmla="*/ 370673 h 1292745"/>
              <a:gd name="connsiteX15-3727" fmla="*/ 511144 w 670355"/>
              <a:gd name="connsiteY15-3728" fmla="*/ 363166 h 1292745"/>
              <a:gd name="connsiteX16-3729" fmla="*/ 525564 w 670355"/>
              <a:gd name="connsiteY16-3730" fmla="*/ 369896 h 1292745"/>
              <a:gd name="connsiteX17-3731" fmla="*/ 541132 w 670355"/>
              <a:gd name="connsiteY17-3732" fmla="*/ 371312 h 1292745"/>
              <a:gd name="connsiteX18-3733" fmla="*/ 548605 w 670355"/>
              <a:gd name="connsiteY18-3734" fmla="*/ 381933 h 1292745"/>
              <a:gd name="connsiteX19-3735" fmla="*/ 563590 w 670355"/>
              <a:gd name="connsiteY19-3736" fmla="*/ 404454 h 1292745"/>
              <a:gd name="connsiteX20-3737" fmla="*/ 563590 w 670355"/>
              <a:gd name="connsiteY20-3738" fmla="*/ 423222 h 1292745"/>
              <a:gd name="connsiteX21-3739" fmla="*/ 567336 w 670355"/>
              <a:gd name="connsiteY21-3740" fmla="*/ 438236 h 1292745"/>
              <a:gd name="connsiteX22-3741" fmla="*/ 563590 w 670355"/>
              <a:gd name="connsiteY22-3742" fmla="*/ 460757 h 1292745"/>
              <a:gd name="connsiteX23-3743" fmla="*/ 529874 w 670355"/>
              <a:gd name="connsiteY23-3744" fmla="*/ 475771 h 1292745"/>
              <a:gd name="connsiteX24-3745" fmla="*/ 552351 w 670355"/>
              <a:gd name="connsiteY24-3746" fmla="*/ 498292 h 1292745"/>
              <a:gd name="connsiteX25-3747" fmla="*/ 593559 w 670355"/>
              <a:gd name="connsiteY25-3748" fmla="*/ 498292 h 1292745"/>
              <a:gd name="connsiteX26-3749" fmla="*/ 597305 w 670355"/>
              <a:gd name="connsiteY26-3750" fmla="*/ 513306 h 1292745"/>
              <a:gd name="connsiteX27-3751" fmla="*/ 578575 w 670355"/>
              <a:gd name="connsiteY27-3752" fmla="*/ 558348 h 1292745"/>
              <a:gd name="connsiteX28-3753" fmla="*/ 515617 w 670355"/>
              <a:gd name="connsiteY28-3754" fmla="*/ 594592 h 1292745"/>
              <a:gd name="connsiteX29-3755" fmla="*/ 513584 w 670355"/>
              <a:gd name="connsiteY29-3756" fmla="*/ 688147 h 1292745"/>
              <a:gd name="connsiteX30-3757" fmla="*/ 616036 w 670355"/>
              <a:gd name="connsiteY30-3758" fmla="*/ 787311 h 1292745"/>
              <a:gd name="connsiteX31-3759" fmla="*/ 638513 w 670355"/>
              <a:gd name="connsiteY31-3760" fmla="*/ 817339 h 1292745"/>
              <a:gd name="connsiteX32-3761" fmla="*/ 664736 w 670355"/>
              <a:gd name="connsiteY32-3762" fmla="*/ 869888 h 1292745"/>
              <a:gd name="connsiteX33-3763" fmla="*/ 660990 w 670355"/>
              <a:gd name="connsiteY33-3764" fmla="*/ 971232 h 1292745"/>
              <a:gd name="connsiteX34-3765" fmla="*/ 612290 w 670355"/>
              <a:gd name="connsiteY34-3766" fmla="*/ 1215210 h 1292745"/>
              <a:gd name="connsiteX35-3767" fmla="*/ 660990 w 670355"/>
              <a:gd name="connsiteY35-3768" fmla="*/ 1256498 h 1292745"/>
              <a:gd name="connsiteX36-3769" fmla="*/ 522382 w 670355"/>
              <a:gd name="connsiteY36-3770" fmla="*/ 1264005 h 1292745"/>
              <a:gd name="connsiteX37-3771" fmla="*/ 503651 w 670355"/>
              <a:gd name="connsiteY37-3772" fmla="*/ 1241484 h 1292745"/>
              <a:gd name="connsiteX38-3773" fmla="*/ 499905 w 670355"/>
              <a:gd name="connsiteY38-3774" fmla="*/ 1192689 h 1292745"/>
              <a:gd name="connsiteX39-3775" fmla="*/ 507397 w 670355"/>
              <a:gd name="connsiteY39-3776" fmla="*/ 1143893 h 1292745"/>
              <a:gd name="connsiteX40-3777" fmla="*/ 526128 w 670355"/>
              <a:gd name="connsiteY40-3778" fmla="*/ 1076330 h 1292745"/>
              <a:gd name="connsiteX41-3779" fmla="*/ 541113 w 670355"/>
              <a:gd name="connsiteY41-3780" fmla="*/ 1012521 h 1292745"/>
              <a:gd name="connsiteX42-3781" fmla="*/ 522382 w 670355"/>
              <a:gd name="connsiteY42-3782" fmla="*/ 937451 h 1292745"/>
              <a:gd name="connsiteX43-3783" fmla="*/ 541113 w 670355"/>
              <a:gd name="connsiteY43-3784" fmla="*/ 918684 h 1292745"/>
              <a:gd name="connsiteX44-3785" fmla="*/ 529874 w 670355"/>
              <a:gd name="connsiteY44-3786" fmla="*/ 918684 h 1292745"/>
              <a:gd name="connsiteX45-3787" fmla="*/ 492413 w 670355"/>
              <a:gd name="connsiteY45-3788" fmla="*/ 899916 h 1292745"/>
              <a:gd name="connsiteX46-3789" fmla="*/ 458697 w 670355"/>
              <a:gd name="connsiteY46-3790" fmla="*/ 873642 h 1292745"/>
              <a:gd name="connsiteX47-3791" fmla="*/ 409997 w 670355"/>
              <a:gd name="connsiteY47-3792" fmla="*/ 843614 h 1292745"/>
              <a:gd name="connsiteX48-3793" fmla="*/ 395012 w 670355"/>
              <a:gd name="connsiteY48-3794" fmla="*/ 888656 h 1292745"/>
              <a:gd name="connsiteX49-3795" fmla="*/ 380028 w 670355"/>
              <a:gd name="connsiteY49-3796" fmla="*/ 933698 h 1292745"/>
              <a:gd name="connsiteX50-3797" fmla="*/ 350058 w 670355"/>
              <a:gd name="connsiteY50-3798" fmla="*/ 1016274 h 1292745"/>
              <a:gd name="connsiteX51-3799" fmla="*/ 316343 w 670355"/>
              <a:gd name="connsiteY51-3800" fmla="*/ 1095098 h 1292745"/>
              <a:gd name="connsiteX52-3801" fmla="*/ 297612 w 670355"/>
              <a:gd name="connsiteY52-3802" fmla="*/ 1128879 h 1292745"/>
              <a:gd name="connsiteX53-3803" fmla="*/ 275135 w 670355"/>
              <a:gd name="connsiteY53-3804" fmla="*/ 1158907 h 1292745"/>
              <a:gd name="connsiteX54-3805" fmla="*/ 245166 w 670355"/>
              <a:gd name="connsiteY54-3806" fmla="*/ 1181428 h 1292745"/>
              <a:gd name="connsiteX55-3807" fmla="*/ 211450 w 670355"/>
              <a:gd name="connsiteY55-3808" fmla="*/ 1203949 h 1292745"/>
              <a:gd name="connsiteX56-3809" fmla="*/ 170243 w 670355"/>
              <a:gd name="connsiteY56-3810" fmla="*/ 1226470 h 1292745"/>
              <a:gd name="connsiteX57-3811" fmla="*/ 117796 w 670355"/>
              <a:gd name="connsiteY57-3812" fmla="*/ 1245238 h 1292745"/>
              <a:gd name="connsiteX58-3813" fmla="*/ 125289 w 670355"/>
              <a:gd name="connsiteY58-3814" fmla="*/ 1271512 h 1292745"/>
              <a:gd name="connsiteX59-3815" fmla="*/ 99065 w 670355"/>
              <a:gd name="connsiteY59-3816" fmla="*/ 1290280 h 1292745"/>
              <a:gd name="connsiteX60-3817" fmla="*/ 61604 w 670355"/>
              <a:gd name="connsiteY60-3818" fmla="*/ 1286526 h 1292745"/>
              <a:gd name="connsiteX61-3819" fmla="*/ 39127 w 670355"/>
              <a:gd name="connsiteY61-3820" fmla="*/ 1267759 h 1292745"/>
              <a:gd name="connsiteX62-3821" fmla="*/ 27888 w 670355"/>
              <a:gd name="connsiteY62-3822" fmla="*/ 1237731 h 1292745"/>
              <a:gd name="connsiteX63-3823" fmla="*/ 1665 w 670355"/>
              <a:gd name="connsiteY63-3824" fmla="*/ 1222717 h 1292745"/>
              <a:gd name="connsiteX64-3825" fmla="*/ 1665 w 670355"/>
              <a:gd name="connsiteY64-3826" fmla="*/ 1147647 h 1292745"/>
              <a:gd name="connsiteX65-3827" fmla="*/ 27888 w 670355"/>
              <a:gd name="connsiteY65-3828" fmla="*/ 1098851 h 1292745"/>
              <a:gd name="connsiteX66-3829" fmla="*/ 46619 w 670355"/>
              <a:gd name="connsiteY66-3830" fmla="*/ 1091344 h 1292745"/>
              <a:gd name="connsiteX67-3831" fmla="*/ 140273 w 670355"/>
              <a:gd name="connsiteY67-3832" fmla="*/ 1050056 h 1292745"/>
              <a:gd name="connsiteX68-3833" fmla="*/ 215197 w 670355"/>
              <a:gd name="connsiteY68-3834" fmla="*/ 1005014 h 1292745"/>
              <a:gd name="connsiteX69-3835" fmla="*/ 218943 w 670355"/>
              <a:gd name="connsiteY69-3836" fmla="*/ 918684 h 1292745"/>
              <a:gd name="connsiteX70-3837" fmla="*/ 230181 w 670355"/>
              <a:gd name="connsiteY70-3838" fmla="*/ 824846 h 1292745"/>
              <a:gd name="connsiteX71-3839" fmla="*/ 228149 w 670355"/>
              <a:gd name="connsiteY71-3840" fmla="*/ 745296 h 1292745"/>
              <a:gd name="connsiteX72-3841" fmla="*/ 227231 w 670355"/>
              <a:gd name="connsiteY72-3842" fmla="*/ 661400 h 1292745"/>
              <a:gd name="connsiteX73-3843" fmla="*/ 185227 w 670355"/>
              <a:gd name="connsiteY73-3844" fmla="*/ 663446 h 1292745"/>
              <a:gd name="connsiteX74-3845" fmla="*/ 162750 w 670355"/>
              <a:gd name="connsiteY74-3846" fmla="*/ 607143 h 1292745"/>
              <a:gd name="connsiteX75-3847" fmla="*/ 144019 w 670355"/>
              <a:gd name="connsiteY75-3848" fmla="*/ 505799 h 1292745"/>
              <a:gd name="connsiteX76-3849" fmla="*/ 125289 w 670355"/>
              <a:gd name="connsiteY76-3850" fmla="*/ 400701 h 1292745"/>
              <a:gd name="connsiteX77-3851" fmla="*/ 147766 w 670355"/>
              <a:gd name="connsiteY77-3852" fmla="*/ 318124 h 1292745"/>
              <a:gd name="connsiteX78-3853" fmla="*/ 205991 w 670355"/>
              <a:gd name="connsiteY78-3854" fmla="*/ 267593 h 1292745"/>
              <a:gd name="connsiteX79-3855" fmla="*/ 250945 w 670355"/>
              <a:gd name="connsiteY79-3856" fmla="*/ 222187 h 1292745"/>
              <a:gd name="connsiteX80-3857" fmla="*/ 252658 w 670355"/>
              <a:gd name="connsiteY80-3858" fmla="*/ 190505 h 1292745"/>
              <a:gd name="connsiteX81-3859" fmla="*/ 264942 w 670355"/>
              <a:gd name="connsiteY81-3860" fmla="*/ 57034 h 1292745"/>
              <a:gd name="connsiteX82-3861" fmla="*/ 318406 w 670355"/>
              <a:gd name="connsiteY82-3862" fmla="*/ 2830 h 1292745"/>
              <a:gd name="connsiteX83-3863" fmla="*/ 371599 w 670355"/>
              <a:gd name="connsiteY83-3864" fmla="*/ 1423 h 1292745"/>
              <a:gd name="connsiteX0-3865" fmla="*/ 371599 w 670355"/>
              <a:gd name="connsiteY0-3866" fmla="*/ 1423 h 1292745"/>
              <a:gd name="connsiteX1-3867" fmla="*/ 402505 w 670355"/>
              <a:gd name="connsiteY1-3868" fmla="*/ 14091 h 1292745"/>
              <a:gd name="connsiteX2-3869" fmla="*/ 437934 w 670355"/>
              <a:gd name="connsiteY2-3870" fmla="*/ 62886 h 1292745"/>
              <a:gd name="connsiteX3-3871" fmla="*/ 439966 w 670355"/>
              <a:gd name="connsiteY3-3872" fmla="*/ 126696 h 1292745"/>
              <a:gd name="connsiteX4-3873" fmla="*/ 437236 w 670355"/>
              <a:gd name="connsiteY4-3874" fmla="*/ 156724 h 1292745"/>
              <a:gd name="connsiteX5-3875" fmla="*/ 417489 w 670355"/>
              <a:gd name="connsiteY5-3876" fmla="*/ 216780 h 1292745"/>
              <a:gd name="connsiteX6-3877" fmla="*/ 402505 w 670355"/>
              <a:gd name="connsiteY6-3878" fmla="*/ 277562 h 1292745"/>
              <a:gd name="connsiteX7-3879" fmla="*/ 441650 w 670355"/>
              <a:gd name="connsiteY7-3880" fmla="*/ 348152 h 1292745"/>
              <a:gd name="connsiteX8-3881" fmla="*/ 458697 w 670355"/>
              <a:gd name="connsiteY8-3882" fmla="*/ 430729 h 1292745"/>
              <a:gd name="connsiteX9-3883" fmla="*/ 466190 w 670355"/>
              <a:gd name="connsiteY9-3884" fmla="*/ 430729 h 1292745"/>
              <a:gd name="connsiteX10-3885" fmla="*/ 481174 w 670355"/>
              <a:gd name="connsiteY10-3886" fmla="*/ 415715 h 1292745"/>
              <a:gd name="connsiteX11-3887" fmla="*/ 496159 w 670355"/>
              <a:gd name="connsiteY11-3888" fmla="*/ 370673 h 1292745"/>
              <a:gd name="connsiteX12-3889" fmla="*/ 507397 w 670355"/>
              <a:gd name="connsiteY12-3890" fmla="*/ 374426 h 1292745"/>
              <a:gd name="connsiteX13-3891" fmla="*/ 507397 w 670355"/>
              <a:gd name="connsiteY13-3892" fmla="*/ 366919 h 1292745"/>
              <a:gd name="connsiteX14-3893" fmla="*/ 511144 w 670355"/>
              <a:gd name="connsiteY14-3894" fmla="*/ 370673 h 1292745"/>
              <a:gd name="connsiteX15-3895" fmla="*/ 511144 w 670355"/>
              <a:gd name="connsiteY15-3896" fmla="*/ 363166 h 1292745"/>
              <a:gd name="connsiteX16-3897" fmla="*/ 525564 w 670355"/>
              <a:gd name="connsiteY16-3898" fmla="*/ 369896 h 1292745"/>
              <a:gd name="connsiteX17-3899" fmla="*/ 541132 w 670355"/>
              <a:gd name="connsiteY17-3900" fmla="*/ 371312 h 1292745"/>
              <a:gd name="connsiteX18-3901" fmla="*/ 548605 w 670355"/>
              <a:gd name="connsiteY18-3902" fmla="*/ 381933 h 1292745"/>
              <a:gd name="connsiteX19-3903" fmla="*/ 563590 w 670355"/>
              <a:gd name="connsiteY19-3904" fmla="*/ 404454 h 1292745"/>
              <a:gd name="connsiteX20-3905" fmla="*/ 563590 w 670355"/>
              <a:gd name="connsiteY20-3906" fmla="*/ 423222 h 1292745"/>
              <a:gd name="connsiteX21-3907" fmla="*/ 567336 w 670355"/>
              <a:gd name="connsiteY21-3908" fmla="*/ 438236 h 1292745"/>
              <a:gd name="connsiteX22-3909" fmla="*/ 563590 w 670355"/>
              <a:gd name="connsiteY22-3910" fmla="*/ 460757 h 1292745"/>
              <a:gd name="connsiteX23-3911" fmla="*/ 529874 w 670355"/>
              <a:gd name="connsiteY23-3912" fmla="*/ 475771 h 1292745"/>
              <a:gd name="connsiteX24-3913" fmla="*/ 552351 w 670355"/>
              <a:gd name="connsiteY24-3914" fmla="*/ 498292 h 1292745"/>
              <a:gd name="connsiteX25-3915" fmla="*/ 593559 w 670355"/>
              <a:gd name="connsiteY25-3916" fmla="*/ 498292 h 1292745"/>
              <a:gd name="connsiteX26-3917" fmla="*/ 597305 w 670355"/>
              <a:gd name="connsiteY26-3918" fmla="*/ 513306 h 1292745"/>
              <a:gd name="connsiteX27-3919" fmla="*/ 578575 w 670355"/>
              <a:gd name="connsiteY27-3920" fmla="*/ 558348 h 1292745"/>
              <a:gd name="connsiteX28-3921" fmla="*/ 515617 w 670355"/>
              <a:gd name="connsiteY28-3922" fmla="*/ 594592 h 1292745"/>
              <a:gd name="connsiteX29-3923" fmla="*/ 496915 w 670355"/>
              <a:gd name="connsiteY29-3924" fmla="*/ 681003 h 1292745"/>
              <a:gd name="connsiteX30-3925" fmla="*/ 616036 w 670355"/>
              <a:gd name="connsiteY30-3926" fmla="*/ 787311 h 1292745"/>
              <a:gd name="connsiteX31-3927" fmla="*/ 638513 w 670355"/>
              <a:gd name="connsiteY31-3928" fmla="*/ 817339 h 1292745"/>
              <a:gd name="connsiteX32-3929" fmla="*/ 664736 w 670355"/>
              <a:gd name="connsiteY32-3930" fmla="*/ 869888 h 1292745"/>
              <a:gd name="connsiteX33-3931" fmla="*/ 660990 w 670355"/>
              <a:gd name="connsiteY33-3932" fmla="*/ 971232 h 1292745"/>
              <a:gd name="connsiteX34-3933" fmla="*/ 612290 w 670355"/>
              <a:gd name="connsiteY34-3934" fmla="*/ 1215210 h 1292745"/>
              <a:gd name="connsiteX35-3935" fmla="*/ 660990 w 670355"/>
              <a:gd name="connsiteY35-3936" fmla="*/ 1256498 h 1292745"/>
              <a:gd name="connsiteX36-3937" fmla="*/ 522382 w 670355"/>
              <a:gd name="connsiteY36-3938" fmla="*/ 1264005 h 1292745"/>
              <a:gd name="connsiteX37-3939" fmla="*/ 503651 w 670355"/>
              <a:gd name="connsiteY37-3940" fmla="*/ 1241484 h 1292745"/>
              <a:gd name="connsiteX38-3941" fmla="*/ 499905 w 670355"/>
              <a:gd name="connsiteY38-3942" fmla="*/ 1192689 h 1292745"/>
              <a:gd name="connsiteX39-3943" fmla="*/ 507397 w 670355"/>
              <a:gd name="connsiteY39-3944" fmla="*/ 1143893 h 1292745"/>
              <a:gd name="connsiteX40-3945" fmla="*/ 526128 w 670355"/>
              <a:gd name="connsiteY40-3946" fmla="*/ 1076330 h 1292745"/>
              <a:gd name="connsiteX41-3947" fmla="*/ 541113 w 670355"/>
              <a:gd name="connsiteY41-3948" fmla="*/ 1012521 h 1292745"/>
              <a:gd name="connsiteX42-3949" fmla="*/ 522382 w 670355"/>
              <a:gd name="connsiteY42-3950" fmla="*/ 937451 h 1292745"/>
              <a:gd name="connsiteX43-3951" fmla="*/ 541113 w 670355"/>
              <a:gd name="connsiteY43-3952" fmla="*/ 918684 h 1292745"/>
              <a:gd name="connsiteX44-3953" fmla="*/ 529874 w 670355"/>
              <a:gd name="connsiteY44-3954" fmla="*/ 918684 h 1292745"/>
              <a:gd name="connsiteX45-3955" fmla="*/ 492413 w 670355"/>
              <a:gd name="connsiteY45-3956" fmla="*/ 899916 h 1292745"/>
              <a:gd name="connsiteX46-3957" fmla="*/ 458697 w 670355"/>
              <a:gd name="connsiteY46-3958" fmla="*/ 873642 h 1292745"/>
              <a:gd name="connsiteX47-3959" fmla="*/ 409997 w 670355"/>
              <a:gd name="connsiteY47-3960" fmla="*/ 843614 h 1292745"/>
              <a:gd name="connsiteX48-3961" fmla="*/ 395012 w 670355"/>
              <a:gd name="connsiteY48-3962" fmla="*/ 888656 h 1292745"/>
              <a:gd name="connsiteX49-3963" fmla="*/ 380028 w 670355"/>
              <a:gd name="connsiteY49-3964" fmla="*/ 933698 h 1292745"/>
              <a:gd name="connsiteX50-3965" fmla="*/ 350058 w 670355"/>
              <a:gd name="connsiteY50-3966" fmla="*/ 1016274 h 1292745"/>
              <a:gd name="connsiteX51-3967" fmla="*/ 316343 w 670355"/>
              <a:gd name="connsiteY51-3968" fmla="*/ 1095098 h 1292745"/>
              <a:gd name="connsiteX52-3969" fmla="*/ 297612 w 670355"/>
              <a:gd name="connsiteY52-3970" fmla="*/ 1128879 h 1292745"/>
              <a:gd name="connsiteX53-3971" fmla="*/ 275135 w 670355"/>
              <a:gd name="connsiteY53-3972" fmla="*/ 1158907 h 1292745"/>
              <a:gd name="connsiteX54-3973" fmla="*/ 245166 w 670355"/>
              <a:gd name="connsiteY54-3974" fmla="*/ 1181428 h 1292745"/>
              <a:gd name="connsiteX55-3975" fmla="*/ 211450 w 670355"/>
              <a:gd name="connsiteY55-3976" fmla="*/ 1203949 h 1292745"/>
              <a:gd name="connsiteX56-3977" fmla="*/ 170243 w 670355"/>
              <a:gd name="connsiteY56-3978" fmla="*/ 1226470 h 1292745"/>
              <a:gd name="connsiteX57-3979" fmla="*/ 117796 w 670355"/>
              <a:gd name="connsiteY57-3980" fmla="*/ 1245238 h 1292745"/>
              <a:gd name="connsiteX58-3981" fmla="*/ 125289 w 670355"/>
              <a:gd name="connsiteY58-3982" fmla="*/ 1271512 h 1292745"/>
              <a:gd name="connsiteX59-3983" fmla="*/ 99065 w 670355"/>
              <a:gd name="connsiteY59-3984" fmla="*/ 1290280 h 1292745"/>
              <a:gd name="connsiteX60-3985" fmla="*/ 61604 w 670355"/>
              <a:gd name="connsiteY60-3986" fmla="*/ 1286526 h 1292745"/>
              <a:gd name="connsiteX61-3987" fmla="*/ 39127 w 670355"/>
              <a:gd name="connsiteY61-3988" fmla="*/ 1267759 h 1292745"/>
              <a:gd name="connsiteX62-3989" fmla="*/ 27888 w 670355"/>
              <a:gd name="connsiteY62-3990" fmla="*/ 1237731 h 1292745"/>
              <a:gd name="connsiteX63-3991" fmla="*/ 1665 w 670355"/>
              <a:gd name="connsiteY63-3992" fmla="*/ 1222717 h 1292745"/>
              <a:gd name="connsiteX64-3993" fmla="*/ 1665 w 670355"/>
              <a:gd name="connsiteY64-3994" fmla="*/ 1147647 h 1292745"/>
              <a:gd name="connsiteX65-3995" fmla="*/ 27888 w 670355"/>
              <a:gd name="connsiteY65-3996" fmla="*/ 1098851 h 1292745"/>
              <a:gd name="connsiteX66-3997" fmla="*/ 46619 w 670355"/>
              <a:gd name="connsiteY66-3998" fmla="*/ 1091344 h 1292745"/>
              <a:gd name="connsiteX67-3999" fmla="*/ 140273 w 670355"/>
              <a:gd name="connsiteY67-4000" fmla="*/ 1050056 h 1292745"/>
              <a:gd name="connsiteX68-4001" fmla="*/ 215197 w 670355"/>
              <a:gd name="connsiteY68-4002" fmla="*/ 1005014 h 1292745"/>
              <a:gd name="connsiteX69-4003" fmla="*/ 218943 w 670355"/>
              <a:gd name="connsiteY69-4004" fmla="*/ 918684 h 1292745"/>
              <a:gd name="connsiteX70-4005" fmla="*/ 230181 w 670355"/>
              <a:gd name="connsiteY70-4006" fmla="*/ 824846 h 1292745"/>
              <a:gd name="connsiteX71-4007" fmla="*/ 228149 w 670355"/>
              <a:gd name="connsiteY71-4008" fmla="*/ 745296 h 1292745"/>
              <a:gd name="connsiteX72-4009" fmla="*/ 227231 w 670355"/>
              <a:gd name="connsiteY72-4010" fmla="*/ 661400 h 1292745"/>
              <a:gd name="connsiteX73-4011" fmla="*/ 185227 w 670355"/>
              <a:gd name="connsiteY73-4012" fmla="*/ 663446 h 1292745"/>
              <a:gd name="connsiteX74-4013" fmla="*/ 162750 w 670355"/>
              <a:gd name="connsiteY74-4014" fmla="*/ 607143 h 1292745"/>
              <a:gd name="connsiteX75-4015" fmla="*/ 144019 w 670355"/>
              <a:gd name="connsiteY75-4016" fmla="*/ 505799 h 1292745"/>
              <a:gd name="connsiteX76-4017" fmla="*/ 125289 w 670355"/>
              <a:gd name="connsiteY76-4018" fmla="*/ 400701 h 1292745"/>
              <a:gd name="connsiteX77-4019" fmla="*/ 147766 w 670355"/>
              <a:gd name="connsiteY77-4020" fmla="*/ 318124 h 1292745"/>
              <a:gd name="connsiteX78-4021" fmla="*/ 205991 w 670355"/>
              <a:gd name="connsiteY78-4022" fmla="*/ 267593 h 1292745"/>
              <a:gd name="connsiteX79-4023" fmla="*/ 250945 w 670355"/>
              <a:gd name="connsiteY79-4024" fmla="*/ 222187 h 1292745"/>
              <a:gd name="connsiteX80-4025" fmla="*/ 252658 w 670355"/>
              <a:gd name="connsiteY80-4026" fmla="*/ 190505 h 1292745"/>
              <a:gd name="connsiteX81-4027" fmla="*/ 264942 w 670355"/>
              <a:gd name="connsiteY81-4028" fmla="*/ 57034 h 1292745"/>
              <a:gd name="connsiteX82-4029" fmla="*/ 318406 w 670355"/>
              <a:gd name="connsiteY82-4030" fmla="*/ 2830 h 1292745"/>
              <a:gd name="connsiteX83-4031" fmla="*/ 371599 w 670355"/>
              <a:gd name="connsiteY83-4032" fmla="*/ 1423 h 1292745"/>
              <a:gd name="connsiteX0-4033" fmla="*/ 371599 w 670355"/>
              <a:gd name="connsiteY0-4034" fmla="*/ 1423 h 1292745"/>
              <a:gd name="connsiteX1-4035" fmla="*/ 402505 w 670355"/>
              <a:gd name="connsiteY1-4036" fmla="*/ 14091 h 1292745"/>
              <a:gd name="connsiteX2-4037" fmla="*/ 437934 w 670355"/>
              <a:gd name="connsiteY2-4038" fmla="*/ 62886 h 1292745"/>
              <a:gd name="connsiteX3-4039" fmla="*/ 439966 w 670355"/>
              <a:gd name="connsiteY3-4040" fmla="*/ 126696 h 1292745"/>
              <a:gd name="connsiteX4-4041" fmla="*/ 437236 w 670355"/>
              <a:gd name="connsiteY4-4042" fmla="*/ 156724 h 1292745"/>
              <a:gd name="connsiteX5-4043" fmla="*/ 417489 w 670355"/>
              <a:gd name="connsiteY5-4044" fmla="*/ 216780 h 1292745"/>
              <a:gd name="connsiteX6-4045" fmla="*/ 402505 w 670355"/>
              <a:gd name="connsiteY6-4046" fmla="*/ 277562 h 1292745"/>
              <a:gd name="connsiteX7-4047" fmla="*/ 441650 w 670355"/>
              <a:gd name="connsiteY7-4048" fmla="*/ 348152 h 1292745"/>
              <a:gd name="connsiteX8-4049" fmla="*/ 458697 w 670355"/>
              <a:gd name="connsiteY8-4050" fmla="*/ 430729 h 1292745"/>
              <a:gd name="connsiteX9-4051" fmla="*/ 466190 w 670355"/>
              <a:gd name="connsiteY9-4052" fmla="*/ 430729 h 1292745"/>
              <a:gd name="connsiteX10-4053" fmla="*/ 481174 w 670355"/>
              <a:gd name="connsiteY10-4054" fmla="*/ 415715 h 1292745"/>
              <a:gd name="connsiteX11-4055" fmla="*/ 496159 w 670355"/>
              <a:gd name="connsiteY11-4056" fmla="*/ 370673 h 1292745"/>
              <a:gd name="connsiteX12-4057" fmla="*/ 507397 w 670355"/>
              <a:gd name="connsiteY12-4058" fmla="*/ 374426 h 1292745"/>
              <a:gd name="connsiteX13-4059" fmla="*/ 507397 w 670355"/>
              <a:gd name="connsiteY13-4060" fmla="*/ 366919 h 1292745"/>
              <a:gd name="connsiteX14-4061" fmla="*/ 511144 w 670355"/>
              <a:gd name="connsiteY14-4062" fmla="*/ 370673 h 1292745"/>
              <a:gd name="connsiteX15-4063" fmla="*/ 511144 w 670355"/>
              <a:gd name="connsiteY15-4064" fmla="*/ 363166 h 1292745"/>
              <a:gd name="connsiteX16-4065" fmla="*/ 525564 w 670355"/>
              <a:gd name="connsiteY16-4066" fmla="*/ 369896 h 1292745"/>
              <a:gd name="connsiteX17-4067" fmla="*/ 541132 w 670355"/>
              <a:gd name="connsiteY17-4068" fmla="*/ 371312 h 1292745"/>
              <a:gd name="connsiteX18-4069" fmla="*/ 548605 w 670355"/>
              <a:gd name="connsiteY18-4070" fmla="*/ 381933 h 1292745"/>
              <a:gd name="connsiteX19-4071" fmla="*/ 563590 w 670355"/>
              <a:gd name="connsiteY19-4072" fmla="*/ 404454 h 1292745"/>
              <a:gd name="connsiteX20-4073" fmla="*/ 563590 w 670355"/>
              <a:gd name="connsiteY20-4074" fmla="*/ 423222 h 1292745"/>
              <a:gd name="connsiteX21-4075" fmla="*/ 567336 w 670355"/>
              <a:gd name="connsiteY21-4076" fmla="*/ 438236 h 1292745"/>
              <a:gd name="connsiteX22-4077" fmla="*/ 563590 w 670355"/>
              <a:gd name="connsiteY22-4078" fmla="*/ 460757 h 1292745"/>
              <a:gd name="connsiteX23-4079" fmla="*/ 529874 w 670355"/>
              <a:gd name="connsiteY23-4080" fmla="*/ 475771 h 1292745"/>
              <a:gd name="connsiteX24-4081" fmla="*/ 552351 w 670355"/>
              <a:gd name="connsiteY24-4082" fmla="*/ 498292 h 1292745"/>
              <a:gd name="connsiteX25-4083" fmla="*/ 593559 w 670355"/>
              <a:gd name="connsiteY25-4084" fmla="*/ 498292 h 1292745"/>
              <a:gd name="connsiteX26-4085" fmla="*/ 597305 w 670355"/>
              <a:gd name="connsiteY26-4086" fmla="*/ 513306 h 1292745"/>
              <a:gd name="connsiteX27-4087" fmla="*/ 578575 w 670355"/>
              <a:gd name="connsiteY27-4088" fmla="*/ 558348 h 1292745"/>
              <a:gd name="connsiteX28-4089" fmla="*/ 496567 w 670355"/>
              <a:gd name="connsiteY28-4090" fmla="*/ 592211 h 1292745"/>
              <a:gd name="connsiteX29-4091" fmla="*/ 496915 w 670355"/>
              <a:gd name="connsiteY29-4092" fmla="*/ 681003 h 1292745"/>
              <a:gd name="connsiteX30-4093" fmla="*/ 616036 w 670355"/>
              <a:gd name="connsiteY30-4094" fmla="*/ 787311 h 1292745"/>
              <a:gd name="connsiteX31-4095" fmla="*/ 638513 w 670355"/>
              <a:gd name="connsiteY31-4096" fmla="*/ 817339 h 1292745"/>
              <a:gd name="connsiteX32-4097" fmla="*/ 664736 w 670355"/>
              <a:gd name="connsiteY32-4098" fmla="*/ 869888 h 1292745"/>
              <a:gd name="connsiteX33-4099" fmla="*/ 660990 w 670355"/>
              <a:gd name="connsiteY33-4100" fmla="*/ 971232 h 1292745"/>
              <a:gd name="connsiteX34-4101" fmla="*/ 612290 w 670355"/>
              <a:gd name="connsiteY34-4102" fmla="*/ 1215210 h 1292745"/>
              <a:gd name="connsiteX35-4103" fmla="*/ 660990 w 670355"/>
              <a:gd name="connsiteY35-4104" fmla="*/ 1256498 h 1292745"/>
              <a:gd name="connsiteX36-4105" fmla="*/ 522382 w 670355"/>
              <a:gd name="connsiteY36-4106" fmla="*/ 1264005 h 1292745"/>
              <a:gd name="connsiteX37-4107" fmla="*/ 503651 w 670355"/>
              <a:gd name="connsiteY37-4108" fmla="*/ 1241484 h 1292745"/>
              <a:gd name="connsiteX38-4109" fmla="*/ 499905 w 670355"/>
              <a:gd name="connsiteY38-4110" fmla="*/ 1192689 h 1292745"/>
              <a:gd name="connsiteX39-4111" fmla="*/ 507397 w 670355"/>
              <a:gd name="connsiteY39-4112" fmla="*/ 1143893 h 1292745"/>
              <a:gd name="connsiteX40-4113" fmla="*/ 526128 w 670355"/>
              <a:gd name="connsiteY40-4114" fmla="*/ 1076330 h 1292745"/>
              <a:gd name="connsiteX41-4115" fmla="*/ 541113 w 670355"/>
              <a:gd name="connsiteY41-4116" fmla="*/ 1012521 h 1292745"/>
              <a:gd name="connsiteX42-4117" fmla="*/ 522382 w 670355"/>
              <a:gd name="connsiteY42-4118" fmla="*/ 937451 h 1292745"/>
              <a:gd name="connsiteX43-4119" fmla="*/ 541113 w 670355"/>
              <a:gd name="connsiteY43-4120" fmla="*/ 918684 h 1292745"/>
              <a:gd name="connsiteX44-4121" fmla="*/ 529874 w 670355"/>
              <a:gd name="connsiteY44-4122" fmla="*/ 918684 h 1292745"/>
              <a:gd name="connsiteX45-4123" fmla="*/ 492413 w 670355"/>
              <a:gd name="connsiteY45-4124" fmla="*/ 899916 h 1292745"/>
              <a:gd name="connsiteX46-4125" fmla="*/ 458697 w 670355"/>
              <a:gd name="connsiteY46-4126" fmla="*/ 873642 h 1292745"/>
              <a:gd name="connsiteX47-4127" fmla="*/ 409997 w 670355"/>
              <a:gd name="connsiteY47-4128" fmla="*/ 843614 h 1292745"/>
              <a:gd name="connsiteX48-4129" fmla="*/ 395012 w 670355"/>
              <a:gd name="connsiteY48-4130" fmla="*/ 888656 h 1292745"/>
              <a:gd name="connsiteX49-4131" fmla="*/ 380028 w 670355"/>
              <a:gd name="connsiteY49-4132" fmla="*/ 933698 h 1292745"/>
              <a:gd name="connsiteX50-4133" fmla="*/ 350058 w 670355"/>
              <a:gd name="connsiteY50-4134" fmla="*/ 1016274 h 1292745"/>
              <a:gd name="connsiteX51-4135" fmla="*/ 316343 w 670355"/>
              <a:gd name="connsiteY51-4136" fmla="*/ 1095098 h 1292745"/>
              <a:gd name="connsiteX52-4137" fmla="*/ 297612 w 670355"/>
              <a:gd name="connsiteY52-4138" fmla="*/ 1128879 h 1292745"/>
              <a:gd name="connsiteX53-4139" fmla="*/ 275135 w 670355"/>
              <a:gd name="connsiteY53-4140" fmla="*/ 1158907 h 1292745"/>
              <a:gd name="connsiteX54-4141" fmla="*/ 245166 w 670355"/>
              <a:gd name="connsiteY54-4142" fmla="*/ 1181428 h 1292745"/>
              <a:gd name="connsiteX55-4143" fmla="*/ 211450 w 670355"/>
              <a:gd name="connsiteY55-4144" fmla="*/ 1203949 h 1292745"/>
              <a:gd name="connsiteX56-4145" fmla="*/ 170243 w 670355"/>
              <a:gd name="connsiteY56-4146" fmla="*/ 1226470 h 1292745"/>
              <a:gd name="connsiteX57-4147" fmla="*/ 117796 w 670355"/>
              <a:gd name="connsiteY57-4148" fmla="*/ 1245238 h 1292745"/>
              <a:gd name="connsiteX58-4149" fmla="*/ 125289 w 670355"/>
              <a:gd name="connsiteY58-4150" fmla="*/ 1271512 h 1292745"/>
              <a:gd name="connsiteX59-4151" fmla="*/ 99065 w 670355"/>
              <a:gd name="connsiteY59-4152" fmla="*/ 1290280 h 1292745"/>
              <a:gd name="connsiteX60-4153" fmla="*/ 61604 w 670355"/>
              <a:gd name="connsiteY60-4154" fmla="*/ 1286526 h 1292745"/>
              <a:gd name="connsiteX61-4155" fmla="*/ 39127 w 670355"/>
              <a:gd name="connsiteY61-4156" fmla="*/ 1267759 h 1292745"/>
              <a:gd name="connsiteX62-4157" fmla="*/ 27888 w 670355"/>
              <a:gd name="connsiteY62-4158" fmla="*/ 1237731 h 1292745"/>
              <a:gd name="connsiteX63-4159" fmla="*/ 1665 w 670355"/>
              <a:gd name="connsiteY63-4160" fmla="*/ 1222717 h 1292745"/>
              <a:gd name="connsiteX64-4161" fmla="*/ 1665 w 670355"/>
              <a:gd name="connsiteY64-4162" fmla="*/ 1147647 h 1292745"/>
              <a:gd name="connsiteX65-4163" fmla="*/ 27888 w 670355"/>
              <a:gd name="connsiteY65-4164" fmla="*/ 1098851 h 1292745"/>
              <a:gd name="connsiteX66-4165" fmla="*/ 46619 w 670355"/>
              <a:gd name="connsiteY66-4166" fmla="*/ 1091344 h 1292745"/>
              <a:gd name="connsiteX67-4167" fmla="*/ 140273 w 670355"/>
              <a:gd name="connsiteY67-4168" fmla="*/ 1050056 h 1292745"/>
              <a:gd name="connsiteX68-4169" fmla="*/ 215197 w 670355"/>
              <a:gd name="connsiteY68-4170" fmla="*/ 1005014 h 1292745"/>
              <a:gd name="connsiteX69-4171" fmla="*/ 218943 w 670355"/>
              <a:gd name="connsiteY69-4172" fmla="*/ 918684 h 1292745"/>
              <a:gd name="connsiteX70-4173" fmla="*/ 230181 w 670355"/>
              <a:gd name="connsiteY70-4174" fmla="*/ 824846 h 1292745"/>
              <a:gd name="connsiteX71-4175" fmla="*/ 228149 w 670355"/>
              <a:gd name="connsiteY71-4176" fmla="*/ 745296 h 1292745"/>
              <a:gd name="connsiteX72-4177" fmla="*/ 227231 w 670355"/>
              <a:gd name="connsiteY72-4178" fmla="*/ 661400 h 1292745"/>
              <a:gd name="connsiteX73-4179" fmla="*/ 185227 w 670355"/>
              <a:gd name="connsiteY73-4180" fmla="*/ 663446 h 1292745"/>
              <a:gd name="connsiteX74-4181" fmla="*/ 162750 w 670355"/>
              <a:gd name="connsiteY74-4182" fmla="*/ 607143 h 1292745"/>
              <a:gd name="connsiteX75-4183" fmla="*/ 144019 w 670355"/>
              <a:gd name="connsiteY75-4184" fmla="*/ 505799 h 1292745"/>
              <a:gd name="connsiteX76-4185" fmla="*/ 125289 w 670355"/>
              <a:gd name="connsiteY76-4186" fmla="*/ 400701 h 1292745"/>
              <a:gd name="connsiteX77-4187" fmla="*/ 147766 w 670355"/>
              <a:gd name="connsiteY77-4188" fmla="*/ 318124 h 1292745"/>
              <a:gd name="connsiteX78-4189" fmla="*/ 205991 w 670355"/>
              <a:gd name="connsiteY78-4190" fmla="*/ 267593 h 1292745"/>
              <a:gd name="connsiteX79-4191" fmla="*/ 250945 w 670355"/>
              <a:gd name="connsiteY79-4192" fmla="*/ 222187 h 1292745"/>
              <a:gd name="connsiteX80-4193" fmla="*/ 252658 w 670355"/>
              <a:gd name="connsiteY80-4194" fmla="*/ 190505 h 1292745"/>
              <a:gd name="connsiteX81-4195" fmla="*/ 264942 w 670355"/>
              <a:gd name="connsiteY81-4196" fmla="*/ 57034 h 1292745"/>
              <a:gd name="connsiteX82-4197" fmla="*/ 318406 w 670355"/>
              <a:gd name="connsiteY82-4198" fmla="*/ 2830 h 1292745"/>
              <a:gd name="connsiteX83-4199" fmla="*/ 371599 w 670355"/>
              <a:gd name="connsiteY83-4200" fmla="*/ 1423 h 1292745"/>
              <a:gd name="connsiteX0-4201" fmla="*/ 371599 w 670355"/>
              <a:gd name="connsiteY0-4202" fmla="*/ 1423 h 1292745"/>
              <a:gd name="connsiteX1-4203" fmla="*/ 402505 w 670355"/>
              <a:gd name="connsiteY1-4204" fmla="*/ 14091 h 1292745"/>
              <a:gd name="connsiteX2-4205" fmla="*/ 437934 w 670355"/>
              <a:gd name="connsiteY2-4206" fmla="*/ 62886 h 1292745"/>
              <a:gd name="connsiteX3-4207" fmla="*/ 439966 w 670355"/>
              <a:gd name="connsiteY3-4208" fmla="*/ 126696 h 1292745"/>
              <a:gd name="connsiteX4-4209" fmla="*/ 437236 w 670355"/>
              <a:gd name="connsiteY4-4210" fmla="*/ 156724 h 1292745"/>
              <a:gd name="connsiteX5-4211" fmla="*/ 417489 w 670355"/>
              <a:gd name="connsiteY5-4212" fmla="*/ 216780 h 1292745"/>
              <a:gd name="connsiteX6-4213" fmla="*/ 402505 w 670355"/>
              <a:gd name="connsiteY6-4214" fmla="*/ 277562 h 1292745"/>
              <a:gd name="connsiteX7-4215" fmla="*/ 441650 w 670355"/>
              <a:gd name="connsiteY7-4216" fmla="*/ 348152 h 1292745"/>
              <a:gd name="connsiteX8-4217" fmla="*/ 458697 w 670355"/>
              <a:gd name="connsiteY8-4218" fmla="*/ 430729 h 1292745"/>
              <a:gd name="connsiteX9-4219" fmla="*/ 466190 w 670355"/>
              <a:gd name="connsiteY9-4220" fmla="*/ 430729 h 1292745"/>
              <a:gd name="connsiteX10-4221" fmla="*/ 481174 w 670355"/>
              <a:gd name="connsiteY10-4222" fmla="*/ 415715 h 1292745"/>
              <a:gd name="connsiteX11-4223" fmla="*/ 496159 w 670355"/>
              <a:gd name="connsiteY11-4224" fmla="*/ 370673 h 1292745"/>
              <a:gd name="connsiteX12-4225" fmla="*/ 507397 w 670355"/>
              <a:gd name="connsiteY12-4226" fmla="*/ 374426 h 1292745"/>
              <a:gd name="connsiteX13-4227" fmla="*/ 507397 w 670355"/>
              <a:gd name="connsiteY13-4228" fmla="*/ 366919 h 1292745"/>
              <a:gd name="connsiteX14-4229" fmla="*/ 511144 w 670355"/>
              <a:gd name="connsiteY14-4230" fmla="*/ 370673 h 1292745"/>
              <a:gd name="connsiteX15-4231" fmla="*/ 511144 w 670355"/>
              <a:gd name="connsiteY15-4232" fmla="*/ 363166 h 1292745"/>
              <a:gd name="connsiteX16-4233" fmla="*/ 525564 w 670355"/>
              <a:gd name="connsiteY16-4234" fmla="*/ 369896 h 1292745"/>
              <a:gd name="connsiteX17-4235" fmla="*/ 541132 w 670355"/>
              <a:gd name="connsiteY17-4236" fmla="*/ 371312 h 1292745"/>
              <a:gd name="connsiteX18-4237" fmla="*/ 548605 w 670355"/>
              <a:gd name="connsiteY18-4238" fmla="*/ 381933 h 1292745"/>
              <a:gd name="connsiteX19-4239" fmla="*/ 563590 w 670355"/>
              <a:gd name="connsiteY19-4240" fmla="*/ 404454 h 1292745"/>
              <a:gd name="connsiteX20-4241" fmla="*/ 563590 w 670355"/>
              <a:gd name="connsiteY20-4242" fmla="*/ 423222 h 1292745"/>
              <a:gd name="connsiteX21-4243" fmla="*/ 567336 w 670355"/>
              <a:gd name="connsiteY21-4244" fmla="*/ 438236 h 1292745"/>
              <a:gd name="connsiteX22-4245" fmla="*/ 563590 w 670355"/>
              <a:gd name="connsiteY22-4246" fmla="*/ 460757 h 1292745"/>
              <a:gd name="connsiteX23-4247" fmla="*/ 529874 w 670355"/>
              <a:gd name="connsiteY23-4248" fmla="*/ 475771 h 1292745"/>
              <a:gd name="connsiteX24-4249" fmla="*/ 552351 w 670355"/>
              <a:gd name="connsiteY24-4250" fmla="*/ 498292 h 1292745"/>
              <a:gd name="connsiteX25-4251" fmla="*/ 593559 w 670355"/>
              <a:gd name="connsiteY25-4252" fmla="*/ 498292 h 1292745"/>
              <a:gd name="connsiteX26-4253" fmla="*/ 597305 w 670355"/>
              <a:gd name="connsiteY26-4254" fmla="*/ 513306 h 1292745"/>
              <a:gd name="connsiteX27-4255" fmla="*/ 578575 w 670355"/>
              <a:gd name="connsiteY27-4256" fmla="*/ 558348 h 1292745"/>
              <a:gd name="connsiteX28-4257" fmla="*/ 496567 w 670355"/>
              <a:gd name="connsiteY28-4258" fmla="*/ 592211 h 1292745"/>
              <a:gd name="connsiteX29-4259" fmla="*/ 496915 w 670355"/>
              <a:gd name="connsiteY29-4260" fmla="*/ 681003 h 1292745"/>
              <a:gd name="connsiteX30-4261" fmla="*/ 616036 w 670355"/>
              <a:gd name="connsiteY30-4262" fmla="*/ 787311 h 1292745"/>
              <a:gd name="connsiteX31-4263" fmla="*/ 638513 w 670355"/>
              <a:gd name="connsiteY31-4264" fmla="*/ 817339 h 1292745"/>
              <a:gd name="connsiteX32-4265" fmla="*/ 664736 w 670355"/>
              <a:gd name="connsiteY32-4266" fmla="*/ 869888 h 1292745"/>
              <a:gd name="connsiteX33-4267" fmla="*/ 660990 w 670355"/>
              <a:gd name="connsiteY33-4268" fmla="*/ 971232 h 1292745"/>
              <a:gd name="connsiteX34-4269" fmla="*/ 612290 w 670355"/>
              <a:gd name="connsiteY34-4270" fmla="*/ 1215210 h 1292745"/>
              <a:gd name="connsiteX35-4271" fmla="*/ 660990 w 670355"/>
              <a:gd name="connsiteY35-4272" fmla="*/ 1256498 h 1292745"/>
              <a:gd name="connsiteX36-4273" fmla="*/ 522382 w 670355"/>
              <a:gd name="connsiteY36-4274" fmla="*/ 1264005 h 1292745"/>
              <a:gd name="connsiteX37-4275" fmla="*/ 503651 w 670355"/>
              <a:gd name="connsiteY37-4276" fmla="*/ 1241484 h 1292745"/>
              <a:gd name="connsiteX38-4277" fmla="*/ 499905 w 670355"/>
              <a:gd name="connsiteY38-4278" fmla="*/ 1192689 h 1292745"/>
              <a:gd name="connsiteX39-4279" fmla="*/ 507397 w 670355"/>
              <a:gd name="connsiteY39-4280" fmla="*/ 1143893 h 1292745"/>
              <a:gd name="connsiteX40-4281" fmla="*/ 526128 w 670355"/>
              <a:gd name="connsiteY40-4282" fmla="*/ 1076330 h 1292745"/>
              <a:gd name="connsiteX41-4283" fmla="*/ 541113 w 670355"/>
              <a:gd name="connsiteY41-4284" fmla="*/ 1012521 h 1292745"/>
              <a:gd name="connsiteX42-4285" fmla="*/ 522382 w 670355"/>
              <a:gd name="connsiteY42-4286" fmla="*/ 937451 h 1292745"/>
              <a:gd name="connsiteX43-4287" fmla="*/ 541113 w 670355"/>
              <a:gd name="connsiteY43-4288" fmla="*/ 918684 h 1292745"/>
              <a:gd name="connsiteX44-4289" fmla="*/ 529874 w 670355"/>
              <a:gd name="connsiteY44-4290" fmla="*/ 918684 h 1292745"/>
              <a:gd name="connsiteX45-4291" fmla="*/ 492413 w 670355"/>
              <a:gd name="connsiteY45-4292" fmla="*/ 899916 h 1292745"/>
              <a:gd name="connsiteX46-4293" fmla="*/ 458697 w 670355"/>
              <a:gd name="connsiteY46-4294" fmla="*/ 873642 h 1292745"/>
              <a:gd name="connsiteX47-4295" fmla="*/ 409997 w 670355"/>
              <a:gd name="connsiteY47-4296" fmla="*/ 843614 h 1292745"/>
              <a:gd name="connsiteX48-4297" fmla="*/ 395012 w 670355"/>
              <a:gd name="connsiteY48-4298" fmla="*/ 888656 h 1292745"/>
              <a:gd name="connsiteX49-4299" fmla="*/ 380028 w 670355"/>
              <a:gd name="connsiteY49-4300" fmla="*/ 933698 h 1292745"/>
              <a:gd name="connsiteX50-4301" fmla="*/ 350058 w 670355"/>
              <a:gd name="connsiteY50-4302" fmla="*/ 1016274 h 1292745"/>
              <a:gd name="connsiteX51-4303" fmla="*/ 316343 w 670355"/>
              <a:gd name="connsiteY51-4304" fmla="*/ 1095098 h 1292745"/>
              <a:gd name="connsiteX52-4305" fmla="*/ 297612 w 670355"/>
              <a:gd name="connsiteY52-4306" fmla="*/ 1128879 h 1292745"/>
              <a:gd name="connsiteX53-4307" fmla="*/ 275135 w 670355"/>
              <a:gd name="connsiteY53-4308" fmla="*/ 1158907 h 1292745"/>
              <a:gd name="connsiteX54-4309" fmla="*/ 245166 w 670355"/>
              <a:gd name="connsiteY54-4310" fmla="*/ 1181428 h 1292745"/>
              <a:gd name="connsiteX55-4311" fmla="*/ 211450 w 670355"/>
              <a:gd name="connsiteY55-4312" fmla="*/ 1203949 h 1292745"/>
              <a:gd name="connsiteX56-4313" fmla="*/ 170243 w 670355"/>
              <a:gd name="connsiteY56-4314" fmla="*/ 1226470 h 1292745"/>
              <a:gd name="connsiteX57-4315" fmla="*/ 117796 w 670355"/>
              <a:gd name="connsiteY57-4316" fmla="*/ 1245238 h 1292745"/>
              <a:gd name="connsiteX58-4317" fmla="*/ 125289 w 670355"/>
              <a:gd name="connsiteY58-4318" fmla="*/ 1271512 h 1292745"/>
              <a:gd name="connsiteX59-4319" fmla="*/ 99065 w 670355"/>
              <a:gd name="connsiteY59-4320" fmla="*/ 1290280 h 1292745"/>
              <a:gd name="connsiteX60-4321" fmla="*/ 61604 w 670355"/>
              <a:gd name="connsiteY60-4322" fmla="*/ 1286526 h 1292745"/>
              <a:gd name="connsiteX61-4323" fmla="*/ 39127 w 670355"/>
              <a:gd name="connsiteY61-4324" fmla="*/ 1267759 h 1292745"/>
              <a:gd name="connsiteX62-4325" fmla="*/ 27888 w 670355"/>
              <a:gd name="connsiteY62-4326" fmla="*/ 1237731 h 1292745"/>
              <a:gd name="connsiteX63-4327" fmla="*/ 1665 w 670355"/>
              <a:gd name="connsiteY63-4328" fmla="*/ 1222717 h 1292745"/>
              <a:gd name="connsiteX64-4329" fmla="*/ 1665 w 670355"/>
              <a:gd name="connsiteY64-4330" fmla="*/ 1147647 h 1292745"/>
              <a:gd name="connsiteX65-4331" fmla="*/ 27888 w 670355"/>
              <a:gd name="connsiteY65-4332" fmla="*/ 1098851 h 1292745"/>
              <a:gd name="connsiteX66-4333" fmla="*/ 46619 w 670355"/>
              <a:gd name="connsiteY66-4334" fmla="*/ 1091344 h 1292745"/>
              <a:gd name="connsiteX67-4335" fmla="*/ 140273 w 670355"/>
              <a:gd name="connsiteY67-4336" fmla="*/ 1050056 h 1292745"/>
              <a:gd name="connsiteX68-4337" fmla="*/ 215197 w 670355"/>
              <a:gd name="connsiteY68-4338" fmla="*/ 1005014 h 1292745"/>
              <a:gd name="connsiteX69-4339" fmla="*/ 218943 w 670355"/>
              <a:gd name="connsiteY69-4340" fmla="*/ 918684 h 1292745"/>
              <a:gd name="connsiteX70-4341" fmla="*/ 230181 w 670355"/>
              <a:gd name="connsiteY70-4342" fmla="*/ 824846 h 1292745"/>
              <a:gd name="connsiteX71-4343" fmla="*/ 228149 w 670355"/>
              <a:gd name="connsiteY71-4344" fmla="*/ 745296 h 1292745"/>
              <a:gd name="connsiteX72-4345" fmla="*/ 227231 w 670355"/>
              <a:gd name="connsiteY72-4346" fmla="*/ 661400 h 1292745"/>
              <a:gd name="connsiteX73-4347" fmla="*/ 185227 w 670355"/>
              <a:gd name="connsiteY73-4348" fmla="*/ 663446 h 1292745"/>
              <a:gd name="connsiteX74-4349" fmla="*/ 162750 w 670355"/>
              <a:gd name="connsiteY74-4350" fmla="*/ 607143 h 1292745"/>
              <a:gd name="connsiteX75-4351" fmla="*/ 144019 w 670355"/>
              <a:gd name="connsiteY75-4352" fmla="*/ 505799 h 1292745"/>
              <a:gd name="connsiteX76-4353" fmla="*/ 125289 w 670355"/>
              <a:gd name="connsiteY76-4354" fmla="*/ 400701 h 1292745"/>
              <a:gd name="connsiteX77-4355" fmla="*/ 147766 w 670355"/>
              <a:gd name="connsiteY77-4356" fmla="*/ 318124 h 1292745"/>
              <a:gd name="connsiteX78-4357" fmla="*/ 205991 w 670355"/>
              <a:gd name="connsiteY78-4358" fmla="*/ 267593 h 1292745"/>
              <a:gd name="connsiteX79-4359" fmla="*/ 250945 w 670355"/>
              <a:gd name="connsiteY79-4360" fmla="*/ 222187 h 1292745"/>
              <a:gd name="connsiteX80-4361" fmla="*/ 252658 w 670355"/>
              <a:gd name="connsiteY80-4362" fmla="*/ 190505 h 1292745"/>
              <a:gd name="connsiteX81-4363" fmla="*/ 264942 w 670355"/>
              <a:gd name="connsiteY81-4364" fmla="*/ 57034 h 1292745"/>
              <a:gd name="connsiteX82-4365" fmla="*/ 318406 w 670355"/>
              <a:gd name="connsiteY82-4366" fmla="*/ 2830 h 1292745"/>
              <a:gd name="connsiteX83-4367" fmla="*/ 371599 w 670355"/>
              <a:gd name="connsiteY83-4368" fmla="*/ 1423 h 1292745"/>
              <a:gd name="connsiteX0-4369" fmla="*/ 371599 w 670355"/>
              <a:gd name="connsiteY0-4370" fmla="*/ 1423 h 1292745"/>
              <a:gd name="connsiteX1-4371" fmla="*/ 402505 w 670355"/>
              <a:gd name="connsiteY1-4372" fmla="*/ 14091 h 1292745"/>
              <a:gd name="connsiteX2-4373" fmla="*/ 437934 w 670355"/>
              <a:gd name="connsiteY2-4374" fmla="*/ 62886 h 1292745"/>
              <a:gd name="connsiteX3-4375" fmla="*/ 439966 w 670355"/>
              <a:gd name="connsiteY3-4376" fmla="*/ 126696 h 1292745"/>
              <a:gd name="connsiteX4-4377" fmla="*/ 437236 w 670355"/>
              <a:gd name="connsiteY4-4378" fmla="*/ 156724 h 1292745"/>
              <a:gd name="connsiteX5-4379" fmla="*/ 417489 w 670355"/>
              <a:gd name="connsiteY5-4380" fmla="*/ 216780 h 1292745"/>
              <a:gd name="connsiteX6-4381" fmla="*/ 402505 w 670355"/>
              <a:gd name="connsiteY6-4382" fmla="*/ 277562 h 1292745"/>
              <a:gd name="connsiteX7-4383" fmla="*/ 441650 w 670355"/>
              <a:gd name="connsiteY7-4384" fmla="*/ 348152 h 1292745"/>
              <a:gd name="connsiteX8-4385" fmla="*/ 458697 w 670355"/>
              <a:gd name="connsiteY8-4386" fmla="*/ 430729 h 1292745"/>
              <a:gd name="connsiteX9-4387" fmla="*/ 466190 w 670355"/>
              <a:gd name="connsiteY9-4388" fmla="*/ 430729 h 1292745"/>
              <a:gd name="connsiteX10-4389" fmla="*/ 481174 w 670355"/>
              <a:gd name="connsiteY10-4390" fmla="*/ 415715 h 1292745"/>
              <a:gd name="connsiteX11-4391" fmla="*/ 496159 w 670355"/>
              <a:gd name="connsiteY11-4392" fmla="*/ 370673 h 1292745"/>
              <a:gd name="connsiteX12-4393" fmla="*/ 507397 w 670355"/>
              <a:gd name="connsiteY12-4394" fmla="*/ 374426 h 1292745"/>
              <a:gd name="connsiteX13-4395" fmla="*/ 507397 w 670355"/>
              <a:gd name="connsiteY13-4396" fmla="*/ 366919 h 1292745"/>
              <a:gd name="connsiteX14-4397" fmla="*/ 511144 w 670355"/>
              <a:gd name="connsiteY14-4398" fmla="*/ 370673 h 1292745"/>
              <a:gd name="connsiteX15-4399" fmla="*/ 511144 w 670355"/>
              <a:gd name="connsiteY15-4400" fmla="*/ 363166 h 1292745"/>
              <a:gd name="connsiteX16-4401" fmla="*/ 525564 w 670355"/>
              <a:gd name="connsiteY16-4402" fmla="*/ 369896 h 1292745"/>
              <a:gd name="connsiteX17-4403" fmla="*/ 541132 w 670355"/>
              <a:gd name="connsiteY17-4404" fmla="*/ 371312 h 1292745"/>
              <a:gd name="connsiteX18-4405" fmla="*/ 548605 w 670355"/>
              <a:gd name="connsiteY18-4406" fmla="*/ 381933 h 1292745"/>
              <a:gd name="connsiteX19-4407" fmla="*/ 563590 w 670355"/>
              <a:gd name="connsiteY19-4408" fmla="*/ 404454 h 1292745"/>
              <a:gd name="connsiteX20-4409" fmla="*/ 563590 w 670355"/>
              <a:gd name="connsiteY20-4410" fmla="*/ 423222 h 1292745"/>
              <a:gd name="connsiteX21-4411" fmla="*/ 567336 w 670355"/>
              <a:gd name="connsiteY21-4412" fmla="*/ 438236 h 1292745"/>
              <a:gd name="connsiteX22-4413" fmla="*/ 563590 w 670355"/>
              <a:gd name="connsiteY22-4414" fmla="*/ 460757 h 1292745"/>
              <a:gd name="connsiteX23-4415" fmla="*/ 529874 w 670355"/>
              <a:gd name="connsiteY23-4416" fmla="*/ 475771 h 1292745"/>
              <a:gd name="connsiteX24-4417" fmla="*/ 552351 w 670355"/>
              <a:gd name="connsiteY24-4418" fmla="*/ 498292 h 1292745"/>
              <a:gd name="connsiteX25-4419" fmla="*/ 593559 w 670355"/>
              <a:gd name="connsiteY25-4420" fmla="*/ 498292 h 1292745"/>
              <a:gd name="connsiteX26-4421" fmla="*/ 597305 w 670355"/>
              <a:gd name="connsiteY26-4422" fmla="*/ 513306 h 1292745"/>
              <a:gd name="connsiteX27-4423" fmla="*/ 578575 w 670355"/>
              <a:gd name="connsiteY27-4424" fmla="*/ 558348 h 1292745"/>
              <a:gd name="connsiteX28-4425" fmla="*/ 496567 w 670355"/>
              <a:gd name="connsiteY28-4426" fmla="*/ 592211 h 1292745"/>
              <a:gd name="connsiteX29-4427" fmla="*/ 496915 w 670355"/>
              <a:gd name="connsiteY29-4428" fmla="*/ 681003 h 1292745"/>
              <a:gd name="connsiteX30-4429" fmla="*/ 616036 w 670355"/>
              <a:gd name="connsiteY30-4430" fmla="*/ 787311 h 1292745"/>
              <a:gd name="connsiteX31-4431" fmla="*/ 638513 w 670355"/>
              <a:gd name="connsiteY31-4432" fmla="*/ 817339 h 1292745"/>
              <a:gd name="connsiteX32-4433" fmla="*/ 664736 w 670355"/>
              <a:gd name="connsiteY32-4434" fmla="*/ 869888 h 1292745"/>
              <a:gd name="connsiteX33-4435" fmla="*/ 660990 w 670355"/>
              <a:gd name="connsiteY33-4436" fmla="*/ 971232 h 1292745"/>
              <a:gd name="connsiteX34-4437" fmla="*/ 612290 w 670355"/>
              <a:gd name="connsiteY34-4438" fmla="*/ 1215210 h 1292745"/>
              <a:gd name="connsiteX35-4439" fmla="*/ 660990 w 670355"/>
              <a:gd name="connsiteY35-4440" fmla="*/ 1256498 h 1292745"/>
              <a:gd name="connsiteX36-4441" fmla="*/ 522382 w 670355"/>
              <a:gd name="connsiteY36-4442" fmla="*/ 1264005 h 1292745"/>
              <a:gd name="connsiteX37-4443" fmla="*/ 503651 w 670355"/>
              <a:gd name="connsiteY37-4444" fmla="*/ 1241484 h 1292745"/>
              <a:gd name="connsiteX38-4445" fmla="*/ 499905 w 670355"/>
              <a:gd name="connsiteY38-4446" fmla="*/ 1192689 h 1292745"/>
              <a:gd name="connsiteX39-4447" fmla="*/ 507397 w 670355"/>
              <a:gd name="connsiteY39-4448" fmla="*/ 1143893 h 1292745"/>
              <a:gd name="connsiteX40-4449" fmla="*/ 526128 w 670355"/>
              <a:gd name="connsiteY40-4450" fmla="*/ 1076330 h 1292745"/>
              <a:gd name="connsiteX41-4451" fmla="*/ 541113 w 670355"/>
              <a:gd name="connsiteY41-4452" fmla="*/ 1012521 h 1292745"/>
              <a:gd name="connsiteX42-4453" fmla="*/ 522382 w 670355"/>
              <a:gd name="connsiteY42-4454" fmla="*/ 937451 h 1292745"/>
              <a:gd name="connsiteX43-4455" fmla="*/ 541113 w 670355"/>
              <a:gd name="connsiteY43-4456" fmla="*/ 918684 h 1292745"/>
              <a:gd name="connsiteX44-4457" fmla="*/ 529874 w 670355"/>
              <a:gd name="connsiteY44-4458" fmla="*/ 918684 h 1292745"/>
              <a:gd name="connsiteX45-4459" fmla="*/ 492413 w 670355"/>
              <a:gd name="connsiteY45-4460" fmla="*/ 899916 h 1292745"/>
              <a:gd name="connsiteX46-4461" fmla="*/ 458697 w 670355"/>
              <a:gd name="connsiteY46-4462" fmla="*/ 873642 h 1292745"/>
              <a:gd name="connsiteX47-4463" fmla="*/ 409997 w 670355"/>
              <a:gd name="connsiteY47-4464" fmla="*/ 843614 h 1292745"/>
              <a:gd name="connsiteX48-4465" fmla="*/ 395012 w 670355"/>
              <a:gd name="connsiteY48-4466" fmla="*/ 888656 h 1292745"/>
              <a:gd name="connsiteX49-4467" fmla="*/ 380028 w 670355"/>
              <a:gd name="connsiteY49-4468" fmla="*/ 933698 h 1292745"/>
              <a:gd name="connsiteX50-4469" fmla="*/ 350058 w 670355"/>
              <a:gd name="connsiteY50-4470" fmla="*/ 1016274 h 1292745"/>
              <a:gd name="connsiteX51-4471" fmla="*/ 316343 w 670355"/>
              <a:gd name="connsiteY51-4472" fmla="*/ 1095098 h 1292745"/>
              <a:gd name="connsiteX52-4473" fmla="*/ 297612 w 670355"/>
              <a:gd name="connsiteY52-4474" fmla="*/ 1128879 h 1292745"/>
              <a:gd name="connsiteX53-4475" fmla="*/ 275135 w 670355"/>
              <a:gd name="connsiteY53-4476" fmla="*/ 1158907 h 1292745"/>
              <a:gd name="connsiteX54-4477" fmla="*/ 245166 w 670355"/>
              <a:gd name="connsiteY54-4478" fmla="*/ 1181428 h 1292745"/>
              <a:gd name="connsiteX55-4479" fmla="*/ 211450 w 670355"/>
              <a:gd name="connsiteY55-4480" fmla="*/ 1203949 h 1292745"/>
              <a:gd name="connsiteX56-4481" fmla="*/ 170243 w 670355"/>
              <a:gd name="connsiteY56-4482" fmla="*/ 1226470 h 1292745"/>
              <a:gd name="connsiteX57-4483" fmla="*/ 117796 w 670355"/>
              <a:gd name="connsiteY57-4484" fmla="*/ 1245238 h 1292745"/>
              <a:gd name="connsiteX58-4485" fmla="*/ 125289 w 670355"/>
              <a:gd name="connsiteY58-4486" fmla="*/ 1271512 h 1292745"/>
              <a:gd name="connsiteX59-4487" fmla="*/ 99065 w 670355"/>
              <a:gd name="connsiteY59-4488" fmla="*/ 1290280 h 1292745"/>
              <a:gd name="connsiteX60-4489" fmla="*/ 61604 w 670355"/>
              <a:gd name="connsiteY60-4490" fmla="*/ 1286526 h 1292745"/>
              <a:gd name="connsiteX61-4491" fmla="*/ 39127 w 670355"/>
              <a:gd name="connsiteY61-4492" fmla="*/ 1267759 h 1292745"/>
              <a:gd name="connsiteX62-4493" fmla="*/ 27888 w 670355"/>
              <a:gd name="connsiteY62-4494" fmla="*/ 1237731 h 1292745"/>
              <a:gd name="connsiteX63-4495" fmla="*/ 1665 w 670355"/>
              <a:gd name="connsiteY63-4496" fmla="*/ 1222717 h 1292745"/>
              <a:gd name="connsiteX64-4497" fmla="*/ 1665 w 670355"/>
              <a:gd name="connsiteY64-4498" fmla="*/ 1147647 h 1292745"/>
              <a:gd name="connsiteX65-4499" fmla="*/ 27888 w 670355"/>
              <a:gd name="connsiteY65-4500" fmla="*/ 1098851 h 1292745"/>
              <a:gd name="connsiteX66-4501" fmla="*/ 46619 w 670355"/>
              <a:gd name="connsiteY66-4502" fmla="*/ 1091344 h 1292745"/>
              <a:gd name="connsiteX67-4503" fmla="*/ 140273 w 670355"/>
              <a:gd name="connsiteY67-4504" fmla="*/ 1050056 h 1292745"/>
              <a:gd name="connsiteX68-4505" fmla="*/ 215197 w 670355"/>
              <a:gd name="connsiteY68-4506" fmla="*/ 1005014 h 1292745"/>
              <a:gd name="connsiteX69-4507" fmla="*/ 218943 w 670355"/>
              <a:gd name="connsiteY69-4508" fmla="*/ 918684 h 1292745"/>
              <a:gd name="connsiteX70-4509" fmla="*/ 230181 w 670355"/>
              <a:gd name="connsiteY70-4510" fmla="*/ 824846 h 1292745"/>
              <a:gd name="connsiteX71-4511" fmla="*/ 228149 w 670355"/>
              <a:gd name="connsiteY71-4512" fmla="*/ 745296 h 1292745"/>
              <a:gd name="connsiteX72-4513" fmla="*/ 227231 w 670355"/>
              <a:gd name="connsiteY72-4514" fmla="*/ 661400 h 1292745"/>
              <a:gd name="connsiteX73-4515" fmla="*/ 185227 w 670355"/>
              <a:gd name="connsiteY73-4516" fmla="*/ 663446 h 1292745"/>
              <a:gd name="connsiteX74-4517" fmla="*/ 162750 w 670355"/>
              <a:gd name="connsiteY74-4518" fmla="*/ 607143 h 1292745"/>
              <a:gd name="connsiteX75-4519" fmla="*/ 144019 w 670355"/>
              <a:gd name="connsiteY75-4520" fmla="*/ 505799 h 1292745"/>
              <a:gd name="connsiteX76-4521" fmla="*/ 125289 w 670355"/>
              <a:gd name="connsiteY76-4522" fmla="*/ 400701 h 1292745"/>
              <a:gd name="connsiteX77-4523" fmla="*/ 147766 w 670355"/>
              <a:gd name="connsiteY77-4524" fmla="*/ 318124 h 1292745"/>
              <a:gd name="connsiteX78-4525" fmla="*/ 205991 w 670355"/>
              <a:gd name="connsiteY78-4526" fmla="*/ 267593 h 1292745"/>
              <a:gd name="connsiteX79-4527" fmla="*/ 250945 w 670355"/>
              <a:gd name="connsiteY79-4528" fmla="*/ 222187 h 1292745"/>
              <a:gd name="connsiteX80-4529" fmla="*/ 252658 w 670355"/>
              <a:gd name="connsiteY80-4530" fmla="*/ 190505 h 1292745"/>
              <a:gd name="connsiteX81-4531" fmla="*/ 264942 w 670355"/>
              <a:gd name="connsiteY81-4532" fmla="*/ 57034 h 1292745"/>
              <a:gd name="connsiteX82-4533" fmla="*/ 318406 w 670355"/>
              <a:gd name="connsiteY82-4534" fmla="*/ 2830 h 1292745"/>
              <a:gd name="connsiteX83-4535" fmla="*/ 371599 w 670355"/>
              <a:gd name="connsiteY83-4536" fmla="*/ 1423 h 1292745"/>
              <a:gd name="connsiteX0-4537" fmla="*/ 371599 w 670355"/>
              <a:gd name="connsiteY0-4538" fmla="*/ 1423 h 1292745"/>
              <a:gd name="connsiteX1-4539" fmla="*/ 402505 w 670355"/>
              <a:gd name="connsiteY1-4540" fmla="*/ 14091 h 1292745"/>
              <a:gd name="connsiteX2-4541" fmla="*/ 437934 w 670355"/>
              <a:gd name="connsiteY2-4542" fmla="*/ 62886 h 1292745"/>
              <a:gd name="connsiteX3-4543" fmla="*/ 439966 w 670355"/>
              <a:gd name="connsiteY3-4544" fmla="*/ 126696 h 1292745"/>
              <a:gd name="connsiteX4-4545" fmla="*/ 437236 w 670355"/>
              <a:gd name="connsiteY4-4546" fmla="*/ 156724 h 1292745"/>
              <a:gd name="connsiteX5-4547" fmla="*/ 417489 w 670355"/>
              <a:gd name="connsiteY5-4548" fmla="*/ 216780 h 1292745"/>
              <a:gd name="connsiteX6-4549" fmla="*/ 402505 w 670355"/>
              <a:gd name="connsiteY6-4550" fmla="*/ 277562 h 1292745"/>
              <a:gd name="connsiteX7-4551" fmla="*/ 441650 w 670355"/>
              <a:gd name="connsiteY7-4552" fmla="*/ 348152 h 1292745"/>
              <a:gd name="connsiteX8-4553" fmla="*/ 458697 w 670355"/>
              <a:gd name="connsiteY8-4554" fmla="*/ 430729 h 1292745"/>
              <a:gd name="connsiteX9-4555" fmla="*/ 466190 w 670355"/>
              <a:gd name="connsiteY9-4556" fmla="*/ 430729 h 1292745"/>
              <a:gd name="connsiteX10-4557" fmla="*/ 481174 w 670355"/>
              <a:gd name="connsiteY10-4558" fmla="*/ 415715 h 1292745"/>
              <a:gd name="connsiteX11-4559" fmla="*/ 496159 w 670355"/>
              <a:gd name="connsiteY11-4560" fmla="*/ 370673 h 1292745"/>
              <a:gd name="connsiteX12-4561" fmla="*/ 507397 w 670355"/>
              <a:gd name="connsiteY12-4562" fmla="*/ 374426 h 1292745"/>
              <a:gd name="connsiteX13-4563" fmla="*/ 507397 w 670355"/>
              <a:gd name="connsiteY13-4564" fmla="*/ 366919 h 1292745"/>
              <a:gd name="connsiteX14-4565" fmla="*/ 511144 w 670355"/>
              <a:gd name="connsiteY14-4566" fmla="*/ 370673 h 1292745"/>
              <a:gd name="connsiteX15-4567" fmla="*/ 511144 w 670355"/>
              <a:gd name="connsiteY15-4568" fmla="*/ 363166 h 1292745"/>
              <a:gd name="connsiteX16-4569" fmla="*/ 525564 w 670355"/>
              <a:gd name="connsiteY16-4570" fmla="*/ 369896 h 1292745"/>
              <a:gd name="connsiteX17-4571" fmla="*/ 541132 w 670355"/>
              <a:gd name="connsiteY17-4572" fmla="*/ 371312 h 1292745"/>
              <a:gd name="connsiteX18-4573" fmla="*/ 548605 w 670355"/>
              <a:gd name="connsiteY18-4574" fmla="*/ 381933 h 1292745"/>
              <a:gd name="connsiteX19-4575" fmla="*/ 563590 w 670355"/>
              <a:gd name="connsiteY19-4576" fmla="*/ 404454 h 1292745"/>
              <a:gd name="connsiteX20-4577" fmla="*/ 563590 w 670355"/>
              <a:gd name="connsiteY20-4578" fmla="*/ 423222 h 1292745"/>
              <a:gd name="connsiteX21-4579" fmla="*/ 567336 w 670355"/>
              <a:gd name="connsiteY21-4580" fmla="*/ 438236 h 1292745"/>
              <a:gd name="connsiteX22-4581" fmla="*/ 563590 w 670355"/>
              <a:gd name="connsiteY22-4582" fmla="*/ 460757 h 1292745"/>
              <a:gd name="connsiteX23-4583" fmla="*/ 529874 w 670355"/>
              <a:gd name="connsiteY23-4584" fmla="*/ 475771 h 1292745"/>
              <a:gd name="connsiteX24-4585" fmla="*/ 552351 w 670355"/>
              <a:gd name="connsiteY24-4586" fmla="*/ 498292 h 1292745"/>
              <a:gd name="connsiteX25-4587" fmla="*/ 593559 w 670355"/>
              <a:gd name="connsiteY25-4588" fmla="*/ 498292 h 1292745"/>
              <a:gd name="connsiteX26-4589" fmla="*/ 597305 w 670355"/>
              <a:gd name="connsiteY26-4590" fmla="*/ 513306 h 1292745"/>
              <a:gd name="connsiteX27-4591" fmla="*/ 578575 w 670355"/>
              <a:gd name="connsiteY27-4592" fmla="*/ 558348 h 1292745"/>
              <a:gd name="connsiteX28-4593" fmla="*/ 496567 w 670355"/>
              <a:gd name="connsiteY28-4594" fmla="*/ 592211 h 1292745"/>
              <a:gd name="connsiteX29-4595" fmla="*/ 496915 w 670355"/>
              <a:gd name="connsiteY29-4596" fmla="*/ 681003 h 1292745"/>
              <a:gd name="connsiteX30-4597" fmla="*/ 616036 w 670355"/>
              <a:gd name="connsiteY30-4598" fmla="*/ 787311 h 1292745"/>
              <a:gd name="connsiteX31-4599" fmla="*/ 638513 w 670355"/>
              <a:gd name="connsiteY31-4600" fmla="*/ 817339 h 1292745"/>
              <a:gd name="connsiteX32-4601" fmla="*/ 664736 w 670355"/>
              <a:gd name="connsiteY32-4602" fmla="*/ 869888 h 1292745"/>
              <a:gd name="connsiteX33-4603" fmla="*/ 660990 w 670355"/>
              <a:gd name="connsiteY33-4604" fmla="*/ 971232 h 1292745"/>
              <a:gd name="connsiteX34-4605" fmla="*/ 612290 w 670355"/>
              <a:gd name="connsiteY34-4606" fmla="*/ 1215210 h 1292745"/>
              <a:gd name="connsiteX35-4607" fmla="*/ 660990 w 670355"/>
              <a:gd name="connsiteY35-4608" fmla="*/ 1256498 h 1292745"/>
              <a:gd name="connsiteX36-4609" fmla="*/ 522382 w 670355"/>
              <a:gd name="connsiteY36-4610" fmla="*/ 1264005 h 1292745"/>
              <a:gd name="connsiteX37-4611" fmla="*/ 503651 w 670355"/>
              <a:gd name="connsiteY37-4612" fmla="*/ 1241484 h 1292745"/>
              <a:gd name="connsiteX38-4613" fmla="*/ 499905 w 670355"/>
              <a:gd name="connsiteY38-4614" fmla="*/ 1192689 h 1292745"/>
              <a:gd name="connsiteX39-4615" fmla="*/ 507397 w 670355"/>
              <a:gd name="connsiteY39-4616" fmla="*/ 1143893 h 1292745"/>
              <a:gd name="connsiteX40-4617" fmla="*/ 526128 w 670355"/>
              <a:gd name="connsiteY40-4618" fmla="*/ 1076330 h 1292745"/>
              <a:gd name="connsiteX41-4619" fmla="*/ 541113 w 670355"/>
              <a:gd name="connsiteY41-4620" fmla="*/ 1012521 h 1292745"/>
              <a:gd name="connsiteX42-4621" fmla="*/ 522382 w 670355"/>
              <a:gd name="connsiteY42-4622" fmla="*/ 937451 h 1292745"/>
              <a:gd name="connsiteX43-4623" fmla="*/ 541113 w 670355"/>
              <a:gd name="connsiteY43-4624" fmla="*/ 918684 h 1292745"/>
              <a:gd name="connsiteX44-4625" fmla="*/ 529874 w 670355"/>
              <a:gd name="connsiteY44-4626" fmla="*/ 918684 h 1292745"/>
              <a:gd name="connsiteX45-4627" fmla="*/ 492413 w 670355"/>
              <a:gd name="connsiteY45-4628" fmla="*/ 899916 h 1292745"/>
              <a:gd name="connsiteX46-4629" fmla="*/ 458697 w 670355"/>
              <a:gd name="connsiteY46-4630" fmla="*/ 873642 h 1292745"/>
              <a:gd name="connsiteX47-4631" fmla="*/ 409997 w 670355"/>
              <a:gd name="connsiteY47-4632" fmla="*/ 843614 h 1292745"/>
              <a:gd name="connsiteX48-4633" fmla="*/ 395012 w 670355"/>
              <a:gd name="connsiteY48-4634" fmla="*/ 888656 h 1292745"/>
              <a:gd name="connsiteX49-4635" fmla="*/ 380028 w 670355"/>
              <a:gd name="connsiteY49-4636" fmla="*/ 933698 h 1292745"/>
              <a:gd name="connsiteX50-4637" fmla="*/ 350058 w 670355"/>
              <a:gd name="connsiteY50-4638" fmla="*/ 1016274 h 1292745"/>
              <a:gd name="connsiteX51-4639" fmla="*/ 316343 w 670355"/>
              <a:gd name="connsiteY51-4640" fmla="*/ 1095098 h 1292745"/>
              <a:gd name="connsiteX52-4641" fmla="*/ 297612 w 670355"/>
              <a:gd name="connsiteY52-4642" fmla="*/ 1128879 h 1292745"/>
              <a:gd name="connsiteX53-4643" fmla="*/ 275135 w 670355"/>
              <a:gd name="connsiteY53-4644" fmla="*/ 1158907 h 1292745"/>
              <a:gd name="connsiteX54-4645" fmla="*/ 245166 w 670355"/>
              <a:gd name="connsiteY54-4646" fmla="*/ 1181428 h 1292745"/>
              <a:gd name="connsiteX55-4647" fmla="*/ 211450 w 670355"/>
              <a:gd name="connsiteY55-4648" fmla="*/ 1203949 h 1292745"/>
              <a:gd name="connsiteX56-4649" fmla="*/ 170243 w 670355"/>
              <a:gd name="connsiteY56-4650" fmla="*/ 1226470 h 1292745"/>
              <a:gd name="connsiteX57-4651" fmla="*/ 117796 w 670355"/>
              <a:gd name="connsiteY57-4652" fmla="*/ 1245238 h 1292745"/>
              <a:gd name="connsiteX58-4653" fmla="*/ 125289 w 670355"/>
              <a:gd name="connsiteY58-4654" fmla="*/ 1271512 h 1292745"/>
              <a:gd name="connsiteX59-4655" fmla="*/ 99065 w 670355"/>
              <a:gd name="connsiteY59-4656" fmla="*/ 1290280 h 1292745"/>
              <a:gd name="connsiteX60-4657" fmla="*/ 61604 w 670355"/>
              <a:gd name="connsiteY60-4658" fmla="*/ 1286526 h 1292745"/>
              <a:gd name="connsiteX61-4659" fmla="*/ 39127 w 670355"/>
              <a:gd name="connsiteY61-4660" fmla="*/ 1267759 h 1292745"/>
              <a:gd name="connsiteX62-4661" fmla="*/ 27888 w 670355"/>
              <a:gd name="connsiteY62-4662" fmla="*/ 1237731 h 1292745"/>
              <a:gd name="connsiteX63-4663" fmla="*/ 1665 w 670355"/>
              <a:gd name="connsiteY63-4664" fmla="*/ 1222717 h 1292745"/>
              <a:gd name="connsiteX64-4665" fmla="*/ 1665 w 670355"/>
              <a:gd name="connsiteY64-4666" fmla="*/ 1147647 h 1292745"/>
              <a:gd name="connsiteX65-4667" fmla="*/ 27888 w 670355"/>
              <a:gd name="connsiteY65-4668" fmla="*/ 1098851 h 1292745"/>
              <a:gd name="connsiteX66-4669" fmla="*/ 46619 w 670355"/>
              <a:gd name="connsiteY66-4670" fmla="*/ 1091344 h 1292745"/>
              <a:gd name="connsiteX67-4671" fmla="*/ 140273 w 670355"/>
              <a:gd name="connsiteY67-4672" fmla="*/ 1050056 h 1292745"/>
              <a:gd name="connsiteX68-4673" fmla="*/ 215197 w 670355"/>
              <a:gd name="connsiteY68-4674" fmla="*/ 1005014 h 1292745"/>
              <a:gd name="connsiteX69-4675" fmla="*/ 218943 w 670355"/>
              <a:gd name="connsiteY69-4676" fmla="*/ 918684 h 1292745"/>
              <a:gd name="connsiteX70-4677" fmla="*/ 230181 w 670355"/>
              <a:gd name="connsiteY70-4678" fmla="*/ 824846 h 1292745"/>
              <a:gd name="connsiteX71-4679" fmla="*/ 228149 w 670355"/>
              <a:gd name="connsiteY71-4680" fmla="*/ 745296 h 1292745"/>
              <a:gd name="connsiteX72-4681" fmla="*/ 227231 w 670355"/>
              <a:gd name="connsiteY72-4682" fmla="*/ 661400 h 1292745"/>
              <a:gd name="connsiteX73-4683" fmla="*/ 185227 w 670355"/>
              <a:gd name="connsiteY73-4684" fmla="*/ 663446 h 1292745"/>
              <a:gd name="connsiteX74-4685" fmla="*/ 162750 w 670355"/>
              <a:gd name="connsiteY74-4686" fmla="*/ 607143 h 1292745"/>
              <a:gd name="connsiteX75-4687" fmla="*/ 144019 w 670355"/>
              <a:gd name="connsiteY75-4688" fmla="*/ 505799 h 1292745"/>
              <a:gd name="connsiteX76-4689" fmla="*/ 125289 w 670355"/>
              <a:gd name="connsiteY76-4690" fmla="*/ 400701 h 1292745"/>
              <a:gd name="connsiteX77-4691" fmla="*/ 147766 w 670355"/>
              <a:gd name="connsiteY77-4692" fmla="*/ 318124 h 1292745"/>
              <a:gd name="connsiteX78-4693" fmla="*/ 205991 w 670355"/>
              <a:gd name="connsiteY78-4694" fmla="*/ 267593 h 1292745"/>
              <a:gd name="connsiteX79-4695" fmla="*/ 250945 w 670355"/>
              <a:gd name="connsiteY79-4696" fmla="*/ 222187 h 1292745"/>
              <a:gd name="connsiteX80-4697" fmla="*/ 252658 w 670355"/>
              <a:gd name="connsiteY80-4698" fmla="*/ 190505 h 1292745"/>
              <a:gd name="connsiteX81-4699" fmla="*/ 264942 w 670355"/>
              <a:gd name="connsiteY81-4700" fmla="*/ 57034 h 1292745"/>
              <a:gd name="connsiteX82-4701" fmla="*/ 318406 w 670355"/>
              <a:gd name="connsiteY82-4702" fmla="*/ 2830 h 1292745"/>
              <a:gd name="connsiteX83-4703" fmla="*/ 371599 w 670355"/>
              <a:gd name="connsiteY83-4704" fmla="*/ 1423 h 1292745"/>
              <a:gd name="connsiteX0-4705" fmla="*/ 371599 w 670355"/>
              <a:gd name="connsiteY0-4706" fmla="*/ 1423 h 1292745"/>
              <a:gd name="connsiteX1-4707" fmla="*/ 402505 w 670355"/>
              <a:gd name="connsiteY1-4708" fmla="*/ 14091 h 1292745"/>
              <a:gd name="connsiteX2-4709" fmla="*/ 437934 w 670355"/>
              <a:gd name="connsiteY2-4710" fmla="*/ 62886 h 1292745"/>
              <a:gd name="connsiteX3-4711" fmla="*/ 439966 w 670355"/>
              <a:gd name="connsiteY3-4712" fmla="*/ 126696 h 1292745"/>
              <a:gd name="connsiteX4-4713" fmla="*/ 437236 w 670355"/>
              <a:gd name="connsiteY4-4714" fmla="*/ 156724 h 1292745"/>
              <a:gd name="connsiteX5-4715" fmla="*/ 417489 w 670355"/>
              <a:gd name="connsiteY5-4716" fmla="*/ 216780 h 1292745"/>
              <a:gd name="connsiteX6-4717" fmla="*/ 402505 w 670355"/>
              <a:gd name="connsiteY6-4718" fmla="*/ 277562 h 1292745"/>
              <a:gd name="connsiteX7-4719" fmla="*/ 453556 w 670355"/>
              <a:gd name="connsiteY7-4720" fmla="*/ 345771 h 1292745"/>
              <a:gd name="connsiteX8-4721" fmla="*/ 458697 w 670355"/>
              <a:gd name="connsiteY8-4722" fmla="*/ 430729 h 1292745"/>
              <a:gd name="connsiteX9-4723" fmla="*/ 466190 w 670355"/>
              <a:gd name="connsiteY9-4724" fmla="*/ 430729 h 1292745"/>
              <a:gd name="connsiteX10-4725" fmla="*/ 481174 w 670355"/>
              <a:gd name="connsiteY10-4726" fmla="*/ 415715 h 1292745"/>
              <a:gd name="connsiteX11-4727" fmla="*/ 496159 w 670355"/>
              <a:gd name="connsiteY11-4728" fmla="*/ 370673 h 1292745"/>
              <a:gd name="connsiteX12-4729" fmla="*/ 507397 w 670355"/>
              <a:gd name="connsiteY12-4730" fmla="*/ 374426 h 1292745"/>
              <a:gd name="connsiteX13-4731" fmla="*/ 507397 w 670355"/>
              <a:gd name="connsiteY13-4732" fmla="*/ 366919 h 1292745"/>
              <a:gd name="connsiteX14-4733" fmla="*/ 511144 w 670355"/>
              <a:gd name="connsiteY14-4734" fmla="*/ 370673 h 1292745"/>
              <a:gd name="connsiteX15-4735" fmla="*/ 511144 w 670355"/>
              <a:gd name="connsiteY15-4736" fmla="*/ 363166 h 1292745"/>
              <a:gd name="connsiteX16-4737" fmla="*/ 525564 w 670355"/>
              <a:gd name="connsiteY16-4738" fmla="*/ 369896 h 1292745"/>
              <a:gd name="connsiteX17-4739" fmla="*/ 541132 w 670355"/>
              <a:gd name="connsiteY17-4740" fmla="*/ 371312 h 1292745"/>
              <a:gd name="connsiteX18-4741" fmla="*/ 548605 w 670355"/>
              <a:gd name="connsiteY18-4742" fmla="*/ 381933 h 1292745"/>
              <a:gd name="connsiteX19-4743" fmla="*/ 563590 w 670355"/>
              <a:gd name="connsiteY19-4744" fmla="*/ 404454 h 1292745"/>
              <a:gd name="connsiteX20-4745" fmla="*/ 563590 w 670355"/>
              <a:gd name="connsiteY20-4746" fmla="*/ 423222 h 1292745"/>
              <a:gd name="connsiteX21-4747" fmla="*/ 567336 w 670355"/>
              <a:gd name="connsiteY21-4748" fmla="*/ 438236 h 1292745"/>
              <a:gd name="connsiteX22-4749" fmla="*/ 563590 w 670355"/>
              <a:gd name="connsiteY22-4750" fmla="*/ 460757 h 1292745"/>
              <a:gd name="connsiteX23-4751" fmla="*/ 529874 w 670355"/>
              <a:gd name="connsiteY23-4752" fmla="*/ 475771 h 1292745"/>
              <a:gd name="connsiteX24-4753" fmla="*/ 552351 w 670355"/>
              <a:gd name="connsiteY24-4754" fmla="*/ 498292 h 1292745"/>
              <a:gd name="connsiteX25-4755" fmla="*/ 593559 w 670355"/>
              <a:gd name="connsiteY25-4756" fmla="*/ 498292 h 1292745"/>
              <a:gd name="connsiteX26-4757" fmla="*/ 597305 w 670355"/>
              <a:gd name="connsiteY26-4758" fmla="*/ 513306 h 1292745"/>
              <a:gd name="connsiteX27-4759" fmla="*/ 578575 w 670355"/>
              <a:gd name="connsiteY27-4760" fmla="*/ 558348 h 1292745"/>
              <a:gd name="connsiteX28-4761" fmla="*/ 496567 w 670355"/>
              <a:gd name="connsiteY28-4762" fmla="*/ 592211 h 1292745"/>
              <a:gd name="connsiteX29-4763" fmla="*/ 496915 w 670355"/>
              <a:gd name="connsiteY29-4764" fmla="*/ 681003 h 1292745"/>
              <a:gd name="connsiteX30-4765" fmla="*/ 616036 w 670355"/>
              <a:gd name="connsiteY30-4766" fmla="*/ 787311 h 1292745"/>
              <a:gd name="connsiteX31-4767" fmla="*/ 638513 w 670355"/>
              <a:gd name="connsiteY31-4768" fmla="*/ 817339 h 1292745"/>
              <a:gd name="connsiteX32-4769" fmla="*/ 664736 w 670355"/>
              <a:gd name="connsiteY32-4770" fmla="*/ 869888 h 1292745"/>
              <a:gd name="connsiteX33-4771" fmla="*/ 660990 w 670355"/>
              <a:gd name="connsiteY33-4772" fmla="*/ 971232 h 1292745"/>
              <a:gd name="connsiteX34-4773" fmla="*/ 612290 w 670355"/>
              <a:gd name="connsiteY34-4774" fmla="*/ 1215210 h 1292745"/>
              <a:gd name="connsiteX35-4775" fmla="*/ 660990 w 670355"/>
              <a:gd name="connsiteY35-4776" fmla="*/ 1256498 h 1292745"/>
              <a:gd name="connsiteX36-4777" fmla="*/ 522382 w 670355"/>
              <a:gd name="connsiteY36-4778" fmla="*/ 1264005 h 1292745"/>
              <a:gd name="connsiteX37-4779" fmla="*/ 503651 w 670355"/>
              <a:gd name="connsiteY37-4780" fmla="*/ 1241484 h 1292745"/>
              <a:gd name="connsiteX38-4781" fmla="*/ 499905 w 670355"/>
              <a:gd name="connsiteY38-4782" fmla="*/ 1192689 h 1292745"/>
              <a:gd name="connsiteX39-4783" fmla="*/ 507397 w 670355"/>
              <a:gd name="connsiteY39-4784" fmla="*/ 1143893 h 1292745"/>
              <a:gd name="connsiteX40-4785" fmla="*/ 526128 w 670355"/>
              <a:gd name="connsiteY40-4786" fmla="*/ 1076330 h 1292745"/>
              <a:gd name="connsiteX41-4787" fmla="*/ 541113 w 670355"/>
              <a:gd name="connsiteY41-4788" fmla="*/ 1012521 h 1292745"/>
              <a:gd name="connsiteX42-4789" fmla="*/ 522382 w 670355"/>
              <a:gd name="connsiteY42-4790" fmla="*/ 937451 h 1292745"/>
              <a:gd name="connsiteX43-4791" fmla="*/ 541113 w 670355"/>
              <a:gd name="connsiteY43-4792" fmla="*/ 918684 h 1292745"/>
              <a:gd name="connsiteX44-4793" fmla="*/ 529874 w 670355"/>
              <a:gd name="connsiteY44-4794" fmla="*/ 918684 h 1292745"/>
              <a:gd name="connsiteX45-4795" fmla="*/ 492413 w 670355"/>
              <a:gd name="connsiteY45-4796" fmla="*/ 899916 h 1292745"/>
              <a:gd name="connsiteX46-4797" fmla="*/ 458697 w 670355"/>
              <a:gd name="connsiteY46-4798" fmla="*/ 873642 h 1292745"/>
              <a:gd name="connsiteX47-4799" fmla="*/ 409997 w 670355"/>
              <a:gd name="connsiteY47-4800" fmla="*/ 843614 h 1292745"/>
              <a:gd name="connsiteX48-4801" fmla="*/ 395012 w 670355"/>
              <a:gd name="connsiteY48-4802" fmla="*/ 888656 h 1292745"/>
              <a:gd name="connsiteX49-4803" fmla="*/ 380028 w 670355"/>
              <a:gd name="connsiteY49-4804" fmla="*/ 933698 h 1292745"/>
              <a:gd name="connsiteX50-4805" fmla="*/ 350058 w 670355"/>
              <a:gd name="connsiteY50-4806" fmla="*/ 1016274 h 1292745"/>
              <a:gd name="connsiteX51-4807" fmla="*/ 316343 w 670355"/>
              <a:gd name="connsiteY51-4808" fmla="*/ 1095098 h 1292745"/>
              <a:gd name="connsiteX52-4809" fmla="*/ 297612 w 670355"/>
              <a:gd name="connsiteY52-4810" fmla="*/ 1128879 h 1292745"/>
              <a:gd name="connsiteX53-4811" fmla="*/ 275135 w 670355"/>
              <a:gd name="connsiteY53-4812" fmla="*/ 1158907 h 1292745"/>
              <a:gd name="connsiteX54-4813" fmla="*/ 245166 w 670355"/>
              <a:gd name="connsiteY54-4814" fmla="*/ 1181428 h 1292745"/>
              <a:gd name="connsiteX55-4815" fmla="*/ 211450 w 670355"/>
              <a:gd name="connsiteY55-4816" fmla="*/ 1203949 h 1292745"/>
              <a:gd name="connsiteX56-4817" fmla="*/ 170243 w 670355"/>
              <a:gd name="connsiteY56-4818" fmla="*/ 1226470 h 1292745"/>
              <a:gd name="connsiteX57-4819" fmla="*/ 117796 w 670355"/>
              <a:gd name="connsiteY57-4820" fmla="*/ 1245238 h 1292745"/>
              <a:gd name="connsiteX58-4821" fmla="*/ 125289 w 670355"/>
              <a:gd name="connsiteY58-4822" fmla="*/ 1271512 h 1292745"/>
              <a:gd name="connsiteX59-4823" fmla="*/ 99065 w 670355"/>
              <a:gd name="connsiteY59-4824" fmla="*/ 1290280 h 1292745"/>
              <a:gd name="connsiteX60-4825" fmla="*/ 61604 w 670355"/>
              <a:gd name="connsiteY60-4826" fmla="*/ 1286526 h 1292745"/>
              <a:gd name="connsiteX61-4827" fmla="*/ 39127 w 670355"/>
              <a:gd name="connsiteY61-4828" fmla="*/ 1267759 h 1292745"/>
              <a:gd name="connsiteX62-4829" fmla="*/ 27888 w 670355"/>
              <a:gd name="connsiteY62-4830" fmla="*/ 1237731 h 1292745"/>
              <a:gd name="connsiteX63-4831" fmla="*/ 1665 w 670355"/>
              <a:gd name="connsiteY63-4832" fmla="*/ 1222717 h 1292745"/>
              <a:gd name="connsiteX64-4833" fmla="*/ 1665 w 670355"/>
              <a:gd name="connsiteY64-4834" fmla="*/ 1147647 h 1292745"/>
              <a:gd name="connsiteX65-4835" fmla="*/ 27888 w 670355"/>
              <a:gd name="connsiteY65-4836" fmla="*/ 1098851 h 1292745"/>
              <a:gd name="connsiteX66-4837" fmla="*/ 46619 w 670355"/>
              <a:gd name="connsiteY66-4838" fmla="*/ 1091344 h 1292745"/>
              <a:gd name="connsiteX67-4839" fmla="*/ 140273 w 670355"/>
              <a:gd name="connsiteY67-4840" fmla="*/ 1050056 h 1292745"/>
              <a:gd name="connsiteX68-4841" fmla="*/ 215197 w 670355"/>
              <a:gd name="connsiteY68-4842" fmla="*/ 1005014 h 1292745"/>
              <a:gd name="connsiteX69-4843" fmla="*/ 218943 w 670355"/>
              <a:gd name="connsiteY69-4844" fmla="*/ 918684 h 1292745"/>
              <a:gd name="connsiteX70-4845" fmla="*/ 230181 w 670355"/>
              <a:gd name="connsiteY70-4846" fmla="*/ 824846 h 1292745"/>
              <a:gd name="connsiteX71-4847" fmla="*/ 228149 w 670355"/>
              <a:gd name="connsiteY71-4848" fmla="*/ 745296 h 1292745"/>
              <a:gd name="connsiteX72-4849" fmla="*/ 227231 w 670355"/>
              <a:gd name="connsiteY72-4850" fmla="*/ 661400 h 1292745"/>
              <a:gd name="connsiteX73-4851" fmla="*/ 185227 w 670355"/>
              <a:gd name="connsiteY73-4852" fmla="*/ 663446 h 1292745"/>
              <a:gd name="connsiteX74-4853" fmla="*/ 162750 w 670355"/>
              <a:gd name="connsiteY74-4854" fmla="*/ 607143 h 1292745"/>
              <a:gd name="connsiteX75-4855" fmla="*/ 144019 w 670355"/>
              <a:gd name="connsiteY75-4856" fmla="*/ 505799 h 1292745"/>
              <a:gd name="connsiteX76-4857" fmla="*/ 125289 w 670355"/>
              <a:gd name="connsiteY76-4858" fmla="*/ 400701 h 1292745"/>
              <a:gd name="connsiteX77-4859" fmla="*/ 147766 w 670355"/>
              <a:gd name="connsiteY77-4860" fmla="*/ 318124 h 1292745"/>
              <a:gd name="connsiteX78-4861" fmla="*/ 205991 w 670355"/>
              <a:gd name="connsiteY78-4862" fmla="*/ 267593 h 1292745"/>
              <a:gd name="connsiteX79-4863" fmla="*/ 250945 w 670355"/>
              <a:gd name="connsiteY79-4864" fmla="*/ 222187 h 1292745"/>
              <a:gd name="connsiteX80-4865" fmla="*/ 252658 w 670355"/>
              <a:gd name="connsiteY80-4866" fmla="*/ 190505 h 1292745"/>
              <a:gd name="connsiteX81-4867" fmla="*/ 264942 w 670355"/>
              <a:gd name="connsiteY81-4868" fmla="*/ 57034 h 1292745"/>
              <a:gd name="connsiteX82-4869" fmla="*/ 318406 w 670355"/>
              <a:gd name="connsiteY82-4870" fmla="*/ 2830 h 1292745"/>
              <a:gd name="connsiteX83-4871" fmla="*/ 371599 w 670355"/>
              <a:gd name="connsiteY83-4872" fmla="*/ 1423 h 1292745"/>
              <a:gd name="connsiteX0-4873" fmla="*/ 371599 w 670355"/>
              <a:gd name="connsiteY0-4874" fmla="*/ 1423 h 1292745"/>
              <a:gd name="connsiteX1-4875" fmla="*/ 402505 w 670355"/>
              <a:gd name="connsiteY1-4876" fmla="*/ 14091 h 1292745"/>
              <a:gd name="connsiteX2-4877" fmla="*/ 437934 w 670355"/>
              <a:gd name="connsiteY2-4878" fmla="*/ 62886 h 1292745"/>
              <a:gd name="connsiteX3-4879" fmla="*/ 439966 w 670355"/>
              <a:gd name="connsiteY3-4880" fmla="*/ 126696 h 1292745"/>
              <a:gd name="connsiteX4-4881" fmla="*/ 437236 w 670355"/>
              <a:gd name="connsiteY4-4882" fmla="*/ 156724 h 1292745"/>
              <a:gd name="connsiteX5-4883" fmla="*/ 417489 w 670355"/>
              <a:gd name="connsiteY5-4884" fmla="*/ 216780 h 1292745"/>
              <a:gd name="connsiteX6-4885" fmla="*/ 402505 w 670355"/>
              <a:gd name="connsiteY6-4886" fmla="*/ 277562 h 1292745"/>
              <a:gd name="connsiteX7-4887" fmla="*/ 453556 w 670355"/>
              <a:gd name="connsiteY7-4888" fmla="*/ 345771 h 1292745"/>
              <a:gd name="connsiteX8-4889" fmla="*/ 468222 w 670355"/>
              <a:gd name="connsiteY8-4890" fmla="*/ 414060 h 1292745"/>
              <a:gd name="connsiteX9-4891" fmla="*/ 466190 w 670355"/>
              <a:gd name="connsiteY9-4892" fmla="*/ 430729 h 1292745"/>
              <a:gd name="connsiteX10-4893" fmla="*/ 481174 w 670355"/>
              <a:gd name="connsiteY10-4894" fmla="*/ 415715 h 1292745"/>
              <a:gd name="connsiteX11-4895" fmla="*/ 496159 w 670355"/>
              <a:gd name="connsiteY11-4896" fmla="*/ 370673 h 1292745"/>
              <a:gd name="connsiteX12-4897" fmla="*/ 507397 w 670355"/>
              <a:gd name="connsiteY12-4898" fmla="*/ 374426 h 1292745"/>
              <a:gd name="connsiteX13-4899" fmla="*/ 507397 w 670355"/>
              <a:gd name="connsiteY13-4900" fmla="*/ 366919 h 1292745"/>
              <a:gd name="connsiteX14-4901" fmla="*/ 511144 w 670355"/>
              <a:gd name="connsiteY14-4902" fmla="*/ 370673 h 1292745"/>
              <a:gd name="connsiteX15-4903" fmla="*/ 511144 w 670355"/>
              <a:gd name="connsiteY15-4904" fmla="*/ 363166 h 1292745"/>
              <a:gd name="connsiteX16-4905" fmla="*/ 525564 w 670355"/>
              <a:gd name="connsiteY16-4906" fmla="*/ 369896 h 1292745"/>
              <a:gd name="connsiteX17-4907" fmla="*/ 541132 w 670355"/>
              <a:gd name="connsiteY17-4908" fmla="*/ 371312 h 1292745"/>
              <a:gd name="connsiteX18-4909" fmla="*/ 548605 w 670355"/>
              <a:gd name="connsiteY18-4910" fmla="*/ 381933 h 1292745"/>
              <a:gd name="connsiteX19-4911" fmla="*/ 563590 w 670355"/>
              <a:gd name="connsiteY19-4912" fmla="*/ 404454 h 1292745"/>
              <a:gd name="connsiteX20-4913" fmla="*/ 563590 w 670355"/>
              <a:gd name="connsiteY20-4914" fmla="*/ 423222 h 1292745"/>
              <a:gd name="connsiteX21-4915" fmla="*/ 567336 w 670355"/>
              <a:gd name="connsiteY21-4916" fmla="*/ 438236 h 1292745"/>
              <a:gd name="connsiteX22-4917" fmla="*/ 563590 w 670355"/>
              <a:gd name="connsiteY22-4918" fmla="*/ 460757 h 1292745"/>
              <a:gd name="connsiteX23-4919" fmla="*/ 529874 w 670355"/>
              <a:gd name="connsiteY23-4920" fmla="*/ 475771 h 1292745"/>
              <a:gd name="connsiteX24-4921" fmla="*/ 552351 w 670355"/>
              <a:gd name="connsiteY24-4922" fmla="*/ 498292 h 1292745"/>
              <a:gd name="connsiteX25-4923" fmla="*/ 593559 w 670355"/>
              <a:gd name="connsiteY25-4924" fmla="*/ 498292 h 1292745"/>
              <a:gd name="connsiteX26-4925" fmla="*/ 597305 w 670355"/>
              <a:gd name="connsiteY26-4926" fmla="*/ 513306 h 1292745"/>
              <a:gd name="connsiteX27-4927" fmla="*/ 578575 w 670355"/>
              <a:gd name="connsiteY27-4928" fmla="*/ 558348 h 1292745"/>
              <a:gd name="connsiteX28-4929" fmla="*/ 496567 w 670355"/>
              <a:gd name="connsiteY28-4930" fmla="*/ 592211 h 1292745"/>
              <a:gd name="connsiteX29-4931" fmla="*/ 496915 w 670355"/>
              <a:gd name="connsiteY29-4932" fmla="*/ 681003 h 1292745"/>
              <a:gd name="connsiteX30-4933" fmla="*/ 616036 w 670355"/>
              <a:gd name="connsiteY30-4934" fmla="*/ 787311 h 1292745"/>
              <a:gd name="connsiteX31-4935" fmla="*/ 638513 w 670355"/>
              <a:gd name="connsiteY31-4936" fmla="*/ 817339 h 1292745"/>
              <a:gd name="connsiteX32-4937" fmla="*/ 664736 w 670355"/>
              <a:gd name="connsiteY32-4938" fmla="*/ 869888 h 1292745"/>
              <a:gd name="connsiteX33-4939" fmla="*/ 660990 w 670355"/>
              <a:gd name="connsiteY33-4940" fmla="*/ 971232 h 1292745"/>
              <a:gd name="connsiteX34-4941" fmla="*/ 612290 w 670355"/>
              <a:gd name="connsiteY34-4942" fmla="*/ 1215210 h 1292745"/>
              <a:gd name="connsiteX35-4943" fmla="*/ 660990 w 670355"/>
              <a:gd name="connsiteY35-4944" fmla="*/ 1256498 h 1292745"/>
              <a:gd name="connsiteX36-4945" fmla="*/ 522382 w 670355"/>
              <a:gd name="connsiteY36-4946" fmla="*/ 1264005 h 1292745"/>
              <a:gd name="connsiteX37-4947" fmla="*/ 503651 w 670355"/>
              <a:gd name="connsiteY37-4948" fmla="*/ 1241484 h 1292745"/>
              <a:gd name="connsiteX38-4949" fmla="*/ 499905 w 670355"/>
              <a:gd name="connsiteY38-4950" fmla="*/ 1192689 h 1292745"/>
              <a:gd name="connsiteX39-4951" fmla="*/ 507397 w 670355"/>
              <a:gd name="connsiteY39-4952" fmla="*/ 1143893 h 1292745"/>
              <a:gd name="connsiteX40-4953" fmla="*/ 526128 w 670355"/>
              <a:gd name="connsiteY40-4954" fmla="*/ 1076330 h 1292745"/>
              <a:gd name="connsiteX41-4955" fmla="*/ 541113 w 670355"/>
              <a:gd name="connsiteY41-4956" fmla="*/ 1012521 h 1292745"/>
              <a:gd name="connsiteX42-4957" fmla="*/ 522382 w 670355"/>
              <a:gd name="connsiteY42-4958" fmla="*/ 937451 h 1292745"/>
              <a:gd name="connsiteX43-4959" fmla="*/ 541113 w 670355"/>
              <a:gd name="connsiteY43-4960" fmla="*/ 918684 h 1292745"/>
              <a:gd name="connsiteX44-4961" fmla="*/ 529874 w 670355"/>
              <a:gd name="connsiteY44-4962" fmla="*/ 918684 h 1292745"/>
              <a:gd name="connsiteX45-4963" fmla="*/ 492413 w 670355"/>
              <a:gd name="connsiteY45-4964" fmla="*/ 899916 h 1292745"/>
              <a:gd name="connsiteX46-4965" fmla="*/ 458697 w 670355"/>
              <a:gd name="connsiteY46-4966" fmla="*/ 873642 h 1292745"/>
              <a:gd name="connsiteX47-4967" fmla="*/ 409997 w 670355"/>
              <a:gd name="connsiteY47-4968" fmla="*/ 843614 h 1292745"/>
              <a:gd name="connsiteX48-4969" fmla="*/ 395012 w 670355"/>
              <a:gd name="connsiteY48-4970" fmla="*/ 888656 h 1292745"/>
              <a:gd name="connsiteX49-4971" fmla="*/ 380028 w 670355"/>
              <a:gd name="connsiteY49-4972" fmla="*/ 933698 h 1292745"/>
              <a:gd name="connsiteX50-4973" fmla="*/ 350058 w 670355"/>
              <a:gd name="connsiteY50-4974" fmla="*/ 1016274 h 1292745"/>
              <a:gd name="connsiteX51-4975" fmla="*/ 316343 w 670355"/>
              <a:gd name="connsiteY51-4976" fmla="*/ 1095098 h 1292745"/>
              <a:gd name="connsiteX52-4977" fmla="*/ 297612 w 670355"/>
              <a:gd name="connsiteY52-4978" fmla="*/ 1128879 h 1292745"/>
              <a:gd name="connsiteX53-4979" fmla="*/ 275135 w 670355"/>
              <a:gd name="connsiteY53-4980" fmla="*/ 1158907 h 1292745"/>
              <a:gd name="connsiteX54-4981" fmla="*/ 245166 w 670355"/>
              <a:gd name="connsiteY54-4982" fmla="*/ 1181428 h 1292745"/>
              <a:gd name="connsiteX55-4983" fmla="*/ 211450 w 670355"/>
              <a:gd name="connsiteY55-4984" fmla="*/ 1203949 h 1292745"/>
              <a:gd name="connsiteX56-4985" fmla="*/ 170243 w 670355"/>
              <a:gd name="connsiteY56-4986" fmla="*/ 1226470 h 1292745"/>
              <a:gd name="connsiteX57-4987" fmla="*/ 117796 w 670355"/>
              <a:gd name="connsiteY57-4988" fmla="*/ 1245238 h 1292745"/>
              <a:gd name="connsiteX58-4989" fmla="*/ 125289 w 670355"/>
              <a:gd name="connsiteY58-4990" fmla="*/ 1271512 h 1292745"/>
              <a:gd name="connsiteX59-4991" fmla="*/ 99065 w 670355"/>
              <a:gd name="connsiteY59-4992" fmla="*/ 1290280 h 1292745"/>
              <a:gd name="connsiteX60-4993" fmla="*/ 61604 w 670355"/>
              <a:gd name="connsiteY60-4994" fmla="*/ 1286526 h 1292745"/>
              <a:gd name="connsiteX61-4995" fmla="*/ 39127 w 670355"/>
              <a:gd name="connsiteY61-4996" fmla="*/ 1267759 h 1292745"/>
              <a:gd name="connsiteX62-4997" fmla="*/ 27888 w 670355"/>
              <a:gd name="connsiteY62-4998" fmla="*/ 1237731 h 1292745"/>
              <a:gd name="connsiteX63-4999" fmla="*/ 1665 w 670355"/>
              <a:gd name="connsiteY63-5000" fmla="*/ 1222717 h 1292745"/>
              <a:gd name="connsiteX64-5001" fmla="*/ 1665 w 670355"/>
              <a:gd name="connsiteY64-5002" fmla="*/ 1147647 h 1292745"/>
              <a:gd name="connsiteX65-5003" fmla="*/ 27888 w 670355"/>
              <a:gd name="connsiteY65-5004" fmla="*/ 1098851 h 1292745"/>
              <a:gd name="connsiteX66-5005" fmla="*/ 46619 w 670355"/>
              <a:gd name="connsiteY66-5006" fmla="*/ 1091344 h 1292745"/>
              <a:gd name="connsiteX67-5007" fmla="*/ 140273 w 670355"/>
              <a:gd name="connsiteY67-5008" fmla="*/ 1050056 h 1292745"/>
              <a:gd name="connsiteX68-5009" fmla="*/ 215197 w 670355"/>
              <a:gd name="connsiteY68-5010" fmla="*/ 1005014 h 1292745"/>
              <a:gd name="connsiteX69-5011" fmla="*/ 218943 w 670355"/>
              <a:gd name="connsiteY69-5012" fmla="*/ 918684 h 1292745"/>
              <a:gd name="connsiteX70-5013" fmla="*/ 230181 w 670355"/>
              <a:gd name="connsiteY70-5014" fmla="*/ 824846 h 1292745"/>
              <a:gd name="connsiteX71-5015" fmla="*/ 228149 w 670355"/>
              <a:gd name="connsiteY71-5016" fmla="*/ 745296 h 1292745"/>
              <a:gd name="connsiteX72-5017" fmla="*/ 227231 w 670355"/>
              <a:gd name="connsiteY72-5018" fmla="*/ 661400 h 1292745"/>
              <a:gd name="connsiteX73-5019" fmla="*/ 185227 w 670355"/>
              <a:gd name="connsiteY73-5020" fmla="*/ 663446 h 1292745"/>
              <a:gd name="connsiteX74-5021" fmla="*/ 162750 w 670355"/>
              <a:gd name="connsiteY74-5022" fmla="*/ 607143 h 1292745"/>
              <a:gd name="connsiteX75-5023" fmla="*/ 144019 w 670355"/>
              <a:gd name="connsiteY75-5024" fmla="*/ 505799 h 1292745"/>
              <a:gd name="connsiteX76-5025" fmla="*/ 125289 w 670355"/>
              <a:gd name="connsiteY76-5026" fmla="*/ 400701 h 1292745"/>
              <a:gd name="connsiteX77-5027" fmla="*/ 147766 w 670355"/>
              <a:gd name="connsiteY77-5028" fmla="*/ 318124 h 1292745"/>
              <a:gd name="connsiteX78-5029" fmla="*/ 205991 w 670355"/>
              <a:gd name="connsiteY78-5030" fmla="*/ 267593 h 1292745"/>
              <a:gd name="connsiteX79-5031" fmla="*/ 250945 w 670355"/>
              <a:gd name="connsiteY79-5032" fmla="*/ 222187 h 1292745"/>
              <a:gd name="connsiteX80-5033" fmla="*/ 252658 w 670355"/>
              <a:gd name="connsiteY80-5034" fmla="*/ 190505 h 1292745"/>
              <a:gd name="connsiteX81-5035" fmla="*/ 264942 w 670355"/>
              <a:gd name="connsiteY81-5036" fmla="*/ 57034 h 1292745"/>
              <a:gd name="connsiteX82-5037" fmla="*/ 318406 w 670355"/>
              <a:gd name="connsiteY82-5038" fmla="*/ 2830 h 1292745"/>
              <a:gd name="connsiteX83-5039" fmla="*/ 371599 w 670355"/>
              <a:gd name="connsiteY83-5040" fmla="*/ 1423 h 1292745"/>
              <a:gd name="connsiteX0-5041" fmla="*/ 371599 w 670355"/>
              <a:gd name="connsiteY0-5042" fmla="*/ 1423 h 1292745"/>
              <a:gd name="connsiteX1-5043" fmla="*/ 402505 w 670355"/>
              <a:gd name="connsiteY1-5044" fmla="*/ 14091 h 1292745"/>
              <a:gd name="connsiteX2-5045" fmla="*/ 437934 w 670355"/>
              <a:gd name="connsiteY2-5046" fmla="*/ 62886 h 1292745"/>
              <a:gd name="connsiteX3-5047" fmla="*/ 439966 w 670355"/>
              <a:gd name="connsiteY3-5048" fmla="*/ 126696 h 1292745"/>
              <a:gd name="connsiteX4-5049" fmla="*/ 437236 w 670355"/>
              <a:gd name="connsiteY4-5050" fmla="*/ 156724 h 1292745"/>
              <a:gd name="connsiteX5-5051" fmla="*/ 417489 w 670355"/>
              <a:gd name="connsiteY5-5052" fmla="*/ 216780 h 1292745"/>
              <a:gd name="connsiteX6-5053" fmla="*/ 402505 w 670355"/>
              <a:gd name="connsiteY6-5054" fmla="*/ 277562 h 1292745"/>
              <a:gd name="connsiteX7-5055" fmla="*/ 453556 w 670355"/>
              <a:gd name="connsiteY7-5056" fmla="*/ 345771 h 1292745"/>
              <a:gd name="connsiteX8-5057" fmla="*/ 468222 w 670355"/>
              <a:gd name="connsiteY8-5058" fmla="*/ 414060 h 1292745"/>
              <a:gd name="connsiteX9-5059" fmla="*/ 466190 w 670355"/>
              <a:gd name="connsiteY9-5060" fmla="*/ 430729 h 1292745"/>
              <a:gd name="connsiteX10-5061" fmla="*/ 481174 w 670355"/>
              <a:gd name="connsiteY10-5062" fmla="*/ 415715 h 1292745"/>
              <a:gd name="connsiteX11-5063" fmla="*/ 496159 w 670355"/>
              <a:gd name="connsiteY11-5064" fmla="*/ 370673 h 1292745"/>
              <a:gd name="connsiteX12-5065" fmla="*/ 507397 w 670355"/>
              <a:gd name="connsiteY12-5066" fmla="*/ 374426 h 1292745"/>
              <a:gd name="connsiteX13-5067" fmla="*/ 507397 w 670355"/>
              <a:gd name="connsiteY13-5068" fmla="*/ 366919 h 1292745"/>
              <a:gd name="connsiteX14-5069" fmla="*/ 511144 w 670355"/>
              <a:gd name="connsiteY14-5070" fmla="*/ 370673 h 1292745"/>
              <a:gd name="connsiteX15-5071" fmla="*/ 511144 w 670355"/>
              <a:gd name="connsiteY15-5072" fmla="*/ 363166 h 1292745"/>
              <a:gd name="connsiteX16-5073" fmla="*/ 525564 w 670355"/>
              <a:gd name="connsiteY16-5074" fmla="*/ 369896 h 1292745"/>
              <a:gd name="connsiteX17-5075" fmla="*/ 541132 w 670355"/>
              <a:gd name="connsiteY17-5076" fmla="*/ 371312 h 1292745"/>
              <a:gd name="connsiteX18-5077" fmla="*/ 548605 w 670355"/>
              <a:gd name="connsiteY18-5078" fmla="*/ 381933 h 1292745"/>
              <a:gd name="connsiteX19-5079" fmla="*/ 563590 w 670355"/>
              <a:gd name="connsiteY19-5080" fmla="*/ 404454 h 1292745"/>
              <a:gd name="connsiteX20-5081" fmla="*/ 563590 w 670355"/>
              <a:gd name="connsiteY20-5082" fmla="*/ 423222 h 1292745"/>
              <a:gd name="connsiteX21-5083" fmla="*/ 567336 w 670355"/>
              <a:gd name="connsiteY21-5084" fmla="*/ 438236 h 1292745"/>
              <a:gd name="connsiteX22-5085" fmla="*/ 563590 w 670355"/>
              <a:gd name="connsiteY22-5086" fmla="*/ 460757 h 1292745"/>
              <a:gd name="connsiteX23-5087" fmla="*/ 529874 w 670355"/>
              <a:gd name="connsiteY23-5088" fmla="*/ 475771 h 1292745"/>
              <a:gd name="connsiteX24-5089" fmla="*/ 552351 w 670355"/>
              <a:gd name="connsiteY24-5090" fmla="*/ 498292 h 1292745"/>
              <a:gd name="connsiteX25-5091" fmla="*/ 593559 w 670355"/>
              <a:gd name="connsiteY25-5092" fmla="*/ 498292 h 1292745"/>
              <a:gd name="connsiteX26-5093" fmla="*/ 597305 w 670355"/>
              <a:gd name="connsiteY26-5094" fmla="*/ 513306 h 1292745"/>
              <a:gd name="connsiteX27-5095" fmla="*/ 578575 w 670355"/>
              <a:gd name="connsiteY27-5096" fmla="*/ 558348 h 1292745"/>
              <a:gd name="connsiteX28-5097" fmla="*/ 496567 w 670355"/>
              <a:gd name="connsiteY28-5098" fmla="*/ 592211 h 1292745"/>
              <a:gd name="connsiteX29-5099" fmla="*/ 485898 w 670355"/>
              <a:gd name="connsiteY29-5100" fmla="*/ 678249 h 1292745"/>
              <a:gd name="connsiteX30-5101" fmla="*/ 616036 w 670355"/>
              <a:gd name="connsiteY30-5102" fmla="*/ 787311 h 1292745"/>
              <a:gd name="connsiteX31-5103" fmla="*/ 638513 w 670355"/>
              <a:gd name="connsiteY31-5104" fmla="*/ 817339 h 1292745"/>
              <a:gd name="connsiteX32-5105" fmla="*/ 664736 w 670355"/>
              <a:gd name="connsiteY32-5106" fmla="*/ 869888 h 1292745"/>
              <a:gd name="connsiteX33-5107" fmla="*/ 660990 w 670355"/>
              <a:gd name="connsiteY33-5108" fmla="*/ 971232 h 1292745"/>
              <a:gd name="connsiteX34-5109" fmla="*/ 612290 w 670355"/>
              <a:gd name="connsiteY34-5110" fmla="*/ 1215210 h 1292745"/>
              <a:gd name="connsiteX35-5111" fmla="*/ 660990 w 670355"/>
              <a:gd name="connsiteY35-5112" fmla="*/ 1256498 h 1292745"/>
              <a:gd name="connsiteX36-5113" fmla="*/ 522382 w 670355"/>
              <a:gd name="connsiteY36-5114" fmla="*/ 1264005 h 1292745"/>
              <a:gd name="connsiteX37-5115" fmla="*/ 503651 w 670355"/>
              <a:gd name="connsiteY37-5116" fmla="*/ 1241484 h 1292745"/>
              <a:gd name="connsiteX38-5117" fmla="*/ 499905 w 670355"/>
              <a:gd name="connsiteY38-5118" fmla="*/ 1192689 h 1292745"/>
              <a:gd name="connsiteX39-5119" fmla="*/ 507397 w 670355"/>
              <a:gd name="connsiteY39-5120" fmla="*/ 1143893 h 1292745"/>
              <a:gd name="connsiteX40-5121" fmla="*/ 526128 w 670355"/>
              <a:gd name="connsiteY40-5122" fmla="*/ 1076330 h 1292745"/>
              <a:gd name="connsiteX41-5123" fmla="*/ 541113 w 670355"/>
              <a:gd name="connsiteY41-5124" fmla="*/ 1012521 h 1292745"/>
              <a:gd name="connsiteX42-5125" fmla="*/ 522382 w 670355"/>
              <a:gd name="connsiteY42-5126" fmla="*/ 937451 h 1292745"/>
              <a:gd name="connsiteX43-5127" fmla="*/ 541113 w 670355"/>
              <a:gd name="connsiteY43-5128" fmla="*/ 918684 h 1292745"/>
              <a:gd name="connsiteX44-5129" fmla="*/ 529874 w 670355"/>
              <a:gd name="connsiteY44-5130" fmla="*/ 918684 h 1292745"/>
              <a:gd name="connsiteX45-5131" fmla="*/ 492413 w 670355"/>
              <a:gd name="connsiteY45-5132" fmla="*/ 899916 h 1292745"/>
              <a:gd name="connsiteX46-5133" fmla="*/ 458697 w 670355"/>
              <a:gd name="connsiteY46-5134" fmla="*/ 873642 h 1292745"/>
              <a:gd name="connsiteX47-5135" fmla="*/ 409997 w 670355"/>
              <a:gd name="connsiteY47-5136" fmla="*/ 843614 h 1292745"/>
              <a:gd name="connsiteX48-5137" fmla="*/ 395012 w 670355"/>
              <a:gd name="connsiteY48-5138" fmla="*/ 888656 h 1292745"/>
              <a:gd name="connsiteX49-5139" fmla="*/ 380028 w 670355"/>
              <a:gd name="connsiteY49-5140" fmla="*/ 933698 h 1292745"/>
              <a:gd name="connsiteX50-5141" fmla="*/ 350058 w 670355"/>
              <a:gd name="connsiteY50-5142" fmla="*/ 1016274 h 1292745"/>
              <a:gd name="connsiteX51-5143" fmla="*/ 316343 w 670355"/>
              <a:gd name="connsiteY51-5144" fmla="*/ 1095098 h 1292745"/>
              <a:gd name="connsiteX52-5145" fmla="*/ 297612 w 670355"/>
              <a:gd name="connsiteY52-5146" fmla="*/ 1128879 h 1292745"/>
              <a:gd name="connsiteX53-5147" fmla="*/ 275135 w 670355"/>
              <a:gd name="connsiteY53-5148" fmla="*/ 1158907 h 1292745"/>
              <a:gd name="connsiteX54-5149" fmla="*/ 245166 w 670355"/>
              <a:gd name="connsiteY54-5150" fmla="*/ 1181428 h 1292745"/>
              <a:gd name="connsiteX55-5151" fmla="*/ 211450 w 670355"/>
              <a:gd name="connsiteY55-5152" fmla="*/ 1203949 h 1292745"/>
              <a:gd name="connsiteX56-5153" fmla="*/ 170243 w 670355"/>
              <a:gd name="connsiteY56-5154" fmla="*/ 1226470 h 1292745"/>
              <a:gd name="connsiteX57-5155" fmla="*/ 117796 w 670355"/>
              <a:gd name="connsiteY57-5156" fmla="*/ 1245238 h 1292745"/>
              <a:gd name="connsiteX58-5157" fmla="*/ 125289 w 670355"/>
              <a:gd name="connsiteY58-5158" fmla="*/ 1271512 h 1292745"/>
              <a:gd name="connsiteX59-5159" fmla="*/ 99065 w 670355"/>
              <a:gd name="connsiteY59-5160" fmla="*/ 1290280 h 1292745"/>
              <a:gd name="connsiteX60-5161" fmla="*/ 61604 w 670355"/>
              <a:gd name="connsiteY60-5162" fmla="*/ 1286526 h 1292745"/>
              <a:gd name="connsiteX61-5163" fmla="*/ 39127 w 670355"/>
              <a:gd name="connsiteY61-5164" fmla="*/ 1267759 h 1292745"/>
              <a:gd name="connsiteX62-5165" fmla="*/ 27888 w 670355"/>
              <a:gd name="connsiteY62-5166" fmla="*/ 1237731 h 1292745"/>
              <a:gd name="connsiteX63-5167" fmla="*/ 1665 w 670355"/>
              <a:gd name="connsiteY63-5168" fmla="*/ 1222717 h 1292745"/>
              <a:gd name="connsiteX64-5169" fmla="*/ 1665 w 670355"/>
              <a:gd name="connsiteY64-5170" fmla="*/ 1147647 h 1292745"/>
              <a:gd name="connsiteX65-5171" fmla="*/ 27888 w 670355"/>
              <a:gd name="connsiteY65-5172" fmla="*/ 1098851 h 1292745"/>
              <a:gd name="connsiteX66-5173" fmla="*/ 46619 w 670355"/>
              <a:gd name="connsiteY66-5174" fmla="*/ 1091344 h 1292745"/>
              <a:gd name="connsiteX67-5175" fmla="*/ 140273 w 670355"/>
              <a:gd name="connsiteY67-5176" fmla="*/ 1050056 h 1292745"/>
              <a:gd name="connsiteX68-5177" fmla="*/ 215197 w 670355"/>
              <a:gd name="connsiteY68-5178" fmla="*/ 1005014 h 1292745"/>
              <a:gd name="connsiteX69-5179" fmla="*/ 218943 w 670355"/>
              <a:gd name="connsiteY69-5180" fmla="*/ 918684 h 1292745"/>
              <a:gd name="connsiteX70-5181" fmla="*/ 230181 w 670355"/>
              <a:gd name="connsiteY70-5182" fmla="*/ 824846 h 1292745"/>
              <a:gd name="connsiteX71-5183" fmla="*/ 228149 w 670355"/>
              <a:gd name="connsiteY71-5184" fmla="*/ 745296 h 1292745"/>
              <a:gd name="connsiteX72-5185" fmla="*/ 227231 w 670355"/>
              <a:gd name="connsiteY72-5186" fmla="*/ 661400 h 1292745"/>
              <a:gd name="connsiteX73-5187" fmla="*/ 185227 w 670355"/>
              <a:gd name="connsiteY73-5188" fmla="*/ 663446 h 1292745"/>
              <a:gd name="connsiteX74-5189" fmla="*/ 162750 w 670355"/>
              <a:gd name="connsiteY74-5190" fmla="*/ 607143 h 1292745"/>
              <a:gd name="connsiteX75-5191" fmla="*/ 144019 w 670355"/>
              <a:gd name="connsiteY75-5192" fmla="*/ 505799 h 1292745"/>
              <a:gd name="connsiteX76-5193" fmla="*/ 125289 w 670355"/>
              <a:gd name="connsiteY76-5194" fmla="*/ 400701 h 1292745"/>
              <a:gd name="connsiteX77-5195" fmla="*/ 147766 w 670355"/>
              <a:gd name="connsiteY77-5196" fmla="*/ 318124 h 1292745"/>
              <a:gd name="connsiteX78-5197" fmla="*/ 205991 w 670355"/>
              <a:gd name="connsiteY78-5198" fmla="*/ 267593 h 1292745"/>
              <a:gd name="connsiteX79-5199" fmla="*/ 250945 w 670355"/>
              <a:gd name="connsiteY79-5200" fmla="*/ 222187 h 1292745"/>
              <a:gd name="connsiteX80-5201" fmla="*/ 252658 w 670355"/>
              <a:gd name="connsiteY80-5202" fmla="*/ 190505 h 1292745"/>
              <a:gd name="connsiteX81-5203" fmla="*/ 264942 w 670355"/>
              <a:gd name="connsiteY81-5204" fmla="*/ 57034 h 1292745"/>
              <a:gd name="connsiteX82-5205" fmla="*/ 318406 w 670355"/>
              <a:gd name="connsiteY82-5206" fmla="*/ 2830 h 1292745"/>
              <a:gd name="connsiteX83-5207" fmla="*/ 371599 w 670355"/>
              <a:gd name="connsiteY83-5208" fmla="*/ 1423 h 1292745"/>
              <a:gd name="connsiteX0-5209" fmla="*/ 371599 w 670355"/>
              <a:gd name="connsiteY0-5210" fmla="*/ 1423 h 1292745"/>
              <a:gd name="connsiteX1-5211" fmla="*/ 402505 w 670355"/>
              <a:gd name="connsiteY1-5212" fmla="*/ 14091 h 1292745"/>
              <a:gd name="connsiteX2-5213" fmla="*/ 437934 w 670355"/>
              <a:gd name="connsiteY2-5214" fmla="*/ 62886 h 1292745"/>
              <a:gd name="connsiteX3-5215" fmla="*/ 439966 w 670355"/>
              <a:gd name="connsiteY3-5216" fmla="*/ 126696 h 1292745"/>
              <a:gd name="connsiteX4-5217" fmla="*/ 437236 w 670355"/>
              <a:gd name="connsiteY4-5218" fmla="*/ 156724 h 1292745"/>
              <a:gd name="connsiteX5-5219" fmla="*/ 417489 w 670355"/>
              <a:gd name="connsiteY5-5220" fmla="*/ 216780 h 1292745"/>
              <a:gd name="connsiteX6-5221" fmla="*/ 402505 w 670355"/>
              <a:gd name="connsiteY6-5222" fmla="*/ 277562 h 1292745"/>
              <a:gd name="connsiteX7-5223" fmla="*/ 453556 w 670355"/>
              <a:gd name="connsiteY7-5224" fmla="*/ 345771 h 1292745"/>
              <a:gd name="connsiteX8-5225" fmla="*/ 468222 w 670355"/>
              <a:gd name="connsiteY8-5226" fmla="*/ 414060 h 1292745"/>
              <a:gd name="connsiteX9-5227" fmla="*/ 466190 w 670355"/>
              <a:gd name="connsiteY9-5228" fmla="*/ 430729 h 1292745"/>
              <a:gd name="connsiteX10-5229" fmla="*/ 481174 w 670355"/>
              <a:gd name="connsiteY10-5230" fmla="*/ 415715 h 1292745"/>
              <a:gd name="connsiteX11-5231" fmla="*/ 496159 w 670355"/>
              <a:gd name="connsiteY11-5232" fmla="*/ 370673 h 1292745"/>
              <a:gd name="connsiteX12-5233" fmla="*/ 507397 w 670355"/>
              <a:gd name="connsiteY12-5234" fmla="*/ 374426 h 1292745"/>
              <a:gd name="connsiteX13-5235" fmla="*/ 507397 w 670355"/>
              <a:gd name="connsiteY13-5236" fmla="*/ 366919 h 1292745"/>
              <a:gd name="connsiteX14-5237" fmla="*/ 511144 w 670355"/>
              <a:gd name="connsiteY14-5238" fmla="*/ 370673 h 1292745"/>
              <a:gd name="connsiteX15-5239" fmla="*/ 511144 w 670355"/>
              <a:gd name="connsiteY15-5240" fmla="*/ 363166 h 1292745"/>
              <a:gd name="connsiteX16-5241" fmla="*/ 525564 w 670355"/>
              <a:gd name="connsiteY16-5242" fmla="*/ 369896 h 1292745"/>
              <a:gd name="connsiteX17-5243" fmla="*/ 541132 w 670355"/>
              <a:gd name="connsiteY17-5244" fmla="*/ 371312 h 1292745"/>
              <a:gd name="connsiteX18-5245" fmla="*/ 548605 w 670355"/>
              <a:gd name="connsiteY18-5246" fmla="*/ 381933 h 1292745"/>
              <a:gd name="connsiteX19-5247" fmla="*/ 563590 w 670355"/>
              <a:gd name="connsiteY19-5248" fmla="*/ 404454 h 1292745"/>
              <a:gd name="connsiteX20-5249" fmla="*/ 563590 w 670355"/>
              <a:gd name="connsiteY20-5250" fmla="*/ 423222 h 1292745"/>
              <a:gd name="connsiteX21-5251" fmla="*/ 567336 w 670355"/>
              <a:gd name="connsiteY21-5252" fmla="*/ 438236 h 1292745"/>
              <a:gd name="connsiteX22-5253" fmla="*/ 563590 w 670355"/>
              <a:gd name="connsiteY22-5254" fmla="*/ 460757 h 1292745"/>
              <a:gd name="connsiteX23-5255" fmla="*/ 529874 w 670355"/>
              <a:gd name="connsiteY23-5256" fmla="*/ 475771 h 1292745"/>
              <a:gd name="connsiteX24-5257" fmla="*/ 552351 w 670355"/>
              <a:gd name="connsiteY24-5258" fmla="*/ 498292 h 1292745"/>
              <a:gd name="connsiteX25-5259" fmla="*/ 593559 w 670355"/>
              <a:gd name="connsiteY25-5260" fmla="*/ 498292 h 1292745"/>
              <a:gd name="connsiteX26-5261" fmla="*/ 597305 w 670355"/>
              <a:gd name="connsiteY26-5262" fmla="*/ 513306 h 1292745"/>
              <a:gd name="connsiteX27-5263" fmla="*/ 578575 w 670355"/>
              <a:gd name="connsiteY27-5264" fmla="*/ 558348 h 1292745"/>
              <a:gd name="connsiteX28-5265" fmla="*/ 491058 w 670355"/>
              <a:gd name="connsiteY28-5266" fmla="*/ 592211 h 1292745"/>
              <a:gd name="connsiteX29-5267" fmla="*/ 485898 w 670355"/>
              <a:gd name="connsiteY29-5268" fmla="*/ 678249 h 1292745"/>
              <a:gd name="connsiteX30-5269" fmla="*/ 616036 w 670355"/>
              <a:gd name="connsiteY30-5270" fmla="*/ 787311 h 1292745"/>
              <a:gd name="connsiteX31-5271" fmla="*/ 638513 w 670355"/>
              <a:gd name="connsiteY31-5272" fmla="*/ 817339 h 1292745"/>
              <a:gd name="connsiteX32-5273" fmla="*/ 664736 w 670355"/>
              <a:gd name="connsiteY32-5274" fmla="*/ 869888 h 1292745"/>
              <a:gd name="connsiteX33-5275" fmla="*/ 660990 w 670355"/>
              <a:gd name="connsiteY33-5276" fmla="*/ 971232 h 1292745"/>
              <a:gd name="connsiteX34-5277" fmla="*/ 612290 w 670355"/>
              <a:gd name="connsiteY34-5278" fmla="*/ 1215210 h 1292745"/>
              <a:gd name="connsiteX35-5279" fmla="*/ 660990 w 670355"/>
              <a:gd name="connsiteY35-5280" fmla="*/ 1256498 h 1292745"/>
              <a:gd name="connsiteX36-5281" fmla="*/ 522382 w 670355"/>
              <a:gd name="connsiteY36-5282" fmla="*/ 1264005 h 1292745"/>
              <a:gd name="connsiteX37-5283" fmla="*/ 503651 w 670355"/>
              <a:gd name="connsiteY37-5284" fmla="*/ 1241484 h 1292745"/>
              <a:gd name="connsiteX38-5285" fmla="*/ 499905 w 670355"/>
              <a:gd name="connsiteY38-5286" fmla="*/ 1192689 h 1292745"/>
              <a:gd name="connsiteX39-5287" fmla="*/ 507397 w 670355"/>
              <a:gd name="connsiteY39-5288" fmla="*/ 1143893 h 1292745"/>
              <a:gd name="connsiteX40-5289" fmla="*/ 526128 w 670355"/>
              <a:gd name="connsiteY40-5290" fmla="*/ 1076330 h 1292745"/>
              <a:gd name="connsiteX41-5291" fmla="*/ 541113 w 670355"/>
              <a:gd name="connsiteY41-5292" fmla="*/ 1012521 h 1292745"/>
              <a:gd name="connsiteX42-5293" fmla="*/ 522382 w 670355"/>
              <a:gd name="connsiteY42-5294" fmla="*/ 937451 h 1292745"/>
              <a:gd name="connsiteX43-5295" fmla="*/ 541113 w 670355"/>
              <a:gd name="connsiteY43-5296" fmla="*/ 918684 h 1292745"/>
              <a:gd name="connsiteX44-5297" fmla="*/ 529874 w 670355"/>
              <a:gd name="connsiteY44-5298" fmla="*/ 918684 h 1292745"/>
              <a:gd name="connsiteX45-5299" fmla="*/ 492413 w 670355"/>
              <a:gd name="connsiteY45-5300" fmla="*/ 899916 h 1292745"/>
              <a:gd name="connsiteX46-5301" fmla="*/ 458697 w 670355"/>
              <a:gd name="connsiteY46-5302" fmla="*/ 873642 h 1292745"/>
              <a:gd name="connsiteX47-5303" fmla="*/ 409997 w 670355"/>
              <a:gd name="connsiteY47-5304" fmla="*/ 843614 h 1292745"/>
              <a:gd name="connsiteX48-5305" fmla="*/ 395012 w 670355"/>
              <a:gd name="connsiteY48-5306" fmla="*/ 888656 h 1292745"/>
              <a:gd name="connsiteX49-5307" fmla="*/ 380028 w 670355"/>
              <a:gd name="connsiteY49-5308" fmla="*/ 933698 h 1292745"/>
              <a:gd name="connsiteX50-5309" fmla="*/ 350058 w 670355"/>
              <a:gd name="connsiteY50-5310" fmla="*/ 1016274 h 1292745"/>
              <a:gd name="connsiteX51-5311" fmla="*/ 316343 w 670355"/>
              <a:gd name="connsiteY51-5312" fmla="*/ 1095098 h 1292745"/>
              <a:gd name="connsiteX52-5313" fmla="*/ 297612 w 670355"/>
              <a:gd name="connsiteY52-5314" fmla="*/ 1128879 h 1292745"/>
              <a:gd name="connsiteX53-5315" fmla="*/ 275135 w 670355"/>
              <a:gd name="connsiteY53-5316" fmla="*/ 1158907 h 1292745"/>
              <a:gd name="connsiteX54-5317" fmla="*/ 245166 w 670355"/>
              <a:gd name="connsiteY54-5318" fmla="*/ 1181428 h 1292745"/>
              <a:gd name="connsiteX55-5319" fmla="*/ 211450 w 670355"/>
              <a:gd name="connsiteY55-5320" fmla="*/ 1203949 h 1292745"/>
              <a:gd name="connsiteX56-5321" fmla="*/ 170243 w 670355"/>
              <a:gd name="connsiteY56-5322" fmla="*/ 1226470 h 1292745"/>
              <a:gd name="connsiteX57-5323" fmla="*/ 117796 w 670355"/>
              <a:gd name="connsiteY57-5324" fmla="*/ 1245238 h 1292745"/>
              <a:gd name="connsiteX58-5325" fmla="*/ 125289 w 670355"/>
              <a:gd name="connsiteY58-5326" fmla="*/ 1271512 h 1292745"/>
              <a:gd name="connsiteX59-5327" fmla="*/ 99065 w 670355"/>
              <a:gd name="connsiteY59-5328" fmla="*/ 1290280 h 1292745"/>
              <a:gd name="connsiteX60-5329" fmla="*/ 61604 w 670355"/>
              <a:gd name="connsiteY60-5330" fmla="*/ 1286526 h 1292745"/>
              <a:gd name="connsiteX61-5331" fmla="*/ 39127 w 670355"/>
              <a:gd name="connsiteY61-5332" fmla="*/ 1267759 h 1292745"/>
              <a:gd name="connsiteX62-5333" fmla="*/ 27888 w 670355"/>
              <a:gd name="connsiteY62-5334" fmla="*/ 1237731 h 1292745"/>
              <a:gd name="connsiteX63-5335" fmla="*/ 1665 w 670355"/>
              <a:gd name="connsiteY63-5336" fmla="*/ 1222717 h 1292745"/>
              <a:gd name="connsiteX64-5337" fmla="*/ 1665 w 670355"/>
              <a:gd name="connsiteY64-5338" fmla="*/ 1147647 h 1292745"/>
              <a:gd name="connsiteX65-5339" fmla="*/ 27888 w 670355"/>
              <a:gd name="connsiteY65-5340" fmla="*/ 1098851 h 1292745"/>
              <a:gd name="connsiteX66-5341" fmla="*/ 46619 w 670355"/>
              <a:gd name="connsiteY66-5342" fmla="*/ 1091344 h 1292745"/>
              <a:gd name="connsiteX67-5343" fmla="*/ 140273 w 670355"/>
              <a:gd name="connsiteY67-5344" fmla="*/ 1050056 h 1292745"/>
              <a:gd name="connsiteX68-5345" fmla="*/ 215197 w 670355"/>
              <a:gd name="connsiteY68-5346" fmla="*/ 1005014 h 1292745"/>
              <a:gd name="connsiteX69-5347" fmla="*/ 218943 w 670355"/>
              <a:gd name="connsiteY69-5348" fmla="*/ 918684 h 1292745"/>
              <a:gd name="connsiteX70-5349" fmla="*/ 230181 w 670355"/>
              <a:gd name="connsiteY70-5350" fmla="*/ 824846 h 1292745"/>
              <a:gd name="connsiteX71-5351" fmla="*/ 228149 w 670355"/>
              <a:gd name="connsiteY71-5352" fmla="*/ 745296 h 1292745"/>
              <a:gd name="connsiteX72-5353" fmla="*/ 227231 w 670355"/>
              <a:gd name="connsiteY72-5354" fmla="*/ 661400 h 1292745"/>
              <a:gd name="connsiteX73-5355" fmla="*/ 185227 w 670355"/>
              <a:gd name="connsiteY73-5356" fmla="*/ 663446 h 1292745"/>
              <a:gd name="connsiteX74-5357" fmla="*/ 162750 w 670355"/>
              <a:gd name="connsiteY74-5358" fmla="*/ 607143 h 1292745"/>
              <a:gd name="connsiteX75-5359" fmla="*/ 144019 w 670355"/>
              <a:gd name="connsiteY75-5360" fmla="*/ 505799 h 1292745"/>
              <a:gd name="connsiteX76-5361" fmla="*/ 125289 w 670355"/>
              <a:gd name="connsiteY76-5362" fmla="*/ 400701 h 1292745"/>
              <a:gd name="connsiteX77-5363" fmla="*/ 147766 w 670355"/>
              <a:gd name="connsiteY77-5364" fmla="*/ 318124 h 1292745"/>
              <a:gd name="connsiteX78-5365" fmla="*/ 205991 w 670355"/>
              <a:gd name="connsiteY78-5366" fmla="*/ 267593 h 1292745"/>
              <a:gd name="connsiteX79-5367" fmla="*/ 250945 w 670355"/>
              <a:gd name="connsiteY79-5368" fmla="*/ 222187 h 1292745"/>
              <a:gd name="connsiteX80-5369" fmla="*/ 252658 w 670355"/>
              <a:gd name="connsiteY80-5370" fmla="*/ 190505 h 1292745"/>
              <a:gd name="connsiteX81-5371" fmla="*/ 264942 w 670355"/>
              <a:gd name="connsiteY81-5372" fmla="*/ 57034 h 1292745"/>
              <a:gd name="connsiteX82-5373" fmla="*/ 318406 w 670355"/>
              <a:gd name="connsiteY82-5374" fmla="*/ 2830 h 1292745"/>
              <a:gd name="connsiteX83-5375" fmla="*/ 371599 w 670355"/>
              <a:gd name="connsiteY83-5376" fmla="*/ 1423 h 1292745"/>
              <a:gd name="connsiteX0-5377" fmla="*/ 371599 w 670355"/>
              <a:gd name="connsiteY0-5378" fmla="*/ 1423 h 1292745"/>
              <a:gd name="connsiteX1-5379" fmla="*/ 402505 w 670355"/>
              <a:gd name="connsiteY1-5380" fmla="*/ 14091 h 1292745"/>
              <a:gd name="connsiteX2-5381" fmla="*/ 437934 w 670355"/>
              <a:gd name="connsiteY2-5382" fmla="*/ 62886 h 1292745"/>
              <a:gd name="connsiteX3-5383" fmla="*/ 439966 w 670355"/>
              <a:gd name="connsiteY3-5384" fmla="*/ 126696 h 1292745"/>
              <a:gd name="connsiteX4-5385" fmla="*/ 437236 w 670355"/>
              <a:gd name="connsiteY4-5386" fmla="*/ 156724 h 1292745"/>
              <a:gd name="connsiteX5-5387" fmla="*/ 417489 w 670355"/>
              <a:gd name="connsiteY5-5388" fmla="*/ 216780 h 1292745"/>
              <a:gd name="connsiteX6-5389" fmla="*/ 402505 w 670355"/>
              <a:gd name="connsiteY6-5390" fmla="*/ 277562 h 1292745"/>
              <a:gd name="connsiteX7-5391" fmla="*/ 453556 w 670355"/>
              <a:gd name="connsiteY7-5392" fmla="*/ 345771 h 1292745"/>
              <a:gd name="connsiteX8-5393" fmla="*/ 468222 w 670355"/>
              <a:gd name="connsiteY8-5394" fmla="*/ 414060 h 1292745"/>
              <a:gd name="connsiteX9-5395" fmla="*/ 466190 w 670355"/>
              <a:gd name="connsiteY9-5396" fmla="*/ 430729 h 1292745"/>
              <a:gd name="connsiteX10-5397" fmla="*/ 481174 w 670355"/>
              <a:gd name="connsiteY10-5398" fmla="*/ 415715 h 1292745"/>
              <a:gd name="connsiteX11-5399" fmla="*/ 496159 w 670355"/>
              <a:gd name="connsiteY11-5400" fmla="*/ 370673 h 1292745"/>
              <a:gd name="connsiteX12-5401" fmla="*/ 507397 w 670355"/>
              <a:gd name="connsiteY12-5402" fmla="*/ 374426 h 1292745"/>
              <a:gd name="connsiteX13-5403" fmla="*/ 507397 w 670355"/>
              <a:gd name="connsiteY13-5404" fmla="*/ 366919 h 1292745"/>
              <a:gd name="connsiteX14-5405" fmla="*/ 511144 w 670355"/>
              <a:gd name="connsiteY14-5406" fmla="*/ 370673 h 1292745"/>
              <a:gd name="connsiteX15-5407" fmla="*/ 511144 w 670355"/>
              <a:gd name="connsiteY15-5408" fmla="*/ 363166 h 1292745"/>
              <a:gd name="connsiteX16-5409" fmla="*/ 525564 w 670355"/>
              <a:gd name="connsiteY16-5410" fmla="*/ 369896 h 1292745"/>
              <a:gd name="connsiteX17-5411" fmla="*/ 541132 w 670355"/>
              <a:gd name="connsiteY17-5412" fmla="*/ 371312 h 1292745"/>
              <a:gd name="connsiteX18-5413" fmla="*/ 548605 w 670355"/>
              <a:gd name="connsiteY18-5414" fmla="*/ 381933 h 1292745"/>
              <a:gd name="connsiteX19-5415" fmla="*/ 563590 w 670355"/>
              <a:gd name="connsiteY19-5416" fmla="*/ 404454 h 1292745"/>
              <a:gd name="connsiteX20-5417" fmla="*/ 563590 w 670355"/>
              <a:gd name="connsiteY20-5418" fmla="*/ 423222 h 1292745"/>
              <a:gd name="connsiteX21-5419" fmla="*/ 567336 w 670355"/>
              <a:gd name="connsiteY21-5420" fmla="*/ 438236 h 1292745"/>
              <a:gd name="connsiteX22-5421" fmla="*/ 563590 w 670355"/>
              <a:gd name="connsiteY22-5422" fmla="*/ 460757 h 1292745"/>
              <a:gd name="connsiteX23-5423" fmla="*/ 529874 w 670355"/>
              <a:gd name="connsiteY23-5424" fmla="*/ 475771 h 1292745"/>
              <a:gd name="connsiteX24-5425" fmla="*/ 552351 w 670355"/>
              <a:gd name="connsiteY24-5426" fmla="*/ 498292 h 1292745"/>
              <a:gd name="connsiteX25-5427" fmla="*/ 593559 w 670355"/>
              <a:gd name="connsiteY25-5428" fmla="*/ 498292 h 1292745"/>
              <a:gd name="connsiteX26-5429" fmla="*/ 597305 w 670355"/>
              <a:gd name="connsiteY26-5430" fmla="*/ 513306 h 1292745"/>
              <a:gd name="connsiteX27-5431" fmla="*/ 578575 w 670355"/>
              <a:gd name="connsiteY27-5432" fmla="*/ 558348 h 1292745"/>
              <a:gd name="connsiteX28-5433" fmla="*/ 491058 w 670355"/>
              <a:gd name="connsiteY28-5434" fmla="*/ 592211 h 1292745"/>
              <a:gd name="connsiteX29-5435" fmla="*/ 485898 w 670355"/>
              <a:gd name="connsiteY29-5436" fmla="*/ 678249 h 1292745"/>
              <a:gd name="connsiteX30-5437" fmla="*/ 616036 w 670355"/>
              <a:gd name="connsiteY30-5438" fmla="*/ 787311 h 1292745"/>
              <a:gd name="connsiteX31-5439" fmla="*/ 638513 w 670355"/>
              <a:gd name="connsiteY31-5440" fmla="*/ 817339 h 1292745"/>
              <a:gd name="connsiteX32-5441" fmla="*/ 664736 w 670355"/>
              <a:gd name="connsiteY32-5442" fmla="*/ 869888 h 1292745"/>
              <a:gd name="connsiteX33-5443" fmla="*/ 660990 w 670355"/>
              <a:gd name="connsiteY33-5444" fmla="*/ 971232 h 1292745"/>
              <a:gd name="connsiteX34-5445" fmla="*/ 612290 w 670355"/>
              <a:gd name="connsiteY34-5446" fmla="*/ 1215210 h 1292745"/>
              <a:gd name="connsiteX35-5447" fmla="*/ 660990 w 670355"/>
              <a:gd name="connsiteY35-5448" fmla="*/ 1256498 h 1292745"/>
              <a:gd name="connsiteX36-5449" fmla="*/ 522382 w 670355"/>
              <a:gd name="connsiteY36-5450" fmla="*/ 1264005 h 1292745"/>
              <a:gd name="connsiteX37-5451" fmla="*/ 503651 w 670355"/>
              <a:gd name="connsiteY37-5452" fmla="*/ 1241484 h 1292745"/>
              <a:gd name="connsiteX38-5453" fmla="*/ 499905 w 670355"/>
              <a:gd name="connsiteY38-5454" fmla="*/ 1192689 h 1292745"/>
              <a:gd name="connsiteX39-5455" fmla="*/ 507397 w 670355"/>
              <a:gd name="connsiteY39-5456" fmla="*/ 1143893 h 1292745"/>
              <a:gd name="connsiteX40-5457" fmla="*/ 526128 w 670355"/>
              <a:gd name="connsiteY40-5458" fmla="*/ 1076330 h 1292745"/>
              <a:gd name="connsiteX41-5459" fmla="*/ 541113 w 670355"/>
              <a:gd name="connsiteY41-5460" fmla="*/ 1012521 h 1292745"/>
              <a:gd name="connsiteX42-5461" fmla="*/ 522382 w 670355"/>
              <a:gd name="connsiteY42-5462" fmla="*/ 937451 h 1292745"/>
              <a:gd name="connsiteX43-5463" fmla="*/ 541113 w 670355"/>
              <a:gd name="connsiteY43-5464" fmla="*/ 918684 h 1292745"/>
              <a:gd name="connsiteX44-5465" fmla="*/ 529874 w 670355"/>
              <a:gd name="connsiteY44-5466" fmla="*/ 918684 h 1292745"/>
              <a:gd name="connsiteX45-5467" fmla="*/ 492413 w 670355"/>
              <a:gd name="connsiteY45-5468" fmla="*/ 899916 h 1292745"/>
              <a:gd name="connsiteX46-5469" fmla="*/ 458697 w 670355"/>
              <a:gd name="connsiteY46-5470" fmla="*/ 873642 h 1292745"/>
              <a:gd name="connsiteX47-5471" fmla="*/ 409997 w 670355"/>
              <a:gd name="connsiteY47-5472" fmla="*/ 843614 h 1292745"/>
              <a:gd name="connsiteX48-5473" fmla="*/ 395012 w 670355"/>
              <a:gd name="connsiteY48-5474" fmla="*/ 888656 h 1292745"/>
              <a:gd name="connsiteX49-5475" fmla="*/ 380028 w 670355"/>
              <a:gd name="connsiteY49-5476" fmla="*/ 933698 h 1292745"/>
              <a:gd name="connsiteX50-5477" fmla="*/ 350058 w 670355"/>
              <a:gd name="connsiteY50-5478" fmla="*/ 1016274 h 1292745"/>
              <a:gd name="connsiteX51-5479" fmla="*/ 316343 w 670355"/>
              <a:gd name="connsiteY51-5480" fmla="*/ 1095098 h 1292745"/>
              <a:gd name="connsiteX52-5481" fmla="*/ 297612 w 670355"/>
              <a:gd name="connsiteY52-5482" fmla="*/ 1128879 h 1292745"/>
              <a:gd name="connsiteX53-5483" fmla="*/ 275135 w 670355"/>
              <a:gd name="connsiteY53-5484" fmla="*/ 1158907 h 1292745"/>
              <a:gd name="connsiteX54-5485" fmla="*/ 245166 w 670355"/>
              <a:gd name="connsiteY54-5486" fmla="*/ 1181428 h 1292745"/>
              <a:gd name="connsiteX55-5487" fmla="*/ 211450 w 670355"/>
              <a:gd name="connsiteY55-5488" fmla="*/ 1203949 h 1292745"/>
              <a:gd name="connsiteX56-5489" fmla="*/ 170243 w 670355"/>
              <a:gd name="connsiteY56-5490" fmla="*/ 1226470 h 1292745"/>
              <a:gd name="connsiteX57-5491" fmla="*/ 117796 w 670355"/>
              <a:gd name="connsiteY57-5492" fmla="*/ 1245238 h 1292745"/>
              <a:gd name="connsiteX58-5493" fmla="*/ 125289 w 670355"/>
              <a:gd name="connsiteY58-5494" fmla="*/ 1271512 h 1292745"/>
              <a:gd name="connsiteX59-5495" fmla="*/ 99065 w 670355"/>
              <a:gd name="connsiteY59-5496" fmla="*/ 1290280 h 1292745"/>
              <a:gd name="connsiteX60-5497" fmla="*/ 61604 w 670355"/>
              <a:gd name="connsiteY60-5498" fmla="*/ 1286526 h 1292745"/>
              <a:gd name="connsiteX61-5499" fmla="*/ 39127 w 670355"/>
              <a:gd name="connsiteY61-5500" fmla="*/ 1267759 h 1292745"/>
              <a:gd name="connsiteX62-5501" fmla="*/ 27888 w 670355"/>
              <a:gd name="connsiteY62-5502" fmla="*/ 1237731 h 1292745"/>
              <a:gd name="connsiteX63-5503" fmla="*/ 1665 w 670355"/>
              <a:gd name="connsiteY63-5504" fmla="*/ 1222717 h 1292745"/>
              <a:gd name="connsiteX64-5505" fmla="*/ 1665 w 670355"/>
              <a:gd name="connsiteY64-5506" fmla="*/ 1147647 h 1292745"/>
              <a:gd name="connsiteX65-5507" fmla="*/ 27888 w 670355"/>
              <a:gd name="connsiteY65-5508" fmla="*/ 1098851 h 1292745"/>
              <a:gd name="connsiteX66-5509" fmla="*/ 46619 w 670355"/>
              <a:gd name="connsiteY66-5510" fmla="*/ 1091344 h 1292745"/>
              <a:gd name="connsiteX67-5511" fmla="*/ 140273 w 670355"/>
              <a:gd name="connsiteY67-5512" fmla="*/ 1050056 h 1292745"/>
              <a:gd name="connsiteX68-5513" fmla="*/ 215197 w 670355"/>
              <a:gd name="connsiteY68-5514" fmla="*/ 1005014 h 1292745"/>
              <a:gd name="connsiteX69-5515" fmla="*/ 218943 w 670355"/>
              <a:gd name="connsiteY69-5516" fmla="*/ 918684 h 1292745"/>
              <a:gd name="connsiteX70-5517" fmla="*/ 230181 w 670355"/>
              <a:gd name="connsiteY70-5518" fmla="*/ 824846 h 1292745"/>
              <a:gd name="connsiteX71-5519" fmla="*/ 228149 w 670355"/>
              <a:gd name="connsiteY71-5520" fmla="*/ 745296 h 1292745"/>
              <a:gd name="connsiteX72-5521" fmla="*/ 227231 w 670355"/>
              <a:gd name="connsiteY72-5522" fmla="*/ 661400 h 1292745"/>
              <a:gd name="connsiteX73-5523" fmla="*/ 185227 w 670355"/>
              <a:gd name="connsiteY73-5524" fmla="*/ 663446 h 1292745"/>
              <a:gd name="connsiteX74-5525" fmla="*/ 162750 w 670355"/>
              <a:gd name="connsiteY74-5526" fmla="*/ 607143 h 1292745"/>
              <a:gd name="connsiteX75-5527" fmla="*/ 144019 w 670355"/>
              <a:gd name="connsiteY75-5528" fmla="*/ 505799 h 1292745"/>
              <a:gd name="connsiteX76-5529" fmla="*/ 125289 w 670355"/>
              <a:gd name="connsiteY76-5530" fmla="*/ 400701 h 1292745"/>
              <a:gd name="connsiteX77-5531" fmla="*/ 147766 w 670355"/>
              <a:gd name="connsiteY77-5532" fmla="*/ 318124 h 1292745"/>
              <a:gd name="connsiteX78-5533" fmla="*/ 205991 w 670355"/>
              <a:gd name="connsiteY78-5534" fmla="*/ 267593 h 1292745"/>
              <a:gd name="connsiteX79-5535" fmla="*/ 250945 w 670355"/>
              <a:gd name="connsiteY79-5536" fmla="*/ 222187 h 1292745"/>
              <a:gd name="connsiteX80-5537" fmla="*/ 252658 w 670355"/>
              <a:gd name="connsiteY80-5538" fmla="*/ 190505 h 1292745"/>
              <a:gd name="connsiteX81-5539" fmla="*/ 264942 w 670355"/>
              <a:gd name="connsiteY81-5540" fmla="*/ 57034 h 1292745"/>
              <a:gd name="connsiteX82-5541" fmla="*/ 318406 w 670355"/>
              <a:gd name="connsiteY82-5542" fmla="*/ 2830 h 1292745"/>
              <a:gd name="connsiteX83-5543" fmla="*/ 371599 w 670355"/>
              <a:gd name="connsiteY83-5544" fmla="*/ 1423 h 1292745"/>
              <a:gd name="connsiteX0-5545" fmla="*/ 371599 w 670355"/>
              <a:gd name="connsiteY0-5546" fmla="*/ 1423 h 1292745"/>
              <a:gd name="connsiteX1-5547" fmla="*/ 402505 w 670355"/>
              <a:gd name="connsiteY1-5548" fmla="*/ 14091 h 1292745"/>
              <a:gd name="connsiteX2-5549" fmla="*/ 437934 w 670355"/>
              <a:gd name="connsiteY2-5550" fmla="*/ 62886 h 1292745"/>
              <a:gd name="connsiteX3-5551" fmla="*/ 439966 w 670355"/>
              <a:gd name="connsiteY3-5552" fmla="*/ 126696 h 1292745"/>
              <a:gd name="connsiteX4-5553" fmla="*/ 437236 w 670355"/>
              <a:gd name="connsiteY4-5554" fmla="*/ 156724 h 1292745"/>
              <a:gd name="connsiteX5-5555" fmla="*/ 417489 w 670355"/>
              <a:gd name="connsiteY5-5556" fmla="*/ 216780 h 1292745"/>
              <a:gd name="connsiteX6-5557" fmla="*/ 402505 w 670355"/>
              <a:gd name="connsiteY6-5558" fmla="*/ 277562 h 1292745"/>
              <a:gd name="connsiteX7-5559" fmla="*/ 464573 w 670355"/>
              <a:gd name="connsiteY7-5560" fmla="*/ 332000 h 1292745"/>
              <a:gd name="connsiteX8-5561" fmla="*/ 468222 w 670355"/>
              <a:gd name="connsiteY8-5562" fmla="*/ 414060 h 1292745"/>
              <a:gd name="connsiteX9-5563" fmla="*/ 466190 w 670355"/>
              <a:gd name="connsiteY9-5564" fmla="*/ 430729 h 1292745"/>
              <a:gd name="connsiteX10-5565" fmla="*/ 481174 w 670355"/>
              <a:gd name="connsiteY10-5566" fmla="*/ 415715 h 1292745"/>
              <a:gd name="connsiteX11-5567" fmla="*/ 496159 w 670355"/>
              <a:gd name="connsiteY11-5568" fmla="*/ 370673 h 1292745"/>
              <a:gd name="connsiteX12-5569" fmla="*/ 507397 w 670355"/>
              <a:gd name="connsiteY12-5570" fmla="*/ 374426 h 1292745"/>
              <a:gd name="connsiteX13-5571" fmla="*/ 507397 w 670355"/>
              <a:gd name="connsiteY13-5572" fmla="*/ 366919 h 1292745"/>
              <a:gd name="connsiteX14-5573" fmla="*/ 511144 w 670355"/>
              <a:gd name="connsiteY14-5574" fmla="*/ 370673 h 1292745"/>
              <a:gd name="connsiteX15-5575" fmla="*/ 511144 w 670355"/>
              <a:gd name="connsiteY15-5576" fmla="*/ 363166 h 1292745"/>
              <a:gd name="connsiteX16-5577" fmla="*/ 525564 w 670355"/>
              <a:gd name="connsiteY16-5578" fmla="*/ 369896 h 1292745"/>
              <a:gd name="connsiteX17-5579" fmla="*/ 541132 w 670355"/>
              <a:gd name="connsiteY17-5580" fmla="*/ 371312 h 1292745"/>
              <a:gd name="connsiteX18-5581" fmla="*/ 548605 w 670355"/>
              <a:gd name="connsiteY18-5582" fmla="*/ 381933 h 1292745"/>
              <a:gd name="connsiteX19-5583" fmla="*/ 563590 w 670355"/>
              <a:gd name="connsiteY19-5584" fmla="*/ 404454 h 1292745"/>
              <a:gd name="connsiteX20-5585" fmla="*/ 563590 w 670355"/>
              <a:gd name="connsiteY20-5586" fmla="*/ 423222 h 1292745"/>
              <a:gd name="connsiteX21-5587" fmla="*/ 567336 w 670355"/>
              <a:gd name="connsiteY21-5588" fmla="*/ 438236 h 1292745"/>
              <a:gd name="connsiteX22-5589" fmla="*/ 563590 w 670355"/>
              <a:gd name="connsiteY22-5590" fmla="*/ 460757 h 1292745"/>
              <a:gd name="connsiteX23-5591" fmla="*/ 529874 w 670355"/>
              <a:gd name="connsiteY23-5592" fmla="*/ 475771 h 1292745"/>
              <a:gd name="connsiteX24-5593" fmla="*/ 552351 w 670355"/>
              <a:gd name="connsiteY24-5594" fmla="*/ 498292 h 1292745"/>
              <a:gd name="connsiteX25-5595" fmla="*/ 593559 w 670355"/>
              <a:gd name="connsiteY25-5596" fmla="*/ 498292 h 1292745"/>
              <a:gd name="connsiteX26-5597" fmla="*/ 597305 w 670355"/>
              <a:gd name="connsiteY26-5598" fmla="*/ 513306 h 1292745"/>
              <a:gd name="connsiteX27-5599" fmla="*/ 578575 w 670355"/>
              <a:gd name="connsiteY27-5600" fmla="*/ 558348 h 1292745"/>
              <a:gd name="connsiteX28-5601" fmla="*/ 491058 w 670355"/>
              <a:gd name="connsiteY28-5602" fmla="*/ 592211 h 1292745"/>
              <a:gd name="connsiteX29-5603" fmla="*/ 485898 w 670355"/>
              <a:gd name="connsiteY29-5604" fmla="*/ 678249 h 1292745"/>
              <a:gd name="connsiteX30-5605" fmla="*/ 616036 w 670355"/>
              <a:gd name="connsiteY30-5606" fmla="*/ 787311 h 1292745"/>
              <a:gd name="connsiteX31-5607" fmla="*/ 638513 w 670355"/>
              <a:gd name="connsiteY31-5608" fmla="*/ 817339 h 1292745"/>
              <a:gd name="connsiteX32-5609" fmla="*/ 664736 w 670355"/>
              <a:gd name="connsiteY32-5610" fmla="*/ 869888 h 1292745"/>
              <a:gd name="connsiteX33-5611" fmla="*/ 660990 w 670355"/>
              <a:gd name="connsiteY33-5612" fmla="*/ 971232 h 1292745"/>
              <a:gd name="connsiteX34-5613" fmla="*/ 612290 w 670355"/>
              <a:gd name="connsiteY34-5614" fmla="*/ 1215210 h 1292745"/>
              <a:gd name="connsiteX35-5615" fmla="*/ 660990 w 670355"/>
              <a:gd name="connsiteY35-5616" fmla="*/ 1256498 h 1292745"/>
              <a:gd name="connsiteX36-5617" fmla="*/ 522382 w 670355"/>
              <a:gd name="connsiteY36-5618" fmla="*/ 1264005 h 1292745"/>
              <a:gd name="connsiteX37-5619" fmla="*/ 503651 w 670355"/>
              <a:gd name="connsiteY37-5620" fmla="*/ 1241484 h 1292745"/>
              <a:gd name="connsiteX38-5621" fmla="*/ 499905 w 670355"/>
              <a:gd name="connsiteY38-5622" fmla="*/ 1192689 h 1292745"/>
              <a:gd name="connsiteX39-5623" fmla="*/ 507397 w 670355"/>
              <a:gd name="connsiteY39-5624" fmla="*/ 1143893 h 1292745"/>
              <a:gd name="connsiteX40-5625" fmla="*/ 526128 w 670355"/>
              <a:gd name="connsiteY40-5626" fmla="*/ 1076330 h 1292745"/>
              <a:gd name="connsiteX41-5627" fmla="*/ 541113 w 670355"/>
              <a:gd name="connsiteY41-5628" fmla="*/ 1012521 h 1292745"/>
              <a:gd name="connsiteX42-5629" fmla="*/ 522382 w 670355"/>
              <a:gd name="connsiteY42-5630" fmla="*/ 937451 h 1292745"/>
              <a:gd name="connsiteX43-5631" fmla="*/ 541113 w 670355"/>
              <a:gd name="connsiteY43-5632" fmla="*/ 918684 h 1292745"/>
              <a:gd name="connsiteX44-5633" fmla="*/ 529874 w 670355"/>
              <a:gd name="connsiteY44-5634" fmla="*/ 918684 h 1292745"/>
              <a:gd name="connsiteX45-5635" fmla="*/ 492413 w 670355"/>
              <a:gd name="connsiteY45-5636" fmla="*/ 899916 h 1292745"/>
              <a:gd name="connsiteX46-5637" fmla="*/ 458697 w 670355"/>
              <a:gd name="connsiteY46-5638" fmla="*/ 873642 h 1292745"/>
              <a:gd name="connsiteX47-5639" fmla="*/ 409997 w 670355"/>
              <a:gd name="connsiteY47-5640" fmla="*/ 843614 h 1292745"/>
              <a:gd name="connsiteX48-5641" fmla="*/ 395012 w 670355"/>
              <a:gd name="connsiteY48-5642" fmla="*/ 888656 h 1292745"/>
              <a:gd name="connsiteX49-5643" fmla="*/ 380028 w 670355"/>
              <a:gd name="connsiteY49-5644" fmla="*/ 933698 h 1292745"/>
              <a:gd name="connsiteX50-5645" fmla="*/ 350058 w 670355"/>
              <a:gd name="connsiteY50-5646" fmla="*/ 1016274 h 1292745"/>
              <a:gd name="connsiteX51-5647" fmla="*/ 316343 w 670355"/>
              <a:gd name="connsiteY51-5648" fmla="*/ 1095098 h 1292745"/>
              <a:gd name="connsiteX52-5649" fmla="*/ 297612 w 670355"/>
              <a:gd name="connsiteY52-5650" fmla="*/ 1128879 h 1292745"/>
              <a:gd name="connsiteX53-5651" fmla="*/ 275135 w 670355"/>
              <a:gd name="connsiteY53-5652" fmla="*/ 1158907 h 1292745"/>
              <a:gd name="connsiteX54-5653" fmla="*/ 245166 w 670355"/>
              <a:gd name="connsiteY54-5654" fmla="*/ 1181428 h 1292745"/>
              <a:gd name="connsiteX55-5655" fmla="*/ 211450 w 670355"/>
              <a:gd name="connsiteY55-5656" fmla="*/ 1203949 h 1292745"/>
              <a:gd name="connsiteX56-5657" fmla="*/ 170243 w 670355"/>
              <a:gd name="connsiteY56-5658" fmla="*/ 1226470 h 1292745"/>
              <a:gd name="connsiteX57-5659" fmla="*/ 117796 w 670355"/>
              <a:gd name="connsiteY57-5660" fmla="*/ 1245238 h 1292745"/>
              <a:gd name="connsiteX58-5661" fmla="*/ 125289 w 670355"/>
              <a:gd name="connsiteY58-5662" fmla="*/ 1271512 h 1292745"/>
              <a:gd name="connsiteX59-5663" fmla="*/ 99065 w 670355"/>
              <a:gd name="connsiteY59-5664" fmla="*/ 1290280 h 1292745"/>
              <a:gd name="connsiteX60-5665" fmla="*/ 61604 w 670355"/>
              <a:gd name="connsiteY60-5666" fmla="*/ 1286526 h 1292745"/>
              <a:gd name="connsiteX61-5667" fmla="*/ 39127 w 670355"/>
              <a:gd name="connsiteY61-5668" fmla="*/ 1267759 h 1292745"/>
              <a:gd name="connsiteX62-5669" fmla="*/ 27888 w 670355"/>
              <a:gd name="connsiteY62-5670" fmla="*/ 1237731 h 1292745"/>
              <a:gd name="connsiteX63-5671" fmla="*/ 1665 w 670355"/>
              <a:gd name="connsiteY63-5672" fmla="*/ 1222717 h 1292745"/>
              <a:gd name="connsiteX64-5673" fmla="*/ 1665 w 670355"/>
              <a:gd name="connsiteY64-5674" fmla="*/ 1147647 h 1292745"/>
              <a:gd name="connsiteX65-5675" fmla="*/ 27888 w 670355"/>
              <a:gd name="connsiteY65-5676" fmla="*/ 1098851 h 1292745"/>
              <a:gd name="connsiteX66-5677" fmla="*/ 46619 w 670355"/>
              <a:gd name="connsiteY66-5678" fmla="*/ 1091344 h 1292745"/>
              <a:gd name="connsiteX67-5679" fmla="*/ 140273 w 670355"/>
              <a:gd name="connsiteY67-5680" fmla="*/ 1050056 h 1292745"/>
              <a:gd name="connsiteX68-5681" fmla="*/ 215197 w 670355"/>
              <a:gd name="connsiteY68-5682" fmla="*/ 1005014 h 1292745"/>
              <a:gd name="connsiteX69-5683" fmla="*/ 218943 w 670355"/>
              <a:gd name="connsiteY69-5684" fmla="*/ 918684 h 1292745"/>
              <a:gd name="connsiteX70-5685" fmla="*/ 230181 w 670355"/>
              <a:gd name="connsiteY70-5686" fmla="*/ 824846 h 1292745"/>
              <a:gd name="connsiteX71-5687" fmla="*/ 228149 w 670355"/>
              <a:gd name="connsiteY71-5688" fmla="*/ 745296 h 1292745"/>
              <a:gd name="connsiteX72-5689" fmla="*/ 227231 w 670355"/>
              <a:gd name="connsiteY72-5690" fmla="*/ 661400 h 1292745"/>
              <a:gd name="connsiteX73-5691" fmla="*/ 185227 w 670355"/>
              <a:gd name="connsiteY73-5692" fmla="*/ 663446 h 1292745"/>
              <a:gd name="connsiteX74-5693" fmla="*/ 162750 w 670355"/>
              <a:gd name="connsiteY74-5694" fmla="*/ 607143 h 1292745"/>
              <a:gd name="connsiteX75-5695" fmla="*/ 144019 w 670355"/>
              <a:gd name="connsiteY75-5696" fmla="*/ 505799 h 1292745"/>
              <a:gd name="connsiteX76-5697" fmla="*/ 125289 w 670355"/>
              <a:gd name="connsiteY76-5698" fmla="*/ 400701 h 1292745"/>
              <a:gd name="connsiteX77-5699" fmla="*/ 147766 w 670355"/>
              <a:gd name="connsiteY77-5700" fmla="*/ 318124 h 1292745"/>
              <a:gd name="connsiteX78-5701" fmla="*/ 205991 w 670355"/>
              <a:gd name="connsiteY78-5702" fmla="*/ 267593 h 1292745"/>
              <a:gd name="connsiteX79-5703" fmla="*/ 250945 w 670355"/>
              <a:gd name="connsiteY79-5704" fmla="*/ 222187 h 1292745"/>
              <a:gd name="connsiteX80-5705" fmla="*/ 252658 w 670355"/>
              <a:gd name="connsiteY80-5706" fmla="*/ 190505 h 1292745"/>
              <a:gd name="connsiteX81-5707" fmla="*/ 264942 w 670355"/>
              <a:gd name="connsiteY81-5708" fmla="*/ 57034 h 1292745"/>
              <a:gd name="connsiteX82-5709" fmla="*/ 318406 w 670355"/>
              <a:gd name="connsiteY82-5710" fmla="*/ 2830 h 1292745"/>
              <a:gd name="connsiteX83-5711" fmla="*/ 371599 w 670355"/>
              <a:gd name="connsiteY83-5712" fmla="*/ 1423 h 1292745"/>
              <a:gd name="connsiteX0-5713" fmla="*/ 371599 w 670355"/>
              <a:gd name="connsiteY0-5714" fmla="*/ 1423 h 1292745"/>
              <a:gd name="connsiteX1-5715" fmla="*/ 402505 w 670355"/>
              <a:gd name="connsiteY1-5716" fmla="*/ 14091 h 1292745"/>
              <a:gd name="connsiteX2-5717" fmla="*/ 437934 w 670355"/>
              <a:gd name="connsiteY2-5718" fmla="*/ 62886 h 1292745"/>
              <a:gd name="connsiteX3-5719" fmla="*/ 439966 w 670355"/>
              <a:gd name="connsiteY3-5720" fmla="*/ 126696 h 1292745"/>
              <a:gd name="connsiteX4-5721" fmla="*/ 437236 w 670355"/>
              <a:gd name="connsiteY4-5722" fmla="*/ 156724 h 1292745"/>
              <a:gd name="connsiteX5-5723" fmla="*/ 417489 w 670355"/>
              <a:gd name="connsiteY5-5724" fmla="*/ 216780 h 1292745"/>
              <a:gd name="connsiteX6-5725" fmla="*/ 402505 w 670355"/>
              <a:gd name="connsiteY6-5726" fmla="*/ 277562 h 1292745"/>
              <a:gd name="connsiteX7-5727" fmla="*/ 456310 w 670355"/>
              <a:gd name="connsiteY7-5728" fmla="*/ 323737 h 1292745"/>
              <a:gd name="connsiteX8-5729" fmla="*/ 468222 w 670355"/>
              <a:gd name="connsiteY8-5730" fmla="*/ 414060 h 1292745"/>
              <a:gd name="connsiteX9-5731" fmla="*/ 466190 w 670355"/>
              <a:gd name="connsiteY9-5732" fmla="*/ 430729 h 1292745"/>
              <a:gd name="connsiteX10-5733" fmla="*/ 481174 w 670355"/>
              <a:gd name="connsiteY10-5734" fmla="*/ 415715 h 1292745"/>
              <a:gd name="connsiteX11-5735" fmla="*/ 496159 w 670355"/>
              <a:gd name="connsiteY11-5736" fmla="*/ 370673 h 1292745"/>
              <a:gd name="connsiteX12-5737" fmla="*/ 507397 w 670355"/>
              <a:gd name="connsiteY12-5738" fmla="*/ 374426 h 1292745"/>
              <a:gd name="connsiteX13-5739" fmla="*/ 507397 w 670355"/>
              <a:gd name="connsiteY13-5740" fmla="*/ 366919 h 1292745"/>
              <a:gd name="connsiteX14-5741" fmla="*/ 511144 w 670355"/>
              <a:gd name="connsiteY14-5742" fmla="*/ 370673 h 1292745"/>
              <a:gd name="connsiteX15-5743" fmla="*/ 511144 w 670355"/>
              <a:gd name="connsiteY15-5744" fmla="*/ 363166 h 1292745"/>
              <a:gd name="connsiteX16-5745" fmla="*/ 525564 w 670355"/>
              <a:gd name="connsiteY16-5746" fmla="*/ 369896 h 1292745"/>
              <a:gd name="connsiteX17-5747" fmla="*/ 541132 w 670355"/>
              <a:gd name="connsiteY17-5748" fmla="*/ 371312 h 1292745"/>
              <a:gd name="connsiteX18-5749" fmla="*/ 548605 w 670355"/>
              <a:gd name="connsiteY18-5750" fmla="*/ 381933 h 1292745"/>
              <a:gd name="connsiteX19-5751" fmla="*/ 563590 w 670355"/>
              <a:gd name="connsiteY19-5752" fmla="*/ 404454 h 1292745"/>
              <a:gd name="connsiteX20-5753" fmla="*/ 563590 w 670355"/>
              <a:gd name="connsiteY20-5754" fmla="*/ 423222 h 1292745"/>
              <a:gd name="connsiteX21-5755" fmla="*/ 567336 w 670355"/>
              <a:gd name="connsiteY21-5756" fmla="*/ 438236 h 1292745"/>
              <a:gd name="connsiteX22-5757" fmla="*/ 563590 w 670355"/>
              <a:gd name="connsiteY22-5758" fmla="*/ 460757 h 1292745"/>
              <a:gd name="connsiteX23-5759" fmla="*/ 529874 w 670355"/>
              <a:gd name="connsiteY23-5760" fmla="*/ 475771 h 1292745"/>
              <a:gd name="connsiteX24-5761" fmla="*/ 552351 w 670355"/>
              <a:gd name="connsiteY24-5762" fmla="*/ 498292 h 1292745"/>
              <a:gd name="connsiteX25-5763" fmla="*/ 593559 w 670355"/>
              <a:gd name="connsiteY25-5764" fmla="*/ 498292 h 1292745"/>
              <a:gd name="connsiteX26-5765" fmla="*/ 597305 w 670355"/>
              <a:gd name="connsiteY26-5766" fmla="*/ 513306 h 1292745"/>
              <a:gd name="connsiteX27-5767" fmla="*/ 578575 w 670355"/>
              <a:gd name="connsiteY27-5768" fmla="*/ 558348 h 1292745"/>
              <a:gd name="connsiteX28-5769" fmla="*/ 491058 w 670355"/>
              <a:gd name="connsiteY28-5770" fmla="*/ 592211 h 1292745"/>
              <a:gd name="connsiteX29-5771" fmla="*/ 485898 w 670355"/>
              <a:gd name="connsiteY29-5772" fmla="*/ 678249 h 1292745"/>
              <a:gd name="connsiteX30-5773" fmla="*/ 616036 w 670355"/>
              <a:gd name="connsiteY30-5774" fmla="*/ 787311 h 1292745"/>
              <a:gd name="connsiteX31-5775" fmla="*/ 638513 w 670355"/>
              <a:gd name="connsiteY31-5776" fmla="*/ 817339 h 1292745"/>
              <a:gd name="connsiteX32-5777" fmla="*/ 664736 w 670355"/>
              <a:gd name="connsiteY32-5778" fmla="*/ 869888 h 1292745"/>
              <a:gd name="connsiteX33-5779" fmla="*/ 660990 w 670355"/>
              <a:gd name="connsiteY33-5780" fmla="*/ 971232 h 1292745"/>
              <a:gd name="connsiteX34-5781" fmla="*/ 612290 w 670355"/>
              <a:gd name="connsiteY34-5782" fmla="*/ 1215210 h 1292745"/>
              <a:gd name="connsiteX35-5783" fmla="*/ 660990 w 670355"/>
              <a:gd name="connsiteY35-5784" fmla="*/ 1256498 h 1292745"/>
              <a:gd name="connsiteX36-5785" fmla="*/ 522382 w 670355"/>
              <a:gd name="connsiteY36-5786" fmla="*/ 1264005 h 1292745"/>
              <a:gd name="connsiteX37-5787" fmla="*/ 503651 w 670355"/>
              <a:gd name="connsiteY37-5788" fmla="*/ 1241484 h 1292745"/>
              <a:gd name="connsiteX38-5789" fmla="*/ 499905 w 670355"/>
              <a:gd name="connsiteY38-5790" fmla="*/ 1192689 h 1292745"/>
              <a:gd name="connsiteX39-5791" fmla="*/ 507397 w 670355"/>
              <a:gd name="connsiteY39-5792" fmla="*/ 1143893 h 1292745"/>
              <a:gd name="connsiteX40-5793" fmla="*/ 526128 w 670355"/>
              <a:gd name="connsiteY40-5794" fmla="*/ 1076330 h 1292745"/>
              <a:gd name="connsiteX41-5795" fmla="*/ 541113 w 670355"/>
              <a:gd name="connsiteY41-5796" fmla="*/ 1012521 h 1292745"/>
              <a:gd name="connsiteX42-5797" fmla="*/ 522382 w 670355"/>
              <a:gd name="connsiteY42-5798" fmla="*/ 937451 h 1292745"/>
              <a:gd name="connsiteX43-5799" fmla="*/ 541113 w 670355"/>
              <a:gd name="connsiteY43-5800" fmla="*/ 918684 h 1292745"/>
              <a:gd name="connsiteX44-5801" fmla="*/ 529874 w 670355"/>
              <a:gd name="connsiteY44-5802" fmla="*/ 918684 h 1292745"/>
              <a:gd name="connsiteX45-5803" fmla="*/ 492413 w 670355"/>
              <a:gd name="connsiteY45-5804" fmla="*/ 899916 h 1292745"/>
              <a:gd name="connsiteX46-5805" fmla="*/ 458697 w 670355"/>
              <a:gd name="connsiteY46-5806" fmla="*/ 873642 h 1292745"/>
              <a:gd name="connsiteX47-5807" fmla="*/ 409997 w 670355"/>
              <a:gd name="connsiteY47-5808" fmla="*/ 843614 h 1292745"/>
              <a:gd name="connsiteX48-5809" fmla="*/ 395012 w 670355"/>
              <a:gd name="connsiteY48-5810" fmla="*/ 888656 h 1292745"/>
              <a:gd name="connsiteX49-5811" fmla="*/ 380028 w 670355"/>
              <a:gd name="connsiteY49-5812" fmla="*/ 933698 h 1292745"/>
              <a:gd name="connsiteX50-5813" fmla="*/ 350058 w 670355"/>
              <a:gd name="connsiteY50-5814" fmla="*/ 1016274 h 1292745"/>
              <a:gd name="connsiteX51-5815" fmla="*/ 316343 w 670355"/>
              <a:gd name="connsiteY51-5816" fmla="*/ 1095098 h 1292745"/>
              <a:gd name="connsiteX52-5817" fmla="*/ 297612 w 670355"/>
              <a:gd name="connsiteY52-5818" fmla="*/ 1128879 h 1292745"/>
              <a:gd name="connsiteX53-5819" fmla="*/ 275135 w 670355"/>
              <a:gd name="connsiteY53-5820" fmla="*/ 1158907 h 1292745"/>
              <a:gd name="connsiteX54-5821" fmla="*/ 245166 w 670355"/>
              <a:gd name="connsiteY54-5822" fmla="*/ 1181428 h 1292745"/>
              <a:gd name="connsiteX55-5823" fmla="*/ 211450 w 670355"/>
              <a:gd name="connsiteY55-5824" fmla="*/ 1203949 h 1292745"/>
              <a:gd name="connsiteX56-5825" fmla="*/ 170243 w 670355"/>
              <a:gd name="connsiteY56-5826" fmla="*/ 1226470 h 1292745"/>
              <a:gd name="connsiteX57-5827" fmla="*/ 117796 w 670355"/>
              <a:gd name="connsiteY57-5828" fmla="*/ 1245238 h 1292745"/>
              <a:gd name="connsiteX58-5829" fmla="*/ 125289 w 670355"/>
              <a:gd name="connsiteY58-5830" fmla="*/ 1271512 h 1292745"/>
              <a:gd name="connsiteX59-5831" fmla="*/ 99065 w 670355"/>
              <a:gd name="connsiteY59-5832" fmla="*/ 1290280 h 1292745"/>
              <a:gd name="connsiteX60-5833" fmla="*/ 61604 w 670355"/>
              <a:gd name="connsiteY60-5834" fmla="*/ 1286526 h 1292745"/>
              <a:gd name="connsiteX61-5835" fmla="*/ 39127 w 670355"/>
              <a:gd name="connsiteY61-5836" fmla="*/ 1267759 h 1292745"/>
              <a:gd name="connsiteX62-5837" fmla="*/ 27888 w 670355"/>
              <a:gd name="connsiteY62-5838" fmla="*/ 1237731 h 1292745"/>
              <a:gd name="connsiteX63-5839" fmla="*/ 1665 w 670355"/>
              <a:gd name="connsiteY63-5840" fmla="*/ 1222717 h 1292745"/>
              <a:gd name="connsiteX64-5841" fmla="*/ 1665 w 670355"/>
              <a:gd name="connsiteY64-5842" fmla="*/ 1147647 h 1292745"/>
              <a:gd name="connsiteX65-5843" fmla="*/ 27888 w 670355"/>
              <a:gd name="connsiteY65-5844" fmla="*/ 1098851 h 1292745"/>
              <a:gd name="connsiteX66-5845" fmla="*/ 46619 w 670355"/>
              <a:gd name="connsiteY66-5846" fmla="*/ 1091344 h 1292745"/>
              <a:gd name="connsiteX67-5847" fmla="*/ 140273 w 670355"/>
              <a:gd name="connsiteY67-5848" fmla="*/ 1050056 h 1292745"/>
              <a:gd name="connsiteX68-5849" fmla="*/ 215197 w 670355"/>
              <a:gd name="connsiteY68-5850" fmla="*/ 1005014 h 1292745"/>
              <a:gd name="connsiteX69-5851" fmla="*/ 218943 w 670355"/>
              <a:gd name="connsiteY69-5852" fmla="*/ 918684 h 1292745"/>
              <a:gd name="connsiteX70-5853" fmla="*/ 230181 w 670355"/>
              <a:gd name="connsiteY70-5854" fmla="*/ 824846 h 1292745"/>
              <a:gd name="connsiteX71-5855" fmla="*/ 228149 w 670355"/>
              <a:gd name="connsiteY71-5856" fmla="*/ 745296 h 1292745"/>
              <a:gd name="connsiteX72-5857" fmla="*/ 227231 w 670355"/>
              <a:gd name="connsiteY72-5858" fmla="*/ 661400 h 1292745"/>
              <a:gd name="connsiteX73-5859" fmla="*/ 185227 w 670355"/>
              <a:gd name="connsiteY73-5860" fmla="*/ 663446 h 1292745"/>
              <a:gd name="connsiteX74-5861" fmla="*/ 162750 w 670355"/>
              <a:gd name="connsiteY74-5862" fmla="*/ 607143 h 1292745"/>
              <a:gd name="connsiteX75-5863" fmla="*/ 144019 w 670355"/>
              <a:gd name="connsiteY75-5864" fmla="*/ 505799 h 1292745"/>
              <a:gd name="connsiteX76-5865" fmla="*/ 125289 w 670355"/>
              <a:gd name="connsiteY76-5866" fmla="*/ 400701 h 1292745"/>
              <a:gd name="connsiteX77-5867" fmla="*/ 147766 w 670355"/>
              <a:gd name="connsiteY77-5868" fmla="*/ 318124 h 1292745"/>
              <a:gd name="connsiteX78-5869" fmla="*/ 205991 w 670355"/>
              <a:gd name="connsiteY78-5870" fmla="*/ 267593 h 1292745"/>
              <a:gd name="connsiteX79-5871" fmla="*/ 250945 w 670355"/>
              <a:gd name="connsiteY79-5872" fmla="*/ 222187 h 1292745"/>
              <a:gd name="connsiteX80-5873" fmla="*/ 252658 w 670355"/>
              <a:gd name="connsiteY80-5874" fmla="*/ 190505 h 1292745"/>
              <a:gd name="connsiteX81-5875" fmla="*/ 264942 w 670355"/>
              <a:gd name="connsiteY81-5876" fmla="*/ 57034 h 1292745"/>
              <a:gd name="connsiteX82-5877" fmla="*/ 318406 w 670355"/>
              <a:gd name="connsiteY82-5878" fmla="*/ 2830 h 1292745"/>
              <a:gd name="connsiteX83-5879" fmla="*/ 371599 w 670355"/>
              <a:gd name="connsiteY83-5880" fmla="*/ 1423 h 1292745"/>
              <a:gd name="connsiteX0-5881" fmla="*/ 371599 w 670355"/>
              <a:gd name="connsiteY0-5882" fmla="*/ 1423 h 1292745"/>
              <a:gd name="connsiteX1-5883" fmla="*/ 402505 w 670355"/>
              <a:gd name="connsiteY1-5884" fmla="*/ 14091 h 1292745"/>
              <a:gd name="connsiteX2-5885" fmla="*/ 437934 w 670355"/>
              <a:gd name="connsiteY2-5886" fmla="*/ 62886 h 1292745"/>
              <a:gd name="connsiteX3-5887" fmla="*/ 439966 w 670355"/>
              <a:gd name="connsiteY3-5888" fmla="*/ 126696 h 1292745"/>
              <a:gd name="connsiteX4-5889" fmla="*/ 437236 w 670355"/>
              <a:gd name="connsiteY4-5890" fmla="*/ 156724 h 1292745"/>
              <a:gd name="connsiteX5-5891" fmla="*/ 417489 w 670355"/>
              <a:gd name="connsiteY5-5892" fmla="*/ 216780 h 1292745"/>
              <a:gd name="connsiteX6-5893" fmla="*/ 402505 w 670355"/>
              <a:gd name="connsiteY6-5894" fmla="*/ 277562 h 1292745"/>
              <a:gd name="connsiteX7-5895" fmla="*/ 456310 w 670355"/>
              <a:gd name="connsiteY7-5896" fmla="*/ 323737 h 1292745"/>
              <a:gd name="connsiteX8-5897" fmla="*/ 468222 w 670355"/>
              <a:gd name="connsiteY8-5898" fmla="*/ 414060 h 1292745"/>
              <a:gd name="connsiteX9-5899" fmla="*/ 466190 w 670355"/>
              <a:gd name="connsiteY9-5900" fmla="*/ 430729 h 1292745"/>
              <a:gd name="connsiteX10-5901" fmla="*/ 481174 w 670355"/>
              <a:gd name="connsiteY10-5902" fmla="*/ 415715 h 1292745"/>
              <a:gd name="connsiteX11-5903" fmla="*/ 496159 w 670355"/>
              <a:gd name="connsiteY11-5904" fmla="*/ 370673 h 1292745"/>
              <a:gd name="connsiteX12-5905" fmla="*/ 507397 w 670355"/>
              <a:gd name="connsiteY12-5906" fmla="*/ 374426 h 1292745"/>
              <a:gd name="connsiteX13-5907" fmla="*/ 507397 w 670355"/>
              <a:gd name="connsiteY13-5908" fmla="*/ 366919 h 1292745"/>
              <a:gd name="connsiteX14-5909" fmla="*/ 511144 w 670355"/>
              <a:gd name="connsiteY14-5910" fmla="*/ 370673 h 1292745"/>
              <a:gd name="connsiteX15-5911" fmla="*/ 511144 w 670355"/>
              <a:gd name="connsiteY15-5912" fmla="*/ 363166 h 1292745"/>
              <a:gd name="connsiteX16-5913" fmla="*/ 525564 w 670355"/>
              <a:gd name="connsiteY16-5914" fmla="*/ 369896 h 1292745"/>
              <a:gd name="connsiteX17-5915" fmla="*/ 541132 w 670355"/>
              <a:gd name="connsiteY17-5916" fmla="*/ 371312 h 1292745"/>
              <a:gd name="connsiteX18-5917" fmla="*/ 548605 w 670355"/>
              <a:gd name="connsiteY18-5918" fmla="*/ 381933 h 1292745"/>
              <a:gd name="connsiteX19-5919" fmla="*/ 563590 w 670355"/>
              <a:gd name="connsiteY19-5920" fmla="*/ 404454 h 1292745"/>
              <a:gd name="connsiteX20-5921" fmla="*/ 563590 w 670355"/>
              <a:gd name="connsiteY20-5922" fmla="*/ 423222 h 1292745"/>
              <a:gd name="connsiteX21-5923" fmla="*/ 567336 w 670355"/>
              <a:gd name="connsiteY21-5924" fmla="*/ 438236 h 1292745"/>
              <a:gd name="connsiteX22-5925" fmla="*/ 563590 w 670355"/>
              <a:gd name="connsiteY22-5926" fmla="*/ 460757 h 1292745"/>
              <a:gd name="connsiteX23-5927" fmla="*/ 529874 w 670355"/>
              <a:gd name="connsiteY23-5928" fmla="*/ 475771 h 1292745"/>
              <a:gd name="connsiteX24-5929" fmla="*/ 552351 w 670355"/>
              <a:gd name="connsiteY24-5930" fmla="*/ 498292 h 1292745"/>
              <a:gd name="connsiteX25-5931" fmla="*/ 593559 w 670355"/>
              <a:gd name="connsiteY25-5932" fmla="*/ 498292 h 1292745"/>
              <a:gd name="connsiteX26-5933" fmla="*/ 597305 w 670355"/>
              <a:gd name="connsiteY26-5934" fmla="*/ 513306 h 1292745"/>
              <a:gd name="connsiteX27-5935" fmla="*/ 578575 w 670355"/>
              <a:gd name="connsiteY27-5936" fmla="*/ 558348 h 1292745"/>
              <a:gd name="connsiteX28-5937" fmla="*/ 491058 w 670355"/>
              <a:gd name="connsiteY28-5938" fmla="*/ 592211 h 1292745"/>
              <a:gd name="connsiteX29-5939" fmla="*/ 485898 w 670355"/>
              <a:gd name="connsiteY29-5940" fmla="*/ 678249 h 1292745"/>
              <a:gd name="connsiteX30-5941" fmla="*/ 616036 w 670355"/>
              <a:gd name="connsiteY30-5942" fmla="*/ 787311 h 1292745"/>
              <a:gd name="connsiteX31-5943" fmla="*/ 638513 w 670355"/>
              <a:gd name="connsiteY31-5944" fmla="*/ 817339 h 1292745"/>
              <a:gd name="connsiteX32-5945" fmla="*/ 664736 w 670355"/>
              <a:gd name="connsiteY32-5946" fmla="*/ 869888 h 1292745"/>
              <a:gd name="connsiteX33-5947" fmla="*/ 660990 w 670355"/>
              <a:gd name="connsiteY33-5948" fmla="*/ 971232 h 1292745"/>
              <a:gd name="connsiteX34-5949" fmla="*/ 612290 w 670355"/>
              <a:gd name="connsiteY34-5950" fmla="*/ 1215210 h 1292745"/>
              <a:gd name="connsiteX35-5951" fmla="*/ 660990 w 670355"/>
              <a:gd name="connsiteY35-5952" fmla="*/ 1256498 h 1292745"/>
              <a:gd name="connsiteX36-5953" fmla="*/ 522382 w 670355"/>
              <a:gd name="connsiteY36-5954" fmla="*/ 1264005 h 1292745"/>
              <a:gd name="connsiteX37-5955" fmla="*/ 503651 w 670355"/>
              <a:gd name="connsiteY37-5956" fmla="*/ 1241484 h 1292745"/>
              <a:gd name="connsiteX38-5957" fmla="*/ 499905 w 670355"/>
              <a:gd name="connsiteY38-5958" fmla="*/ 1192689 h 1292745"/>
              <a:gd name="connsiteX39-5959" fmla="*/ 507397 w 670355"/>
              <a:gd name="connsiteY39-5960" fmla="*/ 1143893 h 1292745"/>
              <a:gd name="connsiteX40-5961" fmla="*/ 526128 w 670355"/>
              <a:gd name="connsiteY40-5962" fmla="*/ 1076330 h 1292745"/>
              <a:gd name="connsiteX41-5963" fmla="*/ 541113 w 670355"/>
              <a:gd name="connsiteY41-5964" fmla="*/ 1012521 h 1292745"/>
              <a:gd name="connsiteX42-5965" fmla="*/ 522382 w 670355"/>
              <a:gd name="connsiteY42-5966" fmla="*/ 937451 h 1292745"/>
              <a:gd name="connsiteX43-5967" fmla="*/ 541113 w 670355"/>
              <a:gd name="connsiteY43-5968" fmla="*/ 918684 h 1292745"/>
              <a:gd name="connsiteX44-5969" fmla="*/ 529874 w 670355"/>
              <a:gd name="connsiteY44-5970" fmla="*/ 918684 h 1292745"/>
              <a:gd name="connsiteX45-5971" fmla="*/ 492413 w 670355"/>
              <a:gd name="connsiteY45-5972" fmla="*/ 899916 h 1292745"/>
              <a:gd name="connsiteX46-5973" fmla="*/ 458697 w 670355"/>
              <a:gd name="connsiteY46-5974" fmla="*/ 873642 h 1292745"/>
              <a:gd name="connsiteX47-5975" fmla="*/ 409997 w 670355"/>
              <a:gd name="connsiteY47-5976" fmla="*/ 843614 h 1292745"/>
              <a:gd name="connsiteX48-5977" fmla="*/ 395012 w 670355"/>
              <a:gd name="connsiteY48-5978" fmla="*/ 888656 h 1292745"/>
              <a:gd name="connsiteX49-5979" fmla="*/ 380028 w 670355"/>
              <a:gd name="connsiteY49-5980" fmla="*/ 933698 h 1292745"/>
              <a:gd name="connsiteX50-5981" fmla="*/ 350058 w 670355"/>
              <a:gd name="connsiteY50-5982" fmla="*/ 1016274 h 1292745"/>
              <a:gd name="connsiteX51-5983" fmla="*/ 316343 w 670355"/>
              <a:gd name="connsiteY51-5984" fmla="*/ 1095098 h 1292745"/>
              <a:gd name="connsiteX52-5985" fmla="*/ 297612 w 670355"/>
              <a:gd name="connsiteY52-5986" fmla="*/ 1128879 h 1292745"/>
              <a:gd name="connsiteX53-5987" fmla="*/ 275135 w 670355"/>
              <a:gd name="connsiteY53-5988" fmla="*/ 1158907 h 1292745"/>
              <a:gd name="connsiteX54-5989" fmla="*/ 245166 w 670355"/>
              <a:gd name="connsiteY54-5990" fmla="*/ 1181428 h 1292745"/>
              <a:gd name="connsiteX55-5991" fmla="*/ 211450 w 670355"/>
              <a:gd name="connsiteY55-5992" fmla="*/ 1203949 h 1292745"/>
              <a:gd name="connsiteX56-5993" fmla="*/ 170243 w 670355"/>
              <a:gd name="connsiteY56-5994" fmla="*/ 1226470 h 1292745"/>
              <a:gd name="connsiteX57-5995" fmla="*/ 117796 w 670355"/>
              <a:gd name="connsiteY57-5996" fmla="*/ 1245238 h 1292745"/>
              <a:gd name="connsiteX58-5997" fmla="*/ 125289 w 670355"/>
              <a:gd name="connsiteY58-5998" fmla="*/ 1271512 h 1292745"/>
              <a:gd name="connsiteX59-5999" fmla="*/ 99065 w 670355"/>
              <a:gd name="connsiteY59-6000" fmla="*/ 1290280 h 1292745"/>
              <a:gd name="connsiteX60-6001" fmla="*/ 61604 w 670355"/>
              <a:gd name="connsiteY60-6002" fmla="*/ 1286526 h 1292745"/>
              <a:gd name="connsiteX61-6003" fmla="*/ 39127 w 670355"/>
              <a:gd name="connsiteY61-6004" fmla="*/ 1267759 h 1292745"/>
              <a:gd name="connsiteX62-6005" fmla="*/ 27888 w 670355"/>
              <a:gd name="connsiteY62-6006" fmla="*/ 1237731 h 1292745"/>
              <a:gd name="connsiteX63-6007" fmla="*/ 1665 w 670355"/>
              <a:gd name="connsiteY63-6008" fmla="*/ 1222717 h 1292745"/>
              <a:gd name="connsiteX64-6009" fmla="*/ 1665 w 670355"/>
              <a:gd name="connsiteY64-6010" fmla="*/ 1147647 h 1292745"/>
              <a:gd name="connsiteX65-6011" fmla="*/ 27888 w 670355"/>
              <a:gd name="connsiteY65-6012" fmla="*/ 1098851 h 1292745"/>
              <a:gd name="connsiteX66-6013" fmla="*/ 46619 w 670355"/>
              <a:gd name="connsiteY66-6014" fmla="*/ 1091344 h 1292745"/>
              <a:gd name="connsiteX67-6015" fmla="*/ 140273 w 670355"/>
              <a:gd name="connsiteY67-6016" fmla="*/ 1050056 h 1292745"/>
              <a:gd name="connsiteX68-6017" fmla="*/ 215197 w 670355"/>
              <a:gd name="connsiteY68-6018" fmla="*/ 1005014 h 1292745"/>
              <a:gd name="connsiteX69-6019" fmla="*/ 218943 w 670355"/>
              <a:gd name="connsiteY69-6020" fmla="*/ 918684 h 1292745"/>
              <a:gd name="connsiteX70-6021" fmla="*/ 230181 w 670355"/>
              <a:gd name="connsiteY70-6022" fmla="*/ 824846 h 1292745"/>
              <a:gd name="connsiteX71-6023" fmla="*/ 228149 w 670355"/>
              <a:gd name="connsiteY71-6024" fmla="*/ 745296 h 1292745"/>
              <a:gd name="connsiteX72-6025" fmla="*/ 227231 w 670355"/>
              <a:gd name="connsiteY72-6026" fmla="*/ 661400 h 1292745"/>
              <a:gd name="connsiteX73-6027" fmla="*/ 185227 w 670355"/>
              <a:gd name="connsiteY73-6028" fmla="*/ 663446 h 1292745"/>
              <a:gd name="connsiteX74-6029" fmla="*/ 162750 w 670355"/>
              <a:gd name="connsiteY74-6030" fmla="*/ 607143 h 1292745"/>
              <a:gd name="connsiteX75-6031" fmla="*/ 144019 w 670355"/>
              <a:gd name="connsiteY75-6032" fmla="*/ 505799 h 1292745"/>
              <a:gd name="connsiteX76-6033" fmla="*/ 125289 w 670355"/>
              <a:gd name="connsiteY76-6034" fmla="*/ 400701 h 1292745"/>
              <a:gd name="connsiteX77-6035" fmla="*/ 147766 w 670355"/>
              <a:gd name="connsiteY77-6036" fmla="*/ 318124 h 1292745"/>
              <a:gd name="connsiteX78-6037" fmla="*/ 205991 w 670355"/>
              <a:gd name="connsiteY78-6038" fmla="*/ 267593 h 1292745"/>
              <a:gd name="connsiteX79-6039" fmla="*/ 264716 w 670355"/>
              <a:gd name="connsiteY79-6040" fmla="*/ 235958 h 1292745"/>
              <a:gd name="connsiteX80-6041" fmla="*/ 252658 w 670355"/>
              <a:gd name="connsiteY80-6042" fmla="*/ 190505 h 1292745"/>
              <a:gd name="connsiteX81-6043" fmla="*/ 264942 w 670355"/>
              <a:gd name="connsiteY81-6044" fmla="*/ 57034 h 1292745"/>
              <a:gd name="connsiteX82-6045" fmla="*/ 318406 w 670355"/>
              <a:gd name="connsiteY82-6046" fmla="*/ 2830 h 1292745"/>
              <a:gd name="connsiteX83-6047" fmla="*/ 371599 w 670355"/>
              <a:gd name="connsiteY83-6048" fmla="*/ 1423 h 1292745"/>
              <a:gd name="connsiteX0-6049" fmla="*/ 371599 w 670355"/>
              <a:gd name="connsiteY0-6050" fmla="*/ 1423 h 1292745"/>
              <a:gd name="connsiteX1-6051" fmla="*/ 402505 w 670355"/>
              <a:gd name="connsiteY1-6052" fmla="*/ 14091 h 1292745"/>
              <a:gd name="connsiteX2-6053" fmla="*/ 437934 w 670355"/>
              <a:gd name="connsiteY2-6054" fmla="*/ 62886 h 1292745"/>
              <a:gd name="connsiteX3-6055" fmla="*/ 439966 w 670355"/>
              <a:gd name="connsiteY3-6056" fmla="*/ 126696 h 1292745"/>
              <a:gd name="connsiteX4-6057" fmla="*/ 437236 w 670355"/>
              <a:gd name="connsiteY4-6058" fmla="*/ 156724 h 1292745"/>
              <a:gd name="connsiteX5-6059" fmla="*/ 417489 w 670355"/>
              <a:gd name="connsiteY5-6060" fmla="*/ 216780 h 1292745"/>
              <a:gd name="connsiteX6-6061" fmla="*/ 402505 w 670355"/>
              <a:gd name="connsiteY6-6062" fmla="*/ 277562 h 1292745"/>
              <a:gd name="connsiteX7-6063" fmla="*/ 456310 w 670355"/>
              <a:gd name="connsiteY7-6064" fmla="*/ 323737 h 1292745"/>
              <a:gd name="connsiteX8-6065" fmla="*/ 468222 w 670355"/>
              <a:gd name="connsiteY8-6066" fmla="*/ 414060 h 1292745"/>
              <a:gd name="connsiteX9-6067" fmla="*/ 466190 w 670355"/>
              <a:gd name="connsiteY9-6068" fmla="*/ 430729 h 1292745"/>
              <a:gd name="connsiteX10-6069" fmla="*/ 481174 w 670355"/>
              <a:gd name="connsiteY10-6070" fmla="*/ 415715 h 1292745"/>
              <a:gd name="connsiteX11-6071" fmla="*/ 496159 w 670355"/>
              <a:gd name="connsiteY11-6072" fmla="*/ 370673 h 1292745"/>
              <a:gd name="connsiteX12-6073" fmla="*/ 507397 w 670355"/>
              <a:gd name="connsiteY12-6074" fmla="*/ 374426 h 1292745"/>
              <a:gd name="connsiteX13-6075" fmla="*/ 507397 w 670355"/>
              <a:gd name="connsiteY13-6076" fmla="*/ 366919 h 1292745"/>
              <a:gd name="connsiteX14-6077" fmla="*/ 511144 w 670355"/>
              <a:gd name="connsiteY14-6078" fmla="*/ 370673 h 1292745"/>
              <a:gd name="connsiteX15-6079" fmla="*/ 511144 w 670355"/>
              <a:gd name="connsiteY15-6080" fmla="*/ 363166 h 1292745"/>
              <a:gd name="connsiteX16-6081" fmla="*/ 525564 w 670355"/>
              <a:gd name="connsiteY16-6082" fmla="*/ 369896 h 1292745"/>
              <a:gd name="connsiteX17-6083" fmla="*/ 541132 w 670355"/>
              <a:gd name="connsiteY17-6084" fmla="*/ 371312 h 1292745"/>
              <a:gd name="connsiteX18-6085" fmla="*/ 548605 w 670355"/>
              <a:gd name="connsiteY18-6086" fmla="*/ 381933 h 1292745"/>
              <a:gd name="connsiteX19-6087" fmla="*/ 563590 w 670355"/>
              <a:gd name="connsiteY19-6088" fmla="*/ 404454 h 1292745"/>
              <a:gd name="connsiteX20-6089" fmla="*/ 563590 w 670355"/>
              <a:gd name="connsiteY20-6090" fmla="*/ 423222 h 1292745"/>
              <a:gd name="connsiteX21-6091" fmla="*/ 567336 w 670355"/>
              <a:gd name="connsiteY21-6092" fmla="*/ 438236 h 1292745"/>
              <a:gd name="connsiteX22-6093" fmla="*/ 563590 w 670355"/>
              <a:gd name="connsiteY22-6094" fmla="*/ 460757 h 1292745"/>
              <a:gd name="connsiteX23-6095" fmla="*/ 529874 w 670355"/>
              <a:gd name="connsiteY23-6096" fmla="*/ 475771 h 1292745"/>
              <a:gd name="connsiteX24-6097" fmla="*/ 552351 w 670355"/>
              <a:gd name="connsiteY24-6098" fmla="*/ 498292 h 1292745"/>
              <a:gd name="connsiteX25-6099" fmla="*/ 593559 w 670355"/>
              <a:gd name="connsiteY25-6100" fmla="*/ 498292 h 1292745"/>
              <a:gd name="connsiteX26-6101" fmla="*/ 597305 w 670355"/>
              <a:gd name="connsiteY26-6102" fmla="*/ 513306 h 1292745"/>
              <a:gd name="connsiteX27-6103" fmla="*/ 578575 w 670355"/>
              <a:gd name="connsiteY27-6104" fmla="*/ 558348 h 1292745"/>
              <a:gd name="connsiteX28-6105" fmla="*/ 491058 w 670355"/>
              <a:gd name="connsiteY28-6106" fmla="*/ 592211 h 1292745"/>
              <a:gd name="connsiteX29-6107" fmla="*/ 485898 w 670355"/>
              <a:gd name="connsiteY29-6108" fmla="*/ 678249 h 1292745"/>
              <a:gd name="connsiteX30-6109" fmla="*/ 616036 w 670355"/>
              <a:gd name="connsiteY30-6110" fmla="*/ 787311 h 1292745"/>
              <a:gd name="connsiteX31-6111" fmla="*/ 638513 w 670355"/>
              <a:gd name="connsiteY31-6112" fmla="*/ 817339 h 1292745"/>
              <a:gd name="connsiteX32-6113" fmla="*/ 664736 w 670355"/>
              <a:gd name="connsiteY32-6114" fmla="*/ 869888 h 1292745"/>
              <a:gd name="connsiteX33-6115" fmla="*/ 660990 w 670355"/>
              <a:gd name="connsiteY33-6116" fmla="*/ 971232 h 1292745"/>
              <a:gd name="connsiteX34-6117" fmla="*/ 612290 w 670355"/>
              <a:gd name="connsiteY34-6118" fmla="*/ 1215210 h 1292745"/>
              <a:gd name="connsiteX35-6119" fmla="*/ 660990 w 670355"/>
              <a:gd name="connsiteY35-6120" fmla="*/ 1256498 h 1292745"/>
              <a:gd name="connsiteX36-6121" fmla="*/ 522382 w 670355"/>
              <a:gd name="connsiteY36-6122" fmla="*/ 1264005 h 1292745"/>
              <a:gd name="connsiteX37-6123" fmla="*/ 503651 w 670355"/>
              <a:gd name="connsiteY37-6124" fmla="*/ 1241484 h 1292745"/>
              <a:gd name="connsiteX38-6125" fmla="*/ 499905 w 670355"/>
              <a:gd name="connsiteY38-6126" fmla="*/ 1192689 h 1292745"/>
              <a:gd name="connsiteX39-6127" fmla="*/ 507397 w 670355"/>
              <a:gd name="connsiteY39-6128" fmla="*/ 1143893 h 1292745"/>
              <a:gd name="connsiteX40-6129" fmla="*/ 526128 w 670355"/>
              <a:gd name="connsiteY40-6130" fmla="*/ 1076330 h 1292745"/>
              <a:gd name="connsiteX41-6131" fmla="*/ 541113 w 670355"/>
              <a:gd name="connsiteY41-6132" fmla="*/ 1012521 h 1292745"/>
              <a:gd name="connsiteX42-6133" fmla="*/ 522382 w 670355"/>
              <a:gd name="connsiteY42-6134" fmla="*/ 937451 h 1292745"/>
              <a:gd name="connsiteX43-6135" fmla="*/ 541113 w 670355"/>
              <a:gd name="connsiteY43-6136" fmla="*/ 918684 h 1292745"/>
              <a:gd name="connsiteX44-6137" fmla="*/ 529874 w 670355"/>
              <a:gd name="connsiteY44-6138" fmla="*/ 918684 h 1292745"/>
              <a:gd name="connsiteX45-6139" fmla="*/ 492413 w 670355"/>
              <a:gd name="connsiteY45-6140" fmla="*/ 899916 h 1292745"/>
              <a:gd name="connsiteX46-6141" fmla="*/ 458697 w 670355"/>
              <a:gd name="connsiteY46-6142" fmla="*/ 873642 h 1292745"/>
              <a:gd name="connsiteX47-6143" fmla="*/ 409997 w 670355"/>
              <a:gd name="connsiteY47-6144" fmla="*/ 843614 h 1292745"/>
              <a:gd name="connsiteX48-6145" fmla="*/ 395012 w 670355"/>
              <a:gd name="connsiteY48-6146" fmla="*/ 888656 h 1292745"/>
              <a:gd name="connsiteX49-6147" fmla="*/ 380028 w 670355"/>
              <a:gd name="connsiteY49-6148" fmla="*/ 933698 h 1292745"/>
              <a:gd name="connsiteX50-6149" fmla="*/ 350058 w 670355"/>
              <a:gd name="connsiteY50-6150" fmla="*/ 1016274 h 1292745"/>
              <a:gd name="connsiteX51-6151" fmla="*/ 316343 w 670355"/>
              <a:gd name="connsiteY51-6152" fmla="*/ 1095098 h 1292745"/>
              <a:gd name="connsiteX52-6153" fmla="*/ 297612 w 670355"/>
              <a:gd name="connsiteY52-6154" fmla="*/ 1128879 h 1292745"/>
              <a:gd name="connsiteX53-6155" fmla="*/ 275135 w 670355"/>
              <a:gd name="connsiteY53-6156" fmla="*/ 1158907 h 1292745"/>
              <a:gd name="connsiteX54-6157" fmla="*/ 245166 w 670355"/>
              <a:gd name="connsiteY54-6158" fmla="*/ 1181428 h 1292745"/>
              <a:gd name="connsiteX55-6159" fmla="*/ 211450 w 670355"/>
              <a:gd name="connsiteY55-6160" fmla="*/ 1203949 h 1292745"/>
              <a:gd name="connsiteX56-6161" fmla="*/ 170243 w 670355"/>
              <a:gd name="connsiteY56-6162" fmla="*/ 1226470 h 1292745"/>
              <a:gd name="connsiteX57-6163" fmla="*/ 117796 w 670355"/>
              <a:gd name="connsiteY57-6164" fmla="*/ 1245238 h 1292745"/>
              <a:gd name="connsiteX58-6165" fmla="*/ 125289 w 670355"/>
              <a:gd name="connsiteY58-6166" fmla="*/ 1271512 h 1292745"/>
              <a:gd name="connsiteX59-6167" fmla="*/ 99065 w 670355"/>
              <a:gd name="connsiteY59-6168" fmla="*/ 1290280 h 1292745"/>
              <a:gd name="connsiteX60-6169" fmla="*/ 61604 w 670355"/>
              <a:gd name="connsiteY60-6170" fmla="*/ 1286526 h 1292745"/>
              <a:gd name="connsiteX61-6171" fmla="*/ 39127 w 670355"/>
              <a:gd name="connsiteY61-6172" fmla="*/ 1267759 h 1292745"/>
              <a:gd name="connsiteX62-6173" fmla="*/ 27888 w 670355"/>
              <a:gd name="connsiteY62-6174" fmla="*/ 1237731 h 1292745"/>
              <a:gd name="connsiteX63-6175" fmla="*/ 1665 w 670355"/>
              <a:gd name="connsiteY63-6176" fmla="*/ 1222717 h 1292745"/>
              <a:gd name="connsiteX64-6177" fmla="*/ 1665 w 670355"/>
              <a:gd name="connsiteY64-6178" fmla="*/ 1147647 h 1292745"/>
              <a:gd name="connsiteX65-6179" fmla="*/ 27888 w 670355"/>
              <a:gd name="connsiteY65-6180" fmla="*/ 1098851 h 1292745"/>
              <a:gd name="connsiteX66-6181" fmla="*/ 46619 w 670355"/>
              <a:gd name="connsiteY66-6182" fmla="*/ 1091344 h 1292745"/>
              <a:gd name="connsiteX67-6183" fmla="*/ 140273 w 670355"/>
              <a:gd name="connsiteY67-6184" fmla="*/ 1050056 h 1292745"/>
              <a:gd name="connsiteX68-6185" fmla="*/ 215197 w 670355"/>
              <a:gd name="connsiteY68-6186" fmla="*/ 1005014 h 1292745"/>
              <a:gd name="connsiteX69-6187" fmla="*/ 218943 w 670355"/>
              <a:gd name="connsiteY69-6188" fmla="*/ 918684 h 1292745"/>
              <a:gd name="connsiteX70-6189" fmla="*/ 230181 w 670355"/>
              <a:gd name="connsiteY70-6190" fmla="*/ 824846 h 1292745"/>
              <a:gd name="connsiteX71-6191" fmla="*/ 228149 w 670355"/>
              <a:gd name="connsiteY71-6192" fmla="*/ 745296 h 1292745"/>
              <a:gd name="connsiteX72-6193" fmla="*/ 227231 w 670355"/>
              <a:gd name="connsiteY72-6194" fmla="*/ 661400 h 1292745"/>
              <a:gd name="connsiteX73-6195" fmla="*/ 185227 w 670355"/>
              <a:gd name="connsiteY73-6196" fmla="*/ 663446 h 1292745"/>
              <a:gd name="connsiteX74-6197" fmla="*/ 162750 w 670355"/>
              <a:gd name="connsiteY74-6198" fmla="*/ 607143 h 1292745"/>
              <a:gd name="connsiteX75-6199" fmla="*/ 144019 w 670355"/>
              <a:gd name="connsiteY75-6200" fmla="*/ 505799 h 1292745"/>
              <a:gd name="connsiteX76-6201" fmla="*/ 125289 w 670355"/>
              <a:gd name="connsiteY76-6202" fmla="*/ 400701 h 1292745"/>
              <a:gd name="connsiteX77-6203" fmla="*/ 147766 w 670355"/>
              <a:gd name="connsiteY77-6204" fmla="*/ 318124 h 1292745"/>
              <a:gd name="connsiteX78-6205" fmla="*/ 205991 w 670355"/>
              <a:gd name="connsiteY78-6206" fmla="*/ 267593 h 1292745"/>
              <a:gd name="connsiteX79-6207" fmla="*/ 264716 w 670355"/>
              <a:gd name="connsiteY79-6208" fmla="*/ 235958 h 1292745"/>
              <a:gd name="connsiteX80-6209" fmla="*/ 249903 w 670355"/>
              <a:gd name="connsiteY80-6210" fmla="*/ 187751 h 1292745"/>
              <a:gd name="connsiteX81-6211" fmla="*/ 264942 w 670355"/>
              <a:gd name="connsiteY81-6212" fmla="*/ 57034 h 1292745"/>
              <a:gd name="connsiteX82-6213" fmla="*/ 318406 w 670355"/>
              <a:gd name="connsiteY82-6214" fmla="*/ 2830 h 1292745"/>
              <a:gd name="connsiteX83-6215" fmla="*/ 371599 w 670355"/>
              <a:gd name="connsiteY83-6216" fmla="*/ 1423 h 1292745"/>
              <a:gd name="connsiteX0-6217" fmla="*/ 371599 w 670355"/>
              <a:gd name="connsiteY0-6218" fmla="*/ 1423 h 1292745"/>
              <a:gd name="connsiteX1-6219" fmla="*/ 402505 w 670355"/>
              <a:gd name="connsiteY1-6220" fmla="*/ 14091 h 1292745"/>
              <a:gd name="connsiteX2-6221" fmla="*/ 437934 w 670355"/>
              <a:gd name="connsiteY2-6222" fmla="*/ 62886 h 1292745"/>
              <a:gd name="connsiteX3-6223" fmla="*/ 439966 w 670355"/>
              <a:gd name="connsiteY3-6224" fmla="*/ 126696 h 1292745"/>
              <a:gd name="connsiteX4-6225" fmla="*/ 437236 w 670355"/>
              <a:gd name="connsiteY4-6226" fmla="*/ 156724 h 1292745"/>
              <a:gd name="connsiteX5-6227" fmla="*/ 417489 w 670355"/>
              <a:gd name="connsiteY5-6228" fmla="*/ 216780 h 1292745"/>
              <a:gd name="connsiteX6-6229" fmla="*/ 402505 w 670355"/>
              <a:gd name="connsiteY6-6230" fmla="*/ 277562 h 1292745"/>
              <a:gd name="connsiteX7-6231" fmla="*/ 456310 w 670355"/>
              <a:gd name="connsiteY7-6232" fmla="*/ 323737 h 1292745"/>
              <a:gd name="connsiteX8-6233" fmla="*/ 468222 w 670355"/>
              <a:gd name="connsiteY8-6234" fmla="*/ 414060 h 1292745"/>
              <a:gd name="connsiteX9-6235" fmla="*/ 466190 w 670355"/>
              <a:gd name="connsiteY9-6236" fmla="*/ 430729 h 1292745"/>
              <a:gd name="connsiteX10-6237" fmla="*/ 481174 w 670355"/>
              <a:gd name="connsiteY10-6238" fmla="*/ 415715 h 1292745"/>
              <a:gd name="connsiteX11-6239" fmla="*/ 496159 w 670355"/>
              <a:gd name="connsiteY11-6240" fmla="*/ 370673 h 1292745"/>
              <a:gd name="connsiteX12-6241" fmla="*/ 507397 w 670355"/>
              <a:gd name="connsiteY12-6242" fmla="*/ 374426 h 1292745"/>
              <a:gd name="connsiteX13-6243" fmla="*/ 507397 w 670355"/>
              <a:gd name="connsiteY13-6244" fmla="*/ 366919 h 1292745"/>
              <a:gd name="connsiteX14-6245" fmla="*/ 511144 w 670355"/>
              <a:gd name="connsiteY14-6246" fmla="*/ 370673 h 1292745"/>
              <a:gd name="connsiteX15-6247" fmla="*/ 511144 w 670355"/>
              <a:gd name="connsiteY15-6248" fmla="*/ 363166 h 1292745"/>
              <a:gd name="connsiteX16-6249" fmla="*/ 525564 w 670355"/>
              <a:gd name="connsiteY16-6250" fmla="*/ 369896 h 1292745"/>
              <a:gd name="connsiteX17-6251" fmla="*/ 541132 w 670355"/>
              <a:gd name="connsiteY17-6252" fmla="*/ 371312 h 1292745"/>
              <a:gd name="connsiteX18-6253" fmla="*/ 548605 w 670355"/>
              <a:gd name="connsiteY18-6254" fmla="*/ 381933 h 1292745"/>
              <a:gd name="connsiteX19-6255" fmla="*/ 563590 w 670355"/>
              <a:gd name="connsiteY19-6256" fmla="*/ 404454 h 1292745"/>
              <a:gd name="connsiteX20-6257" fmla="*/ 563590 w 670355"/>
              <a:gd name="connsiteY20-6258" fmla="*/ 423222 h 1292745"/>
              <a:gd name="connsiteX21-6259" fmla="*/ 567336 w 670355"/>
              <a:gd name="connsiteY21-6260" fmla="*/ 438236 h 1292745"/>
              <a:gd name="connsiteX22-6261" fmla="*/ 563590 w 670355"/>
              <a:gd name="connsiteY22-6262" fmla="*/ 460757 h 1292745"/>
              <a:gd name="connsiteX23-6263" fmla="*/ 529874 w 670355"/>
              <a:gd name="connsiteY23-6264" fmla="*/ 475771 h 1292745"/>
              <a:gd name="connsiteX24-6265" fmla="*/ 552351 w 670355"/>
              <a:gd name="connsiteY24-6266" fmla="*/ 498292 h 1292745"/>
              <a:gd name="connsiteX25-6267" fmla="*/ 593559 w 670355"/>
              <a:gd name="connsiteY25-6268" fmla="*/ 498292 h 1292745"/>
              <a:gd name="connsiteX26-6269" fmla="*/ 597305 w 670355"/>
              <a:gd name="connsiteY26-6270" fmla="*/ 513306 h 1292745"/>
              <a:gd name="connsiteX27-6271" fmla="*/ 578575 w 670355"/>
              <a:gd name="connsiteY27-6272" fmla="*/ 558348 h 1292745"/>
              <a:gd name="connsiteX28-6273" fmla="*/ 491058 w 670355"/>
              <a:gd name="connsiteY28-6274" fmla="*/ 592211 h 1292745"/>
              <a:gd name="connsiteX29-6275" fmla="*/ 485898 w 670355"/>
              <a:gd name="connsiteY29-6276" fmla="*/ 678249 h 1292745"/>
              <a:gd name="connsiteX30-6277" fmla="*/ 616036 w 670355"/>
              <a:gd name="connsiteY30-6278" fmla="*/ 787311 h 1292745"/>
              <a:gd name="connsiteX31-6279" fmla="*/ 638513 w 670355"/>
              <a:gd name="connsiteY31-6280" fmla="*/ 817339 h 1292745"/>
              <a:gd name="connsiteX32-6281" fmla="*/ 664736 w 670355"/>
              <a:gd name="connsiteY32-6282" fmla="*/ 869888 h 1292745"/>
              <a:gd name="connsiteX33-6283" fmla="*/ 660990 w 670355"/>
              <a:gd name="connsiteY33-6284" fmla="*/ 971232 h 1292745"/>
              <a:gd name="connsiteX34-6285" fmla="*/ 612290 w 670355"/>
              <a:gd name="connsiteY34-6286" fmla="*/ 1215210 h 1292745"/>
              <a:gd name="connsiteX35-6287" fmla="*/ 660990 w 670355"/>
              <a:gd name="connsiteY35-6288" fmla="*/ 1256498 h 1292745"/>
              <a:gd name="connsiteX36-6289" fmla="*/ 522382 w 670355"/>
              <a:gd name="connsiteY36-6290" fmla="*/ 1264005 h 1292745"/>
              <a:gd name="connsiteX37-6291" fmla="*/ 503651 w 670355"/>
              <a:gd name="connsiteY37-6292" fmla="*/ 1241484 h 1292745"/>
              <a:gd name="connsiteX38-6293" fmla="*/ 499905 w 670355"/>
              <a:gd name="connsiteY38-6294" fmla="*/ 1192689 h 1292745"/>
              <a:gd name="connsiteX39-6295" fmla="*/ 507397 w 670355"/>
              <a:gd name="connsiteY39-6296" fmla="*/ 1143893 h 1292745"/>
              <a:gd name="connsiteX40-6297" fmla="*/ 526128 w 670355"/>
              <a:gd name="connsiteY40-6298" fmla="*/ 1076330 h 1292745"/>
              <a:gd name="connsiteX41-6299" fmla="*/ 541113 w 670355"/>
              <a:gd name="connsiteY41-6300" fmla="*/ 1012521 h 1292745"/>
              <a:gd name="connsiteX42-6301" fmla="*/ 522382 w 670355"/>
              <a:gd name="connsiteY42-6302" fmla="*/ 937451 h 1292745"/>
              <a:gd name="connsiteX43-6303" fmla="*/ 541113 w 670355"/>
              <a:gd name="connsiteY43-6304" fmla="*/ 918684 h 1292745"/>
              <a:gd name="connsiteX44-6305" fmla="*/ 529874 w 670355"/>
              <a:gd name="connsiteY44-6306" fmla="*/ 918684 h 1292745"/>
              <a:gd name="connsiteX45-6307" fmla="*/ 492413 w 670355"/>
              <a:gd name="connsiteY45-6308" fmla="*/ 899916 h 1292745"/>
              <a:gd name="connsiteX46-6309" fmla="*/ 458697 w 670355"/>
              <a:gd name="connsiteY46-6310" fmla="*/ 873642 h 1292745"/>
              <a:gd name="connsiteX47-6311" fmla="*/ 409997 w 670355"/>
              <a:gd name="connsiteY47-6312" fmla="*/ 843614 h 1292745"/>
              <a:gd name="connsiteX48-6313" fmla="*/ 395012 w 670355"/>
              <a:gd name="connsiteY48-6314" fmla="*/ 888656 h 1292745"/>
              <a:gd name="connsiteX49-6315" fmla="*/ 380028 w 670355"/>
              <a:gd name="connsiteY49-6316" fmla="*/ 933698 h 1292745"/>
              <a:gd name="connsiteX50-6317" fmla="*/ 350058 w 670355"/>
              <a:gd name="connsiteY50-6318" fmla="*/ 1016274 h 1292745"/>
              <a:gd name="connsiteX51-6319" fmla="*/ 316343 w 670355"/>
              <a:gd name="connsiteY51-6320" fmla="*/ 1095098 h 1292745"/>
              <a:gd name="connsiteX52-6321" fmla="*/ 297612 w 670355"/>
              <a:gd name="connsiteY52-6322" fmla="*/ 1128879 h 1292745"/>
              <a:gd name="connsiteX53-6323" fmla="*/ 275135 w 670355"/>
              <a:gd name="connsiteY53-6324" fmla="*/ 1158907 h 1292745"/>
              <a:gd name="connsiteX54-6325" fmla="*/ 245166 w 670355"/>
              <a:gd name="connsiteY54-6326" fmla="*/ 1181428 h 1292745"/>
              <a:gd name="connsiteX55-6327" fmla="*/ 211450 w 670355"/>
              <a:gd name="connsiteY55-6328" fmla="*/ 1203949 h 1292745"/>
              <a:gd name="connsiteX56-6329" fmla="*/ 170243 w 670355"/>
              <a:gd name="connsiteY56-6330" fmla="*/ 1226470 h 1292745"/>
              <a:gd name="connsiteX57-6331" fmla="*/ 117796 w 670355"/>
              <a:gd name="connsiteY57-6332" fmla="*/ 1245238 h 1292745"/>
              <a:gd name="connsiteX58-6333" fmla="*/ 125289 w 670355"/>
              <a:gd name="connsiteY58-6334" fmla="*/ 1271512 h 1292745"/>
              <a:gd name="connsiteX59-6335" fmla="*/ 99065 w 670355"/>
              <a:gd name="connsiteY59-6336" fmla="*/ 1290280 h 1292745"/>
              <a:gd name="connsiteX60-6337" fmla="*/ 61604 w 670355"/>
              <a:gd name="connsiteY60-6338" fmla="*/ 1286526 h 1292745"/>
              <a:gd name="connsiteX61-6339" fmla="*/ 39127 w 670355"/>
              <a:gd name="connsiteY61-6340" fmla="*/ 1267759 h 1292745"/>
              <a:gd name="connsiteX62-6341" fmla="*/ 27888 w 670355"/>
              <a:gd name="connsiteY62-6342" fmla="*/ 1237731 h 1292745"/>
              <a:gd name="connsiteX63-6343" fmla="*/ 1665 w 670355"/>
              <a:gd name="connsiteY63-6344" fmla="*/ 1222717 h 1292745"/>
              <a:gd name="connsiteX64-6345" fmla="*/ 1665 w 670355"/>
              <a:gd name="connsiteY64-6346" fmla="*/ 1147647 h 1292745"/>
              <a:gd name="connsiteX65-6347" fmla="*/ 27888 w 670355"/>
              <a:gd name="connsiteY65-6348" fmla="*/ 1098851 h 1292745"/>
              <a:gd name="connsiteX66-6349" fmla="*/ 46619 w 670355"/>
              <a:gd name="connsiteY66-6350" fmla="*/ 1091344 h 1292745"/>
              <a:gd name="connsiteX67-6351" fmla="*/ 140273 w 670355"/>
              <a:gd name="connsiteY67-6352" fmla="*/ 1050056 h 1292745"/>
              <a:gd name="connsiteX68-6353" fmla="*/ 215197 w 670355"/>
              <a:gd name="connsiteY68-6354" fmla="*/ 1005014 h 1292745"/>
              <a:gd name="connsiteX69-6355" fmla="*/ 218943 w 670355"/>
              <a:gd name="connsiteY69-6356" fmla="*/ 918684 h 1292745"/>
              <a:gd name="connsiteX70-6357" fmla="*/ 230181 w 670355"/>
              <a:gd name="connsiteY70-6358" fmla="*/ 824846 h 1292745"/>
              <a:gd name="connsiteX71-6359" fmla="*/ 228149 w 670355"/>
              <a:gd name="connsiteY71-6360" fmla="*/ 745296 h 1292745"/>
              <a:gd name="connsiteX72-6361" fmla="*/ 227231 w 670355"/>
              <a:gd name="connsiteY72-6362" fmla="*/ 661400 h 1292745"/>
              <a:gd name="connsiteX73-6363" fmla="*/ 185227 w 670355"/>
              <a:gd name="connsiteY73-6364" fmla="*/ 663446 h 1292745"/>
              <a:gd name="connsiteX74-6365" fmla="*/ 162750 w 670355"/>
              <a:gd name="connsiteY74-6366" fmla="*/ 607143 h 1292745"/>
              <a:gd name="connsiteX75-6367" fmla="*/ 144019 w 670355"/>
              <a:gd name="connsiteY75-6368" fmla="*/ 505799 h 1292745"/>
              <a:gd name="connsiteX76-6369" fmla="*/ 125289 w 670355"/>
              <a:gd name="connsiteY76-6370" fmla="*/ 400701 h 1292745"/>
              <a:gd name="connsiteX77-6371" fmla="*/ 147766 w 670355"/>
              <a:gd name="connsiteY77-6372" fmla="*/ 318124 h 1292745"/>
              <a:gd name="connsiteX78-6373" fmla="*/ 205991 w 670355"/>
              <a:gd name="connsiteY78-6374" fmla="*/ 267593 h 1292745"/>
              <a:gd name="connsiteX79-6375" fmla="*/ 264716 w 670355"/>
              <a:gd name="connsiteY79-6376" fmla="*/ 235958 h 1292745"/>
              <a:gd name="connsiteX80-6377" fmla="*/ 258934 w 670355"/>
              <a:gd name="connsiteY80-6378" fmla="*/ 206757 h 1292745"/>
              <a:gd name="connsiteX81-6379" fmla="*/ 249903 w 670355"/>
              <a:gd name="connsiteY81-6380" fmla="*/ 187751 h 1292745"/>
              <a:gd name="connsiteX82-6381" fmla="*/ 264942 w 670355"/>
              <a:gd name="connsiteY82-6382" fmla="*/ 57034 h 1292745"/>
              <a:gd name="connsiteX83-6383" fmla="*/ 318406 w 670355"/>
              <a:gd name="connsiteY83-6384" fmla="*/ 2830 h 1292745"/>
              <a:gd name="connsiteX84" fmla="*/ 371599 w 670355"/>
              <a:gd name="connsiteY84" fmla="*/ 1423 h 1292745"/>
              <a:gd name="connsiteX0-6385" fmla="*/ 371599 w 670355"/>
              <a:gd name="connsiteY0-6386" fmla="*/ 1423 h 1292745"/>
              <a:gd name="connsiteX1-6387" fmla="*/ 402505 w 670355"/>
              <a:gd name="connsiteY1-6388" fmla="*/ 14091 h 1292745"/>
              <a:gd name="connsiteX2-6389" fmla="*/ 437934 w 670355"/>
              <a:gd name="connsiteY2-6390" fmla="*/ 62886 h 1292745"/>
              <a:gd name="connsiteX3-6391" fmla="*/ 439966 w 670355"/>
              <a:gd name="connsiteY3-6392" fmla="*/ 126696 h 1292745"/>
              <a:gd name="connsiteX4-6393" fmla="*/ 437236 w 670355"/>
              <a:gd name="connsiteY4-6394" fmla="*/ 156724 h 1292745"/>
              <a:gd name="connsiteX5-6395" fmla="*/ 417489 w 670355"/>
              <a:gd name="connsiteY5-6396" fmla="*/ 216780 h 1292745"/>
              <a:gd name="connsiteX6-6397" fmla="*/ 402505 w 670355"/>
              <a:gd name="connsiteY6-6398" fmla="*/ 277562 h 1292745"/>
              <a:gd name="connsiteX7-6399" fmla="*/ 456310 w 670355"/>
              <a:gd name="connsiteY7-6400" fmla="*/ 323737 h 1292745"/>
              <a:gd name="connsiteX8-6401" fmla="*/ 468222 w 670355"/>
              <a:gd name="connsiteY8-6402" fmla="*/ 414060 h 1292745"/>
              <a:gd name="connsiteX9-6403" fmla="*/ 466190 w 670355"/>
              <a:gd name="connsiteY9-6404" fmla="*/ 430729 h 1292745"/>
              <a:gd name="connsiteX10-6405" fmla="*/ 481174 w 670355"/>
              <a:gd name="connsiteY10-6406" fmla="*/ 415715 h 1292745"/>
              <a:gd name="connsiteX11-6407" fmla="*/ 496159 w 670355"/>
              <a:gd name="connsiteY11-6408" fmla="*/ 370673 h 1292745"/>
              <a:gd name="connsiteX12-6409" fmla="*/ 507397 w 670355"/>
              <a:gd name="connsiteY12-6410" fmla="*/ 374426 h 1292745"/>
              <a:gd name="connsiteX13-6411" fmla="*/ 507397 w 670355"/>
              <a:gd name="connsiteY13-6412" fmla="*/ 366919 h 1292745"/>
              <a:gd name="connsiteX14-6413" fmla="*/ 511144 w 670355"/>
              <a:gd name="connsiteY14-6414" fmla="*/ 370673 h 1292745"/>
              <a:gd name="connsiteX15-6415" fmla="*/ 511144 w 670355"/>
              <a:gd name="connsiteY15-6416" fmla="*/ 363166 h 1292745"/>
              <a:gd name="connsiteX16-6417" fmla="*/ 525564 w 670355"/>
              <a:gd name="connsiteY16-6418" fmla="*/ 369896 h 1292745"/>
              <a:gd name="connsiteX17-6419" fmla="*/ 541132 w 670355"/>
              <a:gd name="connsiteY17-6420" fmla="*/ 371312 h 1292745"/>
              <a:gd name="connsiteX18-6421" fmla="*/ 548605 w 670355"/>
              <a:gd name="connsiteY18-6422" fmla="*/ 381933 h 1292745"/>
              <a:gd name="connsiteX19-6423" fmla="*/ 563590 w 670355"/>
              <a:gd name="connsiteY19-6424" fmla="*/ 404454 h 1292745"/>
              <a:gd name="connsiteX20-6425" fmla="*/ 563590 w 670355"/>
              <a:gd name="connsiteY20-6426" fmla="*/ 423222 h 1292745"/>
              <a:gd name="connsiteX21-6427" fmla="*/ 567336 w 670355"/>
              <a:gd name="connsiteY21-6428" fmla="*/ 438236 h 1292745"/>
              <a:gd name="connsiteX22-6429" fmla="*/ 563590 w 670355"/>
              <a:gd name="connsiteY22-6430" fmla="*/ 460757 h 1292745"/>
              <a:gd name="connsiteX23-6431" fmla="*/ 529874 w 670355"/>
              <a:gd name="connsiteY23-6432" fmla="*/ 475771 h 1292745"/>
              <a:gd name="connsiteX24-6433" fmla="*/ 552351 w 670355"/>
              <a:gd name="connsiteY24-6434" fmla="*/ 498292 h 1292745"/>
              <a:gd name="connsiteX25-6435" fmla="*/ 593559 w 670355"/>
              <a:gd name="connsiteY25-6436" fmla="*/ 498292 h 1292745"/>
              <a:gd name="connsiteX26-6437" fmla="*/ 597305 w 670355"/>
              <a:gd name="connsiteY26-6438" fmla="*/ 513306 h 1292745"/>
              <a:gd name="connsiteX27-6439" fmla="*/ 578575 w 670355"/>
              <a:gd name="connsiteY27-6440" fmla="*/ 558348 h 1292745"/>
              <a:gd name="connsiteX28-6441" fmla="*/ 491058 w 670355"/>
              <a:gd name="connsiteY28-6442" fmla="*/ 592211 h 1292745"/>
              <a:gd name="connsiteX29-6443" fmla="*/ 485898 w 670355"/>
              <a:gd name="connsiteY29-6444" fmla="*/ 678249 h 1292745"/>
              <a:gd name="connsiteX30-6445" fmla="*/ 616036 w 670355"/>
              <a:gd name="connsiteY30-6446" fmla="*/ 787311 h 1292745"/>
              <a:gd name="connsiteX31-6447" fmla="*/ 638513 w 670355"/>
              <a:gd name="connsiteY31-6448" fmla="*/ 817339 h 1292745"/>
              <a:gd name="connsiteX32-6449" fmla="*/ 664736 w 670355"/>
              <a:gd name="connsiteY32-6450" fmla="*/ 869888 h 1292745"/>
              <a:gd name="connsiteX33-6451" fmla="*/ 660990 w 670355"/>
              <a:gd name="connsiteY33-6452" fmla="*/ 971232 h 1292745"/>
              <a:gd name="connsiteX34-6453" fmla="*/ 612290 w 670355"/>
              <a:gd name="connsiteY34-6454" fmla="*/ 1215210 h 1292745"/>
              <a:gd name="connsiteX35-6455" fmla="*/ 660990 w 670355"/>
              <a:gd name="connsiteY35-6456" fmla="*/ 1256498 h 1292745"/>
              <a:gd name="connsiteX36-6457" fmla="*/ 522382 w 670355"/>
              <a:gd name="connsiteY36-6458" fmla="*/ 1264005 h 1292745"/>
              <a:gd name="connsiteX37-6459" fmla="*/ 503651 w 670355"/>
              <a:gd name="connsiteY37-6460" fmla="*/ 1241484 h 1292745"/>
              <a:gd name="connsiteX38-6461" fmla="*/ 499905 w 670355"/>
              <a:gd name="connsiteY38-6462" fmla="*/ 1192689 h 1292745"/>
              <a:gd name="connsiteX39-6463" fmla="*/ 507397 w 670355"/>
              <a:gd name="connsiteY39-6464" fmla="*/ 1143893 h 1292745"/>
              <a:gd name="connsiteX40-6465" fmla="*/ 526128 w 670355"/>
              <a:gd name="connsiteY40-6466" fmla="*/ 1076330 h 1292745"/>
              <a:gd name="connsiteX41-6467" fmla="*/ 541113 w 670355"/>
              <a:gd name="connsiteY41-6468" fmla="*/ 1012521 h 1292745"/>
              <a:gd name="connsiteX42-6469" fmla="*/ 522382 w 670355"/>
              <a:gd name="connsiteY42-6470" fmla="*/ 937451 h 1292745"/>
              <a:gd name="connsiteX43-6471" fmla="*/ 541113 w 670355"/>
              <a:gd name="connsiteY43-6472" fmla="*/ 918684 h 1292745"/>
              <a:gd name="connsiteX44-6473" fmla="*/ 529874 w 670355"/>
              <a:gd name="connsiteY44-6474" fmla="*/ 918684 h 1292745"/>
              <a:gd name="connsiteX45-6475" fmla="*/ 492413 w 670355"/>
              <a:gd name="connsiteY45-6476" fmla="*/ 899916 h 1292745"/>
              <a:gd name="connsiteX46-6477" fmla="*/ 458697 w 670355"/>
              <a:gd name="connsiteY46-6478" fmla="*/ 873642 h 1292745"/>
              <a:gd name="connsiteX47-6479" fmla="*/ 409997 w 670355"/>
              <a:gd name="connsiteY47-6480" fmla="*/ 843614 h 1292745"/>
              <a:gd name="connsiteX48-6481" fmla="*/ 395012 w 670355"/>
              <a:gd name="connsiteY48-6482" fmla="*/ 888656 h 1292745"/>
              <a:gd name="connsiteX49-6483" fmla="*/ 380028 w 670355"/>
              <a:gd name="connsiteY49-6484" fmla="*/ 933698 h 1292745"/>
              <a:gd name="connsiteX50-6485" fmla="*/ 350058 w 670355"/>
              <a:gd name="connsiteY50-6486" fmla="*/ 1016274 h 1292745"/>
              <a:gd name="connsiteX51-6487" fmla="*/ 316343 w 670355"/>
              <a:gd name="connsiteY51-6488" fmla="*/ 1095098 h 1292745"/>
              <a:gd name="connsiteX52-6489" fmla="*/ 297612 w 670355"/>
              <a:gd name="connsiteY52-6490" fmla="*/ 1128879 h 1292745"/>
              <a:gd name="connsiteX53-6491" fmla="*/ 275135 w 670355"/>
              <a:gd name="connsiteY53-6492" fmla="*/ 1158907 h 1292745"/>
              <a:gd name="connsiteX54-6493" fmla="*/ 245166 w 670355"/>
              <a:gd name="connsiteY54-6494" fmla="*/ 1181428 h 1292745"/>
              <a:gd name="connsiteX55-6495" fmla="*/ 211450 w 670355"/>
              <a:gd name="connsiteY55-6496" fmla="*/ 1203949 h 1292745"/>
              <a:gd name="connsiteX56-6497" fmla="*/ 170243 w 670355"/>
              <a:gd name="connsiteY56-6498" fmla="*/ 1226470 h 1292745"/>
              <a:gd name="connsiteX57-6499" fmla="*/ 117796 w 670355"/>
              <a:gd name="connsiteY57-6500" fmla="*/ 1245238 h 1292745"/>
              <a:gd name="connsiteX58-6501" fmla="*/ 125289 w 670355"/>
              <a:gd name="connsiteY58-6502" fmla="*/ 1271512 h 1292745"/>
              <a:gd name="connsiteX59-6503" fmla="*/ 99065 w 670355"/>
              <a:gd name="connsiteY59-6504" fmla="*/ 1290280 h 1292745"/>
              <a:gd name="connsiteX60-6505" fmla="*/ 61604 w 670355"/>
              <a:gd name="connsiteY60-6506" fmla="*/ 1286526 h 1292745"/>
              <a:gd name="connsiteX61-6507" fmla="*/ 39127 w 670355"/>
              <a:gd name="connsiteY61-6508" fmla="*/ 1267759 h 1292745"/>
              <a:gd name="connsiteX62-6509" fmla="*/ 27888 w 670355"/>
              <a:gd name="connsiteY62-6510" fmla="*/ 1237731 h 1292745"/>
              <a:gd name="connsiteX63-6511" fmla="*/ 1665 w 670355"/>
              <a:gd name="connsiteY63-6512" fmla="*/ 1222717 h 1292745"/>
              <a:gd name="connsiteX64-6513" fmla="*/ 1665 w 670355"/>
              <a:gd name="connsiteY64-6514" fmla="*/ 1147647 h 1292745"/>
              <a:gd name="connsiteX65-6515" fmla="*/ 27888 w 670355"/>
              <a:gd name="connsiteY65-6516" fmla="*/ 1098851 h 1292745"/>
              <a:gd name="connsiteX66-6517" fmla="*/ 46619 w 670355"/>
              <a:gd name="connsiteY66-6518" fmla="*/ 1091344 h 1292745"/>
              <a:gd name="connsiteX67-6519" fmla="*/ 140273 w 670355"/>
              <a:gd name="connsiteY67-6520" fmla="*/ 1050056 h 1292745"/>
              <a:gd name="connsiteX68-6521" fmla="*/ 215197 w 670355"/>
              <a:gd name="connsiteY68-6522" fmla="*/ 1005014 h 1292745"/>
              <a:gd name="connsiteX69-6523" fmla="*/ 218943 w 670355"/>
              <a:gd name="connsiteY69-6524" fmla="*/ 918684 h 1292745"/>
              <a:gd name="connsiteX70-6525" fmla="*/ 230181 w 670355"/>
              <a:gd name="connsiteY70-6526" fmla="*/ 824846 h 1292745"/>
              <a:gd name="connsiteX71-6527" fmla="*/ 228149 w 670355"/>
              <a:gd name="connsiteY71-6528" fmla="*/ 745296 h 1292745"/>
              <a:gd name="connsiteX72-6529" fmla="*/ 227231 w 670355"/>
              <a:gd name="connsiteY72-6530" fmla="*/ 661400 h 1292745"/>
              <a:gd name="connsiteX73-6531" fmla="*/ 185227 w 670355"/>
              <a:gd name="connsiteY73-6532" fmla="*/ 663446 h 1292745"/>
              <a:gd name="connsiteX74-6533" fmla="*/ 162750 w 670355"/>
              <a:gd name="connsiteY74-6534" fmla="*/ 607143 h 1292745"/>
              <a:gd name="connsiteX75-6535" fmla="*/ 144019 w 670355"/>
              <a:gd name="connsiteY75-6536" fmla="*/ 505799 h 1292745"/>
              <a:gd name="connsiteX76-6537" fmla="*/ 125289 w 670355"/>
              <a:gd name="connsiteY76-6538" fmla="*/ 400701 h 1292745"/>
              <a:gd name="connsiteX77-6539" fmla="*/ 147766 w 670355"/>
              <a:gd name="connsiteY77-6540" fmla="*/ 318124 h 1292745"/>
              <a:gd name="connsiteX78-6541" fmla="*/ 205991 w 670355"/>
              <a:gd name="connsiteY78-6542" fmla="*/ 267593 h 1292745"/>
              <a:gd name="connsiteX79-6543" fmla="*/ 264716 w 670355"/>
              <a:gd name="connsiteY79-6544" fmla="*/ 235958 h 1292745"/>
              <a:gd name="connsiteX80-6545" fmla="*/ 280968 w 670355"/>
              <a:gd name="connsiteY80-6546" fmla="*/ 192986 h 1292745"/>
              <a:gd name="connsiteX81-6547" fmla="*/ 249903 w 670355"/>
              <a:gd name="connsiteY81-6548" fmla="*/ 187751 h 1292745"/>
              <a:gd name="connsiteX82-6549" fmla="*/ 264942 w 670355"/>
              <a:gd name="connsiteY82-6550" fmla="*/ 57034 h 1292745"/>
              <a:gd name="connsiteX83-6551" fmla="*/ 318406 w 670355"/>
              <a:gd name="connsiteY83-6552" fmla="*/ 2830 h 1292745"/>
              <a:gd name="connsiteX84-6553" fmla="*/ 371599 w 670355"/>
              <a:gd name="connsiteY84-6554" fmla="*/ 1423 h 1292745"/>
              <a:gd name="connsiteX0-6555" fmla="*/ 371599 w 670355"/>
              <a:gd name="connsiteY0-6556" fmla="*/ 1423 h 1292745"/>
              <a:gd name="connsiteX1-6557" fmla="*/ 402505 w 670355"/>
              <a:gd name="connsiteY1-6558" fmla="*/ 14091 h 1292745"/>
              <a:gd name="connsiteX2-6559" fmla="*/ 437934 w 670355"/>
              <a:gd name="connsiteY2-6560" fmla="*/ 62886 h 1292745"/>
              <a:gd name="connsiteX3-6561" fmla="*/ 439966 w 670355"/>
              <a:gd name="connsiteY3-6562" fmla="*/ 126696 h 1292745"/>
              <a:gd name="connsiteX4-6563" fmla="*/ 437236 w 670355"/>
              <a:gd name="connsiteY4-6564" fmla="*/ 156724 h 1292745"/>
              <a:gd name="connsiteX5-6565" fmla="*/ 417489 w 670355"/>
              <a:gd name="connsiteY5-6566" fmla="*/ 216780 h 1292745"/>
              <a:gd name="connsiteX6-6567" fmla="*/ 402505 w 670355"/>
              <a:gd name="connsiteY6-6568" fmla="*/ 277562 h 1292745"/>
              <a:gd name="connsiteX7-6569" fmla="*/ 456310 w 670355"/>
              <a:gd name="connsiteY7-6570" fmla="*/ 323737 h 1292745"/>
              <a:gd name="connsiteX8-6571" fmla="*/ 468222 w 670355"/>
              <a:gd name="connsiteY8-6572" fmla="*/ 414060 h 1292745"/>
              <a:gd name="connsiteX9-6573" fmla="*/ 466190 w 670355"/>
              <a:gd name="connsiteY9-6574" fmla="*/ 430729 h 1292745"/>
              <a:gd name="connsiteX10-6575" fmla="*/ 481174 w 670355"/>
              <a:gd name="connsiteY10-6576" fmla="*/ 415715 h 1292745"/>
              <a:gd name="connsiteX11-6577" fmla="*/ 496159 w 670355"/>
              <a:gd name="connsiteY11-6578" fmla="*/ 370673 h 1292745"/>
              <a:gd name="connsiteX12-6579" fmla="*/ 507397 w 670355"/>
              <a:gd name="connsiteY12-6580" fmla="*/ 374426 h 1292745"/>
              <a:gd name="connsiteX13-6581" fmla="*/ 507397 w 670355"/>
              <a:gd name="connsiteY13-6582" fmla="*/ 366919 h 1292745"/>
              <a:gd name="connsiteX14-6583" fmla="*/ 511144 w 670355"/>
              <a:gd name="connsiteY14-6584" fmla="*/ 370673 h 1292745"/>
              <a:gd name="connsiteX15-6585" fmla="*/ 511144 w 670355"/>
              <a:gd name="connsiteY15-6586" fmla="*/ 363166 h 1292745"/>
              <a:gd name="connsiteX16-6587" fmla="*/ 525564 w 670355"/>
              <a:gd name="connsiteY16-6588" fmla="*/ 369896 h 1292745"/>
              <a:gd name="connsiteX17-6589" fmla="*/ 541132 w 670355"/>
              <a:gd name="connsiteY17-6590" fmla="*/ 371312 h 1292745"/>
              <a:gd name="connsiteX18-6591" fmla="*/ 548605 w 670355"/>
              <a:gd name="connsiteY18-6592" fmla="*/ 381933 h 1292745"/>
              <a:gd name="connsiteX19-6593" fmla="*/ 563590 w 670355"/>
              <a:gd name="connsiteY19-6594" fmla="*/ 404454 h 1292745"/>
              <a:gd name="connsiteX20-6595" fmla="*/ 563590 w 670355"/>
              <a:gd name="connsiteY20-6596" fmla="*/ 423222 h 1292745"/>
              <a:gd name="connsiteX21-6597" fmla="*/ 567336 w 670355"/>
              <a:gd name="connsiteY21-6598" fmla="*/ 438236 h 1292745"/>
              <a:gd name="connsiteX22-6599" fmla="*/ 563590 w 670355"/>
              <a:gd name="connsiteY22-6600" fmla="*/ 460757 h 1292745"/>
              <a:gd name="connsiteX23-6601" fmla="*/ 529874 w 670355"/>
              <a:gd name="connsiteY23-6602" fmla="*/ 475771 h 1292745"/>
              <a:gd name="connsiteX24-6603" fmla="*/ 552351 w 670355"/>
              <a:gd name="connsiteY24-6604" fmla="*/ 498292 h 1292745"/>
              <a:gd name="connsiteX25-6605" fmla="*/ 593559 w 670355"/>
              <a:gd name="connsiteY25-6606" fmla="*/ 498292 h 1292745"/>
              <a:gd name="connsiteX26-6607" fmla="*/ 597305 w 670355"/>
              <a:gd name="connsiteY26-6608" fmla="*/ 513306 h 1292745"/>
              <a:gd name="connsiteX27-6609" fmla="*/ 578575 w 670355"/>
              <a:gd name="connsiteY27-6610" fmla="*/ 558348 h 1292745"/>
              <a:gd name="connsiteX28-6611" fmla="*/ 491058 w 670355"/>
              <a:gd name="connsiteY28-6612" fmla="*/ 592211 h 1292745"/>
              <a:gd name="connsiteX29-6613" fmla="*/ 485898 w 670355"/>
              <a:gd name="connsiteY29-6614" fmla="*/ 678249 h 1292745"/>
              <a:gd name="connsiteX30-6615" fmla="*/ 616036 w 670355"/>
              <a:gd name="connsiteY30-6616" fmla="*/ 787311 h 1292745"/>
              <a:gd name="connsiteX31-6617" fmla="*/ 638513 w 670355"/>
              <a:gd name="connsiteY31-6618" fmla="*/ 817339 h 1292745"/>
              <a:gd name="connsiteX32-6619" fmla="*/ 664736 w 670355"/>
              <a:gd name="connsiteY32-6620" fmla="*/ 869888 h 1292745"/>
              <a:gd name="connsiteX33-6621" fmla="*/ 660990 w 670355"/>
              <a:gd name="connsiteY33-6622" fmla="*/ 971232 h 1292745"/>
              <a:gd name="connsiteX34-6623" fmla="*/ 612290 w 670355"/>
              <a:gd name="connsiteY34-6624" fmla="*/ 1215210 h 1292745"/>
              <a:gd name="connsiteX35-6625" fmla="*/ 660990 w 670355"/>
              <a:gd name="connsiteY35-6626" fmla="*/ 1256498 h 1292745"/>
              <a:gd name="connsiteX36-6627" fmla="*/ 522382 w 670355"/>
              <a:gd name="connsiteY36-6628" fmla="*/ 1264005 h 1292745"/>
              <a:gd name="connsiteX37-6629" fmla="*/ 503651 w 670355"/>
              <a:gd name="connsiteY37-6630" fmla="*/ 1241484 h 1292745"/>
              <a:gd name="connsiteX38-6631" fmla="*/ 499905 w 670355"/>
              <a:gd name="connsiteY38-6632" fmla="*/ 1192689 h 1292745"/>
              <a:gd name="connsiteX39-6633" fmla="*/ 507397 w 670355"/>
              <a:gd name="connsiteY39-6634" fmla="*/ 1143893 h 1292745"/>
              <a:gd name="connsiteX40-6635" fmla="*/ 526128 w 670355"/>
              <a:gd name="connsiteY40-6636" fmla="*/ 1076330 h 1292745"/>
              <a:gd name="connsiteX41-6637" fmla="*/ 541113 w 670355"/>
              <a:gd name="connsiteY41-6638" fmla="*/ 1012521 h 1292745"/>
              <a:gd name="connsiteX42-6639" fmla="*/ 522382 w 670355"/>
              <a:gd name="connsiteY42-6640" fmla="*/ 937451 h 1292745"/>
              <a:gd name="connsiteX43-6641" fmla="*/ 541113 w 670355"/>
              <a:gd name="connsiteY43-6642" fmla="*/ 918684 h 1292745"/>
              <a:gd name="connsiteX44-6643" fmla="*/ 529874 w 670355"/>
              <a:gd name="connsiteY44-6644" fmla="*/ 918684 h 1292745"/>
              <a:gd name="connsiteX45-6645" fmla="*/ 492413 w 670355"/>
              <a:gd name="connsiteY45-6646" fmla="*/ 899916 h 1292745"/>
              <a:gd name="connsiteX46-6647" fmla="*/ 458697 w 670355"/>
              <a:gd name="connsiteY46-6648" fmla="*/ 873642 h 1292745"/>
              <a:gd name="connsiteX47-6649" fmla="*/ 409997 w 670355"/>
              <a:gd name="connsiteY47-6650" fmla="*/ 843614 h 1292745"/>
              <a:gd name="connsiteX48-6651" fmla="*/ 395012 w 670355"/>
              <a:gd name="connsiteY48-6652" fmla="*/ 888656 h 1292745"/>
              <a:gd name="connsiteX49-6653" fmla="*/ 380028 w 670355"/>
              <a:gd name="connsiteY49-6654" fmla="*/ 933698 h 1292745"/>
              <a:gd name="connsiteX50-6655" fmla="*/ 350058 w 670355"/>
              <a:gd name="connsiteY50-6656" fmla="*/ 1016274 h 1292745"/>
              <a:gd name="connsiteX51-6657" fmla="*/ 316343 w 670355"/>
              <a:gd name="connsiteY51-6658" fmla="*/ 1095098 h 1292745"/>
              <a:gd name="connsiteX52-6659" fmla="*/ 297612 w 670355"/>
              <a:gd name="connsiteY52-6660" fmla="*/ 1128879 h 1292745"/>
              <a:gd name="connsiteX53-6661" fmla="*/ 275135 w 670355"/>
              <a:gd name="connsiteY53-6662" fmla="*/ 1158907 h 1292745"/>
              <a:gd name="connsiteX54-6663" fmla="*/ 245166 w 670355"/>
              <a:gd name="connsiteY54-6664" fmla="*/ 1181428 h 1292745"/>
              <a:gd name="connsiteX55-6665" fmla="*/ 211450 w 670355"/>
              <a:gd name="connsiteY55-6666" fmla="*/ 1203949 h 1292745"/>
              <a:gd name="connsiteX56-6667" fmla="*/ 170243 w 670355"/>
              <a:gd name="connsiteY56-6668" fmla="*/ 1226470 h 1292745"/>
              <a:gd name="connsiteX57-6669" fmla="*/ 117796 w 670355"/>
              <a:gd name="connsiteY57-6670" fmla="*/ 1245238 h 1292745"/>
              <a:gd name="connsiteX58-6671" fmla="*/ 125289 w 670355"/>
              <a:gd name="connsiteY58-6672" fmla="*/ 1271512 h 1292745"/>
              <a:gd name="connsiteX59-6673" fmla="*/ 99065 w 670355"/>
              <a:gd name="connsiteY59-6674" fmla="*/ 1290280 h 1292745"/>
              <a:gd name="connsiteX60-6675" fmla="*/ 61604 w 670355"/>
              <a:gd name="connsiteY60-6676" fmla="*/ 1286526 h 1292745"/>
              <a:gd name="connsiteX61-6677" fmla="*/ 39127 w 670355"/>
              <a:gd name="connsiteY61-6678" fmla="*/ 1267759 h 1292745"/>
              <a:gd name="connsiteX62-6679" fmla="*/ 27888 w 670355"/>
              <a:gd name="connsiteY62-6680" fmla="*/ 1237731 h 1292745"/>
              <a:gd name="connsiteX63-6681" fmla="*/ 1665 w 670355"/>
              <a:gd name="connsiteY63-6682" fmla="*/ 1222717 h 1292745"/>
              <a:gd name="connsiteX64-6683" fmla="*/ 1665 w 670355"/>
              <a:gd name="connsiteY64-6684" fmla="*/ 1147647 h 1292745"/>
              <a:gd name="connsiteX65-6685" fmla="*/ 27888 w 670355"/>
              <a:gd name="connsiteY65-6686" fmla="*/ 1098851 h 1292745"/>
              <a:gd name="connsiteX66-6687" fmla="*/ 46619 w 670355"/>
              <a:gd name="connsiteY66-6688" fmla="*/ 1091344 h 1292745"/>
              <a:gd name="connsiteX67-6689" fmla="*/ 140273 w 670355"/>
              <a:gd name="connsiteY67-6690" fmla="*/ 1050056 h 1292745"/>
              <a:gd name="connsiteX68-6691" fmla="*/ 215197 w 670355"/>
              <a:gd name="connsiteY68-6692" fmla="*/ 1005014 h 1292745"/>
              <a:gd name="connsiteX69-6693" fmla="*/ 218943 w 670355"/>
              <a:gd name="connsiteY69-6694" fmla="*/ 918684 h 1292745"/>
              <a:gd name="connsiteX70-6695" fmla="*/ 230181 w 670355"/>
              <a:gd name="connsiteY70-6696" fmla="*/ 824846 h 1292745"/>
              <a:gd name="connsiteX71-6697" fmla="*/ 228149 w 670355"/>
              <a:gd name="connsiteY71-6698" fmla="*/ 745296 h 1292745"/>
              <a:gd name="connsiteX72-6699" fmla="*/ 227231 w 670355"/>
              <a:gd name="connsiteY72-6700" fmla="*/ 661400 h 1292745"/>
              <a:gd name="connsiteX73-6701" fmla="*/ 185227 w 670355"/>
              <a:gd name="connsiteY73-6702" fmla="*/ 663446 h 1292745"/>
              <a:gd name="connsiteX74-6703" fmla="*/ 162750 w 670355"/>
              <a:gd name="connsiteY74-6704" fmla="*/ 607143 h 1292745"/>
              <a:gd name="connsiteX75-6705" fmla="*/ 144019 w 670355"/>
              <a:gd name="connsiteY75-6706" fmla="*/ 505799 h 1292745"/>
              <a:gd name="connsiteX76-6707" fmla="*/ 125289 w 670355"/>
              <a:gd name="connsiteY76-6708" fmla="*/ 400701 h 1292745"/>
              <a:gd name="connsiteX77-6709" fmla="*/ 147766 w 670355"/>
              <a:gd name="connsiteY77-6710" fmla="*/ 318124 h 1292745"/>
              <a:gd name="connsiteX78-6711" fmla="*/ 205991 w 670355"/>
              <a:gd name="connsiteY78-6712" fmla="*/ 267593 h 1292745"/>
              <a:gd name="connsiteX79-6713" fmla="*/ 264716 w 670355"/>
              <a:gd name="connsiteY79-6714" fmla="*/ 235958 h 1292745"/>
              <a:gd name="connsiteX80-6715" fmla="*/ 280968 w 670355"/>
              <a:gd name="connsiteY80-6716" fmla="*/ 192986 h 1292745"/>
              <a:gd name="connsiteX81-6717" fmla="*/ 249903 w 670355"/>
              <a:gd name="connsiteY81-6718" fmla="*/ 171226 h 1292745"/>
              <a:gd name="connsiteX82-6719" fmla="*/ 264942 w 670355"/>
              <a:gd name="connsiteY82-6720" fmla="*/ 57034 h 1292745"/>
              <a:gd name="connsiteX83-6721" fmla="*/ 318406 w 670355"/>
              <a:gd name="connsiteY83-6722" fmla="*/ 2830 h 1292745"/>
              <a:gd name="connsiteX84-6723" fmla="*/ 371599 w 670355"/>
              <a:gd name="connsiteY84-6724" fmla="*/ 1423 h 1292745"/>
              <a:gd name="connsiteX0-6725" fmla="*/ 371599 w 670355"/>
              <a:gd name="connsiteY0-6726" fmla="*/ 1423 h 1292745"/>
              <a:gd name="connsiteX1-6727" fmla="*/ 402505 w 670355"/>
              <a:gd name="connsiteY1-6728" fmla="*/ 14091 h 1292745"/>
              <a:gd name="connsiteX2-6729" fmla="*/ 437934 w 670355"/>
              <a:gd name="connsiteY2-6730" fmla="*/ 62886 h 1292745"/>
              <a:gd name="connsiteX3-6731" fmla="*/ 439966 w 670355"/>
              <a:gd name="connsiteY3-6732" fmla="*/ 126696 h 1292745"/>
              <a:gd name="connsiteX4-6733" fmla="*/ 437236 w 670355"/>
              <a:gd name="connsiteY4-6734" fmla="*/ 156724 h 1292745"/>
              <a:gd name="connsiteX5-6735" fmla="*/ 417489 w 670355"/>
              <a:gd name="connsiteY5-6736" fmla="*/ 216780 h 1292745"/>
              <a:gd name="connsiteX6-6737" fmla="*/ 402505 w 670355"/>
              <a:gd name="connsiteY6-6738" fmla="*/ 277562 h 1292745"/>
              <a:gd name="connsiteX7-6739" fmla="*/ 456310 w 670355"/>
              <a:gd name="connsiteY7-6740" fmla="*/ 323737 h 1292745"/>
              <a:gd name="connsiteX8-6741" fmla="*/ 468222 w 670355"/>
              <a:gd name="connsiteY8-6742" fmla="*/ 414060 h 1292745"/>
              <a:gd name="connsiteX9-6743" fmla="*/ 466190 w 670355"/>
              <a:gd name="connsiteY9-6744" fmla="*/ 430729 h 1292745"/>
              <a:gd name="connsiteX10-6745" fmla="*/ 481174 w 670355"/>
              <a:gd name="connsiteY10-6746" fmla="*/ 415715 h 1292745"/>
              <a:gd name="connsiteX11-6747" fmla="*/ 496159 w 670355"/>
              <a:gd name="connsiteY11-6748" fmla="*/ 370673 h 1292745"/>
              <a:gd name="connsiteX12-6749" fmla="*/ 507397 w 670355"/>
              <a:gd name="connsiteY12-6750" fmla="*/ 374426 h 1292745"/>
              <a:gd name="connsiteX13-6751" fmla="*/ 507397 w 670355"/>
              <a:gd name="connsiteY13-6752" fmla="*/ 366919 h 1292745"/>
              <a:gd name="connsiteX14-6753" fmla="*/ 511144 w 670355"/>
              <a:gd name="connsiteY14-6754" fmla="*/ 370673 h 1292745"/>
              <a:gd name="connsiteX15-6755" fmla="*/ 511144 w 670355"/>
              <a:gd name="connsiteY15-6756" fmla="*/ 363166 h 1292745"/>
              <a:gd name="connsiteX16-6757" fmla="*/ 525564 w 670355"/>
              <a:gd name="connsiteY16-6758" fmla="*/ 369896 h 1292745"/>
              <a:gd name="connsiteX17-6759" fmla="*/ 541132 w 670355"/>
              <a:gd name="connsiteY17-6760" fmla="*/ 371312 h 1292745"/>
              <a:gd name="connsiteX18-6761" fmla="*/ 548605 w 670355"/>
              <a:gd name="connsiteY18-6762" fmla="*/ 381933 h 1292745"/>
              <a:gd name="connsiteX19-6763" fmla="*/ 563590 w 670355"/>
              <a:gd name="connsiteY19-6764" fmla="*/ 404454 h 1292745"/>
              <a:gd name="connsiteX20-6765" fmla="*/ 563590 w 670355"/>
              <a:gd name="connsiteY20-6766" fmla="*/ 423222 h 1292745"/>
              <a:gd name="connsiteX21-6767" fmla="*/ 567336 w 670355"/>
              <a:gd name="connsiteY21-6768" fmla="*/ 438236 h 1292745"/>
              <a:gd name="connsiteX22-6769" fmla="*/ 563590 w 670355"/>
              <a:gd name="connsiteY22-6770" fmla="*/ 460757 h 1292745"/>
              <a:gd name="connsiteX23-6771" fmla="*/ 529874 w 670355"/>
              <a:gd name="connsiteY23-6772" fmla="*/ 475771 h 1292745"/>
              <a:gd name="connsiteX24-6773" fmla="*/ 552351 w 670355"/>
              <a:gd name="connsiteY24-6774" fmla="*/ 498292 h 1292745"/>
              <a:gd name="connsiteX25-6775" fmla="*/ 593559 w 670355"/>
              <a:gd name="connsiteY25-6776" fmla="*/ 498292 h 1292745"/>
              <a:gd name="connsiteX26-6777" fmla="*/ 597305 w 670355"/>
              <a:gd name="connsiteY26-6778" fmla="*/ 513306 h 1292745"/>
              <a:gd name="connsiteX27-6779" fmla="*/ 578575 w 670355"/>
              <a:gd name="connsiteY27-6780" fmla="*/ 558348 h 1292745"/>
              <a:gd name="connsiteX28-6781" fmla="*/ 491058 w 670355"/>
              <a:gd name="connsiteY28-6782" fmla="*/ 592211 h 1292745"/>
              <a:gd name="connsiteX29-6783" fmla="*/ 485898 w 670355"/>
              <a:gd name="connsiteY29-6784" fmla="*/ 678249 h 1292745"/>
              <a:gd name="connsiteX30-6785" fmla="*/ 616036 w 670355"/>
              <a:gd name="connsiteY30-6786" fmla="*/ 787311 h 1292745"/>
              <a:gd name="connsiteX31-6787" fmla="*/ 638513 w 670355"/>
              <a:gd name="connsiteY31-6788" fmla="*/ 817339 h 1292745"/>
              <a:gd name="connsiteX32-6789" fmla="*/ 664736 w 670355"/>
              <a:gd name="connsiteY32-6790" fmla="*/ 869888 h 1292745"/>
              <a:gd name="connsiteX33-6791" fmla="*/ 660990 w 670355"/>
              <a:gd name="connsiteY33-6792" fmla="*/ 971232 h 1292745"/>
              <a:gd name="connsiteX34-6793" fmla="*/ 612290 w 670355"/>
              <a:gd name="connsiteY34-6794" fmla="*/ 1215210 h 1292745"/>
              <a:gd name="connsiteX35-6795" fmla="*/ 660990 w 670355"/>
              <a:gd name="connsiteY35-6796" fmla="*/ 1256498 h 1292745"/>
              <a:gd name="connsiteX36-6797" fmla="*/ 522382 w 670355"/>
              <a:gd name="connsiteY36-6798" fmla="*/ 1264005 h 1292745"/>
              <a:gd name="connsiteX37-6799" fmla="*/ 503651 w 670355"/>
              <a:gd name="connsiteY37-6800" fmla="*/ 1241484 h 1292745"/>
              <a:gd name="connsiteX38-6801" fmla="*/ 499905 w 670355"/>
              <a:gd name="connsiteY38-6802" fmla="*/ 1192689 h 1292745"/>
              <a:gd name="connsiteX39-6803" fmla="*/ 507397 w 670355"/>
              <a:gd name="connsiteY39-6804" fmla="*/ 1143893 h 1292745"/>
              <a:gd name="connsiteX40-6805" fmla="*/ 526128 w 670355"/>
              <a:gd name="connsiteY40-6806" fmla="*/ 1076330 h 1292745"/>
              <a:gd name="connsiteX41-6807" fmla="*/ 541113 w 670355"/>
              <a:gd name="connsiteY41-6808" fmla="*/ 1012521 h 1292745"/>
              <a:gd name="connsiteX42-6809" fmla="*/ 522382 w 670355"/>
              <a:gd name="connsiteY42-6810" fmla="*/ 937451 h 1292745"/>
              <a:gd name="connsiteX43-6811" fmla="*/ 541113 w 670355"/>
              <a:gd name="connsiteY43-6812" fmla="*/ 918684 h 1292745"/>
              <a:gd name="connsiteX44-6813" fmla="*/ 529874 w 670355"/>
              <a:gd name="connsiteY44-6814" fmla="*/ 918684 h 1292745"/>
              <a:gd name="connsiteX45-6815" fmla="*/ 492413 w 670355"/>
              <a:gd name="connsiteY45-6816" fmla="*/ 899916 h 1292745"/>
              <a:gd name="connsiteX46-6817" fmla="*/ 458697 w 670355"/>
              <a:gd name="connsiteY46-6818" fmla="*/ 873642 h 1292745"/>
              <a:gd name="connsiteX47-6819" fmla="*/ 409997 w 670355"/>
              <a:gd name="connsiteY47-6820" fmla="*/ 843614 h 1292745"/>
              <a:gd name="connsiteX48-6821" fmla="*/ 395012 w 670355"/>
              <a:gd name="connsiteY48-6822" fmla="*/ 888656 h 1292745"/>
              <a:gd name="connsiteX49-6823" fmla="*/ 380028 w 670355"/>
              <a:gd name="connsiteY49-6824" fmla="*/ 933698 h 1292745"/>
              <a:gd name="connsiteX50-6825" fmla="*/ 350058 w 670355"/>
              <a:gd name="connsiteY50-6826" fmla="*/ 1016274 h 1292745"/>
              <a:gd name="connsiteX51-6827" fmla="*/ 316343 w 670355"/>
              <a:gd name="connsiteY51-6828" fmla="*/ 1095098 h 1292745"/>
              <a:gd name="connsiteX52-6829" fmla="*/ 297612 w 670355"/>
              <a:gd name="connsiteY52-6830" fmla="*/ 1128879 h 1292745"/>
              <a:gd name="connsiteX53-6831" fmla="*/ 275135 w 670355"/>
              <a:gd name="connsiteY53-6832" fmla="*/ 1158907 h 1292745"/>
              <a:gd name="connsiteX54-6833" fmla="*/ 245166 w 670355"/>
              <a:gd name="connsiteY54-6834" fmla="*/ 1181428 h 1292745"/>
              <a:gd name="connsiteX55-6835" fmla="*/ 211450 w 670355"/>
              <a:gd name="connsiteY55-6836" fmla="*/ 1203949 h 1292745"/>
              <a:gd name="connsiteX56-6837" fmla="*/ 170243 w 670355"/>
              <a:gd name="connsiteY56-6838" fmla="*/ 1226470 h 1292745"/>
              <a:gd name="connsiteX57-6839" fmla="*/ 117796 w 670355"/>
              <a:gd name="connsiteY57-6840" fmla="*/ 1245238 h 1292745"/>
              <a:gd name="connsiteX58-6841" fmla="*/ 125289 w 670355"/>
              <a:gd name="connsiteY58-6842" fmla="*/ 1271512 h 1292745"/>
              <a:gd name="connsiteX59-6843" fmla="*/ 99065 w 670355"/>
              <a:gd name="connsiteY59-6844" fmla="*/ 1290280 h 1292745"/>
              <a:gd name="connsiteX60-6845" fmla="*/ 61604 w 670355"/>
              <a:gd name="connsiteY60-6846" fmla="*/ 1286526 h 1292745"/>
              <a:gd name="connsiteX61-6847" fmla="*/ 39127 w 670355"/>
              <a:gd name="connsiteY61-6848" fmla="*/ 1267759 h 1292745"/>
              <a:gd name="connsiteX62-6849" fmla="*/ 27888 w 670355"/>
              <a:gd name="connsiteY62-6850" fmla="*/ 1237731 h 1292745"/>
              <a:gd name="connsiteX63-6851" fmla="*/ 1665 w 670355"/>
              <a:gd name="connsiteY63-6852" fmla="*/ 1222717 h 1292745"/>
              <a:gd name="connsiteX64-6853" fmla="*/ 1665 w 670355"/>
              <a:gd name="connsiteY64-6854" fmla="*/ 1147647 h 1292745"/>
              <a:gd name="connsiteX65-6855" fmla="*/ 27888 w 670355"/>
              <a:gd name="connsiteY65-6856" fmla="*/ 1098851 h 1292745"/>
              <a:gd name="connsiteX66-6857" fmla="*/ 46619 w 670355"/>
              <a:gd name="connsiteY66-6858" fmla="*/ 1091344 h 1292745"/>
              <a:gd name="connsiteX67-6859" fmla="*/ 140273 w 670355"/>
              <a:gd name="connsiteY67-6860" fmla="*/ 1050056 h 1292745"/>
              <a:gd name="connsiteX68-6861" fmla="*/ 215197 w 670355"/>
              <a:gd name="connsiteY68-6862" fmla="*/ 1005014 h 1292745"/>
              <a:gd name="connsiteX69-6863" fmla="*/ 218943 w 670355"/>
              <a:gd name="connsiteY69-6864" fmla="*/ 918684 h 1292745"/>
              <a:gd name="connsiteX70-6865" fmla="*/ 230181 w 670355"/>
              <a:gd name="connsiteY70-6866" fmla="*/ 824846 h 1292745"/>
              <a:gd name="connsiteX71-6867" fmla="*/ 228149 w 670355"/>
              <a:gd name="connsiteY71-6868" fmla="*/ 745296 h 1292745"/>
              <a:gd name="connsiteX72-6869" fmla="*/ 227231 w 670355"/>
              <a:gd name="connsiteY72-6870" fmla="*/ 661400 h 1292745"/>
              <a:gd name="connsiteX73-6871" fmla="*/ 185227 w 670355"/>
              <a:gd name="connsiteY73-6872" fmla="*/ 663446 h 1292745"/>
              <a:gd name="connsiteX74-6873" fmla="*/ 162750 w 670355"/>
              <a:gd name="connsiteY74-6874" fmla="*/ 607143 h 1292745"/>
              <a:gd name="connsiteX75-6875" fmla="*/ 144019 w 670355"/>
              <a:gd name="connsiteY75-6876" fmla="*/ 505799 h 1292745"/>
              <a:gd name="connsiteX76-6877" fmla="*/ 125289 w 670355"/>
              <a:gd name="connsiteY76-6878" fmla="*/ 400701 h 1292745"/>
              <a:gd name="connsiteX77-6879" fmla="*/ 147766 w 670355"/>
              <a:gd name="connsiteY77-6880" fmla="*/ 318124 h 1292745"/>
              <a:gd name="connsiteX78-6881" fmla="*/ 205991 w 670355"/>
              <a:gd name="connsiteY78-6882" fmla="*/ 267593 h 1292745"/>
              <a:gd name="connsiteX79-6883" fmla="*/ 264716 w 670355"/>
              <a:gd name="connsiteY79-6884" fmla="*/ 235958 h 1292745"/>
              <a:gd name="connsiteX80-6885" fmla="*/ 280968 w 670355"/>
              <a:gd name="connsiteY80-6886" fmla="*/ 192986 h 1292745"/>
              <a:gd name="connsiteX81-6887" fmla="*/ 249903 w 670355"/>
              <a:gd name="connsiteY81-6888" fmla="*/ 171226 h 1292745"/>
              <a:gd name="connsiteX82-6889" fmla="*/ 264942 w 670355"/>
              <a:gd name="connsiteY82-6890" fmla="*/ 57034 h 1292745"/>
              <a:gd name="connsiteX83-6891" fmla="*/ 318406 w 670355"/>
              <a:gd name="connsiteY83-6892" fmla="*/ 2830 h 1292745"/>
              <a:gd name="connsiteX84-6893" fmla="*/ 371599 w 670355"/>
              <a:gd name="connsiteY84-6894" fmla="*/ 1423 h 1292745"/>
              <a:gd name="connsiteX0-6895" fmla="*/ 371599 w 670355"/>
              <a:gd name="connsiteY0-6896" fmla="*/ 1423 h 1292745"/>
              <a:gd name="connsiteX1-6897" fmla="*/ 402505 w 670355"/>
              <a:gd name="connsiteY1-6898" fmla="*/ 14091 h 1292745"/>
              <a:gd name="connsiteX2-6899" fmla="*/ 437934 w 670355"/>
              <a:gd name="connsiteY2-6900" fmla="*/ 62886 h 1292745"/>
              <a:gd name="connsiteX3-6901" fmla="*/ 439966 w 670355"/>
              <a:gd name="connsiteY3-6902" fmla="*/ 126696 h 1292745"/>
              <a:gd name="connsiteX4-6903" fmla="*/ 437236 w 670355"/>
              <a:gd name="connsiteY4-6904" fmla="*/ 156724 h 1292745"/>
              <a:gd name="connsiteX5-6905" fmla="*/ 417489 w 670355"/>
              <a:gd name="connsiteY5-6906" fmla="*/ 216780 h 1292745"/>
              <a:gd name="connsiteX6-6907" fmla="*/ 402505 w 670355"/>
              <a:gd name="connsiteY6-6908" fmla="*/ 277562 h 1292745"/>
              <a:gd name="connsiteX7-6909" fmla="*/ 456310 w 670355"/>
              <a:gd name="connsiteY7-6910" fmla="*/ 323737 h 1292745"/>
              <a:gd name="connsiteX8-6911" fmla="*/ 468222 w 670355"/>
              <a:gd name="connsiteY8-6912" fmla="*/ 414060 h 1292745"/>
              <a:gd name="connsiteX9-6913" fmla="*/ 466190 w 670355"/>
              <a:gd name="connsiteY9-6914" fmla="*/ 430729 h 1292745"/>
              <a:gd name="connsiteX10-6915" fmla="*/ 481174 w 670355"/>
              <a:gd name="connsiteY10-6916" fmla="*/ 415715 h 1292745"/>
              <a:gd name="connsiteX11-6917" fmla="*/ 496159 w 670355"/>
              <a:gd name="connsiteY11-6918" fmla="*/ 370673 h 1292745"/>
              <a:gd name="connsiteX12-6919" fmla="*/ 507397 w 670355"/>
              <a:gd name="connsiteY12-6920" fmla="*/ 374426 h 1292745"/>
              <a:gd name="connsiteX13-6921" fmla="*/ 507397 w 670355"/>
              <a:gd name="connsiteY13-6922" fmla="*/ 366919 h 1292745"/>
              <a:gd name="connsiteX14-6923" fmla="*/ 511144 w 670355"/>
              <a:gd name="connsiteY14-6924" fmla="*/ 370673 h 1292745"/>
              <a:gd name="connsiteX15-6925" fmla="*/ 511144 w 670355"/>
              <a:gd name="connsiteY15-6926" fmla="*/ 363166 h 1292745"/>
              <a:gd name="connsiteX16-6927" fmla="*/ 525564 w 670355"/>
              <a:gd name="connsiteY16-6928" fmla="*/ 369896 h 1292745"/>
              <a:gd name="connsiteX17-6929" fmla="*/ 541132 w 670355"/>
              <a:gd name="connsiteY17-6930" fmla="*/ 371312 h 1292745"/>
              <a:gd name="connsiteX18-6931" fmla="*/ 548605 w 670355"/>
              <a:gd name="connsiteY18-6932" fmla="*/ 381933 h 1292745"/>
              <a:gd name="connsiteX19-6933" fmla="*/ 563590 w 670355"/>
              <a:gd name="connsiteY19-6934" fmla="*/ 404454 h 1292745"/>
              <a:gd name="connsiteX20-6935" fmla="*/ 563590 w 670355"/>
              <a:gd name="connsiteY20-6936" fmla="*/ 423222 h 1292745"/>
              <a:gd name="connsiteX21-6937" fmla="*/ 567336 w 670355"/>
              <a:gd name="connsiteY21-6938" fmla="*/ 438236 h 1292745"/>
              <a:gd name="connsiteX22-6939" fmla="*/ 563590 w 670355"/>
              <a:gd name="connsiteY22-6940" fmla="*/ 460757 h 1292745"/>
              <a:gd name="connsiteX23-6941" fmla="*/ 529874 w 670355"/>
              <a:gd name="connsiteY23-6942" fmla="*/ 475771 h 1292745"/>
              <a:gd name="connsiteX24-6943" fmla="*/ 552351 w 670355"/>
              <a:gd name="connsiteY24-6944" fmla="*/ 498292 h 1292745"/>
              <a:gd name="connsiteX25-6945" fmla="*/ 593559 w 670355"/>
              <a:gd name="connsiteY25-6946" fmla="*/ 498292 h 1292745"/>
              <a:gd name="connsiteX26-6947" fmla="*/ 597305 w 670355"/>
              <a:gd name="connsiteY26-6948" fmla="*/ 513306 h 1292745"/>
              <a:gd name="connsiteX27-6949" fmla="*/ 578575 w 670355"/>
              <a:gd name="connsiteY27-6950" fmla="*/ 558348 h 1292745"/>
              <a:gd name="connsiteX28-6951" fmla="*/ 491058 w 670355"/>
              <a:gd name="connsiteY28-6952" fmla="*/ 592211 h 1292745"/>
              <a:gd name="connsiteX29-6953" fmla="*/ 485898 w 670355"/>
              <a:gd name="connsiteY29-6954" fmla="*/ 678249 h 1292745"/>
              <a:gd name="connsiteX30-6955" fmla="*/ 616036 w 670355"/>
              <a:gd name="connsiteY30-6956" fmla="*/ 787311 h 1292745"/>
              <a:gd name="connsiteX31-6957" fmla="*/ 638513 w 670355"/>
              <a:gd name="connsiteY31-6958" fmla="*/ 817339 h 1292745"/>
              <a:gd name="connsiteX32-6959" fmla="*/ 664736 w 670355"/>
              <a:gd name="connsiteY32-6960" fmla="*/ 869888 h 1292745"/>
              <a:gd name="connsiteX33-6961" fmla="*/ 660990 w 670355"/>
              <a:gd name="connsiteY33-6962" fmla="*/ 971232 h 1292745"/>
              <a:gd name="connsiteX34-6963" fmla="*/ 612290 w 670355"/>
              <a:gd name="connsiteY34-6964" fmla="*/ 1215210 h 1292745"/>
              <a:gd name="connsiteX35-6965" fmla="*/ 660990 w 670355"/>
              <a:gd name="connsiteY35-6966" fmla="*/ 1256498 h 1292745"/>
              <a:gd name="connsiteX36-6967" fmla="*/ 522382 w 670355"/>
              <a:gd name="connsiteY36-6968" fmla="*/ 1264005 h 1292745"/>
              <a:gd name="connsiteX37-6969" fmla="*/ 503651 w 670355"/>
              <a:gd name="connsiteY37-6970" fmla="*/ 1241484 h 1292745"/>
              <a:gd name="connsiteX38-6971" fmla="*/ 499905 w 670355"/>
              <a:gd name="connsiteY38-6972" fmla="*/ 1192689 h 1292745"/>
              <a:gd name="connsiteX39-6973" fmla="*/ 507397 w 670355"/>
              <a:gd name="connsiteY39-6974" fmla="*/ 1143893 h 1292745"/>
              <a:gd name="connsiteX40-6975" fmla="*/ 526128 w 670355"/>
              <a:gd name="connsiteY40-6976" fmla="*/ 1076330 h 1292745"/>
              <a:gd name="connsiteX41-6977" fmla="*/ 541113 w 670355"/>
              <a:gd name="connsiteY41-6978" fmla="*/ 1012521 h 1292745"/>
              <a:gd name="connsiteX42-6979" fmla="*/ 522382 w 670355"/>
              <a:gd name="connsiteY42-6980" fmla="*/ 937451 h 1292745"/>
              <a:gd name="connsiteX43-6981" fmla="*/ 541113 w 670355"/>
              <a:gd name="connsiteY43-6982" fmla="*/ 918684 h 1292745"/>
              <a:gd name="connsiteX44-6983" fmla="*/ 529874 w 670355"/>
              <a:gd name="connsiteY44-6984" fmla="*/ 918684 h 1292745"/>
              <a:gd name="connsiteX45-6985" fmla="*/ 492413 w 670355"/>
              <a:gd name="connsiteY45-6986" fmla="*/ 899916 h 1292745"/>
              <a:gd name="connsiteX46-6987" fmla="*/ 458697 w 670355"/>
              <a:gd name="connsiteY46-6988" fmla="*/ 873642 h 1292745"/>
              <a:gd name="connsiteX47-6989" fmla="*/ 409997 w 670355"/>
              <a:gd name="connsiteY47-6990" fmla="*/ 843614 h 1292745"/>
              <a:gd name="connsiteX48-6991" fmla="*/ 395012 w 670355"/>
              <a:gd name="connsiteY48-6992" fmla="*/ 888656 h 1292745"/>
              <a:gd name="connsiteX49-6993" fmla="*/ 380028 w 670355"/>
              <a:gd name="connsiteY49-6994" fmla="*/ 933698 h 1292745"/>
              <a:gd name="connsiteX50-6995" fmla="*/ 350058 w 670355"/>
              <a:gd name="connsiteY50-6996" fmla="*/ 1016274 h 1292745"/>
              <a:gd name="connsiteX51-6997" fmla="*/ 316343 w 670355"/>
              <a:gd name="connsiteY51-6998" fmla="*/ 1095098 h 1292745"/>
              <a:gd name="connsiteX52-6999" fmla="*/ 297612 w 670355"/>
              <a:gd name="connsiteY52-7000" fmla="*/ 1128879 h 1292745"/>
              <a:gd name="connsiteX53-7001" fmla="*/ 275135 w 670355"/>
              <a:gd name="connsiteY53-7002" fmla="*/ 1158907 h 1292745"/>
              <a:gd name="connsiteX54-7003" fmla="*/ 245166 w 670355"/>
              <a:gd name="connsiteY54-7004" fmla="*/ 1181428 h 1292745"/>
              <a:gd name="connsiteX55-7005" fmla="*/ 211450 w 670355"/>
              <a:gd name="connsiteY55-7006" fmla="*/ 1203949 h 1292745"/>
              <a:gd name="connsiteX56-7007" fmla="*/ 170243 w 670355"/>
              <a:gd name="connsiteY56-7008" fmla="*/ 1226470 h 1292745"/>
              <a:gd name="connsiteX57-7009" fmla="*/ 117796 w 670355"/>
              <a:gd name="connsiteY57-7010" fmla="*/ 1245238 h 1292745"/>
              <a:gd name="connsiteX58-7011" fmla="*/ 125289 w 670355"/>
              <a:gd name="connsiteY58-7012" fmla="*/ 1271512 h 1292745"/>
              <a:gd name="connsiteX59-7013" fmla="*/ 99065 w 670355"/>
              <a:gd name="connsiteY59-7014" fmla="*/ 1290280 h 1292745"/>
              <a:gd name="connsiteX60-7015" fmla="*/ 61604 w 670355"/>
              <a:gd name="connsiteY60-7016" fmla="*/ 1286526 h 1292745"/>
              <a:gd name="connsiteX61-7017" fmla="*/ 39127 w 670355"/>
              <a:gd name="connsiteY61-7018" fmla="*/ 1267759 h 1292745"/>
              <a:gd name="connsiteX62-7019" fmla="*/ 27888 w 670355"/>
              <a:gd name="connsiteY62-7020" fmla="*/ 1237731 h 1292745"/>
              <a:gd name="connsiteX63-7021" fmla="*/ 1665 w 670355"/>
              <a:gd name="connsiteY63-7022" fmla="*/ 1222717 h 1292745"/>
              <a:gd name="connsiteX64-7023" fmla="*/ 1665 w 670355"/>
              <a:gd name="connsiteY64-7024" fmla="*/ 1147647 h 1292745"/>
              <a:gd name="connsiteX65-7025" fmla="*/ 27888 w 670355"/>
              <a:gd name="connsiteY65-7026" fmla="*/ 1098851 h 1292745"/>
              <a:gd name="connsiteX66-7027" fmla="*/ 46619 w 670355"/>
              <a:gd name="connsiteY66-7028" fmla="*/ 1091344 h 1292745"/>
              <a:gd name="connsiteX67-7029" fmla="*/ 140273 w 670355"/>
              <a:gd name="connsiteY67-7030" fmla="*/ 1050056 h 1292745"/>
              <a:gd name="connsiteX68-7031" fmla="*/ 215197 w 670355"/>
              <a:gd name="connsiteY68-7032" fmla="*/ 1005014 h 1292745"/>
              <a:gd name="connsiteX69-7033" fmla="*/ 218943 w 670355"/>
              <a:gd name="connsiteY69-7034" fmla="*/ 918684 h 1292745"/>
              <a:gd name="connsiteX70-7035" fmla="*/ 230181 w 670355"/>
              <a:gd name="connsiteY70-7036" fmla="*/ 824846 h 1292745"/>
              <a:gd name="connsiteX71-7037" fmla="*/ 228149 w 670355"/>
              <a:gd name="connsiteY71-7038" fmla="*/ 745296 h 1292745"/>
              <a:gd name="connsiteX72-7039" fmla="*/ 227231 w 670355"/>
              <a:gd name="connsiteY72-7040" fmla="*/ 661400 h 1292745"/>
              <a:gd name="connsiteX73-7041" fmla="*/ 185227 w 670355"/>
              <a:gd name="connsiteY73-7042" fmla="*/ 663446 h 1292745"/>
              <a:gd name="connsiteX74-7043" fmla="*/ 162750 w 670355"/>
              <a:gd name="connsiteY74-7044" fmla="*/ 607143 h 1292745"/>
              <a:gd name="connsiteX75-7045" fmla="*/ 144019 w 670355"/>
              <a:gd name="connsiteY75-7046" fmla="*/ 505799 h 1292745"/>
              <a:gd name="connsiteX76-7047" fmla="*/ 125289 w 670355"/>
              <a:gd name="connsiteY76-7048" fmla="*/ 400701 h 1292745"/>
              <a:gd name="connsiteX77-7049" fmla="*/ 147766 w 670355"/>
              <a:gd name="connsiteY77-7050" fmla="*/ 318124 h 1292745"/>
              <a:gd name="connsiteX78-7051" fmla="*/ 205991 w 670355"/>
              <a:gd name="connsiteY78-7052" fmla="*/ 267593 h 1292745"/>
              <a:gd name="connsiteX79-7053" fmla="*/ 264716 w 670355"/>
              <a:gd name="connsiteY79-7054" fmla="*/ 235958 h 1292745"/>
              <a:gd name="connsiteX80-7055" fmla="*/ 280968 w 670355"/>
              <a:gd name="connsiteY80-7056" fmla="*/ 192986 h 1292745"/>
              <a:gd name="connsiteX81-7057" fmla="*/ 249903 w 670355"/>
              <a:gd name="connsiteY81-7058" fmla="*/ 171226 h 1292745"/>
              <a:gd name="connsiteX82-7059" fmla="*/ 264942 w 670355"/>
              <a:gd name="connsiteY82-7060" fmla="*/ 57034 h 1292745"/>
              <a:gd name="connsiteX83-7061" fmla="*/ 318406 w 670355"/>
              <a:gd name="connsiteY83-7062" fmla="*/ 2830 h 1292745"/>
              <a:gd name="connsiteX84-7063" fmla="*/ 371599 w 670355"/>
              <a:gd name="connsiteY84-7064" fmla="*/ 1423 h 1292745"/>
              <a:gd name="connsiteX0-7065" fmla="*/ 371599 w 670355"/>
              <a:gd name="connsiteY0-7066" fmla="*/ 1423 h 1292745"/>
              <a:gd name="connsiteX1-7067" fmla="*/ 402505 w 670355"/>
              <a:gd name="connsiteY1-7068" fmla="*/ 14091 h 1292745"/>
              <a:gd name="connsiteX2-7069" fmla="*/ 437934 w 670355"/>
              <a:gd name="connsiteY2-7070" fmla="*/ 62886 h 1292745"/>
              <a:gd name="connsiteX3-7071" fmla="*/ 439966 w 670355"/>
              <a:gd name="connsiteY3-7072" fmla="*/ 126696 h 1292745"/>
              <a:gd name="connsiteX4-7073" fmla="*/ 437236 w 670355"/>
              <a:gd name="connsiteY4-7074" fmla="*/ 156724 h 1292745"/>
              <a:gd name="connsiteX5-7075" fmla="*/ 417489 w 670355"/>
              <a:gd name="connsiteY5-7076" fmla="*/ 216780 h 1292745"/>
              <a:gd name="connsiteX6-7077" fmla="*/ 402505 w 670355"/>
              <a:gd name="connsiteY6-7078" fmla="*/ 277562 h 1292745"/>
              <a:gd name="connsiteX7-7079" fmla="*/ 456310 w 670355"/>
              <a:gd name="connsiteY7-7080" fmla="*/ 323737 h 1292745"/>
              <a:gd name="connsiteX8-7081" fmla="*/ 468222 w 670355"/>
              <a:gd name="connsiteY8-7082" fmla="*/ 414060 h 1292745"/>
              <a:gd name="connsiteX9-7083" fmla="*/ 466190 w 670355"/>
              <a:gd name="connsiteY9-7084" fmla="*/ 430729 h 1292745"/>
              <a:gd name="connsiteX10-7085" fmla="*/ 481174 w 670355"/>
              <a:gd name="connsiteY10-7086" fmla="*/ 415715 h 1292745"/>
              <a:gd name="connsiteX11-7087" fmla="*/ 496159 w 670355"/>
              <a:gd name="connsiteY11-7088" fmla="*/ 370673 h 1292745"/>
              <a:gd name="connsiteX12-7089" fmla="*/ 507397 w 670355"/>
              <a:gd name="connsiteY12-7090" fmla="*/ 374426 h 1292745"/>
              <a:gd name="connsiteX13-7091" fmla="*/ 507397 w 670355"/>
              <a:gd name="connsiteY13-7092" fmla="*/ 366919 h 1292745"/>
              <a:gd name="connsiteX14-7093" fmla="*/ 511144 w 670355"/>
              <a:gd name="connsiteY14-7094" fmla="*/ 370673 h 1292745"/>
              <a:gd name="connsiteX15-7095" fmla="*/ 511144 w 670355"/>
              <a:gd name="connsiteY15-7096" fmla="*/ 363166 h 1292745"/>
              <a:gd name="connsiteX16-7097" fmla="*/ 525564 w 670355"/>
              <a:gd name="connsiteY16-7098" fmla="*/ 369896 h 1292745"/>
              <a:gd name="connsiteX17-7099" fmla="*/ 541132 w 670355"/>
              <a:gd name="connsiteY17-7100" fmla="*/ 371312 h 1292745"/>
              <a:gd name="connsiteX18-7101" fmla="*/ 548605 w 670355"/>
              <a:gd name="connsiteY18-7102" fmla="*/ 381933 h 1292745"/>
              <a:gd name="connsiteX19-7103" fmla="*/ 563590 w 670355"/>
              <a:gd name="connsiteY19-7104" fmla="*/ 404454 h 1292745"/>
              <a:gd name="connsiteX20-7105" fmla="*/ 563590 w 670355"/>
              <a:gd name="connsiteY20-7106" fmla="*/ 423222 h 1292745"/>
              <a:gd name="connsiteX21-7107" fmla="*/ 567336 w 670355"/>
              <a:gd name="connsiteY21-7108" fmla="*/ 438236 h 1292745"/>
              <a:gd name="connsiteX22-7109" fmla="*/ 563590 w 670355"/>
              <a:gd name="connsiteY22-7110" fmla="*/ 460757 h 1292745"/>
              <a:gd name="connsiteX23-7111" fmla="*/ 529874 w 670355"/>
              <a:gd name="connsiteY23-7112" fmla="*/ 475771 h 1292745"/>
              <a:gd name="connsiteX24-7113" fmla="*/ 552351 w 670355"/>
              <a:gd name="connsiteY24-7114" fmla="*/ 498292 h 1292745"/>
              <a:gd name="connsiteX25-7115" fmla="*/ 593559 w 670355"/>
              <a:gd name="connsiteY25-7116" fmla="*/ 498292 h 1292745"/>
              <a:gd name="connsiteX26-7117" fmla="*/ 597305 w 670355"/>
              <a:gd name="connsiteY26-7118" fmla="*/ 513306 h 1292745"/>
              <a:gd name="connsiteX27-7119" fmla="*/ 578575 w 670355"/>
              <a:gd name="connsiteY27-7120" fmla="*/ 558348 h 1292745"/>
              <a:gd name="connsiteX28-7121" fmla="*/ 491058 w 670355"/>
              <a:gd name="connsiteY28-7122" fmla="*/ 592211 h 1292745"/>
              <a:gd name="connsiteX29-7123" fmla="*/ 485898 w 670355"/>
              <a:gd name="connsiteY29-7124" fmla="*/ 678249 h 1292745"/>
              <a:gd name="connsiteX30-7125" fmla="*/ 616036 w 670355"/>
              <a:gd name="connsiteY30-7126" fmla="*/ 787311 h 1292745"/>
              <a:gd name="connsiteX31-7127" fmla="*/ 638513 w 670355"/>
              <a:gd name="connsiteY31-7128" fmla="*/ 817339 h 1292745"/>
              <a:gd name="connsiteX32-7129" fmla="*/ 664736 w 670355"/>
              <a:gd name="connsiteY32-7130" fmla="*/ 869888 h 1292745"/>
              <a:gd name="connsiteX33-7131" fmla="*/ 660990 w 670355"/>
              <a:gd name="connsiteY33-7132" fmla="*/ 971232 h 1292745"/>
              <a:gd name="connsiteX34-7133" fmla="*/ 612290 w 670355"/>
              <a:gd name="connsiteY34-7134" fmla="*/ 1215210 h 1292745"/>
              <a:gd name="connsiteX35-7135" fmla="*/ 660990 w 670355"/>
              <a:gd name="connsiteY35-7136" fmla="*/ 1256498 h 1292745"/>
              <a:gd name="connsiteX36-7137" fmla="*/ 522382 w 670355"/>
              <a:gd name="connsiteY36-7138" fmla="*/ 1264005 h 1292745"/>
              <a:gd name="connsiteX37-7139" fmla="*/ 503651 w 670355"/>
              <a:gd name="connsiteY37-7140" fmla="*/ 1241484 h 1292745"/>
              <a:gd name="connsiteX38-7141" fmla="*/ 499905 w 670355"/>
              <a:gd name="connsiteY38-7142" fmla="*/ 1192689 h 1292745"/>
              <a:gd name="connsiteX39-7143" fmla="*/ 507397 w 670355"/>
              <a:gd name="connsiteY39-7144" fmla="*/ 1143893 h 1292745"/>
              <a:gd name="connsiteX40-7145" fmla="*/ 526128 w 670355"/>
              <a:gd name="connsiteY40-7146" fmla="*/ 1076330 h 1292745"/>
              <a:gd name="connsiteX41-7147" fmla="*/ 541113 w 670355"/>
              <a:gd name="connsiteY41-7148" fmla="*/ 1012521 h 1292745"/>
              <a:gd name="connsiteX42-7149" fmla="*/ 522382 w 670355"/>
              <a:gd name="connsiteY42-7150" fmla="*/ 937451 h 1292745"/>
              <a:gd name="connsiteX43-7151" fmla="*/ 541113 w 670355"/>
              <a:gd name="connsiteY43-7152" fmla="*/ 918684 h 1292745"/>
              <a:gd name="connsiteX44-7153" fmla="*/ 529874 w 670355"/>
              <a:gd name="connsiteY44-7154" fmla="*/ 918684 h 1292745"/>
              <a:gd name="connsiteX45-7155" fmla="*/ 492413 w 670355"/>
              <a:gd name="connsiteY45-7156" fmla="*/ 899916 h 1292745"/>
              <a:gd name="connsiteX46-7157" fmla="*/ 458697 w 670355"/>
              <a:gd name="connsiteY46-7158" fmla="*/ 873642 h 1292745"/>
              <a:gd name="connsiteX47-7159" fmla="*/ 409997 w 670355"/>
              <a:gd name="connsiteY47-7160" fmla="*/ 843614 h 1292745"/>
              <a:gd name="connsiteX48-7161" fmla="*/ 395012 w 670355"/>
              <a:gd name="connsiteY48-7162" fmla="*/ 888656 h 1292745"/>
              <a:gd name="connsiteX49-7163" fmla="*/ 380028 w 670355"/>
              <a:gd name="connsiteY49-7164" fmla="*/ 933698 h 1292745"/>
              <a:gd name="connsiteX50-7165" fmla="*/ 350058 w 670355"/>
              <a:gd name="connsiteY50-7166" fmla="*/ 1016274 h 1292745"/>
              <a:gd name="connsiteX51-7167" fmla="*/ 316343 w 670355"/>
              <a:gd name="connsiteY51-7168" fmla="*/ 1095098 h 1292745"/>
              <a:gd name="connsiteX52-7169" fmla="*/ 297612 w 670355"/>
              <a:gd name="connsiteY52-7170" fmla="*/ 1128879 h 1292745"/>
              <a:gd name="connsiteX53-7171" fmla="*/ 275135 w 670355"/>
              <a:gd name="connsiteY53-7172" fmla="*/ 1158907 h 1292745"/>
              <a:gd name="connsiteX54-7173" fmla="*/ 245166 w 670355"/>
              <a:gd name="connsiteY54-7174" fmla="*/ 1181428 h 1292745"/>
              <a:gd name="connsiteX55-7175" fmla="*/ 211450 w 670355"/>
              <a:gd name="connsiteY55-7176" fmla="*/ 1203949 h 1292745"/>
              <a:gd name="connsiteX56-7177" fmla="*/ 170243 w 670355"/>
              <a:gd name="connsiteY56-7178" fmla="*/ 1226470 h 1292745"/>
              <a:gd name="connsiteX57-7179" fmla="*/ 117796 w 670355"/>
              <a:gd name="connsiteY57-7180" fmla="*/ 1245238 h 1292745"/>
              <a:gd name="connsiteX58-7181" fmla="*/ 125289 w 670355"/>
              <a:gd name="connsiteY58-7182" fmla="*/ 1271512 h 1292745"/>
              <a:gd name="connsiteX59-7183" fmla="*/ 99065 w 670355"/>
              <a:gd name="connsiteY59-7184" fmla="*/ 1290280 h 1292745"/>
              <a:gd name="connsiteX60-7185" fmla="*/ 61604 w 670355"/>
              <a:gd name="connsiteY60-7186" fmla="*/ 1286526 h 1292745"/>
              <a:gd name="connsiteX61-7187" fmla="*/ 39127 w 670355"/>
              <a:gd name="connsiteY61-7188" fmla="*/ 1267759 h 1292745"/>
              <a:gd name="connsiteX62-7189" fmla="*/ 27888 w 670355"/>
              <a:gd name="connsiteY62-7190" fmla="*/ 1237731 h 1292745"/>
              <a:gd name="connsiteX63-7191" fmla="*/ 1665 w 670355"/>
              <a:gd name="connsiteY63-7192" fmla="*/ 1222717 h 1292745"/>
              <a:gd name="connsiteX64-7193" fmla="*/ 1665 w 670355"/>
              <a:gd name="connsiteY64-7194" fmla="*/ 1147647 h 1292745"/>
              <a:gd name="connsiteX65-7195" fmla="*/ 27888 w 670355"/>
              <a:gd name="connsiteY65-7196" fmla="*/ 1098851 h 1292745"/>
              <a:gd name="connsiteX66-7197" fmla="*/ 46619 w 670355"/>
              <a:gd name="connsiteY66-7198" fmla="*/ 1091344 h 1292745"/>
              <a:gd name="connsiteX67-7199" fmla="*/ 140273 w 670355"/>
              <a:gd name="connsiteY67-7200" fmla="*/ 1050056 h 1292745"/>
              <a:gd name="connsiteX68-7201" fmla="*/ 215197 w 670355"/>
              <a:gd name="connsiteY68-7202" fmla="*/ 1005014 h 1292745"/>
              <a:gd name="connsiteX69-7203" fmla="*/ 218943 w 670355"/>
              <a:gd name="connsiteY69-7204" fmla="*/ 918684 h 1292745"/>
              <a:gd name="connsiteX70-7205" fmla="*/ 230181 w 670355"/>
              <a:gd name="connsiteY70-7206" fmla="*/ 824846 h 1292745"/>
              <a:gd name="connsiteX71-7207" fmla="*/ 228149 w 670355"/>
              <a:gd name="connsiteY71-7208" fmla="*/ 745296 h 1292745"/>
              <a:gd name="connsiteX72-7209" fmla="*/ 227231 w 670355"/>
              <a:gd name="connsiteY72-7210" fmla="*/ 661400 h 1292745"/>
              <a:gd name="connsiteX73-7211" fmla="*/ 185227 w 670355"/>
              <a:gd name="connsiteY73-7212" fmla="*/ 663446 h 1292745"/>
              <a:gd name="connsiteX74-7213" fmla="*/ 162750 w 670355"/>
              <a:gd name="connsiteY74-7214" fmla="*/ 607143 h 1292745"/>
              <a:gd name="connsiteX75-7215" fmla="*/ 144019 w 670355"/>
              <a:gd name="connsiteY75-7216" fmla="*/ 505799 h 1292745"/>
              <a:gd name="connsiteX76-7217" fmla="*/ 125289 w 670355"/>
              <a:gd name="connsiteY76-7218" fmla="*/ 400701 h 1292745"/>
              <a:gd name="connsiteX77-7219" fmla="*/ 147766 w 670355"/>
              <a:gd name="connsiteY77-7220" fmla="*/ 318124 h 1292745"/>
              <a:gd name="connsiteX78-7221" fmla="*/ 205991 w 670355"/>
              <a:gd name="connsiteY78-7222" fmla="*/ 267593 h 1292745"/>
              <a:gd name="connsiteX79-7223" fmla="*/ 264716 w 670355"/>
              <a:gd name="connsiteY79-7224" fmla="*/ 235958 h 1292745"/>
              <a:gd name="connsiteX80-7225" fmla="*/ 272705 w 670355"/>
              <a:gd name="connsiteY80-7226" fmla="*/ 195740 h 1292745"/>
              <a:gd name="connsiteX81-7227" fmla="*/ 249903 w 670355"/>
              <a:gd name="connsiteY81-7228" fmla="*/ 171226 h 1292745"/>
              <a:gd name="connsiteX82-7229" fmla="*/ 264942 w 670355"/>
              <a:gd name="connsiteY82-7230" fmla="*/ 57034 h 1292745"/>
              <a:gd name="connsiteX83-7231" fmla="*/ 318406 w 670355"/>
              <a:gd name="connsiteY83-7232" fmla="*/ 2830 h 1292745"/>
              <a:gd name="connsiteX84-7233" fmla="*/ 371599 w 670355"/>
              <a:gd name="connsiteY84-7234" fmla="*/ 1423 h 1292745"/>
              <a:gd name="connsiteX0-7235" fmla="*/ 371599 w 670355"/>
              <a:gd name="connsiteY0-7236" fmla="*/ 1423 h 1292745"/>
              <a:gd name="connsiteX1-7237" fmla="*/ 402505 w 670355"/>
              <a:gd name="connsiteY1-7238" fmla="*/ 14091 h 1292745"/>
              <a:gd name="connsiteX2-7239" fmla="*/ 437934 w 670355"/>
              <a:gd name="connsiteY2-7240" fmla="*/ 62886 h 1292745"/>
              <a:gd name="connsiteX3-7241" fmla="*/ 439966 w 670355"/>
              <a:gd name="connsiteY3-7242" fmla="*/ 126696 h 1292745"/>
              <a:gd name="connsiteX4-7243" fmla="*/ 437236 w 670355"/>
              <a:gd name="connsiteY4-7244" fmla="*/ 156724 h 1292745"/>
              <a:gd name="connsiteX5-7245" fmla="*/ 417489 w 670355"/>
              <a:gd name="connsiteY5-7246" fmla="*/ 216780 h 1292745"/>
              <a:gd name="connsiteX6-7247" fmla="*/ 402505 w 670355"/>
              <a:gd name="connsiteY6-7248" fmla="*/ 277562 h 1292745"/>
              <a:gd name="connsiteX7-7249" fmla="*/ 456310 w 670355"/>
              <a:gd name="connsiteY7-7250" fmla="*/ 323737 h 1292745"/>
              <a:gd name="connsiteX8-7251" fmla="*/ 468222 w 670355"/>
              <a:gd name="connsiteY8-7252" fmla="*/ 414060 h 1292745"/>
              <a:gd name="connsiteX9-7253" fmla="*/ 466190 w 670355"/>
              <a:gd name="connsiteY9-7254" fmla="*/ 430729 h 1292745"/>
              <a:gd name="connsiteX10-7255" fmla="*/ 481174 w 670355"/>
              <a:gd name="connsiteY10-7256" fmla="*/ 415715 h 1292745"/>
              <a:gd name="connsiteX11-7257" fmla="*/ 496159 w 670355"/>
              <a:gd name="connsiteY11-7258" fmla="*/ 370673 h 1292745"/>
              <a:gd name="connsiteX12-7259" fmla="*/ 507397 w 670355"/>
              <a:gd name="connsiteY12-7260" fmla="*/ 374426 h 1292745"/>
              <a:gd name="connsiteX13-7261" fmla="*/ 507397 w 670355"/>
              <a:gd name="connsiteY13-7262" fmla="*/ 366919 h 1292745"/>
              <a:gd name="connsiteX14-7263" fmla="*/ 511144 w 670355"/>
              <a:gd name="connsiteY14-7264" fmla="*/ 370673 h 1292745"/>
              <a:gd name="connsiteX15-7265" fmla="*/ 511144 w 670355"/>
              <a:gd name="connsiteY15-7266" fmla="*/ 363166 h 1292745"/>
              <a:gd name="connsiteX16-7267" fmla="*/ 525564 w 670355"/>
              <a:gd name="connsiteY16-7268" fmla="*/ 369896 h 1292745"/>
              <a:gd name="connsiteX17-7269" fmla="*/ 541132 w 670355"/>
              <a:gd name="connsiteY17-7270" fmla="*/ 371312 h 1292745"/>
              <a:gd name="connsiteX18-7271" fmla="*/ 548605 w 670355"/>
              <a:gd name="connsiteY18-7272" fmla="*/ 381933 h 1292745"/>
              <a:gd name="connsiteX19-7273" fmla="*/ 563590 w 670355"/>
              <a:gd name="connsiteY19-7274" fmla="*/ 404454 h 1292745"/>
              <a:gd name="connsiteX20-7275" fmla="*/ 563590 w 670355"/>
              <a:gd name="connsiteY20-7276" fmla="*/ 423222 h 1292745"/>
              <a:gd name="connsiteX21-7277" fmla="*/ 567336 w 670355"/>
              <a:gd name="connsiteY21-7278" fmla="*/ 438236 h 1292745"/>
              <a:gd name="connsiteX22-7279" fmla="*/ 563590 w 670355"/>
              <a:gd name="connsiteY22-7280" fmla="*/ 460757 h 1292745"/>
              <a:gd name="connsiteX23-7281" fmla="*/ 529874 w 670355"/>
              <a:gd name="connsiteY23-7282" fmla="*/ 475771 h 1292745"/>
              <a:gd name="connsiteX24-7283" fmla="*/ 552351 w 670355"/>
              <a:gd name="connsiteY24-7284" fmla="*/ 498292 h 1292745"/>
              <a:gd name="connsiteX25-7285" fmla="*/ 593559 w 670355"/>
              <a:gd name="connsiteY25-7286" fmla="*/ 498292 h 1292745"/>
              <a:gd name="connsiteX26-7287" fmla="*/ 597305 w 670355"/>
              <a:gd name="connsiteY26-7288" fmla="*/ 513306 h 1292745"/>
              <a:gd name="connsiteX27-7289" fmla="*/ 578575 w 670355"/>
              <a:gd name="connsiteY27-7290" fmla="*/ 558348 h 1292745"/>
              <a:gd name="connsiteX28-7291" fmla="*/ 491058 w 670355"/>
              <a:gd name="connsiteY28-7292" fmla="*/ 592211 h 1292745"/>
              <a:gd name="connsiteX29-7293" fmla="*/ 485898 w 670355"/>
              <a:gd name="connsiteY29-7294" fmla="*/ 678249 h 1292745"/>
              <a:gd name="connsiteX30-7295" fmla="*/ 616036 w 670355"/>
              <a:gd name="connsiteY30-7296" fmla="*/ 787311 h 1292745"/>
              <a:gd name="connsiteX31-7297" fmla="*/ 638513 w 670355"/>
              <a:gd name="connsiteY31-7298" fmla="*/ 817339 h 1292745"/>
              <a:gd name="connsiteX32-7299" fmla="*/ 664736 w 670355"/>
              <a:gd name="connsiteY32-7300" fmla="*/ 869888 h 1292745"/>
              <a:gd name="connsiteX33-7301" fmla="*/ 660990 w 670355"/>
              <a:gd name="connsiteY33-7302" fmla="*/ 971232 h 1292745"/>
              <a:gd name="connsiteX34-7303" fmla="*/ 612290 w 670355"/>
              <a:gd name="connsiteY34-7304" fmla="*/ 1215210 h 1292745"/>
              <a:gd name="connsiteX35-7305" fmla="*/ 660990 w 670355"/>
              <a:gd name="connsiteY35-7306" fmla="*/ 1256498 h 1292745"/>
              <a:gd name="connsiteX36-7307" fmla="*/ 522382 w 670355"/>
              <a:gd name="connsiteY36-7308" fmla="*/ 1264005 h 1292745"/>
              <a:gd name="connsiteX37-7309" fmla="*/ 503651 w 670355"/>
              <a:gd name="connsiteY37-7310" fmla="*/ 1241484 h 1292745"/>
              <a:gd name="connsiteX38-7311" fmla="*/ 499905 w 670355"/>
              <a:gd name="connsiteY38-7312" fmla="*/ 1192689 h 1292745"/>
              <a:gd name="connsiteX39-7313" fmla="*/ 507397 w 670355"/>
              <a:gd name="connsiteY39-7314" fmla="*/ 1143893 h 1292745"/>
              <a:gd name="connsiteX40-7315" fmla="*/ 526128 w 670355"/>
              <a:gd name="connsiteY40-7316" fmla="*/ 1076330 h 1292745"/>
              <a:gd name="connsiteX41-7317" fmla="*/ 541113 w 670355"/>
              <a:gd name="connsiteY41-7318" fmla="*/ 1012521 h 1292745"/>
              <a:gd name="connsiteX42-7319" fmla="*/ 522382 w 670355"/>
              <a:gd name="connsiteY42-7320" fmla="*/ 937451 h 1292745"/>
              <a:gd name="connsiteX43-7321" fmla="*/ 541113 w 670355"/>
              <a:gd name="connsiteY43-7322" fmla="*/ 918684 h 1292745"/>
              <a:gd name="connsiteX44-7323" fmla="*/ 529874 w 670355"/>
              <a:gd name="connsiteY44-7324" fmla="*/ 918684 h 1292745"/>
              <a:gd name="connsiteX45-7325" fmla="*/ 492413 w 670355"/>
              <a:gd name="connsiteY45-7326" fmla="*/ 899916 h 1292745"/>
              <a:gd name="connsiteX46-7327" fmla="*/ 458697 w 670355"/>
              <a:gd name="connsiteY46-7328" fmla="*/ 873642 h 1292745"/>
              <a:gd name="connsiteX47-7329" fmla="*/ 409997 w 670355"/>
              <a:gd name="connsiteY47-7330" fmla="*/ 843614 h 1292745"/>
              <a:gd name="connsiteX48-7331" fmla="*/ 395012 w 670355"/>
              <a:gd name="connsiteY48-7332" fmla="*/ 888656 h 1292745"/>
              <a:gd name="connsiteX49-7333" fmla="*/ 380028 w 670355"/>
              <a:gd name="connsiteY49-7334" fmla="*/ 933698 h 1292745"/>
              <a:gd name="connsiteX50-7335" fmla="*/ 350058 w 670355"/>
              <a:gd name="connsiteY50-7336" fmla="*/ 1016274 h 1292745"/>
              <a:gd name="connsiteX51-7337" fmla="*/ 316343 w 670355"/>
              <a:gd name="connsiteY51-7338" fmla="*/ 1095098 h 1292745"/>
              <a:gd name="connsiteX52-7339" fmla="*/ 297612 w 670355"/>
              <a:gd name="connsiteY52-7340" fmla="*/ 1128879 h 1292745"/>
              <a:gd name="connsiteX53-7341" fmla="*/ 275135 w 670355"/>
              <a:gd name="connsiteY53-7342" fmla="*/ 1158907 h 1292745"/>
              <a:gd name="connsiteX54-7343" fmla="*/ 245166 w 670355"/>
              <a:gd name="connsiteY54-7344" fmla="*/ 1181428 h 1292745"/>
              <a:gd name="connsiteX55-7345" fmla="*/ 211450 w 670355"/>
              <a:gd name="connsiteY55-7346" fmla="*/ 1203949 h 1292745"/>
              <a:gd name="connsiteX56-7347" fmla="*/ 170243 w 670355"/>
              <a:gd name="connsiteY56-7348" fmla="*/ 1226470 h 1292745"/>
              <a:gd name="connsiteX57-7349" fmla="*/ 117796 w 670355"/>
              <a:gd name="connsiteY57-7350" fmla="*/ 1245238 h 1292745"/>
              <a:gd name="connsiteX58-7351" fmla="*/ 125289 w 670355"/>
              <a:gd name="connsiteY58-7352" fmla="*/ 1271512 h 1292745"/>
              <a:gd name="connsiteX59-7353" fmla="*/ 99065 w 670355"/>
              <a:gd name="connsiteY59-7354" fmla="*/ 1290280 h 1292745"/>
              <a:gd name="connsiteX60-7355" fmla="*/ 61604 w 670355"/>
              <a:gd name="connsiteY60-7356" fmla="*/ 1286526 h 1292745"/>
              <a:gd name="connsiteX61-7357" fmla="*/ 39127 w 670355"/>
              <a:gd name="connsiteY61-7358" fmla="*/ 1267759 h 1292745"/>
              <a:gd name="connsiteX62-7359" fmla="*/ 27888 w 670355"/>
              <a:gd name="connsiteY62-7360" fmla="*/ 1237731 h 1292745"/>
              <a:gd name="connsiteX63-7361" fmla="*/ 1665 w 670355"/>
              <a:gd name="connsiteY63-7362" fmla="*/ 1222717 h 1292745"/>
              <a:gd name="connsiteX64-7363" fmla="*/ 1665 w 670355"/>
              <a:gd name="connsiteY64-7364" fmla="*/ 1147647 h 1292745"/>
              <a:gd name="connsiteX65-7365" fmla="*/ 27888 w 670355"/>
              <a:gd name="connsiteY65-7366" fmla="*/ 1098851 h 1292745"/>
              <a:gd name="connsiteX66-7367" fmla="*/ 46619 w 670355"/>
              <a:gd name="connsiteY66-7368" fmla="*/ 1091344 h 1292745"/>
              <a:gd name="connsiteX67-7369" fmla="*/ 140273 w 670355"/>
              <a:gd name="connsiteY67-7370" fmla="*/ 1050056 h 1292745"/>
              <a:gd name="connsiteX68-7371" fmla="*/ 215197 w 670355"/>
              <a:gd name="connsiteY68-7372" fmla="*/ 1005014 h 1292745"/>
              <a:gd name="connsiteX69-7373" fmla="*/ 218943 w 670355"/>
              <a:gd name="connsiteY69-7374" fmla="*/ 918684 h 1292745"/>
              <a:gd name="connsiteX70-7375" fmla="*/ 230181 w 670355"/>
              <a:gd name="connsiteY70-7376" fmla="*/ 824846 h 1292745"/>
              <a:gd name="connsiteX71-7377" fmla="*/ 228149 w 670355"/>
              <a:gd name="connsiteY71-7378" fmla="*/ 745296 h 1292745"/>
              <a:gd name="connsiteX72-7379" fmla="*/ 227231 w 670355"/>
              <a:gd name="connsiteY72-7380" fmla="*/ 661400 h 1292745"/>
              <a:gd name="connsiteX73-7381" fmla="*/ 185227 w 670355"/>
              <a:gd name="connsiteY73-7382" fmla="*/ 663446 h 1292745"/>
              <a:gd name="connsiteX74-7383" fmla="*/ 162750 w 670355"/>
              <a:gd name="connsiteY74-7384" fmla="*/ 607143 h 1292745"/>
              <a:gd name="connsiteX75-7385" fmla="*/ 144019 w 670355"/>
              <a:gd name="connsiteY75-7386" fmla="*/ 505799 h 1292745"/>
              <a:gd name="connsiteX76-7387" fmla="*/ 125289 w 670355"/>
              <a:gd name="connsiteY76-7388" fmla="*/ 400701 h 1292745"/>
              <a:gd name="connsiteX77-7389" fmla="*/ 147766 w 670355"/>
              <a:gd name="connsiteY77-7390" fmla="*/ 318124 h 1292745"/>
              <a:gd name="connsiteX78-7391" fmla="*/ 208745 w 670355"/>
              <a:gd name="connsiteY78-7392" fmla="*/ 275856 h 1292745"/>
              <a:gd name="connsiteX79-7393" fmla="*/ 264716 w 670355"/>
              <a:gd name="connsiteY79-7394" fmla="*/ 235958 h 1292745"/>
              <a:gd name="connsiteX80-7395" fmla="*/ 272705 w 670355"/>
              <a:gd name="connsiteY80-7396" fmla="*/ 195740 h 1292745"/>
              <a:gd name="connsiteX81-7397" fmla="*/ 249903 w 670355"/>
              <a:gd name="connsiteY81-7398" fmla="*/ 171226 h 1292745"/>
              <a:gd name="connsiteX82-7399" fmla="*/ 264942 w 670355"/>
              <a:gd name="connsiteY82-7400" fmla="*/ 57034 h 1292745"/>
              <a:gd name="connsiteX83-7401" fmla="*/ 318406 w 670355"/>
              <a:gd name="connsiteY83-7402" fmla="*/ 2830 h 1292745"/>
              <a:gd name="connsiteX84-7403" fmla="*/ 371599 w 670355"/>
              <a:gd name="connsiteY84-7404" fmla="*/ 1423 h 1292745"/>
              <a:gd name="connsiteX0-7405" fmla="*/ 371599 w 670355"/>
              <a:gd name="connsiteY0-7406" fmla="*/ 1423 h 1292745"/>
              <a:gd name="connsiteX1-7407" fmla="*/ 402505 w 670355"/>
              <a:gd name="connsiteY1-7408" fmla="*/ 14091 h 1292745"/>
              <a:gd name="connsiteX2-7409" fmla="*/ 437934 w 670355"/>
              <a:gd name="connsiteY2-7410" fmla="*/ 62886 h 1292745"/>
              <a:gd name="connsiteX3-7411" fmla="*/ 439966 w 670355"/>
              <a:gd name="connsiteY3-7412" fmla="*/ 126696 h 1292745"/>
              <a:gd name="connsiteX4-7413" fmla="*/ 437236 w 670355"/>
              <a:gd name="connsiteY4-7414" fmla="*/ 156724 h 1292745"/>
              <a:gd name="connsiteX5-7415" fmla="*/ 417489 w 670355"/>
              <a:gd name="connsiteY5-7416" fmla="*/ 216780 h 1292745"/>
              <a:gd name="connsiteX6-7417" fmla="*/ 402505 w 670355"/>
              <a:gd name="connsiteY6-7418" fmla="*/ 277562 h 1292745"/>
              <a:gd name="connsiteX7-7419" fmla="*/ 456310 w 670355"/>
              <a:gd name="connsiteY7-7420" fmla="*/ 323737 h 1292745"/>
              <a:gd name="connsiteX8-7421" fmla="*/ 468222 w 670355"/>
              <a:gd name="connsiteY8-7422" fmla="*/ 414060 h 1292745"/>
              <a:gd name="connsiteX9-7423" fmla="*/ 466190 w 670355"/>
              <a:gd name="connsiteY9-7424" fmla="*/ 430729 h 1292745"/>
              <a:gd name="connsiteX10-7425" fmla="*/ 481174 w 670355"/>
              <a:gd name="connsiteY10-7426" fmla="*/ 415715 h 1292745"/>
              <a:gd name="connsiteX11-7427" fmla="*/ 496159 w 670355"/>
              <a:gd name="connsiteY11-7428" fmla="*/ 370673 h 1292745"/>
              <a:gd name="connsiteX12-7429" fmla="*/ 507397 w 670355"/>
              <a:gd name="connsiteY12-7430" fmla="*/ 374426 h 1292745"/>
              <a:gd name="connsiteX13-7431" fmla="*/ 507397 w 670355"/>
              <a:gd name="connsiteY13-7432" fmla="*/ 366919 h 1292745"/>
              <a:gd name="connsiteX14-7433" fmla="*/ 511144 w 670355"/>
              <a:gd name="connsiteY14-7434" fmla="*/ 370673 h 1292745"/>
              <a:gd name="connsiteX15-7435" fmla="*/ 511144 w 670355"/>
              <a:gd name="connsiteY15-7436" fmla="*/ 363166 h 1292745"/>
              <a:gd name="connsiteX16-7437" fmla="*/ 525564 w 670355"/>
              <a:gd name="connsiteY16-7438" fmla="*/ 369896 h 1292745"/>
              <a:gd name="connsiteX17-7439" fmla="*/ 541132 w 670355"/>
              <a:gd name="connsiteY17-7440" fmla="*/ 371312 h 1292745"/>
              <a:gd name="connsiteX18-7441" fmla="*/ 548605 w 670355"/>
              <a:gd name="connsiteY18-7442" fmla="*/ 381933 h 1292745"/>
              <a:gd name="connsiteX19-7443" fmla="*/ 563590 w 670355"/>
              <a:gd name="connsiteY19-7444" fmla="*/ 404454 h 1292745"/>
              <a:gd name="connsiteX20-7445" fmla="*/ 563590 w 670355"/>
              <a:gd name="connsiteY20-7446" fmla="*/ 423222 h 1292745"/>
              <a:gd name="connsiteX21-7447" fmla="*/ 567336 w 670355"/>
              <a:gd name="connsiteY21-7448" fmla="*/ 438236 h 1292745"/>
              <a:gd name="connsiteX22-7449" fmla="*/ 563590 w 670355"/>
              <a:gd name="connsiteY22-7450" fmla="*/ 460757 h 1292745"/>
              <a:gd name="connsiteX23-7451" fmla="*/ 529874 w 670355"/>
              <a:gd name="connsiteY23-7452" fmla="*/ 475771 h 1292745"/>
              <a:gd name="connsiteX24-7453" fmla="*/ 552351 w 670355"/>
              <a:gd name="connsiteY24-7454" fmla="*/ 498292 h 1292745"/>
              <a:gd name="connsiteX25-7455" fmla="*/ 593559 w 670355"/>
              <a:gd name="connsiteY25-7456" fmla="*/ 498292 h 1292745"/>
              <a:gd name="connsiteX26-7457" fmla="*/ 597305 w 670355"/>
              <a:gd name="connsiteY26-7458" fmla="*/ 513306 h 1292745"/>
              <a:gd name="connsiteX27-7459" fmla="*/ 578575 w 670355"/>
              <a:gd name="connsiteY27-7460" fmla="*/ 558348 h 1292745"/>
              <a:gd name="connsiteX28-7461" fmla="*/ 491058 w 670355"/>
              <a:gd name="connsiteY28-7462" fmla="*/ 592211 h 1292745"/>
              <a:gd name="connsiteX29-7463" fmla="*/ 485898 w 670355"/>
              <a:gd name="connsiteY29-7464" fmla="*/ 678249 h 1292745"/>
              <a:gd name="connsiteX30-7465" fmla="*/ 616036 w 670355"/>
              <a:gd name="connsiteY30-7466" fmla="*/ 787311 h 1292745"/>
              <a:gd name="connsiteX31-7467" fmla="*/ 638513 w 670355"/>
              <a:gd name="connsiteY31-7468" fmla="*/ 817339 h 1292745"/>
              <a:gd name="connsiteX32-7469" fmla="*/ 664736 w 670355"/>
              <a:gd name="connsiteY32-7470" fmla="*/ 869888 h 1292745"/>
              <a:gd name="connsiteX33-7471" fmla="*/ 660990 w 670355"/>
              <a:gd name="connsiteY33-7472" fmla="*/ 971232 h 1292745"/>
              <a:gd name="connsiteX34-7473" fmla="*/ 612290 w 670355"/>
              <a:gd name="connsiteY34-7474" fmla="*/ 1215210 h 1292745"/>
              <a:gd name="connsiteX35-7475" fmla="*/ 660990 w 670355"/>
              <a:gd name="connsiteY35-7476" fmla="*/ 1256498 h 1292745"/>
              <a:gd name="connsiteX36-7477" fmla="*/ 522382 w 670355"/>
              <a:gd name="connsiteY36-7478" fmla="*/ 1264005 h 1292745"/>
              <a:gd name="connsiteX37-7479" fmla="*/ 503651 w 670355"/>
              <a:gd name="connsiteY37-7480" fmla="*/ 1241484 h 1292745"/>
              <a:gd name="connsiteX38-7481" fmla="*/ 499905 w 670355"/>
              <a:gd name="connsiteY38-7482" fmla="*/ 1192689 h 1292745"/>
              <a:gd name="connsiteX39-7483" fmla="*/ 507397 w 670355"/>
              <a:gd name="connsiteY39-7484" fmla="*/ 1143893 h 1292745"/>
              <a:gd name="connsiteX40-7485" fmla="*/ 526128 w 670355"/>
              <a:gd name="connsiteY40-7486" fmla="*/ 1076330 h 1292745"/>
              <a:gd name="connsiteX41-7487" fmla="*/ 541113 w 670355"/>
              <a:gd name="connsiteY41-7488" fmla="*/ 1012521 h 1292745"/>
              <a:gd name="connsiteX42-7489" fmla="*/ 522382 w 670355"/>
              <a:gd name="connsiteY42-7490" fmla="*/ 937451 h 1292745"/>
              <a:gd name="connsiteX43-7491" fmla="*/ 541113 w 670355"/>
              <a:gd name="connsiteY43-7492" fmla="*/ 918684 h 1292745"/>
              <a:gd name="connsiteX44-7493" fmla="*/ 529874 w 670355"/>
              <a:gd name="connsiteY44-7494" fmla="*/ 918684 h 1292745"/>
              <a:gd name="connsiteX45-7495" fmla="*/ 492413 w 670355"/>
              <a:gd name="connsiteY45-7496" fmla="*/ 899916 h 1292745"/>
              <a:gd name="connsiteX46-7497" fmla="*/ 458697 w 670355"/>
              <a:gd name="connsiteY46-7498" fmla="*/ 873642 h 1292745"/>
              <a:gd name="connsiteX47-7499" fmla="*/ 409997 w 670355"/>
              <a:gd name="connsiteY47-7500" fmla="*/ 843614 h 1292745"/>
              <a:gd name="connsiteX48-7501" fmla="*/ 395012 w 670355"/>
              <a:gd name="connsiteY48-7502" fmla="*/ 888656 h 1292745"/>
              <a:gd name="connsiteX49-7503" fmla="*/ 380028 w 670355"/>
              <a:gd name="connsiteY49-7504" fmla="*/ 933698 h 1292745"/>
              <a:gd name="connsiteX50-7505" fmla="*/ 350058 w 670355"/>
              <a:gd name="connsiteY50-7506" fmla="*/ 1016274 h 1292745"/>
              <a:gd name="connsiteX51-7507" fmla="*/ 316343 w 670355"/>
              <a:gd name="connsiteY51-7508" fmla="*/ 1095098 h 1292745"/>
              <a:gd name="connsiteX52-7509" fmla="*/ 297612 w 670355"/>
              <a:gd name="connsiteY52-7510" fmla="*/ 1128879 h 1292745"/>
              <a:gd name="connsiteX53-7511" fmla="*/ 275135 w 670355"/>
              <a:gd name="connsiteY53-7512" fmla="*/ 1158907 h 1292745"/>
              <a:gd name="connsiteX54-7513" fmla="*/ 245166 w 670355"/>
              <a:gd name="connsiteY54-7514" fmla="*/ 1181428 h 1292745"/>
              <a:gd name="connsiteX55-7515" fmla="*/ 211450 w 670355"/>
              <a:gd name="connsiteY55-7516" fmla="*/ 1203949 h 1292745"/>
              <a:gd name="connsiteX56-7517" fmla="*/ 170243 w 670355"/>
              <a:gd name="connsiteY56-7518" fmla="*/ 1226470 h 1292745"/>
              <a:gd name="connsiteX57-7519" fmla="*/ 117796 w 670355"/>
              <a:gd name="connsiteY57-7520" fmla="*/ 1245238 h 1292745"/>
              <a:gd name="connsiteX58-7521" fmla="*/ 125289 w 670355"/>
              <a:gd name="connsiteY58-7522" fmla="*/ 1271512 h 1292745"/>
              <a:gd name="connsiteX59-7523" fmla="*/ 99065 w 670355"/>
              <a:gd name="connsiteY59-7524" fmla="*/ 1290280 h 1292745"/>
              <a:gd name="connsiteX60-7525" fmla="*/ 61604 w 670355"/>
              <a:gd name="connsiteY60-7526" fmla="*/ 1286526 h 1292745"/>
              <a:gd name="connsiteX61-7527" fmla="*/ 39127 w 670355"/>
              <a:gd name="connsiteY61-7528" fmla="*/ 1267759 h 1292745"/>
              <a:gd name="connsiteX62-7529" fmla="*/ 27888 w 670355"/>
              <a:gd name="connsiteY62-7530" fmla="*/ 1237731 h 1292745"/>
              <a:gd name="connsiteX63-7531" fmla="*/ 1665 w 670355"/>
              <a:gd name="connsiteY63-7532" fmla="*/ 1222717 h 1292745"/>
              <a:gd name="connsiteX64-7533" fmla="*/ 1665 w 670355"/>
              <a:gd name="connsiteY64-7534" fmla="*/ 1147647 h 1292745"/>
              <a:gd name="connsiteX65-7535" fmla="*/ 27888 w 670355"/>
              <a:gd name="connsiteY65-7536" fmla="*/ 1098851 h 1292745"/>
              <a:gd name="connsiteX66-7537" fmla="*/ 46619 w 670355"/>
              <a:gd name="connsiteY66-7538" fmla="*/ 1091344 h 1292745"/>
              <a:gd name="connsiteX67-7539" fmla="*/ 140273 w 670355"/>
              <a:gd name="connsiteY67-7540" fmla="*/ 1050056 h 1292745"/>
              <a:gd name="connsiteX68-7541" fmla="*/ 215197 w 670355"/>
              <a:gd name="connsiteY68-7542" fmla="*/ 1005014 h 1292745"/>
              <a:gd name="connsiteX69-7543" fmla="*/ 218943 w 670355"/>
              <a:gd name="connsiteY69-7544" fmla="*/ 918684 h 1292745"/>
              <a:gd name="connsiteX70-7545" fmla="*/ 230181 w 670355"/>
              <a:gd name="connsiteY70-7546" fmla="*/ 824846 h 1292745"/>
              <a:gd name="connsiteX71-7547" fmla="*/ 228149 w 670355"/>
              <a:gd name="connsiteY71-7548" fmla="*/ 745296 h 1292745"/>
              <a:gd name="connsiteX72-7549" fmla="*/ 227231 w 670355"/>
              <a:gd name="connsiteY72-7550" fmla="*/ 661400 h 1292745"/>
              <a:gd name="connsiteX73-7551" fmla="*/ 185227 w 670355"/>
              <a:gd name="connsiteY73-7552" fmla="*/ 663446 h 1292745"/>
              <a:gd name="connsiteX74-7553" fmla="*/ 162750 w 670355"/>
              <a:gd name="connsiteY74-7554" fmla="*/ 607143 h 1292745"/>
              <a:gd name="connsiteX75-7555" fmla="*/ 144019 w 670355"/>
              <a:gd name="connsiteY75-7556" fmla="*/ 505799 h 1292745"/>
              <a:gd name="connsiteX76-7557" fmla="*/ 125289 w 670355"/>
              <a:gd name="connsiteY76-7558" fmla="*/ 400701 h 1292745"/>
              <a:gd name="connsiteX77-7559" fmla="*/ 147766 w 670355"/>
              <a:gd name="connsiteY77-7560" fmla="*/ 318124 h 1292745"/>
              <a:gd name="connsiteX78-7561" fmla="*/ 208745 w 670355"/>
              <a:gd name="connsiteY78-7562" fmla="*/ 275856 h 1292745"/>
              <a:gd name="connsiteX79-7563" fmla="*/ 272979 w 670355"/>
              <a:gd name="connsiteY79-7564" fmla="*/ 238712 h 1292745"/>
              <a:gd name="connsiteX80-7565" fmla="*/ 272705 w 670355"/>
              <a:gd name="connsiteY80-7566" fmla="*/ 195740 h 1292745"/>
              <a:gd name="connsiteX81-7567" fmla="*/ 249903 w 670355"/>
              <a:gd name="connsiteY81-7568" fmla="*/ 171226 h 1292745"/>
              <a:gd name="connsiteX82-7569" fmla="*/ 264942 w 670355"/>
              <a:gd name="connsiteY82-7570" fmla="*/ 57034 h 1292745"/>
              <a:gd name="connsiteX83-7571" fmla="*/ 318406 w 670355"/>
              <a:gd name="connsiteY83-7572" fmla="*/ 2830 h 1292745"/>
              <a:gd name="connsiteX84-7573" fmla="*/ 371599 w 670355"/>
              <a:gd name="connsiteY84-7574" fmla="*/ 1423 h 1292745"/>
              <a:gd name="connsiteX0-7575" fmla="*/ 371599 w 670355"/>
              <a:gd name="connsiteY0-7576" fmla="*/ 1423 h 1292745"/>
              <a:gd name="connsiteX1-7577" fmla="*/ 402505 w 670355"/>
              <a:gd name="connsiteY1-7578" fmla="*/ 14091 h 1292745"/>
              <a:gd name="connsiteX2-7579" fmla="*/ 437934 w 670355"/>
              <a:gd name="connsiteY2-7580" fmla="*/ 62886 h 1292745"/>
              <a:gd name="connsiteX3-7581" fmla="*/ 439966 w 670355"/>
              <a:gd name="connsiteY3-7582" fmla="*/ 126696 h 1292745"/>
              <a:gd name="connsiteX4-7583" fmla="*/ 437236 w 670355"/>
              <a:gd name="connsiteY4-7584" fmla="*/ 156724 h 1292745"/>
              <a:gd name="connsiteX5-7585" fmla="*/ 400964 w 670355"/>
              <a:gd name="connsiteY5-7586" fmla="*/ 211272 h 1292745"/>
              <a:gd name="connsiteX6-7587" fmla="*/ 402505 w 670355"/>
              <a:gd name="connsiteY6-7588" fmla="*/ 277562 h 1292745"/>
              <a:gd name="connsiteX7-7589" fmla="*/ 456310 w 670355"/>
              <a:gd name="connsiteY7-7590" fmla="*/ 323737 h 1292745"/>
              <a:gd name="connsiteX8-7591" fmla="*/ 468222 w 670355"/>
              <a:gd name="connsiteY8-7592" fmla="*/ 414060 h 1292745"/>
              <a:gd name="connsiteX9-7593" fmla="*/ 466190 w 670355"/>
              <a:gd name="connsiteY9-7594" fmla="*/ 430729 h 1292745"/>
              <a:gd name="connsiteX10-7595" fmla="*/ 481174 w 670355"/>
              <a:gd name="connsiteY10-7596" fmla="*/ 415715 h 1292745"/>
              <a:gd name="connsiteX11-7597" fmla="*/ 496159 w 670355"/>
              <a:gd name="connsiteY11-7598" fmla="*/ 370673 h 1292745"/>
              <a:gd name="connsiteX12-7599" fmla="*/ 507397 w 670355"/>
              <a:gd name="connsiteY12-7600" fmla="*/ 374426 h 1292745"/>
              <a:gd name="connsiteX13-7601" fmla="*/ 507397 w 670355"/>
              <a:gd name="connsiteY13-7602" fmla="*/ 366919 h 1292745"/>
              <a:gd name="connsiteX14-7603" fmla="*/ 511144 w 670355"/>
              <a:gd name="connsiteY14-7604" fmla="*/ 370673 h 1292745"/>
              <a:gd name="connsiteX15-7605" fmla="*/ 511144 w 670355"/>
              <a:gd name="connsiteY15-7606" fmla="*/ 363166 h 1292745"/>
              <a:gd name="connsiteX16-7607" fmla="*/ 525564 w 670355"/>
              <a:gd name="connsiteY16-7608" fmla="*/ 369896 h 1292745"/>
              <a:gd name="connsiteX17-7609" fmla="*/ 541132 w 670355"/>
              <a:gd name="connsiteY17-7610" fmla="*/ 371312 h 1292745"/>
              <a:gd name="connsiteX18-7611" fmla="*/ 548605 w 670355"/>
              <a:gd name="connsiteY18-7612" fmla="*/ 381933 h 1292745"/>
              <a:gd name="connsiteX19-7613" fmla="*/ 563590 w 670355"/>
              <a:gd name="connsiteY19-7614" fmla="*/ 404454 h 1292745"/>
              <a:gd name="connsiteX20-7615" fmla="*/ 563590 w 670355"/>
              <a:gd name="connsiteY20-7616" fmla="*/ 423222 h 1292745"/>
              <a:gd name="connsiteX21-7617" fmla="*/ 567336 w 670355"/>
              <a:gd name="connsiteY21-7618" fmla="*/ 438236 h 1292745"/>
              <a:gd name="connsiteX22-7619" fmla="*/ 563590 w 670355"/>
              <a:gd name="connsiteY22-7620" fmla="*/ 460757 h 1292745"/>
              <a:gd name="connsiteX23-7621" fmla="*/ 529874 w 670355"/>
              <a:gd name="connsiteY23-7622" fmla="*/ 475771 h 1292745"/>
              <a:gd name="connsiteX24-7623" fmla="*/ 552351 w 670355"/>
              <a:gd name="connsiteY24-7624" fmla="*/ 498292 h 1292745"/>
              <a:gd name="connsiteX25-7625" fmla="*/ 593559 w 670355"/>
              <a:gd name="connsiteY25-7626" fmla="*/ 498292 h 1292745"/>
              <a:gd name="connsiteX26-7627" fmla="*/ 597305 w 670355"/>
              <a:gd name="connsiteY26-7628" fmla="*/ 513306 h 1292745"/>
              <a:gd name="connsiteX27-7629" fmla="*/ 578575 w 670355"/>
              <a:gd name="connsiteY27-7630" fmla="*/ 558348 h 1292745"/>
              <a:gd name="connsiteX28-7631" fmla="*/ 491058 w 670355"/>
              <a:gd name="connsiteY28-7632" fmla="*/ 592211 h 1292745"/>
              <a:gd name="connsiteX29-7633" fmla="*/ 485898 w 670355"/>
              <a:gd name="connsiteY29-7634" fmla="*/ 678249 h 1292745"/>
              <a:gd name="connsiteX30-7635" fmla="*/ 616036 w 670355"/>
              <a:gd name="connsiteY30-7636" fmla="*/ 787311 h 1292745"/>
              <a:gd name="connsiteX31-7637" fmla="*/ 638513 w 670355"/>
              <a:gd name="connsiteY31-7638" fmla="*/ 817339 h 1292745"/>
              <a:gd name="connsiteX32-7639" fmla="*/ 664736 w 670355"/>
              <a:gd name="connsiteY32-7640" fmla="*/ 869888 h 1292745"/>
              <a:gd name="connsiteX33-7641" fmla="*/ 660990 w 670355"/>
              <a:gd name="connsiteY33-7642" fmla="*/ 971232 h 1292745"/>
              <a:gd name="connsiteX34-7643" fmla="*/ 612290 w 670355"/>
              <a:gd name="connsiteY34-7644" fmla="*/ 1215210 h 1292745"/>
              <a:gd name="connsiteX35-7645" fmla="*/ 660990 w 670355"/>
              <a:gd name="connsiteY35-7646" fmla="*/ 1256498 h 1292745"/>
              <a:gd name="connsiteX36-7647" fmla="*/ 522382 w 670355"/>
              <a:gd name="connsiteY36-7648" fmla="*/ 1264005 h 1292745"/>
              <a:gd name="connsiteX37-7649" fmla="*/ 503651 w 670355"/>
              <a:gd name="connsiteY37-7650" fmla="*/ 1241484 h 1292745"/>
              <a:gd name="connsiteX38-7651" fmla="*/ 499905 w 670355"/>
              <a:gd name="connsiteY38-7652" fmla="*/ 1192689 h 1292745"/>
              <a:gd name="connsiteX39-7653" fmla="*/ 507397 w 670355"/>
              <a:gd name="connsiteY39-7654" fmla="*/ 1143893 h 1292745"/>
              <a:gd name="connsiteX40-7655" fmla="*/ 526128 w 670355"/>
              <a:gd name="connsiteY40-7656" fmla="*/ 1076330 h 1292745"/>
              <a:gd name="connsiteX41-7657" fmla="*/ 541113 w 670355"/>
              <a:gd name="connsiteY41-7658" fmla="*/ 1012521 h 1292745"/>
              <a:gd name="connsiteX42-7659" fmla="*/ 522382 w 670355"/>
              <a:gd name="connsiteY42-7660" fmla="*/ 937451 h 1292745"/>
              <a:gd name="connsiteX43-7661" fmla="*/ 541113 w 670355"/>
              <a:gd name="connsiteY43-7662" fmla="*/ 918684 h 1292745"/>
              <a:gd name="connsiteX44-7663" fmla="*/ 529874 w 670355"/>
              <a:gd name="connsiteY44-7664" fmla="*/ 918684 h 1292745"/>
              <a:gd name="connsiteX45-7665" fmla="*/ 492413 w 670355"/>
              <a:gd name="connsiteY45-7666" fmla="*/ 899916 h 1292745"/>
              <a:gd name="connsiteX46-7667" fmla="*/ 458697 w 670355"/>
              <a:gd name="connsiteY46-7668" fmla="*/ 873642 h 1292745"/>
              <a:gd name="connsiteX47-7669" fmla="*/ 409997 w 670355"/>
              <a:gd name="connsiteY47-7670" fmla="*/ 843614 h 1292745"/>
              <a:gd name="connsiteX48-7671" fmla="*/ 395012 w 670355"/>
              <a:gd name="connsiteY48-7672" fmla="*/ 888656 h 1292745"/>
              <a:gd name="connsiteX49-7673" fmla="*/ 380028 w 670355"/>
              <a:gd name="connsiteY49-7674" fmla="*/ 933698 h 1292745"/>
              <a:gd name="connsiteX50-7675" fmla="*/ 350058 w 670355"/>
              <a:gd name="connsiteY50-7676" fmla="*/ 1016274 h 1292745"/>
              <a:gd name="connsiteX51-7677" fmla="*/ 316343 w 670355"/>
              <a:gd name="connsiteY51-7678" fmla="*/ 1095098 h 1292745"/>
              <a:gd name="connsiteX52-7679" fmla="*/ 297612 w 670355"/>
              <a:gd name="connsiteY52-7680" fmla="*/ 1128879 h 1292745"/>
              <a:gd name="connsiteX53-7681" fmla="*/ 275135 w 670355"/>
              <a:gd name="connsiteY53-7682" fmla="*/ 1158907 h 1292745"/>
              <a:gd name="connsiteX54-7683" fmla="*/ 245166 w 670355"/>
              <a:gd name="connsiteY54-7684" fmla="*/ 1181428 h 1292745"/>
              <a:gd name="connsiteX55-7685" fmla="*/ 211450 w 670355"/>
              <a:gd name="connsiteY55-7686" fmla="*/ 1203949 h 1292745"/>
              <a:gd name="connsiteX56-7687" fmla="*/ 170243 w 670355"/>
              <a:gd name="connsiteY56-7688" fmla="*/ 1226470 h 1292745"/>
              <a:gd name="connsiteX57-7689" fmla="*/ 117796 w 670355"/>
              <a:gd name="connsiteY57-7690" fmla="*/ 1245238 h 1292745"/>
              <a:gd name="connsiteX58-7691" fmla="*/ 125289 w 670355"/>
              <a:gd name="connsiteY58-7692" fmla="*/ 1271512 h 1292745"/>
              <a:gd name="connsiteX59-7693" fmla="*/ 99065 w 670355"/>
              <a:gd name="connsiteY59-7694" fmla="*/ 1290280 h 1292745"/>
              <a:gd name="connsiteX60-7695" fmla="*/ 61604 w 670355"/>
              <a:gd name="connsiteY60-7696" fmla="*/ 1286526 h 1292745"/>
              <a:gd name="connsiteX61-7697" fmla="*/ 39127 w 670355"/>
              <a:gd name="connsiteY61-7698" fmla="*/ 1267759 h 1292745"/>
              <a:gd name="connsiteX62-7699" fmla="*/ 27888 w 670355"/>
              <a:gd name="connsiteY62-7700" fmla="*/ 1237731 h 1292745"/>
              <a:gd name="connsiteX63-7701" fmla="*/ 1665 w 670355"/>
              <a:gd name="connsiteY63-7702" fmla="*/ 1222717 h 1292745"/>
              <a:gd name="connsiteX64-7703" fmla="*/ 1665 w 670355"/>
              <a:gd name="connsiteY64-7704" fmla="*/ 1147647 h 1292745"/>
              <a:gd name="connsiteX65-7705" fmla="*/ 27888 w 670355"/>
              <a:gd name="connsiteY65-7706" fmla="*/ 1098851 h 1292745"/>
              <a:gd name="connsiteX66-7707" fmla="*/ 46619 w 670355"/>
              <a:gd name="connsiteY66-7708" fmla="*/ 1091344 h 1292745"/>
              <a:gd name="connsiteX67-7709" fmla="*/ 140273 w 670355"/>
              <a:gd name="connsiteY67-7710" fmla="*/ 1050056 h 1292745"/>
              <a:gd name="connsiteX68-7711" fmla="*/ 215197 w 670355"/>
              <a:gd name="connsiteY68-7712" fmla="*/ 1005014 h 1292745"/>
              <a:gd name="connsiteX69-7713" fmla="*/ 218943 w 670355"/>
              <a:gd name="connsiteY69-7714" fmla="*/ 918684 h 1292745"/>
              <a:gd name="connsiteX70-7715" fmla="*/ 230181 w 670355"/>
              <a:gd name="connsiteY70-7716" fmla="*/ 824846 h 1292745"/>
              <a:gd name="connsiteX71-7717" fmla="*/ 228149 w 670355"/>
              <a:gd name="connsiteY71-7718" fmla="*/ 745296 h 1292745"/>
              <a:gd name="connsiteX72-7719" fmla="*/ 227231 w 670355"/>
              <a:gd name="connsiteY72-7720" fmla="*/ 661400 h 1292745"/>
              <a:gd name="connsiteX73-7721" fmla="*/ 185227 w 670355"/>
              <a:gd name="connsiteY73-7722" fmla="*/ 663446 h 1292745"/>
              <a:gd name="connsiteX74-7723" fmla="*/ 162750 w 670355"/>
              <a:gd name="connsiteY74-7724" fmla="*/ 607143 h 1292745"/>
              <a:gd name="connsiteX75-7725" fmla="*/ 144019 w 670355"/>
              <a:gd name="connsiteY75-7726" fmla="*/ 505799 h 1292745"/>
              <a:gd name="connsiteX76-7727" fmla="*/ 125289 w 670355"/>
              <a:gd name="connsiteY76-7728" fmla="*/ 400701 h 1292745"/>
              <a:gd name="connsiteX77-7729" fmla="*/ 147766 w 670355"/>
              <a:gd name="connsiteY77-7730" fmla="*/ 318124 h 1292745"/>
              <a:gd name="connsiteX78-7731" fmla="*/ 208745 w 670355"/>
              <a:gd name="connsiteY78-7732" fmla="*/ 275856 h 1292745"/>
              <a:gd name="connsiteX79-7733" fmla="*/ 272979 w 670355"/>
              <a:gd name="connsiteY79-7734" fmla="*/ 238712 h 1292745"/>
              <a:gd name="connsiteX80-7735" fmla="*/ 272705 w 670355"/>
              <a:gd name="connsiteY80-7736" fmla="*/ 195740 h 1292745"/>
              <a:gd name="connsiteX81-7737" fmla="*/ 249903 w 670355"/>
              <a:gd name="connsiteY81-7738" fmla="*/ 171226 h 1292745"/>
              <a:gd name="connsiteX82-7739" fmla="*/ 264942 w 670355"/>
              <a:gd name="connsiteY82-7740" fmla="*/ 57034 h 1292745"/>
              <a:gd name="connsiteX83-7741" fmla="*/ 318406 w 670355"/>
              <a:gd name="connsiteY83-7742" fmla="*/ 2830 h 1292745"/>
              <a:gd name="connsiteX84-7743" fmla="*/ 371599 w 670355"/>
              <a:gd name="connsiteY84-7744" fmla="*/ 1423 h 1292745"/>
              <a:gd name="connsiteX0-7745" fmla="*/ 371599 w 670355"/>
              <a:gd name="connsiteY0-7746" fmla="*/ 1423 h 1292745"/>
              <a:gd name="connsiteX1-7747" fmla="*/ 402505 w 670355"/>
              <a:gd name="connsiteY1-7748" fmla="*/ 14091 h 1292745"/>
              <a:gd name="connsiteX2-7749" fmla="*/ 437934 w 670355"/>
              <a:gd name="connsiteY2-7750" fmla="*/ 62886 h 1292745"/>
              <a:gd name="connsiteX3-7751" fmla="*/ 439966 w 670355"/>
              <a:gd name="connsiteY3-7752" fmla="*/ 126696 h 1292745"/>
              <a:gd name="connsiteX4-7753" fmla="*/ 437236 w 670355"/>
              <a:gd name="connsiteY4-7754" fmla="*/ 156724 h 1292745"/>
              <a:gd name="connsiteX5-7755" fmla="*/ 400964 w 670355"/>
              <a:gd name="connsiteY5-7756" fmla="*/ 219535 h 1292745"/>
              <a:gd name="connsiteX6-7757" fmla="*/ 402505 w 670355"/>
              <a:gd name="connsiteY6-7758" fmla="*/ 277562 h 1292745"/>
              <a:gd name="connsiteX7-7759" fmla="*/ 456310 w 670355"/>
              <a:gd name="connsiteY7-7760" fmla="*/ 323737 h 1292745"/>
              <a:gd name="connsiteX8-7761" fmla="*/ 468222 w 670355"/>
              <a:gd name="connsiteY8-7762" fmla="*/ 414060 h 1292745"/>
              <a:gd name="connsiteX9-7763" fmla="*/ 466190 w 670355"/>
              <a:gd name="connsiteY9-7764" fmla="*/ 430729 h 1292745"/>
              <a:gd name="connsiteX10-7765" fmla="*/ 481174 w 670355"/>
              <a:gd name="connsiteY10-7766" fmla="*/ 415715 h 1292745"/>
              <a:gd name="connsiteX11-7767" fmla="*/ 496159 w 670355"/>
              <a:gd name="connsiteY11-7768" fmla="*/ 370673 h 1292745"/>
              <a:gd name="connsiteX12-7769" fmla="*/ 507397 w 670355"/>
              <a:gd name="connsiteY12-7770" fmla="*/ 374426 h 1292745"/>
              <a:gd name="connsiteX13-7771" fmla="*/ 507397 w 670355"/>
              <a:gd name="connsiteY13-7772" fmla="*/ 366919 h 1292745"/>
              <a:gd name="connsiteX14-7773" fmla="*/ 511144 w 670355"/>
              <a:gd name="connsiteY14-7774" fmla="*/ 370673 h 1292745"/>
              <a:gd name="connsiteX15-7775" fmla="*/ 511144 w 670355"/>
              <a:gd name="connsiteY15-7776" fmla="*/ 363166 h 1292745"/>
              <a:gd name="connsiteX16-7777" fmla="*/ 525564 w 670355"/>
              <a:gd name="connsiteY16-7778" fmla="*/ 369896 h 1292745"/>
              <a:gd name="connsiteX17-7779" fmla="*/ 541132 w 670355"/>
              <a:gd name="connsiteY17-7780" fmla="*/ 371312 h 1292745"/>
              <a:gd name="connsiteX18-7781" fmla="*/ 548605 w 670355"/>
              <a:gd name="connsiteY18-7782" fmla="*/ 381933 h 1292745"/>
              <a:gd name="connsiteX19-7783" fmla="*/ 563590 w 670355"/>
              <a:gd name="connsiteY19-7784" fmla="*/ 404454 h 1292745"/>
              <a:gd name="connsiteX20-7785" fmla="*/ 563590 w 670355"/>
              <a:gd name="connsiteY20-7786" fmla="*/ 423222 h 1292745"/>
              <a:gd name="connsiteX21-7787" fmla="*/ 567336 w 670355"/>
              <a:gd name="connsiteY21-7788" fmla="*/ 438236 h 1292745"/>
              <a:gd name="connsiteX22-7789" fmla="*/ 563590 w 670355"/>
              <a:gd name="connsiteY22-7790" fmla="*/ 460757 h 1292745"/>
              <a:gd name="connsiteX23-7791" fmla="*/ 529874 w 670355"/>
              <a:gd name="connsiteY23-7792" fmla="*/ 475771 h 1292745"/>
              <a:gd name="connsiteX24-7793" fmla="*/ 552351 w 670355"/>
              <a:gd name="connsiteY24-7794" fmla="*/ 498292 h 1292745"/>
              <a:gd name="connsiteX25-7795" fmla="*/ 593559 w 670355"/>
              <a:gd name="connsiteY25-7796" fmla="*/ 498292 h 1292745"/>
              <a:gd name="connsiteX26-7797" fmla="*/ 597305 w 670355"/>
              <a:gd name="connsiteY26-7798" fmla="*/ 513306 h 1292745"/>
              <a:gd name="connsiteX27-7799" fmla="*/ 578575 w 670355"/>
              <a:gd name="connsiteY27-7800" fmla="*/ 558348 h 1292745"/>
              <a:gd name="connsiteX28-7801" fmla="*/ 491058 w 670355"/>
              <a:gd name="connsiteY28-7802" fmla="*/ 592211 h 1292745"/>
              <a:gd name="connsiteX29-7803" fmla="*/ 485898 w 670355"/>
              <a:gd name="connsiteY29-7804" fmla="*/ 678249 h 1292745"/>
              <a:gd name="connsiteX30-7805" fmla="*/ 616036 w 670355"/>
              <a:gd name="connsiteY30-7806" fmla="*/ 787311 h 1292745"/>
              <a:gd name="connsiteX31-7807" fmla="*/ 638513 w 670355"/>
              <a:gd name="connsiteY31-7808" fmla="*/ 817339 h 1292745"/>
              <a:gd name="connsiteX32-7809" fmla="*/ 664736 w 670355"/>
              <a:gd name="connsiteY32-7810" fmla="*/ 869888 h 1292745"/>
              <a:gd name="connsiteX33-7811" fmla="*/ 660990 w 670355"/>
              <a:gd name="connsiteY33-7812" fmla="*/ 971232 h 1292745"/>
              <a:gd name="connsiteX34-7813" fmla="*/ 612290 w 670355"/>
              <a:gd name="connsiteY34-7814" fmla="*/ 1215210 h 1292745"/>
              <a:gd name="connsiteX35-7815" fmla="*/ 660990 w 670355"/>
              <a:gd name="connsiteY35-7816" fmla="*/ 1256498 h 1292745"/>
              <a:gd name="connsiteX36-7817" fmla="*/ 522382 w 670355"/>
              <a:gd name="connsiteY36-7818" fmla="*/ 1264005 h 1292745"/>
              <a:gd name="connsiteX37-7819" fmla="*/ 503651 w 670355"/>
              <a:gd name="connsiteY37-7820" fmla="*/ 1241484 h 1292745"/>
              <a:gd name="connsiteX38-7821" fmla="*/ 499905 w 670355"/>
              <a:gd name="connsiteY38-7822" fmla="*/ 1192689 h 1292745"/>
              <a:gd name="connsiteX39-7823" fmla="*/ 507397 w 670355"/>
              <a:gd name="connsiteY39-7824" fmla="*/ 1143893 h 1292745"/>
              <a:gd name="connsiteX40-7825" fmla="*/ 526128 w 670355"/>
              <a:gd name="connsiteY40-7826" fmla="*/ 1076330 h 1292745"/>
              <a:gd name="connsiteX41-7827" fmla="*/ 541113 w 670355"/>
              <a:gd name="connsiteY41-7828" fmla="*/ 1012521 h 1292745"/>
              <a:gd name="connsiteX42-7829" fmla="*/ 522382 w 670355"/>
              <a:gd name="connsiteY42-7830" fmla="*/ 937451 h 1292745"/>
              <a:gd name="connsiteX43-7831" fmla="*/ 541113 w 670355"/>
              <a:gd name="connsiteY43-7832" fmla="*/ 918684 h 1292745"/>
              <a:gd name="connsiteX44-7833" fmla="*/ 529874 w 670355"/>
              <a:gd name="connsiteY44-7834" fmla="*/ 918684 h 1292745"/>
              <a:gd name="connsiteX45-7835" fmla="*/ 492413 w 670355"/>
              <a:gd name="connsiteY45-7836" fmla="*/ 899916 h 1292745"/>
              <a:gd name="connsiteX46-7837" fmla="*/ 458697 w 670355"/>
              <a:gd name="connsiteY46-7838" fmla="*/ 873642 h 1292745"/>
              <a:gd name="connsiteX47-7839" fmla="*/ 409997 w 670355"/>
              <a:gd name="connsiteY47-7840" fmla="*/ 843614 h 1292745"/>
              <a:gd name="connsiteX48-7841" fmla="*/ 395012 w 670355"/>
              <a:gd name="connsiteY48-7842" fmla="*/ 888656 h 1292745"/>
              <a:gd name="connsiteX49-7843" fmla="*/ 380028 w 670355"/>
              <a:gd name="connsiteY49-7844" fmla="*/ 933698 h 1292745"/>
              <a:gd name="connsiteX50-7845" fmla="*/ 350058 w 670355"/>
              <a:gd name="connsiteY50-7846" fmla="*/ 1016274 h 1292745"/>
              <a:gd name="connsiteX51-7847" fmla="*/ 316343 w 670355"/>
              <a:gd name="connsiteY51-7848" fmla="*/ 1095098 h 1292745"/>
              <a:gd name="connsiteX52-7849" fmla="*/ 297612 w 670355"/>
              <a:gd name="connsiteY52-7850" fmla="*/ 1128879 h 1292745"/>
              <a:gd name="connsiteX53-7851" fmla="*/ 275135 w 670355"/>
              <a:gd name="connsiteY53-7852" fmla="*/ 1158907 h 1292745"/>
              <a:gd name="connsiteX54-7853" fmla="*/ 245166 w 670355"/>
              <a:gd name="connsiteY54-7854" fmla="*/ 1181428 h 1292745"/>
              <a:gd name="connsiteX55-7855" fmla="*/ 211450 w 670355"/>
              <a:gd name="connsiteY55-7856" fmla="*/ 1203949 h 1292745"/>
              <a:gd name="connsiteX56-7857" fmla="*/ 170243 w 670355"/>
              <a:gd name="connsiteY56-7858" fmla="*/ 1226470 h 1292745"/>
              <a:gd name="connsiteX57-7859" fmla="*/ 117796 w 670355"/>
              <a:gd name="connsiteY57-7860" fmla="*/ 1245238 h 1292745"/>
              <a:gd name="connsiteX58-7861" fmla="*/ 125289 w 670355"/>
              <a:gd name="connsiteY58-7862" fmla="*/ 1271512 h 1292745"/>
              <a:gd name="connsiteX59-7863" fmla="*/ 99065 w 670355"/>
              <a:gd name="connsiteY59-7864" fmla="*/ 1290280 h 1292745"/>
              <a:gd name="connsiteX60-7865" fmla="*/ 61604 w 670355"/>
              <a:gd name="connsiteY60-7866" fmla="*/ 1286526 h 1292745"/>
              <a:gd name="connsiteX61-7867" fmla="*/ 39127 w 670355"/>
              <a:gd name="connsiteY61-7868" fmla="*/ 1267759 h 1292745"/>
              <a:gd name="connsiteX62-7869" fmla="*/ 27888 w 670355"/>
              <a:gd name="connsiteY62-7870" fmla="*/ 1237731 h 1292745"/>
              <a:gd name="connsiteX63-7871" fmla="*/ 1665 w 670355"/>
              <a:gd name="connsiteY63-7872" fmla="*/ 1222717 h 1292745"/>
              <a:gd name="connsiteX64-7873" fmla="*/ 1665 w 670355"/>
              <a:gd name="connsiteY64-7874" fmla="*/ 1147647 h 1292745"/>
              <a:gd name="connsiteX65-7875" fmla="*/ 27888 w 670355"/>
              <a:gd name="connsiteY65-7876" fmla="*/ 1098851 h 1292745"/>
              <a:gd name="connsiteX66-7877" fmla="*/ 46619 w 670355"/>
              <a:gd name="connsiteY66-7878" fmla="*/ 1091344 h 1292745"/>
              <a:gd name="connsiteX67-7879" fmla="*/ 140273 w 670355"/>
              <a:gd name="connsiteY67-7880" fmla="*/ 1050056 h 1292745"/>
              <a:gd name="connsiteX68-7881" fmla="*/ 215197 w 670355"/>
              <a:gd name="connsiteY68-7882" fmla="*/ 1005014 h 1292745"/>
              <a:gd name="connsiteX69-7883" fmla="*/ 218943 w 670355"/>
              <a:gd name="connsiteY69-7884" fmla="*/ 918684 h 1292745"/>
              <a:gd name="connsiteX70-7885" fmla="*/ 230181 w 670355"/>
              <a:gd name="connsiteY70-7886" fmla="*/ 824846 h 1292745"/>
              <a:gd name="connsiteX71-7887" fmla="*/ 228149 w 670355"/>
              <a:gd name="connsiteY71-7888" fmla="*/ 745296 h 1292745"/>
              <a:gd name="connsiteX72-7889" fmla="*/ 227231 w 670355"/>
              <a:gd name="connsiteY72-7890" fmla="*/ 661400 h 1292745"/>
              <a:gd name="connsiteX73-7891" fmla="*/ 185227 w 670355"/>
              <a:gd name="connsiteY73-7892" fmla="*/ 663446 h 1292745"/>
              <a:gd name="connsiteX74-7893" fmla="*/ 162750 w 670355"/>
              <a:gd name="connsiteY74-7894" fmla="*/ 607143 h 1292745"/>
              <a:gd name="connsiteX75-7895" fmla="*/ 144019 w 670355"/>
              <a:gd name="connsiteY75-7896" fmla="*/ 505799 h 1292745"/>
              <a:gd name="connsiteX76-7897" fmla="*/ 125289 w 670355"/>
              <a:gd name="connsiteY76-7898" fmla="*/ 400701 h 1292745"/>
              <a:gd name="connsiteX77-7899" fmla="*/ 147766 w 670355"/>
              <a:gd name="connsiteY77-7900" fmla="*/ 318124 h 1292745"/>
              <a:gd name="connsiteX78-7901" fmla="*/ 208745 w 670355"/>
              <a:gd name="connsiteY78-7902" fmla="*/ 275856 h 1292745"/>
              <a:gd name="connsiteX79-7903" fmla="*/ 272979 w 670355"/>
              <a:gd name="connsiteY79-7904" fmla="*/ 238712 h 1292745"/>
              <a:gd name="connsiteX80-7905" fmla="*/ 272705 w 670355"/>
              <a:gd name="connsiteY80-7906" fmla="*/ 195740 h 1292745"/>
              <a:gd name="connsiteX81-7907" fmla="*/ 249903 w 670355"/>
              <a:gd name="connsiteY81-7908" fmla="*/ 171226 h 1292745"/>
              <a:gd name="connsiteX82-7909" fmla="*/ 264942 w 670355"/>
              <a:gd name="connsiteY82-7910" fmla="*/ 57034 h 1292745"/>
              <a:gd name="connsiteX83-7911" fmla="*/ 318406 w 670355"/>
              <a:gd name="connsiteY83-7912" fmla="*/ 2830 h 1292745"/>
              <a:gd name="connsiteX84-7913" fmla="*/ 371599 w 670355"/>
              <a:gd name="connsiteY84-7914" fmla="*/ 1423 h 1292745"/>
              <a:gd name="connsiteX0-7915" fmla="*/ 371599 w 670355"/>
              <a:gd name="connsiteY0-7916" fmla="*/ 1423 h 1292745"/>
              <a:gd name="connsiteX1-7917" fmla="*/ 402505 w 670355"/>
              <a:gd name="connsiteY1-7918" fmla="*/ 14091 h 1292745"/>
              <a:gd name="connsiteX2-7919" fmla="*/ 437934 w 670355"/>
              <a:gd name="connsiteY2-7920" fmla="*/ 62886 h 1292745"/>
              <a:gd name="connsiteX3-7921" fmla="*/ 439966 w 670355"/>
              <a:gd name="connsiteY3-7922" fmla="*/ 126696 h 1292745"/>
              <a:gd name="connsiteX4-7923" fmla="*/ 437236 w 670355"/>
              <a:gd name="connsiteY4-7924" fmla="*/ 156724 h 1292745"/>
              <a:gd name="connsiteX5-7925" fmla="*/ 400964 w 670355"/>
              <a:gd name="connsiteY5-7926" fmla="*/ 219535 h 1292745"/>
              <a:gd name="connsiteX6-7927" fmla="*/ 402505 w 670355"/>
              <a:gd name="connsiteY6-7928" fmla="*/ 277562 h 1292745"/>
              <a:gd name="connsiteX7-7929" fmla="*/ 456310 w 670355"/>
              <a:gd name="connsiteY7-7930" fmla="*/ 323737 h 1292745"/>
              <a:gd name="connsiteX8-7931" fmla="*/ 468222 w 670355"/>
              <a:gd name="connsiteY8-7932" fmla="*/ 414060 h 1292745"/>
              <a:gd name="connsiteX9-7933" fmla="*/ 466190 w 670355"/>
              <a:gd name="connsiteY9-7934" fmla="*/ 430729 h 1292745"/>
              <a:gd name="connsiteX10-7935" fmla="*/ 481174 w 670355"/>
              <a:gd name="connsiteY10-7936" fmla="*/ 415715 h 1292745"/>
              <a:gd name="connsiteX11-7937" fmla="*/ 496159 w 670355"/>
              <a:gd name="connsiteY11-7938" fmla="*/ 370673 h 1292745"/>
              <a:gd name="connsiteX12-7939" fmla="*/ 507397 w 670355"/>
              <a:gd name="connsiteY12-7940" fmla="*/ 374426 h 1292745"/>
              <a:gd name="connsiteX13-7941" fmla="*/ 507397 w 670355"/>
              <a:gd name="connsiteY13-7942" fmla="*/ 366919 h 1292745"/>
              <a:gd name="connsiteX14-7943" fmla="*/ 511144 w 670355"/>
              <a:gd name="connsiteY14-7944" fmla="*/ 370673 h 1292745"/>
              <a:gd name="connsiteX15-7945" fmla="*/ 511144 w 670355"/>
              <a:gd name="connsiteY15-7946" fmla="*/ 363166 h 1292745"/>
              <a:gd name="connsiteX16-7947" fmla="*/ 525564 w 670355"/>
              <a:gd name="connsiteY16-7948" fmla="*/ 369896 h 1292745"/>
              <a:gd name="connsiteX17-7949" fmla="*/ 541132 w 670355"/>
              <a:gd name="connsiteY17-7950" fmla="*/ 371312 h 1292745"/>
              <a:gd name="connsiteX18-7951" fmla="*/ 548605 w 670355"/>
              <a:gd name="connsiteY18-7952" fmla="*/ 381933 h 1292745"/>
              <a:gd name="connsiteX19-7953" fmla="*/ 563590 w 670355"/>
              <a:gd name="connsiteY19-7954" fmla="*/ 404454 h 1292745"/>
              <a:gd name="connsiteX20-7955" fmla="*/ 563590 w 670355"/>
              <a:gd name="connsiteY20-7956" fmla="*/ 423222 h 1292745"/>
              <a:gd name="connsiteX21-7957" fmla="*/ 567336 w 670355"/>
              <a:gd name="connsiteY21-7958" fmla="*/ 438236 h 1292745"/>
              <a:gd name="connsiteX22-7959" fmla="*/ 563590 w 670355"/>
              <a:gd name="connsiteY22-7960" fmla="*/ 460757 h 1292745"/>
              <a:gd name="connsiteX23-7961" fmla="*/ 529874 w 670355"/>
              <a:gd name="connsiteY23-7962" fmla="*/ 475771 h 1292745"/>
              <a:gd name="connsiteX24-7963" fmla="*/ 552351 w 670355"/>
              <a:gd name="connsiteY24-7964" fmla="*/ 498292 h 1292745"/>
              <a:gd name="connsiteX25-7965" fmla="*/ 593559 w 670355"/>
              <a:gd name="connsiteY25-7966" fmla="*/ 498292 h 1292745"/>
              <a:gd name="connsiteX26-7967" fmla="*/ 597305 w 670355"/>
              <a:gd name="connsiteY26-7968" fmla="*/ 513306 h 1292745"/>
              <a:gd name="connsiteX27-7969" fmla="*/ 578575 w 670355"/>
              <a:gd name="connsiteY27-7970" fmla="*/ 558348 h 1292745"/>
              <a:gd name="connsiteX28-7971" fmla="*/ 491058 w 670355"/>
              <a:gd name="connsiteY28-7972" fmla="*/ 592211 h 1292745"/>
              <a:gd name="connsiteX29-7973" fmla="*/ 485898 w 670355"/>
              <a:gd name="connsiteY29-7974" fmla="*/ 678249 h 1292745"/>
              <a:gd name="connsiteX30-7975" fmla="*/ 616036 w 670355"/>
              <a:gd name="connsiteY30-7976" fmla="*/ 787311 h 1292745"/>
              <a:gd name="connsiteX31-7977" fmla="*/ 638513 w 670355"/>
              <a:gd name="connsiteY31-7978" fmla="*/ 817339 h 1292745"/>
              <a:gd name="connsiteX32-7979" fmla="*/ 664736 w 670355"/>
              <a:gd name="connsiteY32-7980" fmla="*/ 869888 h 1292745"/>
              <a:gd name="connsiteX33-7981" fmla="*/ 660990 w 670355"/>
              <a:gd name="connsiteY33-7982" fmla="*/ 971232 h 1292745"/>
              <a:gd name="connsiteX34-7983" fmla="*/ 612290 w 670355"/>
              <a:gd name="connsiteY34-7984" fmla="*/ 1215210 h 1292745"/>
              <a:gd name="connsiteX35-7985" fmla="*/ 660990 w 670355"/>
              <a:gd name="connsiteY35-7986" fmla="*/ 1256498 h 1292745"/>
              <a:gd name="connsiteX36-7987" fmla="*/ 522382 w 670355"/>
              <a:gd name="connsiteY36-7988" fmla="*/ 1264005 h 1292745"/>
              <a:gd name="connsiteX37-7989" fmla="*/ 503651 w 670355"/>
              <a:gd name="connsiteY37-7990" fmla="*/ 1241484 h 1292745"/>
              <a:gd name="connsiteX38-7991" fmla="*/ 499905 w 670355"/>
              <a:gd name="connsiteY38-7992" fmla="*/ 1192689 h 1292745"/>
              <a:gd name="connsiteX39-7993" fmla="*/ 507397 w 670355"/>
              <a:gd name="connsiteY39-7994" fmla="*/ 1143893 h 1292745"/>
              <a:gd name="connsiteX40-7995" fmla="*/ 526128 w 670355"/>
              <a:gd name="connsiteY40-7996" fmla="*/ 1076330 h 1292745"/>
              <a:gd name="connsiteX41-7997" fmla="*/ 541113 w 670355"/>
              <a:gd name="connsiteY41-7998" fmla="*/ 1012521 h 1292745"/>
              <a:gd name="connsiteX42-7999" fmla="*/ 522382 w 670355"/>
              <a:gd name="connsiteY42-8000" fmla="*/ 937451 h 1292745"/>
              <a:gd name="connsiteX43-8001" fmla="*/ 541113 w 670355"/>
              <a:gd name="connsiteY43-8002" fmla="*/ 918684 h 1292745"/>
              <a:gd name="connsiteX44-8003" fmla="*/ 529874 w 670355"/>
              <a:gd name="connsiteY44-8004" fmla="*/ 918684 h 1292745"/>
              <a:gd name="connsiteX45-8005" fmla="*/ 492413 w 670355"/>
              <a:gd name="connsiteY45-8006" fmla="*/ 899916 h 1292745"/>
              <a:gd name="connsiteX46-8007" fmla="*/ 458697 w 670355"/>
              <a:gd name="connsiteY46-8008" fmla="*/ 873642 h 1292745"/>
              <a:gd name="connsiteX47-8009" fmla="*/ 409997 w 670355"/>
              <a:gd name="connsiteY47-8010" fmla="*/ 843614 h 1292745"/>
              <a:gd name="connsiteX48-8011" fmla="*/ 395012 w 670355"/>
              <a:gd name="connsiteY48-8012" fmla="*/ 888656 h 1292745"/>
              <a:gd name="connsiteX49-8013" fmla="*/ 380028 w 670355"/>
              <a:gd name="connsiteY49-8014" fmla="*/ 933698 h 1292745"/>
              <a:gd name="connsiteX50-8015" fmla="*/ 350058 w 670355"/>
              <a:gd name="connsiteY50-8016" fmla="*/ 1016274 h 1292745"/>
              <a:gd name="connsiteX51-8017" fmla="*/ 316343 w 670355"/>
              <a:gd name="connsiteY51-8018" fmla="*/ 1095098 h 1292745"/>
              <a:gd name="connsiteX52-8019" fmla="*/ 297612 w 670355"/>
              <a:gd name="connsiteY52-8020" fmla="*/ 1128879 h 1292745"/>
              <a:gd name="connsiteX53-8021" fmla="*/ 275135 w 670355"/>
              <a:gd name="connsiteY53-8022" fmla="*/ 1158907 h 1292745"/>
              <a:gd name="connsiteX54-8023" fmla="*/ 245166 w 670355"/>
              <a:gd name="connsiteY54-8024" fmla="*/ 1181428 h 1292745"/>
              <a:gd name="connsiteX55-8025" fmla="*/ 211450 w 670355"/>
              <a:gd name="connsiteY55-8026" fmla="*/ 1203949 h 1292745"/>
              <a:gd name="connsiteX56-8027" fmla="*/ 170243 w 670355"/>
              <a:gd name="connsiteY56-8028" fmla="*/ 1226470 h 1292745"/>
              <a:gd name="connsiteX57-8029" fmla="*/ 117796 w 670355"/>
              <a:gd name="connsiteY57-8030" fmla="*/ 1245238 h 1292745"/>
              <a:gd name="connsiteX58-8031" fmla="*/ 125289 w 670355"/>
              <a:gd name="connsiteY58-8032" fmla="*/ 1271512 h 1292745"/>
              <a:gd name="connsiteX59-8033" fmla="*/ 99065 w 670355"/>
              <a:gd name="connsiteY59-8034" fmla="*/ 1290280 h 1292745"/>
              <a:gd name="connsiteX60-8035" fmla="*/ 61604 w 670355"/>
              <a:gd name="connsiteY60-8036" fmla="*/ 1286526 h 1292745"/>
              <a:gd name="connsiteX61-8037" fmla="*/ 39127 w 670355"/>
              <a:gd name="connsiteY61-8038" fmla="*/ 1267759 h 1292745"/>
              <a:gd name="connsiteX62-8039" fmla="*/ 27888 w 670355"/>
              <a:gd name="connsiteY62-8040" fmla="*/ 1237731 h 1292745"/>
              <a:gd name="connsiteX63-8041" fmla="*/ 1665 w 670355"/>
              <a:gd name="connsiteY63-8042" fmla="*/ 1222717 h 1292745"/>
              <a:gd name="connsiteX64-8043" fmla="*/ 1665 w 670355"/>
              <a:gd name="connsiteY64-8044" fmla="*/ 1147647 h 1292745"/>
              <a:gd name="connsiteX65-8045" fmla="*/ 27888 w 670355"/>
              <a:gd name="connsiteY65-8046" fmla="*/ 1098851 h 1292745"/>
              <a:gd name="connsiteX66-8047" fmla="*/ 46619 w 670355"/>
              <a:gd name="connsiteY66-8048" fmla="*/ 1091344 h 1292745"/>
              <a:gd name="connsiteX67-8049" fmla="*/ 140273 w 670355"/>
              <a:gd name="connsiteY67-8050" fmla="*/ 1050056 h 1292745"/>
              <a:gd name="connsiteX68-8051" fmla="*/ 215197 w 670355"/>
              <a:gd name="connsiteY68-8052" fmla="*/ 1005014 h 1292745"/>
              <a:gd name="connsiteX69-8053" fmla="*/ 218943 w 670355"/>
              <a:gd name="connsiteY69-8054" fmla="*/ 918684 h 1292745"/>
              <a:gd name="connsiteX70-8055" fmla="*/ 230181 w 670355"/>
              <a:gd name="connsiteY70-8056" fmla="*/ 824846 h 1292745"/>
              <a:gd name="connsiteX71-8057" fmla="*/ 228149 w 670355"/>
              <a:gd name="connsiteY71-8058" fmla="*/ 745296 h 1292745"/>
              <a:gd name="connsiteX72-8059" fmla="*/ 227231 w 670355"/>
              <a:gd name="connsiteY72-8060" fmla="*/ 661400 h 1292745"/>
              <a:gd name="connsiteX73-8061" fmla="*/ 185227 w 670355"/>
              <a:gd name="connsiteY73-8062" fmla="*/ 663446 h 1292745"/>
              <a:gd name="connsiteX74-8063" fmla="*/ 162750 w 670355"/>
              <a:gd name="connsiteY74-8064" fmla="*/ 607143 h 1292745"/>
              <a:gd name="connsiteX75-8065" fmla="*/ 144019 w 670355"/>
              <a:gd name="connsiteY75-8066" fmla="*/ 505799 h 1292745"/>
              <a:gd name="connsiteX76-8067" fmla="*/ 125289 w 670355"/>
              <a:gd name="connsiteY76-8068" fmla="*/ 400701 h 1292745"/>
              <a:gd name="connsiteX77-8069" fmla="*/ 147766 w 670355"/>
              <a:gd name="connsiteY77-8070" fmla="*/ 318124 h 1292745"/>
              <a:gd name="connsiteX78-8071" fmla="*/ 208745 w 670355"/>
              <a:gd name="connsiteY78-8072" fmla="*/ 275856 h 1292745"/>
              <a:gd name="connsiteX79-8073" fmla="*/ 272979 w 670355"/>
              <a:gd name="connsiteY79-8074" fmla="*/ 238712 h 1292745"/>
              <a:gd name="connsiteX80-8075" fmla="*/ 272705 w 670355"/>
              <a:gd name="connsiteY80-8076" fmla="*/ 195740 h 1292745"/>
              <a:gd name="connsiteX81-8077" fmla="*/ 249903 w 670355"/>
              <a:gd name="connsiteY81-8078" fmla="*/ 171226 h 1292745"/>
              <a:gd name="connsiteX82-8079" fmla="*/ 264942 w 670355"/>
              <a:gd name="connsiteY82-8080" fmla="*/ 57034 h 1292745"/>
              <a:gd name="connsiteX83-8081" fmla="*/ 318406 w 670355"/>
              <a:gd name="connsiteY83-8082" fmla="*/ 2830 h 1292745"/>
              <a:gd name="connsiteX84-8083" fmla="*/ 371599 w 670355"/>
              <a:gd name="connsiteY84-8084" fmla="*/ 1423 h 1292745"/>
              <a:gd name="connsiteX0-8085" fmla="*/ 371599 w 670355"/>
              <a:gd name="connsiteY0-8086" fmla="*/ 1423 h 1292745"/>
              <a:gd name="connsiteX1-8087" fmla="*/ 402505 w 670355"/>
              <a:gd name="connsiteY1-8088" fmla="*/ 14091 h 1292745"/>
              <a:gd name="connsiteX2-8089" fmla="*/ 437934 w 670355"/>
              <a:gd name="connsiteY2-8090" fmla="*/ 62886 h 1292745"/>
              <a:gd name="connsiteX3-8091" fmla="*/ 439966 w 670355"/>
              <a:gd name="connsiteY3-8092" fmla="*/ 126696 h 1292745"/>
              <a:gd name="connsiteX4-8093" fmla="*/ 437236 w 670355"/>
              <a:gd name="connsiteY4-8094" fmla="*/ 156724 h 1292745"/>
              <a:gd name="connsiteX5-8095" fmla="*/ 392701 w 670355"/>
              <a:gd name="connsiteY5-8096" fmla="*/ 219535 h 1292745"/>
              <a:gd name="connsiteX6-8097" fmla="*/ 402505 w 670355"/>
              <a:gd name="connsiteY6-8098" fmla="*/ 277562 h 1292745"/>
              <a:gd name="connsiteX7-8099" fmla="*/ 456310 w 670355"/>
              <a:gd name="connsiteY7-8100" fmla="*/ 323737 h 1292745"/>
              <a:gd name="connsiteX8-8101" fmla="*/ 468222 w 670355"/>
              <a:gd name="connsiteY8-8102" fmla="*/ 414060 h 1292745"/>
              <a:gd name="connsiteX9-8103" fmla="*/ 466190 w 670355"/>
              <a:gd name="connsiteY9-8104" fmla="*/ 430729 h 1292745"/>
              <a:gd name="connsiteX10-8105" fmla="*/ 481174 w 670355"/>
              <a:gd name="connsiteY10-8106" fmla="*/ 415715 h 1292745"/>
              <a:gd name="connsiteX11-8107" fmla="*/ 496159 w 670355"/>
              <a:gd name="connsiteY11-8108" fmla="*/ 370673 h 1292745"/>
              <a:gd name="connsiteX12-8109" fmla="*/ 507397 w 670355"/>
              <a:gd name="connsiteY12-8110" fmla="*/ 374426 h 1292745"/>
              <a:gd name="connsiteX13-8111" fmla="*/ 507397 w 670355"/>
              <a:gd name="connsiteY13-8112" fmla="*/ 366919 h 1292745"/>
              <a:gd name="connsiteX14-8113" fmla="*/ 511144 w 670355"/>
              <a:gd name="connsiteY14-8114" fmla="*/ 370673 h 1292745"/>
              <a:gd name="connsiteX15-8115" fmla="*/ 511144 w 670355"/>
              <a:gd name="connsiteY15-8116" fmla="*/ 363166 h 1292745"/>
              <a:gd name="connsiteX16-8117" fmla="*/ 525564 w 670355"/>
              <a:gd name="connsiteY16-8118" fmla="*/ 369896 h 1292745"/>
              <a:gd name="connsiteX17-8119" fmla="*/ 541132 w 670355"/>
              <a:gd name="connsiteY17-8120" fmla="*/ 371312 h 1292745"/>
              <a:gd name="connsiteX18-8121" fmla="*/ 548605 w 670355"/>
              <a:gd name="connsiteY18-8122" fmla="*/ 381933 h 1292745"/>
              <a:gd name="connsiteX19-8123" fmla="*/ 563590 w 670355"/>
              <a:gd name="connsiteY19-8124" fmla="*/ 404454 h 1292745"/>
              <a:gd name="connsiteX20-8125" fmla="*/ 563590 w 670355"/>
              <a:gd name="connsiteY20-8126" fmla="*/ 423222 h 1292745"/>
              <a:gd name="connsiteX21-8127" fmla="*/ 567336 w 670355"/>
              <a:gd name="connsiteY21-8128" fmla="*/ 438236 h 1292745"/>
              <a:gd name="connsiteX22-8129" fmla="*/ 563590 w 670355"/>
              <a:gd name="connsiteY22-8130" fmla="*/ 460757 h 1292745"/>
              <a:gd name="connsiteX23-8131" fmla="*/ 529874 w 670355"/>
              <a:gd name="connsiteY23-8132" fmla="*/ 475771 h 1292745"/>
              <a:gd name="connsiteX24-8133" fmla="*/ 552351 w 670355"/>
              <a:gd name="connsiteY24-8134" fmla="*/ 498292 h 1292745"/>
              <a:gd name="connsiteX25-8135" fmla="*/ 593559 w 670355"/>
              <a:gd name="connsiteY25-8136" fmla="*/ 498292 h 1292745"/>
              <a:gd name="connsiteX26-8137" fmla="*/ 597305 w 670355"/>
              <a:gd name="connsiteY26-8138" fmla="*/ 513306 h 1292745"/>
              <a:gd name="connsiteX27-8139" fmla="*/ 578575 w 670355"/>
              <a:gd name="connsiteY27-8140" fmla="*/ 558348 h 1292745"/>
              <a:gd name="connsiteX28-8141" fmla="*/ 491058 w 670355"/>
              <a:gd name="connsiteY28-8142" fmla="*/ 592211 h 1292745"/>
              <a:gd name="connsiteX29-8143" fmla="*/ 485898 w 670355"/>
              <a:gd name="connsiteY29-8144" fmla="*/ 678249 h 1292745"/>
              <a:gd name="connsiteX30-8145" fmla="*/ 616036 w 670355"/>
              <a:gd name="connsiteY30-8146" fmla="*/ 787311 h 1292745"/>
              <a:gd name="connsiteX31-8147" fmla="*/ 638513 w 670355"/>
              <a:gd name="connsiteY31-8148" fmla="*/ 817339 h 1292745"/>
              <a:gd name="connsiteX32-8149" fmla="*/ 664736 w 670355"/>
              <a:gd name="connsiteY32-8150" fmla="*/ 869888 h 1292745"/>
              <a:gd name="connsiteX33-8151" fmla="*/ 660990 w 670355"/>
              <a:gd name="connsiteY33-8152" fmla="*/ 971232 h 1292745"/>
              <a:gd name="connsiteX34-8153" fmla="*/ 612290 w 670355"/>
              <a:gd name="connsiteY34-8154" fmla="*/ 1215210 h 1292745"/>
              <a:gd name="connsiteX35-8155" fmla="*/ 660990 w 670355"/>
              <a:gd name="connsiteY35-8156" fmla="*/ 1256498 h 1292745"/>
              <a:gd name="connsiteX36-8157" fmla="*/ 522382 w 670355"/>
              <a:gd name="connsiteY36-8158" fmla="*/ 1264005 h 1292745"/>
              <a:gd name="connsiteX37-8159" fmla="*/ 503651 w 670355"/>
              <a:gd name="connsiteY37-8160" fmla="*/ 1241484 h 1292745"/>
              <a:gd name="connsiteX38-8161" fmla="*/ 499905 w 670355"/>
              <a:gd name="connsiteY38-8162" fmla="*/ 1192689 h 1292745"/>
              <a:gd name="connsiteX39-8163" fmla="*/ 507397 w 670355"/>
              <a:gd name="connsiteY39-8164" fmla="*/ 1143893 h 1292745"/>
              <a:gd name="connsiteX40-8165" fmla="*/ 526128 w 670355"/>
              <a:gd name="connsiteY40-8166" fmla="*/ 1076330 h 1292745"/>
              <a:gd name="connsiteX41-8167" fmla="*/ 541113 w 670355"/>
              <a:gd name="connsiteY41-8168" fmla="*/ 1012521 h 1292745"/>
              <a:gd name="connsiteX42-8169" fmla="*/ 522382 w 670355"/>
              <a:gd name="connsiteY42-8170" fmla="*/ 937451 h 1292745"/>
              <a:gd name="connsiteX43-8171" fmla="*/ 541113 w 670355"/>
              <a:gd name="connsiteY43-8172" fmla="*/ 918684 h 1292745"/>
              <a:gd name="connsiteX44-8173" fmla="*/ 529874 w 670355"/>
              <a:gd name="connsiteY44-8174" fmla="*/ 918684 h 1292745"/>
              <a:gd name="connsiteX45-8175" fmla="*/ 492413 w 670355"/>
              <a:gd name="connsiteY45-8176" fmla="*/ 899916 h 1292745"/>
              <a:gd name="connsiteX46-8177" fmla="*/ 458697 w 670355"/>
              <a:gd name="connsiteY46-8178" fmla="*/ 873642 h 1292745"/>
              <a:gd name="connsiteX47-8179" fmla="*/ 409997 w 670355"/>
              <a:gd name="connsiteY47-8180" fmla="*/ 843614 h 1292745"/>
              <a:gd name="connsiteX48-8181" fmla="*/ 395012 w 670355"/>
              <a:gd name="connsiteY48-8182" fmla="*/ 888656 h 1292745"/>
              <a:gd name="connsiteX49-8183" fmla="*/ 380028 w 670355"/>
              <a:gd name="connsiteY49-8184" fmla="*/ 933698 h 1292745"/>
              <a:gd name="connsiteX50-8185" fmla="*/ 350058 w 670355"/>
              <a:gd name="connsiteY50-8186" fmla="*/ 1016274 h 1292745"/>
              <a:gd name="connsiteX51-8187" fmla="*/ 316343 w 670355"/>
              <a:gd name="connsiteY51-8188" fmla="*/ 1095098 h 1292745"/>
              <a:gd name="connsiteX52-8189" fmla="*/ 297612 w 670355"/>
              <a:gd name="connsiteY52-8190" fmla="*/ 1128879 h 1292745"/>
              <a:gd name="connsiteX53-8191" fmla="*/ 275135 w 670355"/>
              <a:gd name="connsiteY53-8192" fmla="*/ 1158907 h 1292745"/>
              <a:gd name="connsiteX54-8193" fmla="*/ 245166 w 670355"/>
              <a:gd name="connsiteY54-8194" fmla="*/ 1181428 h 1292745"/>
              <a:gd name="connsiteX55-8195" fmla="*/ 211450 w 670355"/>
              <a:gd name="connsiteY55-8196" fmla="*/ 1203949 h 1292745"/>
              <a:gd name="connsiteX56-8197" fmla="*/ 170243 w 670355"/>
              <a:gd name="connsiteY56-8198" fmla="*/ 1226470 h 1292745"/>
              <a:gd name="connsiteX57-8199" fmla="*/ 117796 w 670355"/>
              <a:gd name="connsiteY57-8200" fmla="*/ 1245238 h 1292745"/>
              <a:gd name="connsiteX58-8201" fmla="*/ 125289 w 670355"/>
              <a:gd name="connsiteY58-8202" fmla="*/ 1271512 h 1292745"/>
              <a:gd name="connsiteX59-8203" fmla="*/ 99065 w 670355"/>
              <a:gd name="connsiteY59-8204" fmla="*/ 1290280 h 1292745"/>
              <a:gd name="connsiteX60-8205" fmla="*/ 61604 w 670355"/>
              <a:gd name="connsiteY60-8206" fmla="*/ 1286526 h 1292745"/>
              <a:gd name="connsiteX61-8207" fmla="*/ 39127 w 670355"/>
              <a:gd name="connsiteY61-8208" fmla="*/ 1267759 h 1292745"/>
              <a:gd name="connsiteX62-8209" fmla="*/ 27888 w 670355"/>
              <a:gd name="connsiteY62-8210" fmla="*/ 1237731 h 1292745"/>
              <a:gd name="connsiteX63-8211" fmla="*/ 1665 w 670355"/>
              <a:gd name="connsiteY63-8212" fmla="*/ 1222717 h 1292745"/>
              <a:gd name="connsiteX64-8213" fmla="*/ 1665 w 670355"/>
              <a:gd name="connsiteY64-8214" fmla="*/ 1147647 h 1292745"/>
              <a:gd name="connsiteX65-8215" fmla="*/ 27888 w 670355"/>
              <a:gd name="connsiteY65-8216" fmla="*/ 1098851 h 1292745"/>
              <a:gd name="connsiteX66-8217" fmla="*/ 46619 w 670355"/>
              <a:gd name="connsiteY66-8218" fmla="*/ 1091344 h 1292745"/>
              <a:gd name="connsiteX67-8219" fmla="*/ 140273 w 670355"/>
              <a:gd name="connsiteY67-8220" fmla="*/ 1050056 h 1292745"/>
              <a:gd name="connsiteX68-8221" fmla="*/ 215197 w 670355"/>
              <a:gd name="connsiteY68-8222" fmla="*/ 1005014 h 1292745"/>
              <a:gd name="connsiteX69-8223" fmla="*/ 218943 w 670355"/>
              <a:gd name="connsiteY69-8224" fmla="*/ 918684 h 1292745"/>
              <a:gd name="connsiteX70-8225" fmla="*/ 230181 w 670355"/>
              <a:gd name="connsiteY70-8226" fmla="*/ 824846 h 1292745"/>
              <a:gd name="connsiteX71-8227" fmla="*/ 228149 w 670355"/>
              <a:gd name="connsiteY71-8228" fmla="*/ 745296 h 1292745"/>
              <a:gd name="connsiteX72-8229" fmla="*/ 227231 w 670355"/>
              <a:gd name="connsiteY72-8230" fmla="*/ 661400 h 1292745"/>
              <a:gd name="connsiteX73-8231" fmla="*/ 185227 w 670355"/>
              <a:gd name="connsiteY73-8232" fmla="*/ 663446 h 1292745"/>
              <a:gd name="connsiteX74-8233" fmla="*/ 162750 w 670355"/>
              <a:gd name="connsiteY74-8234" fmla="*/ 607143 h 1292745"/>
              <a:gd name="connsiteX75-8235" fmla="*/ 144019 w 670355"/>
              <a:gd name="connsiteY75-8236" fmla="*/ 505799 h 1292745"/>
              <a:gd name="connsiteX76-8237" fmla="*/ 125289 w 670355"/>
              <a:gd name="connsiteY76-8238" fmla="*/ 400701 h 1292745"/>
              <a:gd name="connsiteX77-8239" fmla="*/ 147766 w 670355"/>
              <a:gd name="connsiteY77-8240" fmla="*/ 318124 h 1292745"/>
              <a:gd name="connsiteX78-8241" fmla="*/ 208745 w 670355"/>
              <a:gd name="connsiteY78-8242" fmla="*/ 275856 h 1292745"/>
              <a:gd name="connsiteX79-8243" fmla="*/ 272979 w 670355"/>
              <a:gd name="connsiteY79-8244" fmla="*/ 238712 h 1292745"/>
              <a:gd name="connsiteX80-8245" fmla="*/ 272705 w 670355"/>
              <a:gd name="connsiteY80-8246" fmla="*/ 195740 h 1292745"/>
              <a:gd name="connsiteX81-8247" fmla="*/ 249903 w 670355"/>
              <a:gd name="connsiteY81-8248" fmla="*/ 171226 h 1292745"/>
              <a:gd name="connsiteX82-8249" fmla="*/ 264942 w 670355"/>
              <a:gd name="connsiteY82-8250" fmla="*/ 57034 h 1292745"/>
              <a:gd name="connsiteX83-8251" fmla="*/ 318406 w 670355"/>
              <a:gd name="connsiteY83-8252" fmla="*/ 2830 h 1292745"/>
              <a:gd name="connsiteX84-8253" fmla="*/ 371599 w 670355"/>
              <a:gd name="connsiteY84-8254" fmla="*/ 1423 h 1292745"/>
              <a:gd name="connsiteX0-8255" fmla="*/ 371599 w 670355"/>
              <a:gd name="connsiteY0-8256" fmla="*/ 1423 h 1292745"/>
              <a:gd name="connsiteX1-8257" fmla="*/ 402505 w 670355"/>
              <a:gd name="connsiteY1-8258" fmla="*/ 14091 h 1292745"/>
              <a:gd name="connsiteX2-8259" fmla="*/ 437934 w 670355"/>
              <a:gd name="connsiteY2-8260" fmla="*/ 62886 h 1292745"/>
              <a:gd name="connsiteX3-8261" fmla="*/ 439966 w 670355"/>
              <a:gd name="connsiteY3-8262" fmla="*/ 126696 h 1292745"/>
              <a:gd name="connsiteX4-8263" fmla="*/ 437236 w 670355"/>
              <a:gd name="connsiteY4-8264" fmla="*/ 156724 h 1292745"/>
              <a:gd name="connsiteX5-8265" fmla="*/ 392701 w 670355"/>
              <a:gd name="connsiteY5-8266" fmla="*/ 219535 h 1292745"/>
              <a:gd name="connsiteX6-8267" fmla="*/ 385980 w 670355"/>
              <a:gd name="connsiteY6-8268" fmla="*/ 261037 h 1292745"/>
              <a:gd name="connsiteX7-8269" fmla="*/ 456310 w 670355"/>
              <a:gd name="connsiteY7-8270" fmla="*/ 323737 h 1292745"/>
              <a:gd name="connsiteX8-8271" fmla="*/ 468222 w 670355"/>
              <a:gd name="connsiteY8-8272" fmla="*/ 414060 h 1292745"/>
              <a:gd name="connsiteX9-8273" fmla="*/ 466190 w 670355"/>
              <a:gd name="connsiteY9-8274" fmla="*/ 430729 h 1292745"/>
              <a:gd name="connsiteX10-8275" fmla="*/ 481174 w 670355"/>
              <a:gd name="connsiteY10-8276" fmla="*/ 415715 h 1292745"/>
              <a:gd name="connsiteX11-8277" fmla="*/ 496159 w 670355"/>
              <a:gd name="connsiteY11-8278" fmla="*/ 370673 h 1292745"/>
              <a:gd name="connsiteX12-8279" fmla="*/ 507397 w 670355"/>
              <a:gd name="connsiteY12-8280" fmla="*/ 374426 h 1292745"/>
              <a:gd name="connsiteX13-8281" fmla="*/ 507397 w 670355"/>
              <a:gd name="connsiteY13-8282" fmla="*/ 366919 h 1292745"/>
              <a:gd name="connsiteX14-8283" fmla="*/ 511144 w 670355"/>
              <a:gd name="connsiteY14-8284" fmla="*/ 370673 h 1292745"/>
              <a:gd name="connsiteX15-8285" fmla="*/ 511144 w 670355"/>
              <a:gd name="connsiteY15-8286" fmla="*/ 363166 h 1292745"/>
              <a:gd name="connsiteX16-8287" fmla="*/ 525564 w 670355"/>
              <a:gd name="connsiteY16-8288" fmla="*/ 369896 h 1292745"/>
              <a:gd name="connsiteX17-8289" fmla="*/ 541132 w 670355"/>
              <a:gd name="connsiteY17-8290" fmla="*/ 371312 h 1292745"/>
              <a:gd name="connsiteX18-8291" fmla="*/ 548605 w 670355"/>
              <a:gd name="connsiteY18-8292" fmla="*/ 381933 h 1292745"/>
              <a:gd name="connsiteX19-8293" fmla="*/ 563590 w 670355"/>
              <a:gd name="connsiteY19-8294" fmla="*/ 404454 h 1292745"/>
              <a:gd name="connsiteX20-8295" fmla="*/ 563590 w 670355"/>
              <a:gd name="connsiteY20-8296" fmla="*/ 423222 h 1292745"/>
              <a:gd name="connsiteX21-8297" fmla="*/ 567336 w 670355"/>
              <a:gd name="connsiteY21-8298" fmla="*/ 438236 h 1292745"/>
              <a:gd name="connsiteX22-8299" fmla="*/ 563590 w 670355"/>
              <a:gd name="connsiteY22-8300" fmla="*/ 460757 h 1292745"/>
              <a:gd name="connsiteX23-8301" fmla="*/ 529874 w 670355"/>
              <a:gd name="connsiteY23-8302" fmla="*/ 475771 h 1292745"/>
              <a:gd name="connsiteX24-8303" fmla="*/ 552351 w 670355"/>
              <a:gd name="connsiteY24-8304" fmla="*/ 498292 h 1292745"/>
              <a:gd name="connsiteX25-8305" fmla="*/ 593559 w 670355"/>
              <a:gd name="connsiteY25-8306" fmla="*/ 498292 h 1292745"/>
              <a:gd name="connsiteX26-8307" fmla="*/ 597305 w 670355"/>
              <a:gd name="connsiteY26-8308" fmla="*/ 513306 h 1292745"/>
              <a:gd name="connsiteX27-8309" fmla="*/ 578575 w 670355"/>
              <a:gd name="connsiteY27-8310" fmla="*/ 558348 h 1292745"/>
              <a:gd name="connsiteX28-8311" fmla="*/ 491058 w 670355"/>
              <a:gd name="connsiteY28-8312" fmla="*/ 592211 h 1292745"/>
              <a:gd name="connsiteX29-8313" fmla="*/ 485898 w 670355"/>
              <a:gd name="connsiteY29-8314" fmla="*/ 678249 h 1292745"/>
              <a:gd name="connsiteX30-8315" fmla="*/ 616036 w 670355"/>
              <a:gd name="connsiteY30-8316" fmla="*/ 787311 h 1292745"/>
              <a:gd name="connsiteX31-8317" fmla="*/ 638513 w 670355"/>
              <a:gd name="connsiteY31-8318" fmla="*/ 817339 h 1292745"/>
              <a:gd name="connsiteX32-8319" fmla="*/ 664736 w 670355"/>
              <a:gd name="connsiteY32-8320" fmla="*/ 869888 h 1292745"/>
              <a:gd name="connsiteX33-8321" fmla="*/ 660990 w 670355"/>
              <a:gd name="connsiteY33-8322" fmla="*/ 971232 h 1292745"/>
              <a:gd name="connsiteX34-8323" fmla="*/ 612290 w 670355"/>
              <a:gd name="connsiteY34-8324" fmla="*/ 1215210 h 1292745"/>
              <a:gd name="connsiteX35-8325" fmla="*/ 660990 w 670355"/>
              <a:gd name="connsiteY35-8326" fmla="*/ 1256498 h 1292745"/>
              <a:gd name="connsiteX36-8327" fmla="*/ 522382 w 670355"/>
              <a:gd name="connsiteY36-8328" fmla="*/ 1264005 h 1292745"/>
              <a:gd name="connsiteX37-8329" fmla="*/ 503651 w 670355"/>
              <a:gd name="connsiteY37-8330" fmla="*/ 1241484 h 1292745"/>
              <a:gd name="connsiteX38-8331" fmla="*/ 499905 w 670355"/>
              <a:gd name="connsiteY38-8332" fmla="*/ 1192689 h 1292745"/>
              <a:gd name="connsiteX39-8333" fmla="*/ 507397 w 670355"/>
              <a:gd name="connsiteY39-8334" fmla="*/ 1143893 h 1292745"/>
              <a:gd name="connsiteX40-8335" fmla="*/ 526128 w 670355"/>
              <a:gd name="connsiteY40-8336" fmla="*/ 1076330 h 1292745"/>
              <a:gd name="connsiteX41-8337" fmla="*/ 541113 w 670355"/>
              <a:gd name="connsiteY41-8338" fmla="*/ 1012521 h 1292745"/>
              <a:gd name="connsiteX42-8339" fmla="*/ 522382 w 670355"/>
              <a:gd name="connsiteY42-8340" fmla="*/ 937451 h 1292745"/>
              <a:gd name="connsiteX43-8341" fmla="*/ 541113 w 670355"/>
              <a:gd name="connsiteY43-8342" fmla="*/ 918684 h 1292745"/>
              <a:gd name="connsiteX44-8343" fmla="*/ 529874 w 670355"/>
              <a:gd name="connsiteY44-8344" fmla="*/ 918684 h 1292745"/>
              <a:gd name="connsiteX45-8345" fmla="*/ 492413 w 670355"/>
              <a:gd name="connsiteY45-8346" fmla="*/ 899916 h 1292745"/>
              <a:gd name="connsiteX46-8347" fmla="*/ 458697 w 670355"/>
              <a:gd name="connsiteY46-8348" fmla="*/ 873642 h 1292745"/>
              <a:gd name="connsiteX47-8349" fmla="*/ 409997 w 670355"/>
              <a:gd name="connsiteY47-8350" fmla="*/ 843614 h 1292745"/>
              <a:gd name="connsiteX48-8351" fmla="*/ 395012 w 670355"/>
              <a:gd name="connsiteY48-8352" fmla="*/ 888656 h 1292745"/>
              <a:gd name="connsiteX49-8353" fmla="*/ 380028 w 670355"/>
              <a:gd name="connsiteY49-8354" fmla="*/ 933698 h 1292745"/>
              <a:gd name="connsiteX50-8355" fmla="*/ 350058 w 670355"/>
              <a:gd name="connsiteY50-8356" fmla="*/ 1016274 h 1292745"/>
              <a:gd name="connsiteX51-8357" fmla="*/ 316343 w 670355"/>
              <a:gd name="connsiteY51-8358" fmla="*/ 1095098 h 1292745"/>
              <a:gd name="connsiteX52-8359" fmla="*/ 297612 w 670355"/>
              <a:gd name="connsiteY52-8360" fmla="*/ 1128879 h 1292745"/>
              <a:gd name="connsiteX53-8361" fmla="*/ 275135 w 670355"/>
              <a:gd name="connsiteY53-8362" fmla="*/ 1158907 h 1292745"/>
              <a:gd name="connsiteX54-8363" fmla="*/ 245166 w 670355"/>
              <a:gd name="connsiteY54-8364" fmla="*/ 1181428 h 1292745"/>
              <a:gd name="connsiteX55-8365" fmla="*/ 211450 w 670355"/>
              <a:gd name="connsiteY55-8366" fmla="*/ 1203949 h 1292745"/>
              <a:gd name="connsiteX56-8367" fmla="*/ 170243 w 670355"/>
              <a:gd name="connsiteY56-8368" fmla="*/ 1226470 h 1292745"/>
              <a:gd name="connsiteX57-8369" fmla="*/ 117796 w 670355"/>
              <a:gd name="connsiteY57-8370" fmla="*/ 1245238 h 1292745"/>
              <a:gd name="connsiteX58-8371" fmla="*/ 125289 w 670355"/>
              <a:gd name="connsiteY58-8372" fmla="*/ 1271512 h 1292745"/>
              <a:gd name="connsiteX59-8373" fmla="*/ 99065 w 670355"/>
              <a:gd name="connsiteY59-8374" fmla="*/ 1290280 h 1292745"/>
              <a:gd name="connsiteX60-8375" fmla="*/ 61604 w 670355"/>
              <a:gd name="connsiteY60-8376" fmla="*/ 1286526 h 1292745"/>
              <a:gd name="connsiteX61-8377" fmla="*/ 39127 w 670355"/>
              <a:gd name="connsiteY61-8378" fmla="*/ 1267759 h 1292745"/>
              <a:gd name="connsiteX62-8379" fmla="*/ 27888 w 670355"/>
              <a:gd name="connsiteY62-8380" fmla="*/ 1237731 h 1292745"/>
              <a:gd name="connsiteX63-8381" fmla="*/ 1665 w 670355"/>
              <a:gd name="connsiteY63-8382" fmla="*/ 1222717 h 1292745"/>
              <a:gd name="connsiteX64-8383" fmla="*/ 1665 w 670355"/>
              <a:gd name="connsiteY64-8384" fmla="*/ 1147647 h 1292745"/>
              <a:gd name="connsiteX65-8385" fmla="*/ 27888 w 670355"/>
              <a:gd name="connsiteY65-8386" fmla="*/ 1098851 h 1292745"/>
              <a:gd name="connsiteX66-8387" fmla="*/ 46619 w 670355"/>
              <a:gd name="connsiteY66-8388" fmla="*/ 1091344 h 1292745"/>
              <a:gd name="connsiteX67-8389" fmla="*/ 140273 w 670355"/>
              <a:gd name="connsiteY67-8390" fmla="*/ 1050056 h 1292745"/>
              <a:gd name="connsiteX68-8391" fmla="*/ 215197 w 670355"/>
              <a:gd name="connsiteY68-8392" fmla="*/ 1005014 h 1292745"/>
              <a:gd name="connsiteX69-8393" fmla="*/ 218943 w 670355"/>
              <a:gd name="connsiteY69-8394" fmla="*/ 918684 h 1292745"/>
              <a:gd name="connsiteX70-8395" fmla="*/ 230181 w 670355"/>
              <a:gd name="connsiteY70-8396" fmla="*/ 824846 h 1292745"/>
              <a:gd name="connsiteX71-8397" fmla="*/ 228149 w 670355"/>
              <a:gd name="connsiteY71-8398" fmla="*/ 745296 h 1292745"/>
              <a:gd name="connsiteX72-8399" fmla="*/ 227231 w 670355"/>
              <a:gd name="connsiteY72-8400" fmla="*/ 661400 h 1292745"/>
              <a:gd name="connsiteX73-8401" fmla="*/ 185227 w 670355"/>
              <a:gd name="connsiteY73-8402" fmla="*/ 663446 h 1292745"/>
              <a:gd name="connsiteX74-8403" fmla="*/ 162750 w 670355"/>
              <a:gd name="connsiteY74-8404" fmla="*/ 607143 h 1292745"/>
              <a:gd name="connsiteX75-8405" fmla="*/ 144019 w 670355"/>
              <a:gd name="connsiteY75-8406" fmla="*/ 505799 h 1292745"/>
              <a:gd name="connsiteX76-8407" fmla="*/ 125289 w 670355"/>
              <a:gd name="connsiteY76-8408" fmla="*/ 400701 h 1292745"/>
              <a:gd name="connsiteX77-8409" fmla="*/ 147766 w 670355"/>
              <a:gd name="connsiteY77-8410" fmla="*/ 318124 h 1292745"/>
              <a:gd name="connsiteX78-8411" fmla="*/ 208745 w 670355"/>
              <a:gd name="connsiteY78-8412" fmla="*/ 275856 h 1292745"/>
              <a:gd name="connsiteX79-8413" fmla="*/ 272979 w 670355"/>
              <a:gd name="connsiteY79-8414" fmla="*/ 238712 h 1292745"/>
              <a:gd name="connsiteX80-8415" fmla="*/ 272705 w 670355"/>
              <a:gd name="connsiteY80-8416" fmla="*/ 195740 h 1292745"/>
              <a:gd name="connsiteX81-8417" fmla="*/ 249903 w 670355"/>
              <a:gd name="connsiteY81-8418" fmla="*/ 171226 h 1292745"/>
              <a:gd name="connsiteX82-8419" fmla="*/ 264942 w 670355"/>
              <a:gd name="connsiteY82-8420" fmla="*/ 57034 h 1292745"/>
              <a:gd name="connsiteX83-8421" fmla="*/ 318406 w 670355"/>
              <a:gd name="connsiteY83-8422" fmla="*/ 2830 h 1292745"/>
              <a:gd name="connsiteX84-8423" fmla="*/ 371599 w 670355"/>
              <a:gd name="connsiteY84-8424" fmla="*/ 1423 h 1292745"/>
              <a:gd name="connsiteX0-8425" fmla="*/ 371599 w 670355"/>
              <a:gd name="connsiteY0-8426" fmla="*/ 1423 h 1292745"/>
              <a:gd name="connsiteX1-8427" fmla="*/ 402505 w 670355"/>
              <a:gd name="connsiteY1-8428" fmla="*/ 14091 h 1292745"/>
              <a:gd name="connsiteX2-8429" fmla="*/ 437934 w 670355"/>
              <a:gd name="connsiteY2-8430" fmla="*/ 62886 h 1292745"/>
              <a:gd name="connsiteX3-8431" fmla="*/ 439966 w 670355"/>
              <a:gd name="connsiteY3-8432" fmla="*/ 126696 h 1292745"/>
              <a:gd name="connsiteX4-8433" fmla="*/ 437236 w 670355"/>
              <a:gd name="connsiteY4-8434" fmla="*/ 156724 h 1292745"/>
              <a:gd name="connsiteX5-8435" fmla="*/ 392701 w 670355"/>
              <a:gd name="connsiteY5-8436" fmla="*/ 219535 h 1292745"/>
              <a:gd name="connsiteX6-8437" fmla="*/ 385980 w 670355"/>
              <a:gd name="connsiteY6-8438" fmla="*/ 261037 h 1292745"/>
              <a:gd name="connsiteX7-8439" fmla="*/ 456310 w 670355"/>
              <a:gd name="connsiteY7-8440" fmla="*/ 304457 h 1292745"/>
              <a:gd name="connsiteX8-8441" fmla="*/ 468222 w 670355"/>
              <a:gd name="connsiteY8-8442" fmla="*/ 414060 h 1292745"/>
              <a:gd name="connsiteX9-8443" fmla="*/ 466190 w 670355"/>
              <a:gd name="connsiteY9-8444" fmla="*/ 430729 h 1292745"/>
              <a:gd name="connsiteX10-8445" fmla="*/ 481174 w 670355"/>
              <a:gd name="connsiteY10-8446" fmla="*/ 415715 h 1292745"/>
              <a:gd name="connsiteX11-8447" fmla="*/ 496159 w 670355"/>
              <a:gd name="connsiteY11-8448" fmla="*/ 370673 h 1292745"/>
              <a:gd name="connsiteX12-8449" fmla="*/ 507397 w 670355"/>
              <a:gd name="connsiteY12-8450" fmla="*/ 374426 h 1292745"/>
              <a:gd name="connsiteX13-8451" fmla="*/ 507397 w 670355"/>
              <a:gd name="connsiteY13-8452" fmla="*/ 366919 h 1292745"/>
              <a:gd name="connsiteX14-8453" fmla="*/ 511144 w 670355"/>
              <a:gd name="connsiteY14-8454" fmla="*/ 370673 h 1292745"/>
              <a:gd name="connsiteX15-8455" fmla="*/ 511144 w 670355"/>
              <a:gd name="connsiteY15-8456" fmla="*/ 363166 h 1292745"/>
              <a:gd name="connsiteX16-8457" fmla="*/ 525564 w 670355"/>
              <a:gd name="connsiteY16-8458" fmla="*/ 369896 h 1292745"/>
              <a:gd name="connsiteX17-8459" fmla="*/ 541132 w 670355"/>
              <a:gd name="connsiteY17-8460" fmla="*/ 371312 h 1292745"/>
              <a:gd name="connsiteX18-8461" fmla="*/ 548605 w 670355"/>
              <a:gd name="connsiteY18-8462" fmla="*/ 381933 h 1292745"/>
              <a:gd name="connsiteX19-8463" fmla="*/ 563590 w 670355"/>
              <a:gd name="connsiteY19-8464" fmla="*/ 404454 h 1292745"/>
              <a:gd name="connsiteX20-8465" fmla="*/ 563590 w 670355"/>
              <a:gd name="connsiteY20-8466" fmla="*/ 423222 h 1292745"/>
              <a:gd name="connsiteX21-8467" fmla="*/ 567336 w 670355"/>
              <a:gd name="connsiteY21-8468" fmla="*/ 438236 h 1292745"/>
              <a:gd name="connsiteX22-8469" fmla="*/ 563590 w 670355"/>
              <a:gd name="connsiteY22-8470" fmla="*/ 460757 h 1292745"/>
              <a:gd name="connsiteX23-8471" fmla="*/ 529874 w 670355"/>
              <a:gd name="connsiteY23-8472" fmla="*/ 475771 h 1292745"/>
              <a:gd name="connsiteX24-8473" fmla="*/ 552351 w 670355"/>
              <a:gd name="connsiteY24-8474" fmla="*/ 498292 h 1292745"/>
              <a:gd name="connsiteX25-8475" fmla="*/ 593559 w 670355"/>
              <a:gd name="connsiteY25-8476" fmla="*/ 498292 h 1292745"/>
              <a:gd name="connsiteX26-8477" fmla="*/ 597305 w 670355"/>
              <a:gd name="connsiteY26-8478" fmla="*/ 513306 h 1292745"/>
              <a:gd name="connsiteX27-8479" fmla="*/ 578575 w 670355"/>
              <a:gd name="connsiteY27-8480" fmla="*/ 558348 h 1292745"/>
              <a:gd name="connsiteX28-8481" fmla="*/ 491058 w 670355"/>
              <a:gd name="connsiteY28-8482" fmla="*/ 592211 h 1292745"/>
              <a:gd name="connsiteX29-8483" fmla="*/ 485898 w 670355"/>
              <a:gd name="connsiteY29-8484" fmla="*/ 678249 h 1292745"/>
              <a:gd name="connsiteX30-8485" fmla="*/ 616036 w 670355"/>
              <a:gd name="connsiteY30-8486" fmla="*/ 787311 h 1292745"/>
              <a:gd name="connsiteX31-8487" fmla="*/ 638513 w 670355"/>
              <a:gd name="connsiteY31-8488" fmla="*/ 817339 h 1292745"/>
              <a:gd name="connsiteX32-8489" fmla="*/ 664736 w 670355"/>
              <a:gd name="connsiteY32-8490" fmla="*/ 869888 h 1292745"/>
              <a:gd name="connsiteX33-8491" fmla="*/ 660990 w 670355"/>
              <a:gd name="connsiteY33-8492" fmla="*/ 971232 h 1292745"/>
              <a:gd name="connsiteX34-8493" fmla="*/ 612290 w 670355"/>
              <a:gd name="connsiteY34-8494" fmla="*/ 1215210 h 1292745"/>
              <a:gd name="connsiteX35-8495" fmla="*/ 660990 w 670355"/>
              <a:gd name="connsiteY35-8496" fmla="*/ 1256498 h 1292745"/>
              <a:gd name="connsiteX36-8497" fmla="*/ 522382 w 670355"/>
              <a:gd name="connsiteY36-8498" fmla="*/ 1264005 h 1292745"/>
              <a:gd name="connsiteX37-8499" fmla="*/ 503651 w 670355"/>
              <a:gd name="connsiteY37-8500" fmla="*/ 1241484 h 1292745"/>
              <a:gd name="connsiteX38-8501" fmla="*/ 499905 w 670355"/>
              <a:gd name="connsiteY38-8502" fmla="*/ 1192689 h 1292745"/>
              <a:gd name="connsiteX39-8503" fmla="*/ 507397 w 670355"/>
              <a:gd name="connsiteY39-8504" fmla="*/ 1143893 h 1292745"/>
              <a:gd name="connsiteX40-8505" fmla="*/ 526128 w 670355"/>
              <a:gd name="connsiteY40-8506" fmla="*/ 1076330 h 1292745"/>
              <a:gd name="connsiteX41-8507" fmla="*/ 541113 w 670355"/>
              <a:gd name="connsiteY41-8508" fmla="*/ 1012521 h 1292745"/>
              <a:gd name="connsiteX42-8509" fmla="*/ 522382 w 670355"/>
              <a:gd name="connsiteY42-8510" fmla="*/ 937451 h 1292745"/>
              <a:gd name="connsiteX43-8511" fmla="*/ 541113 w 670355"/>
              <a:gd name="connsiteY43-8512" fmla="*/ 918684 h 1292745"/>
              <a:gd name="connsiteX44-8513" fmla="*/ 529874 w 670355"/>
              <a:gd name="connsiteY44-8514" fmla="*/ 918684 h 1292745"/>
              <a:gd name="connsiteX45-8515" fmla="*/ 492413 w 670355"/>
              <a:gd name="connsiteY45-8516" fmla="*/ 899916 h 1292745"/>
              <a:gd name="connsiteX46-8517" fmla="*/ 458697 w 670355"/>
              <a:gd name="connsiteY46-8518" fmla="*/ 873642 h 1292745"/>
              <a:gd name="connsiteX47-8519" fmla="*/ 409997 w 670355"/>
              <a:gd name="connsiteY47-8520" fmla="*/ 843614 h 1292745"/>
              <a:gd name="connsiteX48-8521" fmla="*/ 395012 w 670355"/>
              <a:gd name="connsiteY48-8522" fmla="*/ 888656 h 1292745"/>
              <a:gd name="connsiteX49-8523" fmla="*/ 380028 w 670355"/>
              <a:gd name="connsiteY49-8524" fmla="*/ 933698 h 1292745"/>
              <a:gd name="connsiteX50-8525" fmla="*/ 350058 w 670355"/>
              <a:gd name="connsiteY50-8526" fmla="*/ 1016274 h 1292745"/>
              <a:gd name="connsiteX51-8527" fmla="*/ 316343 w 670355"/>
              <a:gd name="connsiteY51-8528" fmla="*/ 1095098 h 1292745"/>
              <a:gd name="connsiteX52-8529" fmla="*/ 297612 w 670355"/>
              <a:gd name="connsiteY52-8530" fmla="*/ 1128879 h 1292745"/>
              <a:gd name="connsiteX53-8531" fmla="*/ 275135 w 670355"/>
              <a:gd name="connsiteY53-8532" fmla="*/ 1158907 h 1292745"/>
              <a:gd name="connsiteX54-8533" fmla="*/ 245166 w 670355"/>
              <a:gd name="connsiteY54-8534" fmla="*/ 1181428 h 1292745"/>
              <a:gd name="connsiteX55-8535" fmla="*/ 211450 w 670355"/>
              <a:gd name="connsiteY55-8536" fmla="*/ 1203949 h 1292745"/>
              <a:gd name="connsiteX56-8537" fmla="*/ 170243 w 670355"/>
              <a:gd name="connsiteY56-8538" fmla="*/ 1226470 h 1292745"/>
              <a:gd name="connsiteX57-8539" fmla="*/ 117796 w 670355"/>
              <a:gd name="connsiteY57-8540" fmla="*/ 1245238 h 1292745"/>
              <a:gd name="connsiteX58-8541" fmla="*/ 125289 w 670355"/>
              <a:gd name="connsiteY58-8542" fmla="*/ 1271512 h 1292745"/>
              <a:gd name="connsiteX59-8543" fmla="*/ 99065 w 670355"/>
              <a:gd name="connsiteY59-8544" fmla="*/ 1290280 h 1292745"/>
              <a:gd name="connsiteX60-8545" fmla="*/ 61604 w 670355"/>
              <a:gd name="connsiteY60-8546" fmla="*/ 1286526 h 1292745"/>
              <a:gd name="connsiteX61-8547" fmla="*/ 39127 w 670355"/>
              <a:gd name="connsiteY61-8548" fmla="*/ 1267759 h 1292745"/>
              <a:gd name="connsiteX62-8549" fmla="*/ 27888 w 670355"/>
              <a:gd name="connsiteY62-8550" fmla="*/ 1237731 h 1292745"/>
              <a:gd name="connsiteX63-8551" fmla="*/ 1665 w 670355"/>
              <a:gd name="connsiteY63-8552" fmla="*/ 1222717 h 1292745"/>
              <a:gd name="connsiteX64-8553" fmla="*/ 1665 w 670355"/>
              <a:gd name="connsiteY64-8554" fmla="*/ 1147647 h 1292745"/>
              <a:gd name="connsiteX65-8555" fmla="*/ 27888 w 670355"/>
              <a:gd name="connsiteY65-8556" fmla="*/ 1098851 h 1292745"/>
              <a:gd name="connsiteX66-8557" fmla="*/ 46619 w 670355"/>
              <a:gd name="connsiteY66-8558" fmla="*/ 1091344 h 1292745"/>
              <a:gd name="connsiteX67-8559" fmla="*/ 140273 w 670355"/>
              <a:gd name="connsiteY67-8560" fmla="*/ 1050056 h 1292745"/>
              <a:gd name="connsiteX68-8561" fmla="*/ 215197 w 670355"/>
              <a:gd name="connsiteY68-8562" fmla="*/ 1005014 h 1292745"/>
              <a:gd name="connsiteX69-8563" fmla="*/ 218943 w 670355"/>
              <a:gd name="connsiteY69-8564" fmla="*/ 918684 h 1292745"/>
              <a:gd name="connsiteX70-8565" fmla="*/ 230181 w 670355"/>
              <a:gd name="connsiteY70-8566" fmla="*/ 824846 h 1292745"/>
              <a:gd name="connsiteX71-8567" fmla="*/ 228149 w 670355"/>
              <a:gd name="connsiteY71-8568" fmla="*/ 745296 h 1292745"/>
              <a:gd name="connsiteX72-8569" fmla="*/ 227231 w 670355"/>
              <a:gd name="connsiteY72-8570" fmla="*/ 661400 h 1292745"/>
              <a:gd name="connsiteX73-8571" fmla="*/ 185227 w 670355"/>
              <a:gd name="connsiteY73-8572" fmla="*/ 663446 h 1292745"/>
              <a:gd name="connsiteX74-8573" fmla="*/ 162750 w 670355"/>
              <a:gd name="connsiteY74-8574" fmla="*/ 607143 h 1292745"/>
              <a:gd name="connsiteX75-8575" fmla="*/ 144019 w 670355"/>
              <a:gd name="connsiteY75-8576" fmla="*/ 505799 h 1292745"/>
              <a:gd name="connsiteX76-8577" fmla="*/ 125289 w 670355"/>
              <a:gd name="connsiteY76-8578" fmla="*/ 400701 h 1292745"/>
              <a:gd name="connsiteX77-8579" fmla="*/ 147766 w 670355"/>
              <a:gd name="connsiteY77-8580" fmla="*/ 318124 h 1292745"/>
              <a:gd name="connsiteX78-8581" fmla="*/ 208745 w 670355"/>
              <a:gd name="connsiteY78-8582" fmla="*/ 275856 h 1292745"/>
              <a:gd name="connsiteX79-8583" fmla="*/ 272979 w 670355"/>
              <a:gd name="connsiteY79-8584" fmla="*/ 238712 h 1292745"/>
              <a:gd name="connsiteX80-8585" fmla="*/ 272705 w 670355"/>
              <a:gd name="connsiteY80-8586" fmla="*/ 195740 h 1292745"/>
              <a:gd name="connsiteX81-8587" fmla="*/ 249903 w 670355"/>
              <a:gd name="connsiteY81-8588" fmla="*/ 171226 h 1292745"/>
              <a:gd name="connsiteX82-8589" fmla="*/ 264942 w 670355"/>
              <a:gd name="connsiteY82-8590" fmla="*/ 57034 h 1292745"/>
              <a:gd name="connsiteX83-8591" fmla="*/ 318406 w 670355"/>
              <a:gd name="connsiteY83-8592" fmla="*/ 2830 h 1292745"/>
              <a:gd name="connsiteX84-8593" fmla="*/ 371599 w 670355"/>
              <a:gd name="connsiteY84-8594" fmla="*/ 1423 h 1292745"/>
              <a:gd name="connsiteX0-8595" fmla="*/ 371599 w 670355"/>
              <a:gd name="connsiteY0-8596" fmla="*/ 1423 h 1292745"/>
              <a:gd name="connsiteX1-8597" fmla="*/ 402505 w 670355"/>
              <a:gd name="connsiteY1-8598" fmla="*/ 14091 h 1292745"/>
              <a:gd name="connsiteX2-8599" fmla="*/ 437934 w 670355"/>
              <a:gd name="connsiteY2-8600" fmla="*/ 62886 h 1292745"/>
              <a:gd name="connsiteX3-8601" fmla="*/ 439966 w 670355"/>
              <a:gd name="connsiteY3-8602" fmla="*/ 126696 h 1292745"/>
              <a:gd name="connsiteX4-8603" fmla="*/ 437236 w 670355"/>
              <a:gd name="connsiteY4-8604" fmla="*/ 156724 h 1292745"/>
              <a:gd name="connsiteX5-8605" fmla="*/ 392701 w 670355"/>
              <a:gd name="connsiteY5-8606" fmla="*/ 219535 h 1292745"/>
              <a:gd name="connsiteX6-8607" fmla="*/ 385980 w 670355"/>
              <a:gd name="connsiteY6-8608" fmla="*/ 261037 h 1292745"/>
              <a:gd name="connsiteX7-8609" fmla="*/ 456310 w 670355"/>
              <a:gd name="connsiteY7-8610" fmla="*/ 304457 h 1292745"/>
              <a:gd name="connsiteX8-8611" fmla="*/ 471009 w 670355"/>
              <a:gd name="connsiteY8-8612" fmla="*/ 385781 h 1292745"/>
              <a:gd name="connsiteX9-8613" fmla="*/ 468222 w 670355"/>
              <a:gd name="connsiteY9-8614" fmla="*/ 414060 h 1292745"/>
              <a:gd name="connsiteX10-8615" fmla="*/ 466190 w 670355"/>
              <a:gd name="connsiteY10-8616" fmla="*/ 430729 h 1292745"/>
              <a:gd name="connsiteX11-8617" fmla="*/ 481174 w 670355"/>
              <a:gd name="connsiteY11-8618" fmla="*/ 415715 h 1292745"/>
              <a:gd name="connsiteX12-8619" fmla="*/ 496159 w 670355"/>
              <a:gd name="connsiteY12-8620" fmla="*/ 370673 h 1292745"/>
              <a:gd name="connsiteX13-8621" fmla="*/ 507397 w 670355"/>
              <a:gd name="connsiteY13-8622" fmla="*/ 374426 h 1292745"/>
              <a:gd name="connsiteX14-8623" fmla="*/ 507397 w 670355"/>
              <a:gd name="connsiteY14-8624" fmla="*/ 366919 h 1292745"/>
              <a:gd name="connsiteX15-8625" fmla="*/ 511144 w 670355"/>
              <a:gd name="connsiteY15-8626" fmla="*/ 370673 h 1292745"/>
              <a:gd name="connsiteX16-8627" fmla="*/ 511144 w 670355"/>
              <a:gd name="connsiteY16-8628" fmla="*/ 363166 h 1292745"/>
              <a:gd name="connsiteX17-8629" fmla="*/ 525564 w 670355"/>
              <a:gd name="connsiteY17-8630" fmla="*/ 369896 h 1292745"/>
              <a:gd name="connsiteX18-8631" fmla="*/ 541132 w 670355"/>
              <a:gd name="connsiteY18-8632" fmla="*/ 371312 h 1292745"/>
              <a:gd name="connsiteX19-8633" fmla="*/ 548605 w 670355"/>
              <a:gd name="connsiteY19-8634" fmla="*/ 381933 h 1292745"/>
              <a:gd name="connsiteX20-8635" fmla="*/ 563590 w 670355"/>
              <a:gd name="connsiteY20-8636" fmla="*/ 404454 h 1292745"/>
              <a:gd name="connsiteX21-8637" fmla="*/ 563590 w 670355"/>
              <a:gd name="connsiteY21-8638" fmla="*/ 423222 h 1292745"/>
              <a:gd name="connsiteX22-8639" fmla="*/ 567336 w 670355"/>
              <a:gd name="connsiteY22-8640" fmla="*/ 438236 h 1292745"/>
              <a:gd name="connsiteX23-8641" fmla="*/ 563590 w 670355"/>
              <a:gd name="connsiteY23-8642" fmla="*/ 460757 h 1292745"/>
              <a:gd name="connsiteX24-8643" fmla="*/ 529874 w 670355"/>
              <a:gd name="connsiteY24-8644" fmla="*/ 475771 h 1292745"/>
              <a:gd name="connsiteX25-8645" fmla="*/ 552351 w 670355"/>
              <a:gd name="connsiteY25-8646" fmla="*/ 498292 h 1292745"/>
              <a:gd name="connsiteX26-8647" fmla="*/ 593559 w 670355"/>
              <a:gd name="connsiteY26-8648" fmla="*/ 498292 h 1292745"/>
              <a:gd name="connsiteX27-8649" fmla="*/ 597305 w 670355"/>
              <a:gd name="connsiteY27-8650" fmla="*/ 513306 h 1292745"/>
              <a:gd name="connsiteX28-8651" fmla="*/ 578575 w 670355"/>
              <a:gd name="connsiteY28-8652" fmla="*/ 558348 h 1292745"/>
              <a:gd name="connsiteX29-8653" fmla="*/ 491058 w 670355"/>
              <a:gd name="connsiteY29-8654" fmla="*/ 592211 h 1292745"/>
              <a:gd name="connsiteX30-8655" fmla="*/ 485898 w 670355"/>
              <a:gd name="connsiteY30-8656" fmla="*/ 678249 h 1292745"/>
              <a:gd name="connsiteX31-8657" fmla="*/ 616036 w 670355"/>
              <a:gd name="connsiteY31-8658" fmla="*/ 787311 h 1292745"/>
              <a:gd name="connsiteX32-8659" fmla="*/ 638513 w 670355"/>
              <a:gd name="connsiteY32-8660" fmla="*/ 817339 h 1292745"/>
              <a:gd name="connsiteX33-8661" fmla="*/ 664736 w 670355"/>
              <a:gd name="connsiteY33-8662" fmla="*/ 869888 h 1292745"/>
              <a:gd name="connsiteX34-8663" fmla="*/ 660990 w 670355"/>
              <a:gd name="connsiteY34-8664" fmla="*/ 971232 h 1292745"/>
              <a:gd name="connsiteX35-8665" fmla="*/ 612290 w 670355"/>
              <a:gd name="connsiteY35-8666" fmla="*/ 1215210 h 1292745"/>
              <a:gd name="connsiteX36-8667" fmla="*/ 660990 w 670355"/>
              <a:gd name="connsiteY36-8668" fmla="*/ 1256498 h 1292745"/>
              <a:gd name="connsiteX37-8669" fmla="*/ 522382 w 670355"/>
              <a:gd name="connsiteY37-8670" fmla="*/ 1264005 h 1292745"/>
              <a:gd name="connsiteX38-8671" fmla="*/ 503651 w 670355"/>
              <a:gd name="connsiteY38-8672" fmla="*/ 1241484 h 1292745"/>
              <a:gd name="connsiteX39-8673" fmla="*/ 499905 w 670355"/>
              <a:gd name="connsiteY39-8674" fmla="*/ 1192689 h 1292745"/>
              <a:gd name="connsiteX40-8675" fmla="*/ 507397 w 670355"/>
              <a:gd name="connsiteY40-8676" fmla="*/ 1143893 h 1292745"/>
              <a:gd name="connsiteX41-8677" fmla="*/ 526128 w 670355"/>
              <a:gd name="connsiteY41-8678" fmla="*/ 1076330 h 1292745"/>
              <a:gd name="connsiteX42-8679" fmla="*/ 541113 w 670355"/>
              <a:gd name="connsiteY42-8680" fmla="*/ 1012521 h 1292745"/>
              <a:gd name="connsiteX43-8681" fmla="*/ 522382 w 670355"/>
              <a:gd name="connsiteY43-8682" fmla="*/ 937451 h 1292745"/>
              <a:gd name="connsiteX44-8683" fmla="*/ 541113 w 670355"/>
              <a:gd name="connsiteY44-8684" fmla="*/ 918684 h 1292745"/>
              <a:gd name="connsiteX45-8685" fmla="*/ 529874 w 670355"/>
              <a:gd name="connsiteY45-8686" fmla="*/ 918684 h 1292745"/>
              <a:gd name="connsiteX46-8687" fmla="*/ 492413 w 670355"/>
              <a:gd name="connsiteY46-8688" fmla="*/ 899916 h 1292745"/>
              <a:gd name="connsiteX47-8689" fmla="*/ 458697 w 670355"/>
              <a:gd name="connsiteY47-8690" fmla="*/ 873642 h 1292745"/>
              <a:gd name="connsiteX48-8691" fmla="*/ 409997 w 670355"/>
              <a:gd name="connsiteY48-8692" fmla="*/ 843614 h 1292745"/>
              <a:gd name="connsiteX49-8693" fmla="*/ 395012 w 670355"/>
              <a:gd name="connsiteY49-8694" fmla="*/ 888656 h 1292745"/>
              <a:gd name="connsiteX50-8695" fmla="*/ 380028 w 670355"/>
              <a:gd name="connsiteY50-8696" fmla="*/ 933698 h 1292745"/>
              <a:gd name="connsiteX51-8697" fmla="*/ 350058 w 670355"/>
              <a:gd name="connsiteY51-8698" fmla="*/ 1016274 h 1292745"/>
              <a:gd name="connsiteX52-8699" fmla="*/ 316343 w 670355"/>
              <a:gd name="connsiteY52-8700" fmla="*/ 1095098 h 1292745"/>
              <a:gd name="connsiteX53-8701" fmla="*/ 297612 w 670355"/>
              <a:gd name="connsiteY53-8702" fmla="*/ 1128879 h 1292745"/>
              <a:gd name="connsiteX54-8703" fmla="*/ 275135 w 670355"/>
              <a:gd name="connsiteY54-8704" fmla="*/ 1158907 h 1292745"/>
              <a:gd name="connsiteX55-8705" fmla="*/ 245166 w 670355"/>
              <a:gd name="connsiteY55-8706" fmla="*/ 1181428 h 1292745"/>
              <a:gd name="connsiteX56-8707" fmla="*/ 211450 w 670355"/>
              <a:gd name="connsiteY56-8708" fmla="*/ 1203949 h 1292745"/>
              <a:gd name="connsiteX57-8709" fmla="*/ 170243 w 670355"/>
              <a:gd name="connsiteY57-8710" fmla="*/ 1226470 h 1292745"/>
              <a:gd name="connsiteX58-8711" fmla="*/ 117796 w 670355"/>
              <a:gd name="connsiteY58-8712" fmla="*/ 1245238 h 1292745"/>
              <a:gd name="connsiteX59-8713" fmla="*/ 125289 w 670355"/>
              <a:gd name="connsiteY59-8714" fmla="*/ 1271512 h 1292745"/>
              <a:gd name="connsiteX60-8715" fmla="*/ 99065 w 670355"/>
              <a:gd name="connsiteY60-8716" fmla="*/ 1290280 h 1292745"/>
              <a:gd name="connsiteX61-8717" fmla="*/ 61604 w 670355"/>
              <a:gd name="connsiteY61-8718" fmla="*/ 1286526 h 1292745"/>
              <a:gd name="connsiteX62-8719" fmla="*/ 39127 w 670355"/>
              <a:gd name="connsiteY62-8720" fmla="*/ 1267759 h 1292745"/>
              <a:gd name="connsiteX63-8721" fmla="*/ 27888 w 670355"/>
              <a:gd name="connsiteY63-8722" fmla="*/ 1237731 h 1292745"/>
              <a:gd name="connsiteX64-8723" fmla="*/ 1665 w 670355"/>
              <a:gd name="connsiteY64-8724" fmla="*/ 1222717 h 1292745"/>
              <a:gd name="connsiteX65-8725" fmla="*/ 1665 w 670355"/>
              <a:gd name="connsiteY65-8726" fmla="*/ 1147647 h 1292745"/>
              <a:gd name="connsiteX66-8727" fmla="*/ 27888 w 670355"/>
              <a:gd name="connsiteY66-8728" fmla="*/ 1098851 h 1292745"/>
              <a:gd name="connsiteX67-8729" fmla="*/ 46619 w 670355"/>
              <a:gd name="connsiteY67-8730" fmla="*/ 1091344 h 1292745"/>
              <a:gd name="connsiteX68-8731" fmla="*/ 140273 w 670355"/>
              <a:gd name="connsiteY68-8732" fmla="*/ 1050056 h 1292745"/>
              <a:gd name="connsiteX69-8733" fmla="*/ 215197 w 670355"/>
              <a:gd name="connsiteY69-8734" fmla="*/ 1005014 h 1292745"/>
              <a:gd name="connsiteX70-8735" fmla="*/ 218943 w 670355"/>
              <a:gd name="connsiteY70-8736" fmla="*/ 918684 h 1292745"/>
              <a:gd name="connsiteX71-8737" fmla="*/ 230181 w 670355"/>
              <a:gd name="connsiteY71-8738" fmla="*/ 824846 h 1292745"/>
              <a:gd name="connsiteX72-8739" fmla="*/ 228149 w 670355"/>
              <a:gd name="connsiteY72-8740" fmla="*/ 745296 h 1292745"/>
              <a:gd name="connsiteX73-8741" fmla="*/ 227231 w 670355"/>
              <a:gd name="connsiteY73-8742" fmla="*/ 661400 h 1292745"/>
              <a:gd name="connsiteX74-8743" fmla="*/ 185227 w 670355"/>
              <a:gd name="connsiteY74-8744" fmla="*/ 663446 h 1292745"/>
              <a:gd name="connsiteX75-8745" fmla="*/ 162750 w 670355"/>
              <a:gd name="connsiteY75-8746" fmla="*/ 607143 h 1292745"/>
              <a:gd name="connsiteX76-8747" fmla="*/ 144019 w 670355"/>
              <a:gd name="connsiteY76-8748" fmla="*/ 505799 h 1292745"/>
              <a:gd name="connsiteX77-8749" fmla="*/ 125289 w 670355"/>
              <a:gd name="connsiteY77-8750" fmla="*/ 400701 h 1292745"/>
              <a:gd name="connsiteX78-8751" fmla="*/ 147766 w 670355"/>
              <a:gd name="connsiteY78-8752" fmla="*/ 318124 h 1292745"/>
              <a:gd name="connsiteX79-8753" fmla="*/ 208745 w 670355"/>
              <a:gd name="connsiteY79-8754" fmla="*/ 275856 h 1292745"/>
              <a:gd name="connsiteX80-8755" fmla="*/ 272979 w 670355"/>
              <a:gd name="connsiteY80-8756" fmla="*/ 238712 h 1292745"/>
              <a:gd name="connsiteX81-8757" fmla="*/ 272705 w 670355"/>
              <a:gd name="connsiteY81-8758" fmla="*/ 195740 h 1292745"/>
              <a:gd name="connsiteX82-8759" fmla="*/ 249903 w 670355"/>
              <a:gd name="connsiteY82-8760" fmla="*/ 171226 h 1292745"/>
              <a:gd name="connsiteX83-8761" fmla="*/ 264942 w 670355"/>
              <a:gd name="connsiteY83-8762" fmla="*/ 57034 h 1292745"/>
              <a:gd name="connsiteX84-8763" fmla="*/ 318406 w 670355"/>
              <a:gd name="connsiteY84-8764" fmla="*/ 2830 h 1292745"/>
              <a:gd name="connsiteX85" fmla="*/ 371599 w 670355"/>
              <a:gd name="connsiteY85" fmla="*/ 1423 h 1292745"/>
              <a:gd name="connsiteX0-8765" fmla="*/ 371599 w 670355"/>
              <a:gd name="connsiteY0-8766" fmla="*/ 1423 h 1292745"/>
              <a:gd name="connsiteX1-8767" fmla="*/ 402505 w 670355"/>
              <a:gd name="connsiteY1-8768" fmla="*/ 14091 h 1292745"/>
              <a:gd name="connsiteX2-8769" fmla="*/ 437934 w 670355"/>
              <a:gd name="connsiteY2-8770" fmla="*/ 62886 h 1292745"/>
              <a:gd name="connsiteX3-8771" fmla="*/ 439966 w 670355"/>
              <a:gd name="connsiteY3-8772" fmla="*/ 126696 h 1292745"/>
              <a:gd name="connsiteX4-8773" fmla="*/ 437236 w 670355"/>
              <a:gd name="connsiteY4-8774" fmla="*/ 156724 h 1292745"/>
              <a:gd name="connsiteX5-8775" fmla="*/ 392701 w 670355"/>
              <a:gd name="connsiteY5-8776" fmla="*/ 219535 h 1292745"/>
              <a:gd name="connsiteX6-8777" fmla="*/ 390743 w 670355"/>
              <a:gd name="connsiteY6-8778" fmla="*/ 256274 h 1292745"/>
              <a:gd name="connsiteX7-8779" fmla="*/ 456310 w 670355"/>
              <a:gd name="connsiteY7-8780" fmla="*/ 304457 h 1292745"/>
              <a:gd name="connsiteX8-8781" fmla="*/ 471009 w 670355"/>
              <a:gd name="connsiteY8-8782" fmla="*/ 385781 h 1292745"/>
              <a:gd name="connsiteX9-8783" fmla="*/ 468222 w 670355"/>
              <a:gd name="connsiteY9-8784" fmla="*/ 414060 h 1292745"/>
              <a:gd name="connsiteX10-8785" fmla="*/ 466190 w 670355"/>
              <a:gd name="connsiteY10-8786" fmla="*/ 430729 h 1292745"/>
              <a:gd name="connsiteX11-8787" fmla="*/ 481174 w 670355"/>
              <a:gd name="connsiteY11-8788" fmla="*/ 415715 h 1292745"/>
              <a:gd name="connsiteX12-8789" fmla="*/ 496159 w 670355"/>
              <a:gd name="connsiteY12-8790" fmla="*/ 370673 h 1292745"/>
              <a:gd name="connsiteX13-8791" fmla="*/ 507397 w 670355"/>
              <a:gd name="connsiteY13-8792" fmla="*/ 374426 h 1292745"/>
              <a:gd name="connsiteX14-8793" fmla="*/ 507397 w 670355"/>
              <a:gd name="connsiteY14-8794" fmla="*/ 366919 h 1292745"/>
              <a:gd name="connsiteX15-8795" fmla="*/ 511144 w 670355"/>
              <a:gd name="connsiteY15-8796" fmla="*/ 370673 h 1292745"/>
              <a:gd name="connsiteX16-8797" fmla="*/ 511144 w 670355"/>
              <a:gd name="connsiteY16-8798" fmla="*/ 363166 h 1292745"/>
              <a:gd name="connsiteX17-8799" fmla="*/ 525564 w 670355"/>
              <a:gd name="connsiteY17-8800" fmla="*/ 369896 h 1292745"/>
              <a:gd name="connsiteX18-8801" fmla="*/ 541132 w 670355"/>
              <a:gd name="connsiteY18-8802" fmla="*/ 371312 h 1292745"/>
              <a:gd name="connsiteX19-8803" fmla="*/ 548605 w 670355"/>
              <a:gd name="connsiteY19-8804" fmla="*/ 381933 h 1292745"/>
              <a:gd name="connsiteX20-8805" fmla="*/ 563590 w 670355"/>
              <a:gd name="connsiteY20-8806" fmla="*/ 404454 h 1292745"/>
              <a:gd name="connsiteX21-8807" fmla="*/ 563590 w 670355"/>
              <a:gd name="connsiteY21-8808" fmla="*/ 423222 h 1292745"/>
              <a:gd name="connsiteX22-8809" fmla="*/ 567336 w 670355"/>
              <a:gd name="connsiteY22-8810" fmla="*/ 438236 h 1292745"/>
              <a:gd name="connsiteX23-8811" fmla="*/ 563590 w 670355"/>
              <a:gd name="connsiteY23-8812" fmla="*/ 460757 h 1292745"/>
              <a:gd name="connsiteX24-8813" fmla="*/ 529874 w 670355"/>
              <a:gd name="connsiteY24-8814" fmla="*/ 475771 h 1292745"/>
              <a:gd name="connsiteX25-8815" fmla="*/ 552351 w 670355"/>
              <a:gd name="connsiteY25-8816" fmla="*/ 498292 h 1292745"/>
              <a:gd name="connsiteX26-8817" fmla="*/ 593559 w 670355"/>
              <a:gd name="connsiteY26-8818" fmla="*/ 498292 h 1292745"/>
              <a:gd name="connsiteX27-8819" fmla="*/ 597305 w 670355"/>
              <a:gd name="connsiteY27-8820" fmla="*/ 513306 h 1292745"/>
              <a:gd name="connsiteX28-8821" fmla="*/ 578575 w 670355"/>
              <a:gd name="connsiteY28-8822" fmla="*/ 558348 h 1292745"/>
              <a:gd name="connsiteX29-8823" fmla="*/ 491058 w 670355"/>
              <a:gd name="connsiteY29-8824" fmla="*/ 592211 h 1292745"/>
              <a:gd name="connsiteX30-8825" fmla="*/ 485898 w 670355"/>
              <a:gd name="connsiteY30-8826" fmla="*/ 678249 h 1292745"/>
              <a:gd name="connsiteX31-8827" fmla="*/ 616036 w 670355"/>
              <a:gd name="connsiteY31-8828" fmla="*/ 787311 h 1292745"/>
              <a:gd name="connsiteX32-8829" fmla="*/ 638513 w 670355"/>
              <a:gd name="connsiteY32-8830" fmla="*/ 817339 h 1292745"/>
              <a:gd name="connsiteX33-8831" fmla="*/ 664736 w 670355"/>
              <a:gd name="connsiteY33-8832" fmla="*/ 869888 h 1292745"/>
              <a:gd name="connsiteX34-8833" fmla="*/ 660990 w 670355"/>
              <a:gd name="connsiteY34-8834" fmla="*/ 971232 h 1292745"/>
              <a:gd name="connsiteX35-8835" fmla="*/ 612290 w 670355"/>
              <a:gd name="connsiteY35-8836" fmla="*/ 1215210 h 1292745"/>
              <a:gd name="connsiteX36-8837" fmla="*/ 660990 w 670355"/>
              <a:gd name="connsiteY36-8838" fmla="*/ 1256498 h 1292745"/>
              <a:gd name="connsiteX37-8839" fmla="*/ 522382 w 670355"/>
              <a:gd name="connsiteY37-8840" fmla="*/ 1264005 h 1292745"/>
              <a:gd name="connsiteX38-8841" fmla="*/ 503651 w 670355"/>
              <a:gd name="connsiteY38-8842" fmla="*/ 1241484 h 1292745"/>
              <a:gd name="connsiteX39-8843" fmla="*/ 499905 w 670355"/>
              <a:gd name="connsiteY39-8844" fmla="*/ 1192689 h 1292745"/>
              <a:gd name="connsiteX40-8845" fmla="*/ 507397 w 670355"/>
              <a:gd name="connsiteY40-8846" fmla="*/ 1143893 h 1292745"/>
              <a:gd name="connsiteX41-8847" fmla="*/ 526128 w 670355"/>
              <a:gd name="connsiteY41-8848" fmla="*/ 1076330 h 1292745"/>
              <a:gd name="connsiteX42-8849" fmla="*/ 541113 w 670355"/>
              <a:gd name="connsiteY42-8850" fmla="*/ 1012521 h 1292745"/>
              <a:gd name="connsiteX43-8851" fmla="*/ 522382 w 670355"/>
              <a:gd name="connsiteY43-8852" fmla="*/ 937451 h 1292745"/>
              <a:gd name="connsiteX44-8853" fmla="*/ 541113 w 670355"/>
              <a:gd name="connsiteY44-8854" fmla="*/ 918684 h 1292745"/>
              <a:gd name="connsiteX45-8855" fmla="*/ 529874 w 670355"/>
              <a:gd name="connsiteY45-8856" fmla="*/ 918684 h 1292745"/>
              <a:gd name="connsiteX46-8857" fmla="*/ 492413 w 670355"/>
              <a:gd name="connsiteY46-8858" fmla="*/ 899916 h 1292745"/>
              <a:gd name="connsiteX47-8859" fmla="*/ 458697 w 670355"/>
              <a:gd name="connsiteY47-8860" fmla="*/ 873642 h 1292745"/>
              <a:gd name="connsiteX48-8861" fmla="*/ 409997 w 670355"/>
              <a:gd name="connsiteY48-8862" fmla="*/ 843614 h 1292745"/>
              <a:gd name="connsiteX49-8863" fmla="*/ 395012 w 670355"/>
              <a:gd name="connsiteY49-8864" fmla="*/ 888656 h 1292745"/>
              <a:gd name="connsiteX50-8865" fmla="*/ 380028 w 670355"/>
              <a:gd name="connsiteY50-8866" fmla="*/ 933698 h 1292745"/>
              <a:gd name="connsiteX51-8867" fmla="*/ 350058 w 670355"/>
              <a:gd name="connsiteY51-8868" fmla="*/ 1016274 h 1292745"/>
              <a:gd name="connsiteX52-8869" fmla="*/ 316343 w 670355"/>
              <a:gd name="connsiteY52-8870" fmla="*/ 1095098 h 1292745"/>
              <a:gd name="connsiteX53-8871" fmla="*/ 297612 w 670355"/>
              <a:gd name="connsiteY53-8872" fmla="*/ 1128879 h 1292745"/>
              <a:gd name="connsiteX54-8873" fmla="*/ 275135 w 670355"/>
              <a:gd name="connsiteY54-8874" fmla="*/ 1158907 h 1292745"/>
              <a:gd name="connsiteX55-8875" fmla="*/ 245166 w 670355"/>
              <a:gd name="connsiteY55-8876" fmla="*/ 1181428 h 1292745"/>
              <a:gd name="connsiteX56-8877" fmla="*/ 211450 w 670355"/>
              <a:gd name="connsiteY56-8878" fmla="*/ 1203949 h 1292745"/>
              <a:gd name="connsiteX57-8879" fmla="*/ 170243 w 670355"/>
              <a:gd name="connsiteY57-8880" fmla="*/ 1226470 h 1292745"/>
              <a:gd name="connsiteX58-8881" fmla="*/ 117796 w 670355"/>
              <a:gd name="connsiteY58-8882" fmla="*/ 1245238 h 1292745"/>
              <a:gd name="connsiteX59-8883" fmla="*/ 125289 w 670355"/>
              <a:gd name="connsiteY59-8884" fmla="*/ 1271512 h 1292745"/>
              <a:gd name="connsiteX60-8885" fmla="*/ 99065 w 670355"/>
              <a:gd name="connsiteY60-8886" fmla="*/ 1290280 h 1292745"/>
              <a:gd name="connsiteX61-8887" fmla="*/ 61604 w 670355"/>
              <a:gd name="connsiteY61-8888" fmla="*/ 1286526 h 1292745"/>
              <a:gd name="connsiteX62-8889" fmla="*/ 39127 w 670355"/>
              <a:gd name="connsiteY62-8890" fmla="*/ 1267759 h 1292745"/>
              <a:gd name="connsiteX63-8891" fmla="*/ 27888 w 670355"/>
              <a:gd name="connsiteY63-8892" fmla="*/ 1237731 h 1292745"/>
              <a:gd name="connsiteX64-8893" fmla="*/ 1665 w 670355"/>
              <a:gd name="connsiteY64-8894" fmla="*/ 1222717 h 1292745"/>
              <a:gd name="connsiteX65-8895" fmla="*/ 1665 w 670355"/>
              <a:gd name="connsiteY65-8896" fmla="*/ 1147647 h 1292745"/>
              <a:gd name="connsiteX66-8897" fmla="*/ 27888 w 670355"/>
              <a:gd name="connsiteY66-8898" fmla="*/ 1098851 h 1292745"/>
              <a:gd name="connsiteX67-8899" fmla="*/ 46619 w 670355"/>
              <a:gd name="connsiteY67-8900" fmla="*/ 1091344 h 1292745"/>
              <a:gd name="connsiteX68-8901" fmla="*/ 140273 w 670355"/>
              <a:gd name="connsiteY68-8902" fmla="*/ 1050056 h 1292745"/>
              <a:gd name="connsiteX69-8903" fmla="*/ 215197 w 670355"/>
              <a:gd name="connsiteY69-8904" fmla="*/ 1005014 h 1292745"/>
              <a:gd name="connsiteX70-8905" fmla="*/ 218943 w 670355"/>
              <a:gd name="connsiteY70-8906" fmla="*/ 918684 h 1292745"/>
              <a:gd name="connsiteX71-8907" fmla="*/ 230181 w 670355"/>
              <a:gd name="connsiteY71-8908" fmla="*/ 824846 h 1292745"/>
              <a:gd name="connsiteX72-8909" fmla="*/ 228149 w 670355"/>
              <a:gd name="connsiteY72-8910" fmla="*/ 745296 h 1292745"/>
              <a:gd name="connsiteX73-8911" fmla="*/ 227231 w 670355"/>
              <a:gd name="connsiteY73-8912" fmla="*/ 661400 h 1292745"/>
              <a:gd name="connsiteX74-8913" fmla="*/ 185227 w 670355"/>
              <a:gd name="connsiteY74-8914" fmla="*/ 663446 h 1292745"/>
              <a:gd name="connsiteX75-8915" fmla="*/ 162750 w 670355"/>
              <a:gd name="connsiteY75-8916" fmla="*/ 607143 h 1292745"/>
              <a:gd name="connsiteX76-8917" fmla="*/ 144019 w 670355"/>
              <a:gd name="connsiteY76-8918" fmla="*/ 505799 h 1292745"/>
              <a:gd name="connsiteX77-8919" fmla="*/ 125289 w 670355"/>
              <a:gd name="connsiteY77-8920" fmla="*/ 400701 h 1292745"/>
              <a:gd name="connsiteX78-8921" fmla="*/ 147766 w 670355"/>
              <a:gd name="connsiteY78-8922" fmla="*/ 318124 h 1292745"/>
              <a:gd name="connsiteX79-8923" fmla="*/ 208745 w 670355"/>
              <a:gd name="connsiteY79-8924" fmla="*/ 275856 h 1292745"/>
              <a:gd name="connsiteX80-8925" fmla="*/ 272979 w 670355"/>
              <a:gd name="connsiteY80-8926" fmla="*/ 238712 h 1292745"/>
              <a:gd name="connsiteX81-8927" fmla="*/ 272705 w 670355"/>
              <a:gd name="connsiteY81-8928" fmla="*/ 195740 h 1292745"/>
              <a:gd name="connsiteX82-8929" fmla="*/ 249903 w 670355"/>
              <a:gd name="connsiteY82-8930" fmla="*/ 171226 h 1292745"/>
              <a:gd name="connsiteX83-8931" fmla="*/ 264942 w 670355"/>
              <a:gd name="connsiteY83-8932" fmla="*/ 57034 h 1292745"/>
              <a:gd name="connsiteX84-8933" fmla="*/ 318406 w 670355"/>
              <a:gd name="connsiteY84-8934" fmla="*/ 2830 h 1292745"/>
              <a:gd name="connsiteX85-8935" fmla="*/ 371599 w 670355"/>
              <a:gd name="connsiteY85-8936" fmla="*/ 1423 h 1292745"/>
              <a:gd name="connsiteX0-8937" fmla="*/ 371599 w 670355"/>
              <a:gd name="connsiteY0-8938" fmla="*/ 1423 h 1292745"/>
              <a:gd name="connsiteX1-8939" fmla="*/ 402505 w 670355"/>
              <a:gd name="connsiteY1-8940" fmla="*/ 14091 h 1292745"/>
              <a:gd name="connsiteX2-8941" fmla="*/ 437934 w 670355"/>
              <a:gd name="connsiteY2-8942" fmla="*/ 62886 h 1292745"/>
              <a:gd name="connsiteX3-8943" fmla="*/ 439966 w 670355"/>
              <a:gd name="connsiteY3-8944" fmla="*/ 126696 h 1292745"/>
              <a:gd name="connsiteX4-8945" fmla="*/ 437236 w 670355"/>
              <a:gd name="connsiteY4-8946" fmla="*/ 156724 h 1292745"/>
              <a:gd name="connsiteX5-8947" fmla="*/ 392701 w 670355"/>
              <a:gd name="connsiteY5-8948" fmla="*/ 219535 h 1292745"/>
              <a:gd name="connsiteX6-8949" fmla="*/ 390743 w 670355"/>
              <a:gd name="connsiteY6-8950" fmla="*/ 256274 h 1292745"/>
              <a:gd name="connsiteX7-8951" fmla="*/ 456310 w 670355"/>
              <a:gd name="connsiteY7-8952" fmla="*/ 304457 h 1292745"/>
              <a:gd name="connsiteX8-8953" fmla="*/ 471009 w 670355"/>
              <a:gd name="connsiteY8-8954" fmla="*/ 385781 h 1292745"/>
              <a:gd name="connsiteX9-8955" fmla="*/ 468222 w 670355"/>
              <a:gd name="connsiteY9-8956" fmla="*/ 414060 h 1292745"/>
              <a:gd name="connsiteX10-8957" fmla="*/ 466190 w 670355"/>
              <a:gd name="connsiteY10-8958" fmla="*/ 430729 h 1292745"/>
              <a:gd name="connsiteX11-8959" fmla="*/ 481174 w 670355"/>
              <a:gd name="connsiteY11-8960" fmla="*/ 415715 h 1292745"/>
              <a:gd name="connsiteX12-8961" fmla="*/ 496159 w 670355"/>
              <a:gd name="connsiteY12-8962" fmla="*/ 370673 h 1292745"/>
              <a:gd name="connsiteX13-8963" fmla="*/ 507397 w 670355"/>
              <a:gd name="connsiteY13-8964" fmla="*/ 374426 h 1292745"/>
              <a:gd name="connsiteX14-8965" fmla="*/ 507397 w 670355"/>
              <a:gd name="connsiteY14-8966" fmla="*/ 366919 h 1292745"/>
              <a:gd name="connsiteX15-8967" fmla="*/ 511144 w 670355"/>
              <a:gd name="connsiteY15-8968" fmla="*/ 370673 h 1292745"/>
              <a:gd name="connsiteX16-8969" fmla="*/ 511144 w 670355"/>
              <a:gd name="connsiteY16-8970" fmla="*/ 363166 h 1292745"/>
              <a:gd name="connsiteX17-8971" fmla="*/ 525564 w 670355"/>
              <a:gd name="connsiteY17-8972" fmla="*/ 369896 h 1292745"/>
              <a:gd name="connsiteX18-8973" fmla="*/ 541132 w 670355"/>
              <a:gd name="connsiteY18-8974" fmla="*/ 371312 h 1292745"/>
              <a:gd name="connsiteX19-8975" fmla="*/ 548605 w 670355"/>
              <a:gd name="connsiteY19-8976" fmla="*/ 381933 h 1292745"/>
              <a:gd name="connsiteX20-8977" fmla="*/ 563590 w 670355"/>
              <a:gd name="connsiteY20-8978" fmla="*/ 404454 h 1292745"/>
              <a:gd name="connsiteX21-8979" fmla="*/ 563590 w 670355"/>
              <a:gd name="connsiteY21-8980" fmla="*/ 423222 h 1292745"/>
              <a:gd name="connsiteX22-8981" fmla="*/ 567336 w 670355"/>
              <a:gd name="connsiteY22-8982" fmla="*/ 438236 h 1292745"/>
              <a:gd name="connsiteX23-8983" fmla="*/ 563590 w 670355"/>
              <a:gd name="connsiteY23-8984" fmla="*/ 460757 h 1292745"/>
              <a:gd name="connsiteX24-8985" fmla="*/ 529874 w 670355"/>
              <a:gd name="connsiteY24-8986" fmla="*/ 475771 h 1292745"/>
              <a:gd name="connsiteX25-8987" fmla="*/ 552351 w 670355"/>
              <a:gd name="connsiteY25-8988" fmla="*/ 498292 h 1292745"/>
              <a:gd name="connsiteX26-8989" fmla="*/ 593559 w 670355"/>
              <a:gd name="connsiteY26-8990" fmla="*/ 498292 h 1292745"/>
              <a:gd name="connsiteX27-8991" fmla="*/ 597305 w 670355"/>
              <a:gd name="connsiteY27-8992" fmla="*/ 513306 h 1292745"/>
              <a:gd name="connsiteX28-8993" fmla="*/ 578575 w 670355"/>
              <a:gd name="connsiteY28-8994" fmla="*/ 558348 h 1292745"/>
              <a:gd name="connsiteX29-8995" fmla="*/ 491058 w 670355"/>
              <a:gd name="connsiteY29-8996" fmla="*/ 592211 h 1292745"/>
              <a:gd name="connsiteX30-8997" fmla="*/ 485898 w 670355"/>
              <a:gd name="connsiteY30-8998" fmla="*/ 678249 h 1292745"/>
              <a:gd name="connsiteX31-8999" fmla="*/ 616036 w 670355"/>
              <a:gd name="connsiteY31-9000" fmla="*/ 787311 h 1292745"/>
              <a:gd name="connsiteX32-9001" fmla="*/ 638513 w 670355"/>
              <a:gd name="connsiteY32-9002" fmla="*/ 817339 h 1292745"/>
              <a:gd name="connsiteX33-9003" fmla="*/ 664736 w 670355"/>
              <a:gd name="connsiteY33-9004" fmla="*/ 869888 h 1292745"/>
              <a:gd name="connsiteX34-9005" fmla="*/ 660990 w 670355"/>
              <a:gd name="connsiteY34-9006" fmla="*/ 971232 h 1292745"/>
              <a:gd name="connsiteX35-9007" fmla="*/ 612290 w 670355"/>
              <a:gd name="connsiteY35-9008" fmla="*/ 1215210 h 1292745"/>
              <a:gd name="connsiteX36-9009" fmla="*/ 660990 w 670355"/>
              <a:gd name="connsiteY36-9010" fmla="*/ 1256498 h 1292745"/>
              <a:gd name="connsiteX37-9011" fmla="*/ 522382 w 670355"/>
              <a:gd name="connsiteY37-9012" fmla="*/ 1264005 h 1292745"/>
              <a:gd name="connsiteX38-9013" fmla="*/ 503651 w 670355"/>
              <a:gd name="connsiteY38-9014" fmla="*/ 1241484 h 1292745"/>
              <a:gd name="connsiteX39-9015" fmla="*/ 499905 w 670355"/>
              <a:gd name="connsiteY39-9016" fmla="*/ 1192689 h 1292745"/>
              <a:gd name="connsiteX40-9017" fmla="*/ 507397 w 670355"/>
              <a:gd name="connsiteY40-9018" fmla="*/ 1143893 h 1292745"/>
              <a:gd name="connsiteX41-9019" fmla="*/ 526128 w 670355"/>
              <a:gd name="connsiteY41-9020" fmla="*/ 1076330 h 1292745"/>
              <a:gd name="connsiteX42-9021" fmla="*/ 541113 w 670355"/>
              <a:gd name="connsiteY42-9022" fmla="*/ 1012521 h 1292745"/>
              <a:gd name="connsiteX43-9023" fmla="*/ 522382 w 670355"/>
              <a:gd name="connsiteY43-9024" fmla="*/ 937451 h 1292745"/>
              <a:gd name="connsiteX44-9025" fmla="*/ 541113 w 670355"/>
              <a:gd name="connsiteY44-9026" fmla="*/ 918684 h 1292745"/>
              <a:gd name="connsiteX45-9027" fmla="*/ 529874 w 670355"/>
              <a:gd name="connsiteY45-9028" fmla="*/ 918684 h 1292745"/>
              <a:gd name="connsiteX46-9029" fmla="*/ 492413 w 670355"/>
              <a:gd name="connsiteY46-9030" fmla="*/ 899916 h 1292745"/>
              <a:gd name="connsiteX47-9031" fmla="*/ 458697 w 670355"/>
              <a:gd name="connsiteY47-9032" fmla="*/ 873642 h 1292745"/>
              <a:gd name="connsiteX48-9033" fmla="*/ 409997 w 670355"/>
              <a:gd name="connsiteY48-9034" fmla="*/ 843614 h 1292745"/>
              <a:gd name="connsiteX49-9035" fmla="*/ 395012 w 670355"/>
              <a:gd name="connsiteY49-9036" fmla="*/ 888656 h 1292745"/>
              <a:gd name="connsiteX50-9037" fmla="*/ 380028 w 670355"/>
              <a:gd name="connsiteY50-9038" fmla="*/ 933698 h 1292745"/>
              <a:gd name="connsiteX51-9039" fmla="*/ 350058 w 670355"/>
              <a:gd name="connsiteY51-9040" fmla="*/ 1016274 h 1292745"/>
              <a:gd name="connsiteX52-9041" fmla="*/ 316343 w 670355"/>
              <a:gd name="connsiteY52-9042" fmla="*/ 1095098 h 1292745"/>
              <a:gd name="connsiteX53-9043" fmla="*/ 297612 w 670355"/>
              <a:gd name="connsiteY53-9044" fmla="*/ 1128879 h 1292745"/>
              <a:gd name="connsiteX54-9045" fmla="*/ 275135 w 670355"/>
              <a:gd name="connsiteY54-9046" fmla="*/ 1158907 h 1292745"/>
              <a:gd name="connsiteX55-9047" fmla="*/ 245166 w 670355"/>
              <a:gd name="connsiteY55-9048" fmla="*/ 1181428 h 1292745"/>
              <a:gd name="connsiteX56-9049" fmla="*/ 211450 w 670355"/>
              <a:gd name="connsiteY56-9050" fmla="*/ 1203949 h 1292745"/>
              <a:gd name="connsiteX57-9051" fmla="*/ 170243 w 670355"/>
              <a:gd name="connsiteY57-9052" fmla="*/ 1226470 h 1292745"/>
              <a:gd name="connsiteX58-9053" fmla="*/ 117796 w 670355"/>
              <a:gd name="connsiteY58-9054" fmla="*/ 1245238 h 1292745"/>
              <a:gd name="connsiteX59-9055" fmla="*/ 125289 w 670355"/>
              <a:gd name="connsiteY59-9056" fmla="*/ 1271512 h 1292745"/>
              <a:gd name="connsiteX60-9057" fmla="*/ 99065 w 670355"/>
              <a:gd name="connsiteY60-9058" fmla="*/ 1290280 h 1292745"/>
              <a:gd name="connsiteX61-9059" fmla="*/ 61604 w 670355"/>
              <a:gd name="connsiteY61-9060" fmla="*/ 1286526 h 1292745"/>
              <a:gd name="connsiteX62-9061" fmla="*/ 39127 w 670355"/>
              <a:gd name="connsiteY62-9062" fmla="*/ 1267759 h 1292745"/>
              <a:gd name="connsiteX63-9063" fmla="*/ 27888 w 670355"/>
              <a:gd name="connsiteY63-9064" fmla="*/ 1237731 h 1292745"/>
              <a:gd name="connsiteX64-9065" fmla="*/ 1665 w 670355"/>
              <a:gd name="connsiteY64-9066" fmla="*/ 1222717 h 1292745"/>
              <a:gd name="connsiteX65-9067" fmla="*/ 1665 w 670355"/>
              <a:gd name="connsiteY65-9068" fmla="*/ 1147647 h 1292745"/>
              <a:gd name="connsiteX66-9069" fmla="*/ 27888 w 670355"/>
              <a:gd name="connsiteY66-9070" fmla="*/ 1098851 h 1292745"/>
              <a:gd name="connsiteX67-9071" fmla="*/ 46619 w 670355"/>
              <a:gd name="connsiteY67-9072" fmla="*/ 1091344 h 1292745"/>
              <a:gd name="connsiteX68-9073" fmla="*/ 140273 w 670355"/>
              <a:gd name="connsiteY68-9074" fmla="*/ 1050056 h 1292745"/>
              <a:gd name="connsiteX69-9075" fmla="*/ 215197 w 670355"/>
              <a:gd name="connsiteY69-9076" fmla="*/ 1005014 h 1292745"/>
              <a:gd name="connsiteX70-9077" fmla="*/ 218943 w 670355"/>
              <a:gd name="connsiteY70-9078" fmla="*/ 918684 h 1292745"/>
              <a:gd name="connsiteX71-9079" fmla="*/ 230181 w 670355"/>
              <a:gd name="connsiteY71-9080" fmla="*/ 824846 h 1292745"/>
              <a:gd name="connsiteX72-9081" fmla="*/ 228149 w 670355"/>
              <a:gd name="connsiteY72-9082" fmla="*/ 745296 h 1292745"/>
              <a:gd name="connsiteX73-9083" fmla="*/ 227231 w 670355"/>
              <a:gd name="connsiteY73-9084" fmla="*/ 661400 h 1292745"/>
              <a:gd name="connsiteX74-9085" fmla="*/ 185227 w 670355"/>
              <a:gd name="connsiteY74-9086" fmla="*/ 663446 h 1292745"/>
              <a:gd name="connsiteX75-9087" fmla="*/ 162750 w 670355"/>
              <a:gd name="connsiteY75-9088" fmla="*/ 607143 h 1292745"/>
              <a:gd name="connsiteX76-9089" fmla="*/ 144019 w 670355"/>
              <a:gd name="connsiteY76-9090" fmla="*/ 505799 h 1292745"/>
              <a:gd name="connsiteX77-9091" fmla="*/ 125289 w 670355"/>
              <a:gd name="connsiteY77-9092" fmla="*/ 400701 h 1292745"/>
              <a:gd name="connsiteX78-9093" fmla="*/ 147766 w 670355"/>
              <a:gd name="connsiteY78-9094" fmla="*/ 318124 h 1292745"/>
              <a:gd name="connsiteX79-9095" fmla="*/ 208745 w 670355"/>
              <a:gd name="connsiteY79-9096" fmla="*/ 275856 h 1292745"/>
              <a:gd name="connsiteX80-9097" fmla="*/ 272979 w 670355"/>
              <a:gd name="connsiteY80-9098" fmla="*/ 238712 h 1292745"/>
              <a:gd name="connsiteX81-9099" fmla="*/ 272705 w 670355"/>
              <a:gd name="connsiteY81-9100" fmla="*/ 195740 h 1292745"/>
              <a:gd name="connsiteX82-9101" fmla="*/ 249903 w 670355"/>
              <a:gd name="connsiteY82-9102" fmla="*/ 171226 h 1292745"/>
              <a:gd name="connsiteX83-9103" fmla="*/ 264942 w 670355"/>
              <a:gd name="connsiteY83-9104" fmla="*/ 57034 h 1292745"/>
              <a:gd name="connsiteX84-9105" fmla="*/ 318406 w 670355"/>
              <a:gd name="connsiteY84-9106" fmla="*/ 2830 h 1292745"/>
              <a:gd name="connsiteX85-9107" fmla="*/ 371599 w 670355"/>
              <a:gd name="connsiteY85-9108" fmla="*/ 1423 h 1292745"/>
              <a:gd name="connsiteX0-9109" fmla="*/ 371599 w 670355"/>
              <a:gd name="connsiteY0-9110" fmla="*/ 1423 h 1292745"/>
              <a:gd name="connsiteX1-9111" fmla="*/ 402505 w 670355"/>
              <a:gd name="connsiteY1-9112" fmla="*/ 14091 h 1292745"/>
              <a:gd name="connsiteX2-9113" fmla="*/ 437934 w 670355"/>
              <a:gd name="connsiteY2-9114" fmla="*/ 62886 h 1292745"/>
              <a:gd name="connsiteX3-9115" fmla="*/ 439966 w 670355"/>
              <a:gd name="connsiteY3-9116" fmla="*/ 126696 h 1292745"/>
              <a:gd name="connsiteX4-9117" fmla="*/ 437236 w 670355"/>
              <a:gd name="connsiteY4-9118" fmla="*/ 156724 h 1292745"/>
              <a:gd name="connsiteX5-9119" fmla="*/ 392701 w 670355"/>
              <a:gd name="connsiteY5-9120" fmla="*/ 219535 h 1292745"/>
              <a:gd name="connsiteX6-9121" fmla="*/ 400268 w 670355"/>
              <a:gd name="connsiteY6-9122" fmla="*/ 256274 h 1292745"/>
              <a:gd name="connsiteX7-9123" fmla="*/ 456310 w 670355"/>
              <a:gd name="connsiteY7-9124" fmla="*/ 304457 h 1292745"/>
              <a:gd name="connsiteX8-9125" fmla="*/ 471009 w 670355"/>
              <a:gd name="connsiteY8-9126" fmla="*/ 385781 h 1292745"/>
              <a:gd name="connsiteX9-9127" fmla="*/ 468222 w 670355"/>
              <a:gd name="connsiteY9-9128" fmla="*/ 414060 h 1292745"/>
              <a:gd name="connsiteX10-9129" fmla="*/ 466190 w 670355"/>
              <a:gd name="connsiteY10-9130" fmla="*/ 430729 h 1292745"/>
              <a:gd name="connsiteX11-9131" fmla="*/ 481174 w 670355"/>
              <a:gd name="connsiteY11-9132" fmla="*/ 415715 h 1292745"/>
              <a:gd name="connsiteX12-9133" fmla="*/ 496159 w 670355"/>
              <a:gd name="connsiteY12-9134" fmla="*/ 370673 h 1292745"/>
              <a:gd name="connsiteX13-9135" fmla="*/ 507397 w 670355"/>
              <a:gd name="connsiteY13-9136" fmla="*/ 374426 h 1292745"/>
              <a:gd name="connsiteX14-9137" fmla="*/ 507397 w 670355"/>
              <a:gd name="connsiteY14-9138" fmla="*/ 366919 h 1292745"/>
              <a:gd name="connsiteX15-9139" fmla="*/ 511144 w 670355"/>
              <a:gd name="connsiteY15-9140" fmla="*/ 370673 h 1292745"/>
              <a:gd name="connsiteX16-9141" fmla="*/ 511144 w 670355"/>
              <a:gd name="connsiteY16-9142" fmla="*/ 363166 h 1292745"/>
              <a:gd name="connsiteX17-9143" fmla="*/ 525564 w 670355"/>
              <a:gd name="connsiteY17-9144" fmla="*/ 369896 h 1292745"/>
              <a:gd name="connsiteX18-9145" fmla="*/ 541132 w 670355"/>
              <a:gd name="connsiteY18-9146" fmla="*/ 371312 h 1292745"/>
              <a:gd name="connsiteX19-9147" fmla="*/ 548605 w 670355"/>
              <a:gd name="connsiteY19-9148" fmla="*/ 381933 h 1292745"/>
              <a:gd name="connsiteX20-9149" fmla="*/ 563590 w 670355"/>
              <a:gd name="connsiteY20-9150" fmla="*/ 404454 h 1292745"/>
              <a:gd name="connsiteX21-9151" fmla="*/ 563590 w 670355"/>
              <a:gd name="connsiteY21-9152" fmla="*/ 423222 h 1292745"/>
              <a:gd name="connsiteX22-9153" fmla="*/ 567336 w 670355"/>
              <a:gd name="connsiteY22-9154" fmla="*/ 438236 h 1292745"/>
              <a:gd name="connsiteX23-9155" fmla="*/ 563590 w 670355"/>
              <a:gd name="connsiteY23-9156" fmla="*/ 460757 h 1292745"/>
              <a:gd name="connsiteX24-9157" fmla="*/ 529874 w 670355"/>
              <a:gd name="connsiteY24-9158" fmla="*/ 475771 h 1292745"/>
              <a:gd name="connsiteX25-9159" fmla="*/ 552351 w 670355"/>
              <a:gd name="connsiteY25-9160" fmla="*/ 498292 h 1292745"/>
              <a:gd name="connsiteX26-9161" fmla="*/ 593559 w 670355"/>
              <a:gd name="connsiteY26-9162" fmla="*/ 498292 h 1292745"/>
              <a:gd name="connsiteX27-9163" fmla="*/ 597305 w 670355"/>
              <a:gd name="connsiteY27-9164" fmla="*/ 513306 h 1292745"/>
              <a:gd name="connsiteX28-9165" fmla="*/ 578575 w 670355"/>
              <a:gd name="connsiteY28-9166" fmla="*/ 558348 h 1292745"/>
              <a:gd name="connsiteX29-9167" fmla="*/ 491058 w 670355"/>
              <a:gd name="connsiteY29-9168" fmla="*/ 592211 h 1292745"/>
              <a:gd name="connsiteX30-9169" fmla="*/ 485898 w 670355"/>
              <a:gd name="connsiteY30-9170" fmla="*/ 678249 h 1292745"/>
              <a:gd name="connsiteX31-9171" fmla="*/ 616036 w 670355"/>
              <a:gd name="connsiteY31-9172" fmla="*/ 787311 h 1292745"/>
              <a:gd name="connsiteX32-9173" fmla="*/ 638513 w 670355"/>
              <a:gd name="connsiteY32-9174" fmla="*/ 817339 h 1292745"/>
              <a:gd name="connsiteX33-9175" fmla="*/ 664736 w 670355"/>
              <a:gd name="connsiteY33-9176" fmla="*/ 869888 h 1292745"/>
              <a:gd name="connsiteX34-9177" fmla="*/ 660990 w 670355"/>
              <a:gd name="connsiteY34-9178" fmla="*/ 971232 h 1292745"/>
              <a:gd name="connsiteX35-9179" fmla="*/ 612290 w 670355"/>
              <a:gd name="connsiteY35-9180" fmla="*/ 1215210 h 1292745"/>
              <a:gd name="connsiteX36-9181" fmla="*/ 660990 w 670355"/>
              <a:gd name="connsiteY36-9182" fmla="*/ 1256498 h 1292745"/>
              <a:gd name="connsiteX37-9183" fmla="*/ 522382 w 670355"/>
              <a:gd name="connsiteY37-9184" fmla="*/ 1264005 h 1292745"/>
              <a:gd name="connsiteX38-9185" fmla="*/ 503651 w 670355"/>
              <a:gd name="connsiteY38-9186" fmla="*/ 1241484 h 1292745"/>
              <a:gd name="connsiteX39-9187" fmla="*/ 499905 w 670355"/>
              <a:gd name="connsiteY39-9188" fmla="*/ 1192689 h 1292745"/>
              <a:gd name="connsiteX40-9189" fmla="*/ 507397 w 670355"/>
              <a:gd name="connsiteY40-9190" fmla="*/ 1143893 h 1292745"/>
              <a:gd name="connsiteX41-9191" fmla="*/ 526128 w 670355"/>
              <a:gd name="connsiteY41-9192" fmla="*/ 1076330 h 1292745"/>
              <a:gd name="connsiteX42-9193" fmla="*/ 541113 w 670355"/>
              <a:gd name="connsiteY42-9194" fmla="*/ 1012521 h 1292745"/>
              <a:gd name="connsiteX43-9195" fmla="*/ 522382 w 670355"/>
              <a:gd name="connsiteY43-9196" fmla="*/ 937451 h 1292745"/>
              <a:gd name="connsiteX44-9197" fmla="*/ 541113 w 670355"/>
              <a:gd name="connsiteY44-9198" fmla="*/ 918684 h 1292745"/>
              <a:gd name="connsiteX45-9199" fmla="*/ 529874 w 670355"/>
              <a:gd name="connsiteY45-9200" fmla="*/ 918684 h 1292745"/>
              <a:gd name="connsiteX46-9201" fmla="*/ 492413 w 670355"/>
              <a:gd name="connsiteY46-9202" fmla="*/ 899916 h 1292745"/>
              <a:gd name="connsiteX47-9203" fmla="*/ 458697 w 670355"/>
              <a:gd name="connsiteY47-9204" fmla="*/ 873642 h 1292745"/>
              <a:gd name="connsiteX48-9205" fmla="*/ 409997 w 670355"/>
              <a:gd name="connsiteY48-9206" fmla="*/ 843614 h 1292745"/>
              <a:gd name="connsiteX49-9207" fmla="*/ 395012 w 670355"/>
              <a:gd name="connsiteY49-9208" fmla="*/ 888656 h 1292745"/>
              <a:gd name="connsiteX50-9209" fmla="*/ 380028 w 670355"/>
              <a:gd name="connsiteY50-9210" fmla="*/ 933698 h 1292745"/>
              <a:gd name="connsiteX51-9211" fmla="*/ 350058 w 670355"/>
              <a:gd name="connsiteY51-9212" fmla="*/ 1016274 h 1292745"/>
              <a:gd name="connsiteX52-9213" fmla="*/ 316343 w 670355"/>
              <a:gd name="connsiteY52-9214" fmla="*/ 1095098 h 1292745"/>
              <a:gd name="connsiteX53-9215" fmla="*/ 297612 w 670355"/>
              <a:gd name="connsiteY53-9216" fmla="*/ 1128879 h 1292745"/>
              <a:gd name="connsiteX54-9217" fmla="*/ 275135 w 670355"/>
              <a:gd name="connsiteY54-9218" fmla="*/ 1158907 h 1292745"/>
              <a:gd name="connsiteX55-9219" fmla="*/ 245166 w 670355"/>
              <a:gd name="connsiteY55-9220" fmla="*/ 1181428 h 1292745"/>
              <a:gd name="connsiteX56-9221" fmla="*/ 211450 w 670355"/>
              <a:gd name="connsiteY56-9222" fmla="*/ 1203949 h 1292745"/>
              <a:gd name="connsiteX57-9223" fmla="*/ 170243 w 670355"/>
              <a:gd name="connsiteY57-9224" fmla="*/ 1226470 h 1292745"/>
              <a:gd name="connsiteX58-9225" fmla="*/ 117796 w 670355"/>
              <a:gd name="connsiteY58-9226" fmla="*/ 1245238 h 1292745"/>
              <a:gd name="connsiteX59-9227" fmla="*/ 125289 w 670355"/>
              <a:gd name="connsiteY59-9228" fmla="*/ 1271512 h 1292745"/>
              <a:gd name="connsiteX60-9229" fmla="*/ 99065 w 670355"/>
              <a:gd name="connsiteY60-9230" fmla="*/ 1290280 h 1292745"/>
              <a:gd name="connsiteX61-9231" fmla="*/ 61604 w 670355"/>
              <a:gd name="connsiteY61-9232" fmla="*/ 1286526 h 1292745"/>
              <a:gd name="connsiteX62-9233" fmla="*/ 39127 w 670355"/>
              <a:gd name="connsiteY62-9234" fmla="*/ 1267759 h 1292745"/>
              <a:gd name="connsiteX63-9235" fmla="*/ 27888 w 670355"/>
              <a:gd name="connsiteY63-9236" fmla="*/ 1237731 h 1292745"/>
              <a:gd name="connsiteX64-9237" fmla="*/ 1665 w 670355"/>
              <a:gd name="connsiteY64-9238" fmla="*/ 1222717 h 1292745"/>
              <a:gd name="connsiteX65-9239" fmla="*/ 1665 w 670355"/>
              <a:gd name="connsiteY65-9240" fmla="*/ 1147647 h 1292745"/>
              <a:gd name="connsiteX66-9241" fmla="*/ 27888 w 670355"/>
              <a:gd name="connsiteY66-9242" fmla="*/ 1098851 h 1292745"/>
              <a:gd name="connsiteX67-9243" fmla="*/ 46619 w 670355"/>
              <a:gd name="connsiteY67-9244" fmla="*/ 1091344 h 1292745"/>
              <a:gd name="connsiteX68-9245" fmla="*/ 140273 w 670355"/>
              <a:gd name="connsiteY68-9246" fmla="*/ 1050056 h 1292745"/>
              <a:gd name="connsiteX69-9247" fmla="*/ 215197 w 670355"/>
              <a:gd name="connsiteY69-9248" fmla="*/ 1005014 h 1292745"/>
              <a:gd name="connsiteX70-9249" fmla="*/ 218943 w 670355"/>
              <a:gd name="connsiteY70-9250" fmla="*/ 918684 h 1292745"/>
              <a:gd name="connsiteX71-9251" fmla="*/ 230181 w 670355"/>
              <a:gd name="connsiteY71-9252" fmla="*/ 824846 h 1292745"/>
              <a:gd name="connsiteX72-9253" fmla="*/ 228149 w 670355"/>
              <a:gd name="connsiteY72-9254" fmla="*/ 745296 h 1292745"/>
              <a:gd name="connsiteX73-9255" fmla="*/ 227231 w 670355"/>
              <a:gd name="connsiteY73-9256" fmla="*/ 661400 h 1292745"/>
              <a:gd name="connsiteX74-9257" fmla="*/ 185227 w 670355"/>
              <a:gd name="connsiteY74-9258" fmla="*/ 663446 h 1292745"/>
              <a:gd name="connsiteX75-9259" fmla="*/ 162750 w 670355"/>
              <a:gd name="connsiteY75-9260" fmla="*/ 607143 h 1292745"/>
              <a:gd name="connsiteX76-9261" fmla="*/ 144019 w 670355"/>
              <a:gd name="connsiteY76-9262" fmla="*/ 505799 h 1292745"/>
              <a:gd name="connsiteX77-9263" fmla="*/ 125289 w 670355"/>
              <a:gd name="connsiteY77-9264" fmla="*/ 400701 h 1292745"/>
              <a:gd name="connsiteX78-9265" fmla="*/ 147766 w 670355"/>
              <a:gd name="connsiteY78-9266" fmla="*/ 318124 h 1292745"/>
              <a:gd name="connsiteX79-9267" fmla="*/ 208745 w 670355"/>
              <a:gd name="connsiteY79-9268" fmla="*/ 275856 h 1292745"/>
              <a:gd name="connsiteX80-9269" fmla="*/ 272979 w 670355"/>
              <a:gd name="connsiteY80-9270" fmla="*/ 238712 h 1292745"/>
              <a:gd name="connsiteX81-9271" fmla="*/ 272705 w 670355"/>
              <a:gd name="connsiteY81-9272" fmla="*/ 195740 h 1292745"/>
              <a:gd name="connsiteX82-9273" fmla="*/ 249903 w 670355"/>
              <a:gd name="connsiteY82-9274" fmla="*/ 171226 h 1292745"/>
              <a:gd name="connsiteX83-9275" fmla="*/ 264942 w 670355"/>
              <a:gd name="connsiteY83-9276" fmla="*/ 57034 h 1292745"/>
              <a:gd name="connsiteX84-9277" fmla="*/ 318406 w 670355"/>
              <a:gd name="connsiteY84-9278" fmla="*/ 2830 h 1292745"/>
              <a:gd name="connsiteX85-9279" fmla="*/ 371599 w 670355"/>
              <a:gd name="connsiteY85-9280" fmla="*/ 1423 h 1292745"/>
              <a:gd name="connsiteX0-9281" fmla="*/ 371599 w 670355"/>
              <a:gd name="connsiteY0-9282" fmla="*/ 1423 h 1292745"/>
              <a:gd name="connsiteX1-9283" fmla="*/ 402505 w 670355"/>
              <a:gd name="connsiteY1-9284" fmla="*/ 14091 h 1292745"/>
              <a:gd name="connsiteX2-9285" fmla="*/ 437934 w 670355"/>
              <a:gd name="connsiteY2-9286" fmla="*/ 62886 h 1292745"/>
              <a:gd name="connsiteX3-9287" fmla="*/ 439966 w 670355"/>
              <a:gd name="connsiteY3-9288" fmla="*/ 126696 h 1292745"/>
              <a:gd name="connsiteX4-9289" fmla="*/ 437236 w 670355"/>
              <a:gd name="connsiteY4-9290" fmla="*/ 156724 h 1292745"/>
              <a:gd name="connsiteX5-9291" fmla="*/ 392701 w 670355"/>
              <a:gd name="connsiteY5-9292" fmla="*/ 219535 h 1292745"/>
              <a:gd name="connsiteX6-9293" fmla="*/ 400268 w 670355"/>
              <a:gd name="connsiteY6-9294" fmla="*/ 256274 h 1292745"/>
              <a:gd name="connsiteX7-9295" fmla="*/ 456310 w 670355"/>
              <a:gd name="connsiteY7-9296" fmla="*/ 304457 h 1292745"/>
              <a:gd name="connsiteX8-9297" fmla="*/ 471009 w 670355"/>
              <a:gd name="connsiteY8-9298" fmla="*/ 385781 h 1292745"/>
              <a:gd name="connsiteX9-9299" fmla="*/ 468222 w 670355"/>
              <a:gd name="connsiteY9-9300" fmla="*/ 414060 h 1292745"/>
              <a:gd name="connsiteX10-9301" fmla="*/ 466190 w 670355"/>
              <a:gd name="connsiteY10-9302" fmla="*/ 430729 h 1292745"/>
              <a:gd name="connsiteX11-9303" fmla="*/ 481174 w 670355"/>
              <a:gd name="connsiteY11-9304" fmla="*/ 415715 h 1292745"/>
              <a:gd name="connsiteX12-9305" fmla="*/ 496159 w 670355"/>
              <a:gd name="connsiteY12-9306" fmla="*/ 370673 h 1292745"/>
              <a:gd name="connsiteX13-9307" fmla="*/ 507397 w 670355"/>
              <a:gd name="connsiteY13-9308" fmla="*/ 374426 h 1292745"/>
              <a:gd name="connsiteX14-9309" fmla="*/ 507397 w 670355"/>
              <a:gd name="connsiteY14-9310" fmla="*/ 366919 h 1292745"/>
              <a:gd name="connsiteX15-9311" fmla="*/ 511144 w 670355"/>
              <a:gd name="connsiteY15-9312" fmla="*/ 370673 h 1292745"/>
              <a:gd name="connsiteX16-9313" fmla="*/ 511144 w 670355"/>
              <a:gd name="connsiteY16-9314" fmla="*/ 363166 h 1292745"/>
              <a:gd name="connsiteX17-9315" fmla="*/ 525564 w 670355"/>
              <a:gd name="connsiteY17-9316" fmla="*/ 369896 h 1292745"/>
              <a:gd name="connsiteX18-9317" fmla="*/ 541132 w 670355"/>
              <a:gd name="connsiteY18-9318" fmla="*/ 371312 h 1292745"/>
              <a:gd name="connsiteX19-9319" fmla="*/ 548605 w 670355"/>
              <a:gd name="connsiteY19-9320" fmla="*/ 381933 h 1292745"/>
              <a:gd name="connsiteX20-9321" fmla="*/ 563590 w 670355"/>
              <a:gd name="connsiteY20-9322" fmla="*/ 404454 h 1292745"/>
              <a:gd name="connsiteX21-9323" fmla="*/ 563590 w 670355"/>
              <a:gd name="connsiteY21-9324" fmla="*/ 423222 h 1292745"/>
              <a:gd name="connsiteX22-9325" fmla="*/ 567336 w 670355"/>
              <a:gd name="connsiteY22-9326" fmla="*/ 438236 h 1292745"/>
              <a:gd name="connsiteX23-9327" fmla="*/ 563590 w 670355"/>
              <a:gd name="connsiteY23-9328" fmla="*/ 460757 h 1292745"/>
              <a:gd name="connsiteX24-9329" fmla="*/ 529874 w 670355"/>
              <a:gd name="connsiteY24-9330" fmla="*/ 475771 h 1292745"/>
              <a:gd name="connsiteX25-9331" fmla="*/ 552351 w 670355"/>
              <a:gd name="connsiteY25-9332" fmla="*/ 498292 h 1292745"/>
              <a:gd name="connsiteX26-9333" fmla="*/ 593559 w 670355"/>
              <a:gd name="connsiteY26-9334" fmla="*/ 498292 h 1292745"/>
              <a:gd name="connsiteX27-9335" fmla="*/ 597305 w 670355"/>
              <a:gd name="connsiteY27-9336" fmla="*/ 513306 h 1292745"/>
              <a:gd name="connsiteX28-9337" fmla="*/ 578575 w 670355"/>
              <a:gd name="connsiteY28-9338" fmla="*/ 558348 h 1292745"/>
              <a:gd name="connsiteX29-9339" fmla="*/ 491058 w 670355"/>
              <a:gd name="connsiteY29-9340" fmla="*/ 592211 h 1292745"/>
              <a:gd name="connsiteX30-9341" fmla="*/ 485898 w 670355"/>
              <a:gd name="connsiteY30-9342" fmla="*/ 678249 h 1292745"/>
              <a:gd name="connsiteX31-9343" fmla="*/ 616036 w 670355"/>
              <a:gd name="connsiteY31-9344" fmla="*/ 787311 h 1292745"/>
              <a:gd name="connsiteX32-9345" fmla="*/ 638513 w 670355"/>
              <a:gd name="connsiteY32-9346" fmla="*/ 817339 h 1292745"/>
              <a:gd name="connsiteX33-9347" fmla="*/ 664736 w 670355"/>
              <a:gd name="connsiteY33-9348" fmla="*/ 869888 h 1292745"/>
              <a:gd name="connsiteX34-9349" fmla="*/ 660990 w 670355"/>
              <a:gd name="connsiteY34-9350" fmla="*/ 971232 h 1292745"/>
              <a:gd name="connsiteX35-9351" fmla="*/ 612290 w 670355"/>
              <a:gd name="connsiteY35-9352" fmla="*/ 1215210 h 1292745"/>
              <a:gd name="connsiteX36-9353" fmla="*/ 660990 w 670355"/>
              <a:gd name="connsiteY36-9354" fmla="*/ 1256498 h 1292745"/>
              <a:gd name="connsiteX37-9355" fmla="*/ 522382 w 670355"/>
              <a:gd name="connsiteY37-9356" fmla="*/ 1264005 h 1292745"/>
              <a:gd name="connsiteX38-9357" fmla="*/ 503651 w 670355"/>
              <a:gd name="connsiteY38-9358" fmla="*/ 1241484 h 1292745"/>
              <a:gd name="connsiteX39-9359" fmla="*/ 499905 w 670355"/>
              <a:gd name="connsiteY39-9360" fmla="*/ 1192689 h 1292745"/>
              <a:gd name="connsiteX40-9361" fmla="*/ 507397 w 670355"/>
              <a:gd name="connsiteY40-9362" fmla="*/ 1143893 h 1292745"/>
              <a:gd name="connsiteX41-9363" fmla="*/ 526128 w 670355"/>
              <a:gd name="connsiteY41-9364" fmla="*/ 1076330 h 1292745"/>
              <a:gd name="connsiteX42-9365" fmla="*/ 541113 w 670355"/>
              <a:gd name="connsiteY42-9366" fmla="*/ 1012521 h 1292745"/>
              <a:gd name="connsiteX43-9367" fmla="*/ 522382 w 670355"/>
              <a:gd name="connsiteY43-9368" fmla="*/ 937451 h 1292745"/>
              <a:gd name="connsiteX44-9369" fmla="*/ 541113 w 670355"/>
              <a:gd name="connsiteY44-9370" fmla="*/ 918684 h 1292745"/>
              <a:gd name="connsiteX45-9371" fmla="*/ 529874 w 670355"/>
              <a:gd name="connsiteY45-9372" fmla="*/ 918684 h 1292745"/>
              <a:gd name="connsiteX46-9373" fmla="*/ 492413 w 670355"/>
              <a:gd name="connsiteY46-9374" fmla="*/ 899916 h 1292745"/>
              <a:gd name="connsiteX47-9375" fmla="*/ 458697 w 670355"/>
              <a:gd name="connsiteY47-9376" fmla="*/ 873642 h 1292745"/>
              <a:gd name="connsiteX48-9377" fmla="*/ 409997 w 670355"/>
              <a:gd name="connsiteY48-9378" fmla="*/ 843614 h 1292745"/>
              <a:gd name="connsiteX49-9379" fmla="*/ 395012 w 670355"/>
              <a:gd name="connsiteY49-9380" fmla="*/ 888656 h 1292745"/>
              <a:gd name="connsiteX50-9381" fmla="*/ 380028 w 670355"/>
              <a:gd name="connsiteY50-9382" fmla="*/ 933698 h 1292745"/>
              <a:gd name="connsiteX51-9383" fmla="*/ 350058 w 670355"/>
              <a:gd name="connsiteY51-9384" fmla="*/ 1016274 h 1292745"/>
              <a:gd name="connsiteX52-9385" fmla="*/ 316343 w 670355"/>
              <a:gd name="connsiteY52-9386" fmla="*/ 1095098 h 1292745"/>
              <a:gd name="connsiteX53-9387" fmla="*/ 297612 w 670355"/>
              <a:gd name="connsiteY53-9388" fmla="*/ 1128879 h 1292745"/>
              <a:gd name="connsiteX54-9389" fmla="*/ 275135 w 670355"/>
              <a:gd name="connsiteY54-9390" fmla="*/ 1158907 h 1292745"/>
              <a:gd name="connsiteX55-9391" fmla="*/ 245166 w 670355"/>
              <a:gd name="connsiteY55-9392" fmla="*/ 1181428 h 1292745"/>
              <a:gd name="connsiteX56-9393" fmla="*/ 211450 w 670355"/>
              <a:gd name="connsiteY56-9394" fmla="*/ 1203949 h 1292745"/>
              <a:gd name="connsiteX57-9395" fmla="*/ 170243 w 670355"/>
              <a:gd name="connsiteY57-9396" fmla="*/ 1226470 h 1292745"/>
              <a:gd name="connsiteX58-9397" fmla="*/ 117796 w 670355"/>
              <a:gd name="connsiteY58-9398" fmla="*/ 1245238 h 1292745"/>
              <a:gd name="connsiteX59-9399" fmla="*/ 125289 w 670355"/>
              <a:gd name="connsiteY59-9400" fmla="*/ 1271512 h 1292745"/>
              <a:gd name="connsiteX60-9401" fmla="*/ 99065 w 670355"/>
              <a:gd name="connsiteY60-9402" fmla="*/ 1290280 h 1292745"/>
              <a:gd name="connsiteX61-9403" fmla="*/ 61604 w 670355"/>
              <a:gd name="connsiteY61-9404" fmla="*/ 1286526 h 1292745"/>
              <a:gd name="connsiteX62-9405" fmla="*/ 39127 w 670355"/>
              <a:gd name="connsiteY62-9406" fmla="*/ 1267759 h 1292745"/>
              <a:gd name="connsiteX63-9407" fmla="*/ 27888 w 670355"/>
              <a:gd name="connsiteY63-9408" fmla="*/ 1237731 h 1292745"/>
              <a:gd name="connsiteX64-9409" fmla="*/ 1665 w 670355"/>
              <a:gd name="connsiteY64-9410" fmla="*/ 1222717 h 1292745"/>
              <a:gd name="connsiteX65-9411" fmla="*/ 1665 w 670355"/>
              <a:gd name="connsiteY65-9412" fmla="*/ 1147647 h 1292745"/>
              <a:gd name="connsiteX66-9413" fmla="*/ 27888 w 670355"/>
              <a:gd name="connsiteY66-9414" fmla="*/ 1098851 h 1292745"/>
              <a:gd name="connsiteX67-9415" fmla="*/ 46619 w 670355"/>
              <a:gd name="connsiteY67-9416" fmla="*/ 1091344 h 1292745"/>
              <a:gd name="connsiteX68-9417" fmla="*/ 140273 w 670355"/>
              <a:gd name="connsiteY68-9418" fmla="*/ 1050056 h 1292745"/>
              <a:gd name="connsiteX69-9419" fmla="*/ 215197 w 670355"/>
              <a:gd name="connsiteY69-9420" fmla="*/ 1005014 h 1292745"/>
              <a:gd name="connsiteX70-9421" fmla="*/ 218943 w 670355"/>
              <a:gd name="connsiteY70-9422" fmla="*/ 918684 h 1292745"/>
              <a:gd name="connsiteX71-9423" fmla="*/ 230181 w 670355"/>
              <a:gd name="connsiteY71-9424" fmla="*/ 824846 h 1292745"/>
              <a:gd name="connsiteX72-9425" fmla="*/ 228149 w 670355"/>
              <a:gd name="connsiteY72-9426" fmla="*/ 745296 h 1292745"/>
              <a:gd name="connsiteX73-9427" fmla="*/ 227231 w 670355"/>
              <a:gd name="connsiteY73-9428" fmla="*/ 661400 h 1292745"/>
              <a:gd name="connsiteX74-9429" fmla="*/ 185227 w 670355"/>
              <a:gd name="connsiteY74-9430" fmla="*/ 663446 h 1292745"/>
              <a:gd name="connsiteX75-9431" fmla="*/ 162750 w 670355"/>
              <a:gd name="connsiteY75-9432" fmla="*/ 607143 h 1292745"/>
              <a:gd name="connsiteX76-9433" fmla="*/ 144019 w 670355"/>
              <a:gd name="connsiteY76-9434" fmla="*/ 505799 h 1292745"/>
              <a:gd name="connsiteX77-9435" fmla="*/ 125289 w 670355"/>
              <a:gd name="connsiteY77-9436" fmla="*/ 400701 h 1292745"/>
              <a:gd name="connsiteX78-9437" fmla="*/ 147766 w 670355"/>
              <a:gd name="connsiteY78-9438" fmla="*/ 318124 h 1292745"/>
              <a:gd name="connsiteX79-9439" fmla="*/ 208745 w 670355"/>
              <a:gd name="connsiteY79-9440" fmla="*/ 275856 h 1292745"/>
              <a:gd name="connsiteX80-9441" fmla="*/ 272979 w 670355"/>
              <a:gd name="connsiteY80-9442" fmla="*/ 238712 h 1292745"/>
              <a:gd name="connsiteX81-9443" fmla="*/ 272705 w 670355"/>
              <a:gd name="connsiteY81-9444" fmla="*/ 195740 h 1292745"/>
              <a:gd name="connsiteX82-9445" fmla="*/ 249903 w 670355"/>
              <a:gd name="connsiteY82-9446" fmla="*/ 171226 h 1292745"/>
              <a:gd name="connsiteX83-9447" fmla="*/ 264942 w 670355"/>
              <a:gd name="connsiteY83-9448" fmla="*/ 57034 h 1292745"/>
              <a:gd name="connsiteX84-9449" fmla="*/ 318406 w 670355"/>
              <a:gd name="connsiteY84-9450" fmla="*/ 2830 h 1292745"/>
              <a:gd name="connsiteX85-9451" fmla="*/ 371599 w 670355"/>
              <a:gd name="connsiteY85-9452" fmla="*/ 1423 h 1292745"/>
              <a:gd name="connsiteX0-9453" fmla="*/ 371599 w 670355"/>
              <a:gd name="connsiteY0-9454" fmla="*/ 1423 h 1292745"/>
              <a:gd name="connsiteX1-9455" fmla="*/ 402505 w 670355"/>
              <a:gd name="connsiteY1-9456" fmla="*/ 14091 h 1292745"/>
              <a:gd name="connsiteX2-9457" fmla="*/ 437934 w 670355"/>
              <a:gd name="connsiteY2-9458" fmla="*/ 62886 h 1292745"/>
              <a:gd name="connsiteX3-9459" fmla="*/ 439966 w 670355"/>
              <a:gd name="connsiteY3-9460" fmla="*/ 126696 h 1292745"/>
              <a:gd name="connsiteX4-9461" fmla="*/ 437236 w 670355"/>
              <a:gd name="connsiteY4-9462" fmla="*/ 156724 h 1292745"/>
              <a:gd name="connsiteX5-9463" fmla="*/ 392701 w 670355"/>
              <a:gd name="connsiteY5-9464" fmla="*/ 219535 h 1292745"/>
              <a:gd name="connsiteX6-9465" fmla="*/ 400268 w 670355"/>
              <a:gd name="connsiteY6-9466" fmla="*/ 256274 h 1292745"/>
              <a:gd name="connsiteX7-9467" fmla="*/ 456310 w 670355"/>
              <a:gd name="connsiteY7-9468" fmla="*/ 304457 h 1292745"/>
              <a:gd name="connsiteX8-9469" fmla="*/ 471009 w 670355"/>
              <a:gd name="connsiteY8-9470" fmla="*/ 385781 h 1292745"/>
              <a:gd name="connsiteX9-9471" fmla="*/ 468222 w 670355"/>
              <a:gd name="connsiteY9-9472" fmla="*/ 414060 h 1292745"/>
              <a:gd name="connsiteX10-9473" fmla="*/ 466190 w 670355"/>
              <a:gd name="connsiteY10-9474" fmla="*/ 430729 h 1292745"/>
              <a:gd name="connsiteX11-9475" fmla="*/ 481174 w 670355"/>
              <a:gd name="connsiteY11-9476" fmla="*/ 415715 h 1292745"/>
              <a:gd name="connsiteX12-9477" fmla="*/ 496159 w 670355"/>
              <a:gd name="connsiteY12-9478" fmla="*/ 370673 h 1292745"/>
              <a:gd name="connsiteX13-9479" fmla="*/ 507397 w 670355"/>
              <a:gd name="connsiteY13-9480" fmla="*/ 374426 h 1292745"/>
              <a:gd name="connsiteX14-9481" fmla="*/ 507397 w 670355"/>
              <a:gd name="connsiteY14-9482" fmla="*/ 366919 h 1292745"/>
              <a:gd name="connsiteX15-9483" fmla="*/ 511144 w 670355"/>
              <a:gd name="connsiteY15-9484" fmla="*/ 370673 h 1292745"/>
              <a:gd name="connsiteX16-9485" fmla="*/ 511144 w 670355"/>
              <a:gd name="connsiteY16-9486" fmla="*/ 363166 h 1292745"/>
              <a:gd name="connsiteX17-9487" fmla="*/ 525564 w 670355"/>
              <a:gd name="connsiteY17-9488" fmla="*/ 369896 h 1292745"/>
              <a:gd name="connsiteX18-9489" fmla="*/ 541132 w 670355"/>
              <a:gd name="connsiteY18-9490" fmla="*/ 371312 h 1292745"/>
              <a:gd name="connsiteX19-9491" fmla="*/ 548605 w 670355"/>
              <a:gd name="connsiteY19-9492" fmla="*/ 381933 h 1292745"/>
              <a:gd name="connsiteX20-9493" fmla="*/ 563590 w 670355"/>
              <a:gd name="connsiteY20-9494" fmla="*/ 404454 h 1292745"/>
              <a:gd name="connsiteX21-9495" fmla="*/ 563590 w 670355"/>
              <a:gd name="connsiteY21-9496" fmla="*/ 423222 h 1292745"/>
              <a:gd name="connsiteX22-9497" fmla="*/ 567336 w 670355"/>
              <a:gd name="connsiteY22-9498" fmla="*/ 438236 h 1292745"/>
              <a:gd name="connsiteX23-9499" fmla="*/ 563590 w 670355"/>
              <a:gd name="connsiteY23-9500" fmla="*/ 460757 h 1292745"/>
              <a:gd name="connsiteX24-9501" fmla="*/ 529874 w 670355"/>
              <a:gd name="connsiteY24-9502" fmla="*/ 475771 h 1292745"/>
              <a:gd name="connsiteX25-9503" fmla="*/ 552351 w 670355"/>
              <a:gd name="connsiteY25-9504" fmla="*/ 498292 h 1292745"/>
              <a:gd name="connsiteX26-9505" fmla="*/ 593559 w 670355"/>
              <a:gd name="connsiteY26-9506" fmla="*/ 498292 h 1292745"/>
              <a:gd name="connsiteX27-9507" fmla="*/ 597305 w 670355"/>
              <a:gd name="connsiteY27-9508" fmla="*/ 513306 h 1292745"/>
              <a:gd name="connsiteX28-9509" fmla="*/ 578575 w 670355"/>
              <a:gd name="connsiteY28-9510" fmla="*/ 558348 h 1292745"/>
              <a:gd name="connsiteX29-9511" fmla="*/ 491058 w 670355"/>
              <a:gd name="connsiteY29-9512" fmla="*/ 592211 h 1292745"/>
              <a:gd name="connsiteX30-9513" fmla="*/ 485898 w 670355"/>
              <a:gd name="connsiteY30-9514" fmla="*/ 678249 h 1292745"/>
              <a:gd name="connsiteX31-9515" fmla="*/ 616036 w 670355"/>
              <a:gd name="connsiteY31-9516" fmla="*/ 787311 h 1292745"/>
              <a:gd name="connsiteX32-9517" fmla="*/ 638513 w 670355"/>
              <a:gd name="connsiteY32-9518" fmla="*/ 817339 h 1292745"/>
              <a:gd name="connsiteX33-9519" fmla="*/ 664736 w 670355"/>
              <a:gd name="connsiteY33-9520" fmla="*/ 869888 h 1292745"/>
              <a:gd name="connsiteX34-9521" fmla="*/ 660990 w 670355"/>
              <a:gd name="connsiteY34-9522" fmla="*/ 971232 h 1292745"/>
              <a:gd name="connsiteX35-9523" fmla="*/ 612290 w 670355"/>
              <a:gd name="connsiteY35-9524" fmla="*/ 1215210 h 1292745"/>
              <a:gd name="connsiteX36-9525" fmla="*/ 660990 w 670355"/>
              <a:gd name="connsiteY36-9526" fmla="*/ 1256498 h 1292745"/>
              <a:gd name="connsiteX37-9527" fmla="*/ 522382 w 670355"/>
              <a:gd name="connsiteY37-9528" fmla="*/ 1264005 h 1292745"/>
              <a:gd name="connsiteX38-9529" fmla="*/ 503651 w 670355"/>
              <a:gd name="connsiteY38-9530" fmla="*/ 1241484 h 1292745"/>
              <a:gd name="connsiteX39-9531" fmla="*/ 499905 w 670355"/>
              <a:gd name="connsiteY39-9532" fmla="*/ 1192689 h 1292745"/>
              <a:gd name="connsiteX40-9533" fmla="*/ 507397 w 670355"/>
              <a:gd name="connsiteY40-9534" fmla="*/ 1143893 h 1292745"/>
              <a:gd name="connsiteX41-9535" fmla="*/ 526128 w 670355"/>
              <a:gd name="connsiteY41-9536" fmla="*/ 1076330 h 1292745"/>
              <a:gd name="connsiteX42-9537" fmla="*/ 541113 w 670355"/>
              <a:gd name="connsiteY42-9538" fmla="*/ 1012521 h 1292745"/>
              <a:gd name="connsiteX43-9539" fmla="*/ 522382 w 670355"/>
              <a:gd name="connsiteY43-9540" fmla="*/ 937451 h 1292745"/>
              <a:gd name="connsiteX44-9541" fmla="*/ 541113 w 670355"/>
              <a:gd name="connsiteY44-9542" fmla="*/ 918684 h 1292745"/>
              <a:gd name="connsiteX45-9543" fmla="*/ 529874 w 670355"/>
              <a:gd name="connsiteY45-9544" fmla="*/ 918684 h 1292745"/>
              <a:gd name="connsiteX46-9545" fmla="*/ 492413 w 670355"/>
              <a:gd name="connsiteY46-9546" fmla="*/ 899916 h 1292745"/>
              <a:gd name="connsiteX47-9547" fmla="*/ 458697 w 670355"/>
              <a:gd name="connsiteY47-9548" fmla="*/ 873642 h 1292745"/>
              <a:gd name="connsiteX48-9549" fmla="*/ 409997 w 670355"/>
              <a:gd name="connsiteY48-9550" fmla="*/ 843614 h 1292745"/>
              <a:gd name="connsiteX49-9551" fmla="*/ 395012 w 670355"/>
              <a:gd name="connsiteY49-9552" fmla="*/ 888656 h 1292745"/>
              <a:gd name="connsiteX50-9553" fmla="*/ 380028 w 670355"/>
              <a:gd name="connsiteY50-9554" fmla="*/ 933698 h 1292745"/>
              <a:gd name="connsiteX51-9555" fmla="*/ 350058 w 670355"/>
              <a:gd name="connsiteY51-9556" fmla="*/ 1016274 h 1292745"/>
              <a:gd name="connsiteX52-9557" fmla="*/ 316343 w 670355"/>
              <a:gd name="connsiteY52-9558" fmla="*/ 1095098 h 1292745"/>
              <a:gd name="connsiteX53-9559" fmla="*/ 297612 w 670355"/>
              <a:gd name="connsiteY53-9560" fmla="*/ 1128879 h 1292745"/>
              <a:gd name="connsiteX54-9561" fmla="*/ 275135 w 670355"/>
              <a:gd name="connsiteY54-9562" fmla="*/ 1158907 h 1292745"/>
              <a:gd name="connsiteX55-9563" fmla="*/ 245166 w 670355"/>
              <a:gd name="connsiteY55-9564" fmla="*/ 1181428 h 1292745"/>
              <a:gd name="connsiteX56-9565" fmla="*/ 211450 w 670355"/>
              <a:gd name="connsiteY56-9566" fmla="*/ 1203949 h 1292745"/>
              <a:gd name="connsiteX57-9567" fmla="*/ 170243 w 670355"/>
              <a:gd name="connsiteY57-9568" fmla="*/ 1226470 h 1292745"/>
              <a:gd name="connsiteX58-9569" fmla="*/ 117796 w 670355"/>
              <a:gd name="connsiteY58-9570" fmla="*/ 1245238 h 1292745"/>
              <a:gd name="connsiteX59-9571" fmla="*/ 125289 w 670355"/>
              <a:gd name="connsiteY59-9572" fmla="*/ 1271512 h 1292745"/>
              <a:gd name="connsiteX60-9573" fmla="*/ 99065 w 670355"/>
              <a:gd name="connsiteY60-9574" fmla="*/ 1290280 h 1292745"/>
              <a:gd name="connsiteX61-9575" fmla="*/ 61604 w 670355"/>
              <a:gd name="connsiteY61-9576" fmla="*/ 1286526 h 1292745"/>
              <a:gd name="connsiteX62-9577" fmla="*/ 39127 w 670355"/>
              <a:gd name="connsiteY62-9578" fmla="*/ 1267759 h 1292745"/>
              <a:gd name="connsiteX63-9579" fmla="*/ 27888 w 670355"/>
              <a:gd name="connsiteY63-9580" fmla="*/ 1237731 h 1292745"/>
              <a:gd name="connsiteX64-9581" fmla="*/ 1665 w 670355"/>
              <a:gd name="connsiteY64-9582" fmla="*/ 1222717 h 1292745"/>
              <a:gd name="connsiteX65-9583" fmla="*/ 1665 w 670355"/>
              <a:gd name="connsiteY65-9584" fmla="*/ 1147647 h 1292745"/>
              <a:gd name="connsiteX66-9585" fmla="*/ 27888 w 670355"/>
              <a:gd name="connsiteY66-9586" fmla="*/ 1098851 h 1292745"/>
              <a:gd name="connsiteX67-9587" fmla="*/ 46619 w 670355"/>
              <a:gd name="connsiteY67-9588" fmla="*/ 1091344 h 1292745"/>
              <a:gd name="connsiteX68-9589" fmla="*/ 140273 w 670355"/>
              <a:gd name="connsiteY68-9590" fmla="*/ 1050056 h 1292745"/>
              <a:gd name="connsiteX69-9591" fmla="*/ 215197 w 670355"/>
              <a:gd name="connsiteY69-9592" fmla="*/ 1005014 h 1292745"/>
              <a:gd name="connsiteX70-9593" fmla="*/ 218943 w 670355"/>
              <a:gd name="connsiteY70-9594" fmla="*/ 918684 h 1292745"/>
              <a:gd name="connsiteX71-9595" fmla="*/ 230181 w 670355"/>
              <a:gd name="connsiteY71-9596" fmla="*/ 824846 h 1292745"/>
              <a:gd name="connsiteX72-9597" fmla="*/ 228149 w 670355"/>
              <a:gd name="connsiteY72-9598" fmla="*/ 745296 h 1292745"/>
              <a:gd name="connsiteX73-9599" fmla="*/ 227231 w 670355"/>
              <a:gd name="connsiteY73-9600" fmla="*/ 661400 h 1292745"/>
              <a:gd name="connsiteX74-9601" fmla="*/ 185227 w 670355"/>
              <a:gd name="connsiteY74-9602" fmla="*/ 663446 h 1292745"/>
              <a:gd name="connsiteX75-9603" fmla="*/ 162750 w 670355"/>
              <a:gd name="connsiteY75-9604" fmla="*/ 607143 h 1292745"/>
              <a:gd name="connsiteX76-9605" fmla="*/ 144019 w 670355"/>
              <a:gd name="connsiteY76-9606" fmla="*/ 505799 h 1292745"/>
              <a:gd name="connsiteX77-9607" fmla="*/ 125289 w 670355"/>
              <a:gd name="connsiteY77-9608" fmla="*/ 400701 h 1292745"/>
              <a:gd name="connsiteX78-9609" fmla="*/ 147766 w 670355"/>
              <a:gd name="connsiteY78-9610" fmla="*/ 318124 h 1292745"/>
              <a:gd name="connsiteX79-9611" fmla="*/ 208745 w 670355"/>
              <a:gd name="connsiteY79-9612" fmla="*/ 275856 h 1292745"/>
              <a:gd name="connsiteX80-9613" fmla="*/ 272979 w 670355"/>
              <a:gd name="connsiteY80-9614" fmla="*/ 238712 h 1292745"/>
              <a:gd name="connsiteX81-9615" fmla="*/ 272705 w 670355"/>
              <a:gd name="connsiteY81-9616" fmla="*/ 195740 h 1292745"/>
              <a:gd name="connsiteX82-9617" fmla="*/ 249903 w 670355"/>
              <a:gd name="connsiteY82-9618" fmla="*/ 171226 h 1292745"/>
              <a:gd name="connsiteX83-9619" fmla="*/ 264942 w 670355"/>
              <a:gd name="connsiteY83-9620" fmla="*/ 57034 h 1292745"/>
              <a:gd name="connsiteX84-9621" fmla="*/ 318406 w 670355"/>
              <a:gd name="connsiteY84-9622" fmla="*/ 2830 h 1292745"/>
              <a:gd name="connsiteX85-9623" fmla="*/ 371599 w 670355"/>
              <a:gd name="connsiteY85-9624" fmla="*/ 1423 h 1292745"/>
              <a:gd name="connsiteX0-9625" fmla="*/ 371599 w 670355"/>
              <a:gd name="connsiteY0-9626" fmla="*/ 1423 h 1292745"/>
              <a:gd name="connsiteX1-9627" fmla="*/ 402505 w 670355"/>
              <a:gd name="connsiteY1-9628" fmla="*/ 14091 h 1292745"/>
              <a:gd name="connsiteX2-9629" fmla="*/ 437934 w 670355"/>
              <a:gd name="connsiteY2-9630" fmla="*/ 62886 h 1292745"/>
              <a:gd name="connsiteX3-9631" fmla="*/ 439966 w 670355"/>
              <a:gd name="connsiteY3-9632" fmla="*/ 126696 h 1292745"/>
              <a:gd name="connsiteX4-9633" fmla="*/ 437236 w 670355"/>
              <a:gd name="connsiteY4-9634" fmla="*/ 156724 h 1292745"/>
              <a:gd name="connsiteX5-9635" fmla="*/ 392701 w 670355"/>
              <a:gd name="connsiteY5-9636" fmla="*/ 219535 h 1292745"/>
              <a:gd name="connsiteX6-9637" fmla="*/ 400268 w 670355"/>
              <a:gd name="connsiteY6-9638" fmla="*/ 256274 h 1292745"/>
              <a:gd name="connsiteX7-9639" fmla="*/ 456310 w 670355"/>
              <a:gd name="connsiteY7-9640" fmla="*/ 304457 h 1292745"/>
              <a:gd name="connsiteX8-9641" fmla="*/ 471009 w 670355"/>
              <a:gd name="connsiteY8-9642" fmla="*/ 385781 h 1292745"/>
              <a:gd name="connsiteX9-9643" fmla="*/ 468222 w 670355"/>
              <a:gd name="connsiteY9-9644" fmla="*/ 414060 h 1292745"/>
              <a:gd name="connsiteX10-9645" fmla="*/ 466190 w 670355"/>
              <a:gd name="connsiteY10-9646" fmla="*/ 430729 h 1292745"/>
              <a:gd name="connsiteX11-9647" fmla="*/ 481174 w 670355"/>
              <a:gd name="connsiteY11-9648" fmla="*/ 415715 h 1292745"/>
              <a:gd name="connsiteX12-9649" fmla="*/ 496159 w 670355"/>
              <a:gd name="connsiteY12-9650" fmla="*/ 370673 h 1292745"/>
              <a:gd name="connsiteX13-9651" fmla="*/ 507397 w 670355"/>
              <a:gd name="connsiteY13-9652" fmla="*/ 374426 h 1292745"/>
              <a:gd name="connsiteX14-9653" fmla="*/ 507397 w 670355"/>
              <a:gd name="connsiteY14-9654" fmla="*/ 366919 h 1292745"/>
              <a:gd name="connsiteX15-9655" fmla="*/ 511144 w 670355"/>
              <a:gd name="connsiteY15-9656" fmla="*/ 370673 h 1292745"/>
              <a:gd name="connsiteX16-9657" fmla="*/ 511144 w 670355"/>
              <a:gd name="connsiteY16-9658" fmla="*/ 363166 h 1292745"/>
              <a:gd name="connsiteX17-9659" fmla="*/ 525564 w 670355"/>
              <a:gd name="connsiteY17-9660" fmla="*/ 369896 h 1292745"/>
              <a:gd name="connsiteX18-9661" fmla="*/ 541132 w 670355"/>
              <a:gd name="connsiteY18-9662" fmla="*/ 371312 h 1292745"/>
              <a:gd name="connsiteX19-9663" fmla="*/ 548605 w 670355"/>
              <a:gd name="connsiteY19-9664" fmla="*/ 381933 h 1292745"/>
              <a:gd name="connsiteX20-9665" fmla="*/ 563590 w 670355"/>
              <a:gd name="connsiteY20-9666" fmla="*/ 404454 h 1292745"/>
              <a:gd name="connsiteX21-9667" fmla="*/ 563590 w 670355"/>
              <a:gd name="connsiteY21-9668" fmla="*/ 423222 h 1292745"/>
              <a:gd name="connsiteX22-9669" fmla="*/ 567336 w 670355"/>
              <a:gd name="connsiteY22-9670" fmla="*/ 438236 h 1292745"/>
              <a:gd name="connsiteX23-9671" fmla="*/ 563590 w 670355"/>
              <a:gd name="connsiteY23-9672" fmla="*/ 460757 h 1292745"/>
              <a:gd name="connsiteX24-9673" fmla="*/ 529874 w 670355"/>
              <a:gd name="connsiteY24-9674" fmla="*/ 475771 h 1292745"/>
              <a:gd name="connsiteX25-9675" fmla="*/ 552351 w 670355"/>
              <a:gd name="connsiteY25-9676" fmla="*/ 498292 h 1292745"/>
              <a:gd name="connsiteX26-9677" fmla="*/ 593559 w 670355"/>
              <a:gd name="connsiteY26-9678" fmla="*/ 498292 h 1292745"/>
              <a:gd name="connsiteX27-9679" fmla="*/ 597305 w 670355"/>
              <a:gd name="connsiteY27-9680" fmla="*/ 513306 h 1292745"/>
              <a:gd name="connsiteX28-9681" fmla="*/ 578575 w 670355"/>
              <a:gd name="connsiteY28-9682" fmla="*/ 558348 h 1292745"/>
              <a:gd name="connsiteX29-9683" fmla="*/ 491058 w 670355"/>
              <a:gd name="connsiteY29-9684" fmla="*/ 592211 h 1292745"/>
              <a:gd name="connsiteX30-9685" fmla="*/ 485898 w 670355"/>
              <a:gd name="connsiteY30-9686" fmla="*/ 678249 h 1292745"/>
              <a:gd name="connsiteX31-9687" fmla="*/ 616036 w 670355"/>
              <a:gd name="connsiteY31-9688" fmla="*/ 787311 h 1292745"/>
              <a:gd name="connsiteX32-9689" fmla="*/ 638513 w 670355"/>
              <a:gd name="connsiteY32-9690" fmla="*/ 817339 h 1292745"/>
              <a:gd name="connsiteX33-9691" fmla="*/ 664736 w 670355"/>
              <a:gd name="connsiteY33-9692" fmla="*/ 869888 h 1292745"/>
              <a:gd name="connsiteX34-9693" fmla="*/ 660990 w 670355"/>
              <a:gd name="connsiteY34-9694" fmla="*/ 971232 h 1292745"/>
              <a:gd name="connsiteX35-9695" fmla="*/ 612290 w 670355"/>
              <a:gd name="connsiteY35-9696" fmla="*/ 1215210 h 1292745"/>
              <a:gd name="connsiteX36-9697" fmla="*/ 660990 w 670355"/>
              <a:gd name="connsiteY36-9698" fmla="*/ 1256498 h 1292745"/>
              <a:gd name="connsiteX37-9699" fmla="*/ 522382 w 670355"/>
              <a:gd name="connsiteY37-9700" fmla="*/ 1264005 h 1292745"/>
              <a:gd name="connsiteX38-9701" fmla="*/ 503651 w 670355"/>
              <a:gd name="connsiteY38-9702" fmla="*/ 1241484 h 1292745"/>
              <a:gd name="connsiteX39-9703" fmla="*/ 499905 w 670355"/>
              <a:gd name="connsiteY39-9704" fmla="*/ 1192689 h 1292745"/>
              <a:gd name="connsiteX40-9705" fmla="*/ 507397 w 670355"/>
              <a:gd name="connsiteY40-9706" fmla="*/ 1143893 h 1292745"/>
              <a:gd name="connsiteX41-9707" fmla="*/ 526128 w 670355"/>
              <a:gd name="connsiteY41-9708" fmla="*/ 1076330 h 1292745"/>
              <a:gd name="connsiteX42-9709" fmla="*/ 541113 w 670355"/>
              <a:gd name="connsiteY42-9710" fmla="*/ 1012521 h 1292745"/>
              <a:gd name="connsiteX43-9711" fmla="*/ 522382 w 670355"/>
              <a:gd name="connsiteY43-9712" fmla="*/ 937451 h 1292745"/>
              <a:gd name="connsiteX44-9713" fmla="*/ 541113 w 670355"/>
              <a:gd name="connsiteY44-9714" fmla="*/ 918684 h 1292745"/>
              <a:gd name="connsiteX45-9715" fmla="*/ 529874 w 670355"/>
              <a:gd name="connsiteY45-9716" fmla="*/ 918684 h 1292745"/>
              <a:gd name="connsiteX46-9717" fmla="*/ 492413 w 670355"/>
              <a:gd name="connsiteY46-9718" fmla="*/ 899916 h 1292745"/>
              <a:gd name="connsiteX47-9719" fmla="*/ 458697 w 670355"/>
              <a:gd name="connsiteY47-9720" fmla="*/ 873642 h 1292745"/>
              <a:gd name="connsiteX48-9721" fmla="*/ 409997 w 670355"/>
              <a:gd name="connsiteY48-9722" fmla="*/ 843614 h 1292745"/>
              <a:gd name="connsiteX49-9723" fmla="*/ 395012 w 670355"/>
              <a:gd name="connsiteY49-9724" fmla="*/ 888656 h 1292745"/>
              <a:gd name="connsiteX50-9725" fmla="*/ 380028 w 670355"/>
              <a:gd name="connsiteY50-9726" fmla="*/ 933698 h 1292745"/>
              <a:gd name="connsiteX51-9727" fmla="*/ 350058 w 670355"/>
              <a:gd name="connsiteY51-9728" fmla="*/ 1016274 h 1292745"/>
              <a:gd name="connsiteX52-9729" fmla="*/ 316343 w 670355"/>
              <a:gd name="connsiteY52-9730" fmla="*/ 1095098 h 1292745"/>
              <a:gd name="connsiteX53-9731" fmla="*/ 297612 w 670355"/>
              <a:gd name="connsiteY53-9732" fmla="*/ 1128879 h 1292745"/>
              <a:gd name="connsiteX54-9733" fmla="*/ 275135 w 670355"/>
              <a:gd name="connsiteY54-9734" fmla="*/ 1158907 h 1292745"/>
              <a:gd name="connsiteX55-9735" fmla="*/ 245166 w 670355"/>
              <a:gd name="connsiteY55-9736" fmla="*/ 1181428 h 1292745"/>
              <a:gd name="connsiteX56-9737" fmla="*/ 211450 w 670355"/>
              <a:gd name="connsiteY56-9738" fmla="*/ 1203949 h 1292745"/>
              <a:gd name="connsiteX57-9739" fmla="*/ 170243 w 670355"/>
              <a:gd name="connsiteY57-9740" fmla="*/ 1226470 h 1292745"/>
              <a:gd name="connsiteX58-9741" fmla="*/ 117796 w 670355"/>
              <a:gd name="connsiteY58-9742" fmla="*/ 1245238 h 1292745"/>
              <a:gd name="connsiteX59-9743" fmla="*/ 125289 w 670355"/>
              <a:gd name="connsiteY59-9744" fmla="*/ 1271512 h 1292745"/>
              <a:gd name="connsiteX60-9745" fmla="*/ 99065 w 670355"/>
              <a:gd name="connsiteY60-9746" fmla="*/ 1290280 h 1292745"/>
              <a:gd name="connsiteX61-9747" fmla="*/ 61604 w 670355"/>
              <a:gd name="connsiteY61-9748" fmla="*/ 1286526 h 1292745"/>
              <a:gd name="connsiteX62-9749" fmla="*/ 39127 w 670355"/>
              <a:gd name="connsiteY62-9750" fmla="*/ 1267759 h 1292745"/>
              <a:gd name="connsiteX63-9751" fmla="*/ 27888 w 670355"/>
              <a:gd name="connsiteY63-9752" fmla="*/ 1237731 h 1292745"/>
              <a:gd name="connsiteX64-9753" fmla="*/ 1665 w 670355"/>
              <a:gd name="connsiteY64-9754" fmla="*/ 1222717 h 1292745"/>
              <a:gd name="connsiteX65-9755" fmla="*/ 1665 w 670355"/>
              <a:gd name="connsiteY65-9756" fmla="*/ 1147647 h 1292745"/>
              <a:gd name="connsiteX66-9757" fmla="*/ 27888 w 670355"/>
              <a:gd name="connsiteY66-9758" fmla="*/ 1098851 h 1292745"/>
              <a:gd name="connsiteX67-9759" fmla="*/ 46619 w 670355"/>
              <a:gd name="connsiteY67-9760" fmla="*/ 1091344 h 1292745"/>
              <a:gd name="connsiteX68-9761" fmla="*/ 140273 w 670355"/>
              <a:gd name="connsiteY68-9762" fmla="*/ 1050056 h 1292745"/>
              <a:gd name="connsiteX69-9763" fmla="*/ 215197 w 670355"/>
              <a:gd name="connsiteY69-9764" fmla="*/ 1005014 h 1292745"/>
              <a:gd name="connsiteX70-9765" fmla="*/ 218943 w 670355"/>
              <a:gd name="connsiteY70-9766" fmla="*/ 918684 h 1292745"/>
              <a:gd name="connsiteX71-9767" fmla="*/ 230181 w 670355"/>
              <a:gd name="connsiteY71-9768" fmla="*/ 824846 h 1292745"/>
              <a:gd name="connsiteX72-9769" fmla="*/ 228149 w 670355"/>
              <a:gd name="connsiteY72-9770" fmla="*/ 745296 h 1292745"/>
              <a:gd name="connsiteX73-9771" fmla="*/ 227231 w 670355"/>
              <a:gd name="connsiteY73-9772" fmla="*/ 661400 h 1292745"/>
              <a:gd name="connsiteX74-9773" fmla="*/ 185227 w 670355"/>
              <a:gd name="connsiteY74-9774" fmla="*/ 663446 h 1292745"/>
              <a:gd name="connsiteX75-9775" fmla="*/ 162750 w 670355"/>
              <a:gd name="connsiteY75-9776" fmla="*/ 607143 h 1292745"/>
              <a:gd name="connsiteX76-9777" fmla="*/ 144019 w 670355"/>
              <a:gd name="connsiteY76-9778" fmla="*/ 505799 h 1292745"/>
              <a:gd name="connsiteX77-9779" fmla="*/ 125289 w 670355"/>
              <a:gd name="connsiteY77-9780" fmla="*/ 400701 h 1292745"/>
              <a:gd name="connsiteX78-9781" fmla="*/ 147766 w 670355"/>
              <a:gd name="connsiteY78-9782" fmla="*/ 318124 h 1292745"/>
              <a:gd name="connsiteX79-9783" fmla="*/ 208745 w 670355"/>
              <a:gd name="connsiteY79-9784" fmla="*/ 275856 h 1292745"/>
              <a:gd name="connsiteX80-9785" fmla="*/ 272979 w 670355"/>
              <a:gd name="connsiteY80-9786" fmla="*/ 238712 h 1292745"/>
              <a:gd name="connsiteX81-9787" fmla="*/ 272705 w 670355"/>
              <a:gd name="connsiteY81-9788" fmla="*/ 195740 h 1292745"/>
              <a:gd name="connsiteX82-9789" fmla="*/ 249903 w 670355"/>
              <a:gd name="connsiteY82-9790" fmla="*/ 171226 h 1292745"/>
              <a:gd name="connsiteX83-9791" fmla="*/ 264942 w 670355"/>
              <a:gd name="connsiteY83-9792" fmla="*/ 57034 h 1292745"/>
              <a:gd name="connsiteX84-9793" fmla="*/ 318406 w 670355"/>
              <a:gd name="connsiteY84-9794" fmla="*/ 2830 h 1292745"/>
              <a:gd name="connsiteX85-9795" fmla="*/ 371599 w 670355"/>
              <a:gd name="connsiteY85-9796" fmla="*/ 1423 h 1292745"/>
              <a:gd name="connsiteX0-9797" fmla="*/ 371599 w 670355"/>
              <a:gd name="connsiteY0-9798" fmla="*/ 1423 h 1292745"/>
              <a:gd name="connsiteX1-9799" fmla="*/ 402505 w 670355"/>
              <a:gd name="connsiteY1-9800" fmla="*/ 14091 h 1292745"/>
              <a:gd name="connsiteX2-9801" fmla="*/ 437934 w 670355"/>
              <a:gd name="connsiteY2-9802" fmla="*/ 62886 h 1292745"/>
              <a:gd name="connsiteX3-9803" fmla="*/ 439966 w 670355"/>
              <a:gd name="connsiteY3-9804" fmla="*/ 126696 h 1292745"/>
              <a:gd name="connsiteX4-9805" fmla="*/ 437236 w 670355"/>
              <a:gd name="connsiteY4-9806" fmla="*/ 156724 h 1292745"/>
              <a:gd name="connsiteX5-9807" fmla="*/ 392701 w 670355"/>
              <a:gd name="connsiteY5-9808" fmla="*/ 219535 h 1292745"/>
              <a:gd name="connsiteX6-9809" fmla="*/ 400268 w 670355"/>
              <a:gd name="connsiteY6-9810" fmla="*/ 256274 h 1292745"/>
              <a:gd name="connsiteX7-9811" fmla="*/ 456310 w 670355"/>
              <a:gd name="connsiteY7-9812" fmla="*/ 304457 h 1292745"/>
              <a:gd name="connsiteX8-9813" fmla="*/ 471009 w 670355"/>
              <a:gd name="connsiteY8-9814" fmla="*/ 385781 h 1292745"/>
              <a:gd name="connsiteX9-9815" fmla="*/ 468222 w 670355"/>
              <a:gd name="connsiteY9-9816" fmla="*/ 414060 h 1292745"/>
              <a:gd name="connsiteX10-9817" fmla="*/ 466190 w 670355"/>
              <a:gd name="connsiteY10-9818" fmla="*/ 430729 h 1292745"/>
              <a:gd name="connsiteX11-9819" fmla="*/ 481174 w 670355"/>
              <a:gd name="connsiteY11-9820" fmla="*/ 415715 h 1292745"/>
              <a:gd name="connsiteX12-9821" fmla="*/ 496159 w 670355"/>
              <a:gd name="connsiteY12-9822" fmla="*/ 370673 h 1292745"/>
              <a:gd name="connsiteX13-9823" fmla="*/ 507397 w 670355"/>
              <a:gd name="connsiteY13-9824" fmla="*/ 374426 h 1292745"/>
              <a:gd name="connsiteX14-9825" fmla="*/ 507397 w 670355"/>
              <a:gd name="connsiteY14-9826" fmla="*/ 366919 h 1292745"/>
              <a:gd name="connsiteX15-9827" fmla="*/ 511144 w 670355"/>
              <a:gd name="connsiteY15-9828" fmla="*/ 370673 h 1292745"/>
              <a:gd name="connsiteX16-9829" fmla="*/ 511144 w 670355"/>
              <a:gd name="connsiteY16-9830" fmla="*/ 363166 h 1292745"/>
              <a:gd name="connsiteX17-9831" fmla="*/ 525564 w 670355"/>
              <a:gd name="connsiteY17-9832" fmla="*/ 369896 h 1292745"/>
              <a:gd name="connsiteX18-9833" fmla="*/ 541132 w 670355"/>
              <a:gd name="connsiteY18-9834" fmla="*/ 371312 h 1292745"/>
              <a:gd name="connsiteX19-9835" fmla="*/ 548605 w 670355"/>
              <a:gd name="connsiteY19-9836" fmla="*/ 381933 h 1292745"/>
              <a:gd name="connsiteX20-9837" fmla="*/ 563590 w 670355"/>
              <a:gd name="connsiteY20-9838" fmla="*/ 404454 h 1292745"/>
              <a:gd name="connsiteX21-9839" fmla="*/ 563590 w 670355"/>
              <a:gd name="connsiteY21-9840" fmla="*/ 423222 h 1292745"/>
              <a:gd name="connsiteX22-9841" fmla="*/ 567336 w 670355"/>
              <a:gd name="connsiteY22-9842" fmla="*/ 438236 h 1292745"/>
              <a:gd name="connsiteX23-9843" fmla="*/ 563590 w 670355"/>
              <a:gd name="connsiteY23-9844" fmla="*/ 460757 h 1292745"/>
              <a:gd name="connsiteX24-9845" fmla="*/ 529874 w 670355"/>
              <a:gd name="connsiteY24-9846" fmla="*/ 475771 h 1292745"/>
              <a:gd name="connsiteX25-9847" fmla="*/ 552351 w 670355"/>
              <a:gd name="connsiteY25-9848" fmla="*/ 498292 h 1292745"/>
              <a:gd name="connsiteX26-9849" fmla="*/ 593559 w 670355"/>
              <a:gd name="connsiteY26-9850" fmla="*/ 498292 h 1292745"/>
              <a:gd name="connsiteX27-9851" fmla="*/ 597305 w 670355"/>
              <a:gd name="connsiteY27-9852" fmla="*/ 513306 h 1292745"/>
              <a:gd name="connsiteX28-9853" fmla="*/ 578575 w 670355"/>
              <a:gd name="connsiteY28-9854" fmla="*/ 558348 h 1292745"/>
              <a:gd name="connsiteX29-9855" fmla="*/ 491058 w 670355"/>
              <a:gd name="connsiteY29-9856" fmla="*/ 592211 h 1292745"/>
              <a:gd name="connsiteX30-9857" fmla="*/ 485898 w 670355"/>
              <a:gd name="connsiteY30-9858" fmla="*/ 678249 h 1292745"/>
              <a:gd name="connsiteX31-9859" fmla="*/ 616036 w 670355"/>
              <a:gd name="connsiteY31-9860" fmla="*/ 787311 h 1292745"/>
              <a:gd name="connsiteX32-9861" fmla="*/ 638513 w 670355"/>
              <a:gd name="connsiteY32-9862" fmla="*/ 817339 h 1292745"/>
              <a:gd name="connsiteX33-9863" fmla="*/ 664736 w 670355"/>
              <a:gd name="connsiteY33-9864" fmla="*/ 869888 h 1292745"/>
              <a:gd name="connsiteX34-9865" fmla="*/ 660990 w 670355"/>
              <a:gd name="connsiteY34-9866" fmla="*/ 971232 h 1292745"/>
              <a:gd name="connsiteX35-9867" fmla="*/ 612290 w 670355"/>
              <a:gd name="connsiteY35-9868" fmla="*/ 1215210 h 1292745"/>
              <a:gd name="connsiteX36-9869" fmla="*/ 660990 w 670355"/>
              <a:gd name="connsiteY36-9870" fmla="*/ 1256498 h 1292745"/>
              <a:gd name="connsiteX37-9871" fmla="*/ 522382 w 670355"/>
              <a:gd name="connsiteY37-9872" fmla="*/ 1264005 h 1292745"/>
              <a:gd name="connsiteX38-9873" fmla="*/ 503651 w 670355"/>
              <a:gd name="connsiteY38-9874" fmla="*/ 1241484 h 1292745"/>
              <a:gd name="connsiteX39-9875" fmla="*/ 499905 w 670355"/>
              <a:gd name="connsiteY39-9876" fmla="*/ 1192689 h 1292745"/>
              <a:gd name="connsiteX40-9877" fmla="*/ 507397 w 670355"/>
              <a:gd name="connsiteY40-9878" fmla="*/ 1143893 h 1292745"/>
              <a:gd name="connsiteX41-9879" fmla="*/ 526128 w 670355"/>
              <a:gd name="connsiteY41-9880" fmla="*/ 1076330 h 1292745"/>
              <a:gd name="connsiteX42-9881" fmla="*/ 541113 w 670355"/>
              <a:gd name="connsiteY42-9882" fmla="*/ 1012521 h 1292745"/>
              <a:gd name="connsiteX43-9883" fmla="*/ 522382 w 670355"/>
              <a:gd name="connsiteY43-9884" fmla="*/ 937451 h 1292745"/>
              <a:gd name="connsiteX44-9885" fmla="*/ 541113 w 670355"/>
              <a:gd name="connsiteY44-9886" fmla="*/ 918684 h 1292745"/>
              <a:gd name="connsiteX45-9887" fmla="*/ 529874 w 670355"/>
              <a:gd name="connsiteY45-9888" fmla="*/ 918684 h 1292745"/>
              <a:gd name="connsiteX46-9889" fmla="*/ 492413 w 670355"/>
              <a:gd name="connsiteY46-9890" fmla="*/ 899916 h 1292745"/>
              <a:gd name="connsiteX47-9891" fmla="*/ 458697 w 670355"/>
              <a:gd name="connsiteY47-9892" fmla="*/ 873642 h 1292745"/>
              <a:gd name="connsiteX48-9893" fmla="*/ 409997 w 670355"/>
              <a:gd name="connsiteY48-9894" fmla="*/ 843614 h 1292745"/>
              <a:gd name="connsiteX49-9895" fmla="*/ 395012 w 670355"/>
              <a:gd name="connsiteY49-9896" fmla="*/ 888656 h 1292745"/>
              <a:gd name="connsiteX50-9897" fmla="*/ 380028 w 670355"/>
              <a:gd name="connsiteY50-9898" fmla="*/ 933698 h 1292745"/>
              <a:gd name="connsiteX51-9899" fmla="*/ 350058 w 670355"/>
              <a:gd name="connsiteY51-9900" fmla="*/ 1016274 h 1292745"/>
              <a:gd name="connsiteX52-9901" fmla="*/ 316343 w 670355"/>
              <a:gd name="connsiteY52-9902" fmla="*/ 1095098 h 1292745"/>
              <a:gd name="connsiteX53-9903" fmla="*/ 297612 w 670355"/>
              <a:gd name="connsiteY53-9904" fmla="*/ 1128879 h 1292745"/>
              <a:gd name="connsiteX54-9905" fmla="*/ 275135 w 670355"/>
              <a:gd name="connsiteY54-9906" fmla="*/ 1158907 h 1292745"/>
              <a:gd name="connsiteX55-9907" fmla="*/ 245166 w 670355"/>
              <a:gd name="connsiteY55-9908" fmla="*/ 1181428 h 1292745"/>
              <a:gd name="connsiteX56-9909" fmla="*/ 211450 w 670355"/>
              <a:gd name="connsiteY56-9910" fmla="*/ 1203949 h 1292745"/>
              <a:gd name="connsiteX57-9911" fmla="*/ 170243 w 670355"/>
              <a:gd name="connsiteY57-9912" fmla="*/ 1226470 h 1292745"/>
              <a:gd name="connsiteX58-9913" fmla="*/ 117796 w 670355"/>
              <a:gd name="connsiteY58-9914" fmla="*/ 1245238 h 1292745"/>
              <a:gd name="connsiteX59-9915" fmla="*/ 125289 w 670355"/>
              <a:gd name="connsiteY59-9916" fmla="*/ 1271512 h 1292745"/>
              <a:gd name="connsiteX60-9917" fmla="*/ 99065 w 670355"/>
              <a:gd name="connsiteY60-9918" fmla="*/ 1290280 h 1292745"/>
              <a:gd name="connsiteX61-9919" fmla="*/ 61604 w 670355"/>
              <a:gd name="connsiteY61-9920" fmla="*/ 1286526 h 1292745"/>
              <a:gd name="connsiteX62-9921" fmla="*/ 39127 w 670355"/>
              <a:gd name="connsiteY62-9922" fmla="*/ 1267759 h 1292745"/>
              <a:gd name="connsiteX63-9923" fmla="*/ 27888 w 670355"/>
              <a:gd name="connsiteY63-9924" fmla="*/ 1237731 h 1292745"/>
              <a:gd name="connsiteX64-9925" fmla="*/ 1665 w 670355"/>
              <a:gd name="connsiteY64-9926" fmla="*/ 1222717 h 1292745"/>
              <a:gd name="connsiteX65-9927" fmla="*/ 1665 w 670355"/>
              <a:gd name="connsiteY65-9928" fmla="*/ 1147647 h 1292745"/>
              <a:gd name="connsiteX66-9929" fmla="*/ 27888 w 670355"/>
              <a:gd name="connsiteY66-9930" fmla="*/ 1098851 h 1292745"/>
              <a:gd name="connsiteX67-9931" fmla="*/ 46619 w 670355"/>
              <a:gd name="connsiteY67-9932" fmla="*/ 1091344 h 1292745"/>
              <a:gd name="connsiteX68-9933" fmla="*/ 140273 w 670355"/>
              <a:gd name="connsiteY68-9934" fmla="*/ 1050056 h 1292745"/>
              <a:gd name="connsiteX69-9935" fmla="*/ 215197 w 670355"/>
              <a:gd name="connsiteY69-9936" fmla="*/ 1005014 h 1292745"/>
              <a:gd name="connsiteX70-9937" fmla="*/ 218943 w 670355"/>
              <a:gd name="connsiteY70-9938" fmla="*/ 918684 h 1292745"/>
              <a:gd name="connsiteX71-9939" fmla="*/ 230181 w 670355"/>
              <a:gd name="connsiteY71-9940" fmla="*/ 824846 h 1292745"/>
              <a:gd name="connsiteX72-9941" fmla="*/ 228149 w 670355"/>
              <a:gd name="connsiteY72-9942" fmla="*/ 745296 h 1292745"/>
              <a:gd name="connsiteX73-9943" fmla="*/ 227231 w 670355"/>
              <a:gd name="connsiteY73-9944" fmla="*/ 661400 h 1292745"/>
              <a:gd name="connsiteX74-9945" fmla="*/ 185227 w 670355"/>
              <a:gd name="connsiteY74-9946" fmla="*/ 663446 h 1292745"/>
              <a:gd name="connsiteX75-9947" fmla="*/ 162750 w 670355"/>
              <a:gd name="connsiteY75-9948" fmla="*/ 607143 h 1292745"/>
              <a:gd name="connsiteX76-9949" fmla="*/ 144019 w 670355"/>
              <a:gd name="connsiteY76-9950" fmla="*/ 505799 h 1292745"/>
              <a:gd name="connsiteX77-9951" fmla="*/ 125289 w 670355"/>
              <a:gd name="connsiteY77-9952" fmla="*/ 400701 h 1292745"/>
              <a:gd name="connsiteX78-9953" fmla="*/ 147766 w 670355"/>
              <a:gd name="connsiteY78-9954" fmla="*/ 318124 h 1292745"/>
              <a:gd name="connsiteX79-9955" fmla="*/ 208745 w 670355"/>
              <a:gd name="connsiteY79-9956" fmla="*/ 275856 h 1292745"/>
              <a:gd name="connsiteX80-9957" fmla="*/ 272979 w 670355"/>
              <a:gd name="connsiteY80-9958" fmla="*/ 238712 h 1292745"/>
              <a:gd name="connsiteX81-9959" fmla="*/ 272705 w 670355"/>
              <a:gd name="connsiteY81-9960" fmla="*/ 195740 h 1292745"/>
              <a:gd name="connsiteX82-9961" fmla="*/ 249903 w 670355"/>
              <a:gd name="connsiteY82-9962" fmla="*/ 171226 h 1292745"/>
              <a:gd name="connsiteX83-9963" fmla="*/ 264942 w 670355"/>
              <a:gd name="connsiteY83-9964" fmla="*/ 57034 h 1292745"/>
              <a:gd name="connsiteX84-9965" fmla="*/ 318406 w 670355"/>
              <a:gd name="connsiteY84-9966" fmla="*/ 2830 h 1292745"/>
              <a:gd name="connsiteX85-9967" fmla="*/ 371599 w 670355"/>
              <a:gd name="connsiteY85-9968" fmla="*/ 1423 h 1292745"/>
              <a:gd name="connsiteX0-9969" fmla="*/ 371599 w 670355"/>
              <a:gd name="connsiteY0-9970" fmla="*/ 1423 h 1292745"/>
              <a:gd name="connsiteX1-9971" fmla="*/ 402505 w 670355"/>
              <a:gd name="connsiteY1-9972" fmla="*/ 14091 h 1292745"/>
              <a:gd name="connsiteX2-9973" fmla="*/ 437934 w 670355"/>
              <a:gd name="connsiteY2-9974" fmla="*/ 62886 h 1292745"/>
              <a:gd name="connsiteX3-9975" fmla="*/ 439966 w 670355"/>
              <a:gd name="connsiteY3-9976" fmla="*/ 126696 h 1292745"/>
              <a:gd name="connsiteX4-9977" fmla="*/ 437236 w 670355"/>
              <a:gd name="connsiteY4-9978" fmla="*/ 156724 h 1292745"/>
              <a:gd name="connsiteX5-9979" fmla="*/ 392701 w 670355"/>
              <a:gd name="connsiteY5-9980" fmla="*/ 219535 h 1292745"/>
              <a:gd name="connsiteX6-9981" fmla="*/ 400268 w 670355"/>
              <a:gd name="connsiteY6-9982" fmla="*/ 256274 h 1292745"/>
              <a:gd name="connsiteX7-9983" fmla="*/ 456310 w 670355"/>
              <a:gd name="connsiteY7-9984" fmla="*/ 304457 h 1292745"/>
              <a:gd name="connsiteX8-9985" fmla="*/ 471009 w 670355"/>
              <a:gd name="connsiteY8-9986" fmla="*/ 385781 h 1292745"/>
              <a:gd name="connsiteX9-9987" fmla="*/ 468222 w 670355"/>
              <a:gd name="connsiteY9-9988" fmla="*/ 414060 h 1292745"/>
              <a:gd name="connsiteX10-9989" fmla="*/ 466190 w 670355"/>
              <a:gd name="connsiteY10-9990" fmla="*/ 430729 h 1292745"/>
              <a:gd name="connsiteX11-9991" fmla="*/ 481174 w 670355"/>
              <a:gd name="connsiteY11-9992" fmla="*/ 415715 h 1292745"/>
              <a:gd name="connsiteX12-9993" fmla="*/ 496159 w 670355"/>
              <a:gd name="connsiteY12-9994" fmla="*/ 370673 h 1292745"/>
              <a:gd name="connsiteX13-9995" fmla="*/ 507397 w 670355"/>
              <a:gd name="connsiteY13-9996" fmla="*/ 374426 h 1292745"/>
              <a:gd name="connsiteX14-9997" fmla="*/ 507397 w 670355"/>
              <a:gd name="connsiteY14-9998" fmla="*/ 366919 h 1292745"/>
              <a:gd name="connsiteX15-9999" fmla="*/ 511144 w 670355"/>
              <a:gd name="connsiteY15-10000" fmla="*/ 370673 h 1292745"/>
              <a:gd name="connsiteX16-10001" fmla="*/ 511144 w 670355"/>
              <a:gd name="connsiteY16-10002" fmla="*/ 363166 h 1292745"/>
              <a:gd name="connsiteX17-10003" fmla="*/ 525564 w 670355"/>
              <a:gd name="connsiteY17-10004" fmla="*/ 369896 h 1292745"/>
              <a:gd name="connsiteX18-10005" fmla="*/ 541132 w 670355"/>
              <a:gd name="connsiteY18-10006" fmla="*/ 371312 h 1292745"/>
              <a:gd name="connsiteX19-10007" fmla="*/ 548605 w 670355"/>
              <a:gd name="connsiteY19-10008" fmla="*/ 381933 h 1292745"/>
              <a:gd name="connsiteX20-10009" fmla="*/ 563590 w 670355"/>
              <a:gd name="connsiteY20-10010" fmla="*/ 404454 h 1292745"/>
              <a:gd name="connsiteX21-10011" fmla="*/ 563590 w 670355"/>
              <a:gd name="connsiteY21-10012" fmla="*/ 423222 h 1292745"/>
              <a:gd name="connsiteX22-10013" fmla="*/ 567336 w 670355"/>
              <a:gd name="connsiteY22-10014" fmla="*/ 438236 h 1292745"/>
              <a:gd name="connsiteX23-10015" fmla="*/ 563590 w 670355"/>
              <a:gd name="connsiteY23-10016" fmla="*/ 460757 h 1292745"/>
              <a:gd name="connsiteX24-10017" fmla="*/ 529874 w 670355"/>
              <a:gd name="connsiteY24-10018" fmla="*/ 475771 h 1292745"/>
              <a:gd name="connsiteX25-10019" fmla="*/ 552351 w 670355"/>
              <a:gd name="connsiteY25-10020" fmla="*/ 498292 h 1292745"/>
              <a:gd name="connsiteX26-10021" fmla="*/ 593559 w 670355"/>
              <a:gd name="connsiteY26-10022" fmla="*/ 498292 h 1292745"/>
              <a:gd name="connsiteX27-10023" fmla="*/ 597305 w 670355"/>
              <a:gd name="connsiteY27-10024" fmla="*/ 513306 h 1292745"/>
              <a:gd name="connsiteX28-10025" fmla="*/ 578575 w 670355"/>
              <a:gd name="connsiteY28-10026" fmla="*/ 558348 h 1292745"/>
              <a:gd name="connsiteX29-10027" fmla="*/ 488677 w 670355"/>
              <a:gd name="connsiteY29-10028" fmla="*/ 587449 h 1292745"/>
              <a:gd name="connsiteX30-10029" fmla="*/ 485898 w 670355"/>
              <a:gd name="connsiteY30-10030" fmla="*/ 678249 h 1292745"/>
              <a:gd name="connsiteX31-10031" fmla="*/ 616036 w 670355"/>
              <a:gd name="connsiteY31-10032" fmla="*/ 787311 h 1292745"/>
              <a:gd name="connsiteX32-10033" fmla="*/ 638513 w 670355"/>
              <a:gd name="connsiteY32-10034" fmla="*/ 817339 h 1292745"/>
              <a:gd name="connsiteX33-10035" fmla="*/ 664736 w 670355"/>
              <a:gd name="connsiteY33-10036" fmla="*/ 869888 h 1292745"/>
              <a:gd name="connsiteX34-10037" fmla="*/ 660990 w 670355"/>
              <a:gd name="connsiteY34-10038" fmla="*/ 971232 h 1292745"/>
              <a:gd name="connsiteX35-10039" fmla="*/ 612290 w 670355"/>
              <a:gd name="connsiteY35-10040" fmla="*/ 1215210 h 1292745"/>
              <a:gd name="connsiteX36-10041" fmla="*/ 660990 w 670355"/>
              <a:gd name="connsiteY36-10042" fmla="*/ 1256498 h 1292745"/>
              <a:gd name="connsiteX37-10043" fmla="*/ 522382 w 670355"/>
              <a:gd name="connsiteY37-10044" fmla="*/ 1264005 h 1292745"/>
              <a:gd name="connsiteX38-10045" fmla="*/ 503651 w 670355"/>
              <a:gd name="connsiteY38-10046" fmla="*/ 1241484 h 1292745"/>
              <a:gd name="connsiteX39-10047" fmla="*/ 499905 w 670355"/>
              <a:gd name="connsiteY39-10048" fmla="*/ 1192689 h 1292745"/>
              <a:gd name="connsiteX40-10049" fmla="*/ 507397 w 670355"/>
              <a:gd name="connsiteY40-10050" fmla="*/ 1143893 h 1292745"/>
              <a:gd name="connsiteX41-10051" fmla="*/ 526128 w 670355"/>
              <a:gd name="connsiteY41-10052" fmla="*/ 1076330 h 1292745"/>
              <a:gd name="connsiteX42-10053" fmla="*/ 541113 w 670355"/>
              <a:gd name="connsiteY42-10054" fmla="*/ 1012521 h 1292745"/>
              <a:gd name="connsiteX43-10055" fmla="*/ 522382 w 670355"/>
              <a:gd name="connsiteY43-10056" fmla="*/ 937451 h 1292745"/>
              <a:gd name="connsiteX44-10057" fmla="*/ 541113 w 670355"/>
              <a:gd name="connsiteY44-10058" fmla="*/ 918684 h 1292745"/>
              <a:gd name="connsiteX45-10059" fmla="*/ 529874 w 670355"/>
              <a:gd name="connsiteY45-10060" fmla="*/ 918684 h 1292745"/>
              <a:gd name="connsiteX46-10061" fmla="*/ 492413 w 670355"/>
              <a:gd name="connsiteY46-10062" fmla="*/ 899916 h 1292745"/>
              <a:gd name="connsiteX47-10063" fmla="*/ 458697 w 670355"/>
              <a:gd name="connsiteY47-10064" fmla="*/ 873642 h 1292745"/>
              <a:gd name="connsiteX48-10065" fmla="*/ 409997 w 670355"/>
              <a:gd name="connsiteY48-10066" fmla="*/ 843614 h 1292745"/>
              <a:gd name="connsiteX49-10067" fmla="*/ 395012 w 670355"/>
              <a:gd name="connsiteY49-10068" fmla="*/ 888656 h 1292745"/>
              <a:gd name="connsiteX50-10069" fmla="*/ 380028 w 670355"/>
              <a:gd name="connsiteY50-10070" fmla="*/ 933698 h 1292745"/>
              <a:gd name="connsiteX51-10071" fmla="*/ 350058 w 670355"/>
              <a:gd name="connsiteY51-10072" fmla="*/ 1016274 h 1292745"/>
              <a:gd name="connsiteX52-10073" fmla="*/ 316343 w 670355"/>
              <a:gd name="connsiteY52-10074" fmla="*/ 1095098 h 1292745"/>
              <a:gd name="connsiteX53-10075" fmla="*/ 297612 w 670355"/>
              <a:gd name="connsiteY53-10076" fmla="*/ 1128879 h 1292745"/>
              <a:gd name="connsiteX54-10077" fmla="*/ 275135 w 670355"/>
              <a:gd name="connsiteY54-10078" fmla="*/ 1158907 h 1292745"/>
              <a:gd name="connsiteX55-10079" fmla="*/ 245166 w 670355"/>
              <a:gd name="connsiteY55-10080" fmla="*/ 1181428 h 1292745"/>
              <a:gd name="connsiteX56-10081" fmla="*/ 211450 w 670355"/>
              <a:gd name="connsiteY56-10082" fmla="*/ 1203949 h 1292745"/>
              <a:gd name="connsiteX57-10083" fmla="*/ 170243 w 670355"/>
              <a:gd name="connsiteY57-10084" fmla="*/ 1226470 h 1292745"/>
              <a:gd name="connsiteX58-10085" fmla="*/ 117796 w 670355"/>
              <a:gd name="connsiteY58-10086" fmla="*/ 1245238 h 1292745"/>
              <a:gd name="connsiteX59-10087" fmla="*/ 125289 w 670355"/>
              <a:gd name="connsiteY59-10088" fmla="*/ 1271512 h 1292745"/>
              <a:gd name="connsiteX60-10089" fmla="*/ 99065 w 670355"/>
              <a:gd name="connsiteY60-10090" fmla="*/ 1290280 h 1292745"/>
              <a:gd name="connsiteX61-10091" fmla="*/ 61604 w 670355"/>
              <a:gd name="connsiteY61-10092" fmla="*/ 1286526 h 1292745"/>
              <a:gd name="connsiteX62-10093" fmla="*/ 39127 w 670355"/>
              <a:gd name="connsiteY62-10094" fmla="*/ 1267759 h 1292745"/>
              <a:gd name="connsiteX63-10095" fmla="*/ 27888 w 670355"/>
              <a:gd name="connsiteY63-10096" fmla="*/ 1237731 h 1292745"/>
              <a:gd name="connsiteX64-10097" fmla="*/ 1665 w 670355"/>
              <a:gd name="connsiteY64-10098" fmla="*/ 1222717 h 1292745"/>
              <a:gd name="connsiteX65-10099" fmla="*/ 1665 w 670355"/>
              <a:gd name="connsiteY65-10100" fmla="*/ 1147647 h 1292745"/>
              <a:gd name="connsiteX66-10101" fmla="*/ 27888 w 670355"/>
              <a:gd name="connsiteY66-10102" fmla="*/ 1098851 h 1292745"/>
              <a:gd name="connsiteX67-10103" fmla="*/ 46619 w 670355"/>
              <a:gd name="connsiteY67-10104" fmla="*/ 1091344 h 1292745"/>
              <a:gd name="connsiteX68-10105" fmla="*/ 140273 w 670355"/>
              <a:gd name="connsiteY68-10106" fmla="*/ 1050056 h 1292745"/>
              <a:gd name="connsiteX69-10107" fmla="*/ 215197 w 670355"/>
              <a:gd name="connsiteY69-10108" fmla="*/ 1005014 h 1292745"/>
              <a:gd name="connsiteX70-10109" fmla="*/ 218943 w 670355"/>
              <a:gd name="connsiteY70-10110" fmla="*/ 918684 h 1292745"/>
              <a:gd name="connsiteX71-10111" fmla="*/ 230181 w 670355"/>
              <a:gd name="connsiteY71-10112" fmla="*/ 824846 h 1292745"/>
              <a:gd name="connsiteX72-10113" fmla="*/ 228149 w 670355"/>
              <a:gd name="connsiteY72-10114" fmla="*/ 745296 h 1292745"/>
              <a:gd name="connsiteX73-10115" fmla="*/ 227231 w 670355"/>
              <a:gd name="connsiteY73-10116" fmla="*/ 661400 h 1292745"/>
              <a:gd name="connsiteX74-10117" fmla="*/ 185227 w 670355"/>
              <a:gd name="connsiteY74-10118" fmla="*/ 663446 h 1292745"/>
              <a:gd name="connsiteX75-10119" fmla="*/ 162750 w 670355"/>
              <a:gd name="connsiteY75-10120" fmla="*/ 607143 h 1292745"/>
              <a:gd name="connsiteX76-10121" fmla="*/ 144019 w 670355"/>
              <a:gd name="connsiteY76-10122" fmla="*/ 505799 h 1292745"/>
              <a:gd name="connsiteX77-10123" fmla="*/ 125289 w 670355"/>
              <a:gd name="connsiteY77-10124" fmla="*/ 400701 h 1292745"/>
              <a:gd name="connsiteX78-10125" fmla="*/ 147766 w 670355"/>
              <a:gd name="connsiteY78-10126" fmla="*/ 318124 h 1292745"/>
              <a:gd name="connsiteX79-10127" fmla="*/ 208745 w 670355"/>
              <a:gd name="connsiteY79-10128" fmla="*/ 275856 h 1292745"/>
              <a:gd name="connsiteX80-10129" fmla="*/ 272979 w 670355"/>
              <a:gd name="connsiteY80-10130" fmla="*/ 238712 h 1292745"/>
              <a:gd name="connsiteX81-10131" fmla="*/ 272705 w 670355"/>
              <a:gd name="connsiteY81-10132" fmla="*/ 195740 h 1292745"/>
              <a:gd name="connsiteX82-10133" fmla="*/ 249903 w 670355"/>
              <a:gd name="connsiteY82-10134" fmla="*/ 171226 h 1292745"/>
              <a:gd name="connsiteX83-10135" fmla="*/ 264942 w 670355"/>
              <a:gd name="connsiteY83-10136" fmla="*/ 57034 h 1292745"/>
              <a:gd name="connsiteX84-10137" fmla="*/ 318406 w 670355"/>
              <a:gd name="connsiteY84-10138" fmla="*/ 2830 h 1292745"/>
              <a:gd name="connsiteX85-10139" fmla="*/ 371599 w 670355"/>
              <a:gd name="connsiteY85-10140" fmla="*/ 1423 h 1292745"/>
              <a:gd name="connsiteX0-10141" fmla="*/ 371599 w 670355"/>
              <a:gd name="connsiteY0-10142" fmla="*/ 1423 h 1292745"/>
              <a:gd name="connsiteX1-10143" fmla="*/ 402505 w 670355"/>
              <a:gd name="connsiteY1-10144" fmla="*/ 14091 h 1292745"/>
              <a:gd name="connsiteX2-10145" fmla="*/ 437934 w 670355"/>
              <a:gd name="connsiteY2-10146" fmla="*/ 62886 h 1292745"/>
              <a:gd name="connsiteX3-10147" fmla="*/ 439966 w 670355"/>
              <a:gd name="connsiteY3-10148" fmla="*/ 126696 h 1292745"/>
              <a:gd name="connsiteX4-10149" fmla="*/ 437236 w 670355"/>
              <a:gd name="connsiteY4-10150" fmla="*/ 156724 h 1292745"/>
              <a:gd name="connsiteX5-10151" fmla="*/ 392701 w 670355"/>
              <a:gd name="connsiteY5-10152" fmla="*/ 219535 h 1292745"/>
              <a:gd name="connsiteX6-10153" fmla="*/ 400268 w 670355"/>
              <a:gd name="connsiteY6-10154" fmla="*/ 256274 h 1292745"/>
              <a:gd name="connsiteX7-10155" fmla="*/ 456310 w 670355"/>
              <a:gd name="connsiteY7-10156" fmla="*/ 304457 h 1292745"/>
              <a:gd name="connsiteX8-10157" fmla="*/ 471009 w 670355"/>
              <a:gd name="connsiteY8-10158" fmla="*/ 385781 h 1292745"/>
              <a:gd name="connsiteX9-10159" fmla="*/ 468222 w 670355"/>
              <a:gd name="connsiteY9-10160" fmla="*/ 414060 h 1292745"/>
              <a:gd name="connsiteX10-10161" fmla="*/ 466190 w 670355"/>
              <a:gd name="connsiteY10-10162" fmla="*/ 430729 h 1292745"/>
              <a:gd name="connsiteX11-10163" fmla="*/ 481174 w 670355"/>
              <a:gd name="connsiteY11-10164" fmla="*/ 415715 h 1292745"/>
              <a:gd name="connsiteX12-10165" fmla="*/ 496159 w 670355"/>
              <a:gd name="connsiteY12-10166" fmla="*/ 370673 h 1292745"/>
              <a:gd name="connsiteX13-10167" fmla="*/ 507397 w 670355"/>
              <a:gd name="connsiteY13-10168" fmla="*/ 374426 h 1292745"/>
              <a:gd name="connsiteX14-10169" fmla="*/ 507397 w 670355"/>
              <a:gd name="connsiteY14-10170" fmla="*/ 366919 h 1292745"/>
              <a:gd name="connsiteX15-10171" fmla="*/ 511144 w 670355"/>
              <a:gd name="connsiteY15-10172" fmla="*/ 370673 h 1292745"/>
              <a:gd name="connsiteX16-10173" fmla="*/ 511144 w 670355"/>
              <a:gd name="connsiteY16-10174" fmla="*/ 363166 h 1292745"/>
              <a:gd name="connsiteX17-10175" fmla="*/ 525564 w 670355"/>
              <a:gd name="connsiteY17-10176" fmla="*/ 369896 h 1292745"/>
              <a:gd name="connsiteX18-10177" fmla="*/ 541132 w 670355"/>
              <a:gd name="connsiteY18-10178" fmla="*/ 371312 h 1292745"/>
              <a:gd name="connsiteX19-10179" fmla="*/ 548605 w 670355"/>
              <a:gd name="connsiteY19-10180" fmla="*/ 381933 h 1292745"/>
              <a:gd name="connsiteX20-10181" fmla="*/ 563590 w 670355"/>
              <a:gd name="connsiteY20-10182" fmla="*/ 404454 h 1292745"/>
              <a:gd name="connsiteX21-10183" fmla="*/ 563590 w 670355"/>
              <a:gd name="connsiteY21-10184" fmla="*/ 423222 h 1292745"/>
              <a:gd name="connsiteX22-10185" fmla="*/ 567336 w 670355"/>
              <a:gd name="connsiteY22-10186" fmla="*/ 438236 h 1292745"/>
              <a:gd name="connsiteX23-10187" fmla="*/ 563590 w 670355"/>
              <a:gd name="connsiteY23-10188" fmla="*/ 460757 h 1292745"/>
              <a:gd name="connsiteX24-10189" fmla="*/ 529874 w 670355"/>
              <a:gd name="connsiteY24-10190" fmla="*/ 475771 h 1292745"/>
              <a:gd name="connsiteX25-10191" fmla="*/ 552351 w 670355"/>
              <a:gd name="connsiteY25-10192" fmla="*/ 498292 h 1292745"/>
              <a:gd name="connsiteX26-10193" fmla="*/ 593559 w 670355"/>
              <a:gd name="connsiteY26-10194" fmla="*/ 498292 h 1292745"/>
              <a:gd name="connsiteX27-10195" fmla="*/ 597305 w 670355"/>
              <a:gd name="connsiteY27-10196" fmla="*/ 513306 h 1292745"/>
              <a:gd name="connsiteX28-10197" fmla="*/ 578575 w 670355"/>
              <a:gd name="connsiteY28-10198" fmla="*/ 558348 h 1292745"/>
              <a:gd name="connsiteX29-10199" fmla="*/ 488677 w 670355"/>
              <a:gd name="connsiteY29-10200" fmla="*/ 587449 h 1292745"/>
              <a:gd name="connsiteX30-10201" fmla="*/ 485898 w 670355"/>
              <a:gd name="connsiteY30-10202" fmla="*/ 678249 h 1292745"/>
              <a:gd name="connsiteX31-10203" fmla="*/ 616036 w 670355"/>
              <a:gd name="connsiteY31-10204" fmla="*/ 787311 h 1292745"/>
              <a:gd name="connsiteX32-10205" fmla="*/ 638513 w 670355"/>
              <a:gd name="connsiteY32-10206" fmla="*/ 817339 h 1292745"/>
              <a:gd name="connsiteX33-10207" fmla="*/ 664736 w 670355"/>
              <a:gd name="connsiteY33-10208" fmla="*/ 869888 h 1292745"/>
              <a:gd name="connsiteX34-10209" fmla="*/ 660990 w 670355"/>
              <a:gd name="connsiteY34-10210" fmla="*/ 971232 h 1292745"/>
              <a:gd name="connsiteX35-10211" fmla="*/ 612290 w 670355"/>
              <a:gd name="connsiteY35-10212" fmla="*/ 1215210 h 1292745"/>
              <a:gd name="connsiteX36-10213" fmla="*/ 660990 w 670355"/>
              <a:gd name="connsiteY36-10214" fmla="*/ 1256498 h 1292745"/>
              <a:gd name="connsiteX37-10215" fmla="*/ 522382 w 670355"/>
              <a:gd name="connsiteY37-10216" fmla="*/ 1264005 h 1292745"/>
              <a:gd name="connsiteX38-10217" fmla="*/ 503651 w 670355"/>
              <a:gd name="connsiteY38-10218" fmla="*/ 1241484 h 1292745"/>
              <a:gd name="connsiteX39-10219" fmla="*/ 499905 w 670355"/>
              <a:gd name="connsiteY39-10220" fmla="*/ 1192689 h 1292745"/>
              <a:gd name="connsiteX40-10221" fmla="*/ 507397 w 670355"/>
              <a:gd name="connsiteY40-10222" fmla="*/ 1143893 h 1292745"/>
              <a:gd name="connsiteX41-10223" fmla="*/ 526128 w 670355"/>
              <a:gd name="connsiteY41-10224" fmla="*/ 1076330 h 1292745"/>
              <a:gd name="connsiteX42-10225" fmla="*/ 541113 w 670355"/>
              <a:gd name="connsiteY42-10226" fmla="*/ 1012521 h 1292745"/>
              <a:gd name="connsiteX43-10227" fmla="*/ 522382 w 670355"/>
              <a:gd name="connsiteY43-10228" fmla="*/ 937451 h 1292745"/>
              <a:gd name="connsiteX44-10229" fmla="*/ 541113 w 670355"/>
              <a:gd name="connsiteY44-10230" fmla="*/ 918684 h 1292745"/>
              <a:gd name="connsiteX45-10231" fmla="*/ 529874 w 670355"/>
              <a:gd name="connsiteY45-10232" fmla="*/ 918684 h 1292745"/>
              <a:gd name="connsiteX46-10233" fmla="*/ 492413 w 670355"/>
              <a:gd name="connsiteY46-10234" fmla="*/ 899916 h 1292745"/>
              <a:gd name="connsiteX47-10235" fmla="*/ 458697 w 670355"/>
              <a:gd name="connsiteY47-10236" fmla="*/ 873642 h 1292745"/>
              <a:gd name="connsiteX48-10237" fmla="*/ 409997 w 670355"/>
              <a:gd name="connsiteY48-10238" fmla="*/ 843614 h 1292745"/>
              <a:gd name="connsiteX49-10239" fmla="*/ 395012 w 670355"/>
              <a:gd name="connsiteY49-10240" fmla="*/ 888656 h 1292745"/>
              <a:gd name="connsiteX50-10241" fmla="*/ 380028 w 670355"/>
              <a:gd name="connsiteY50-10242" fmla="*/ 933698 h 1292745"/>
              <a:gd name="connsiteX51-10243" fmla="*/ 350058 w 670355"/>
              <a:gd name="connsiteY51-10244" fmla="*/ 1016274 h 1292745"/>
              <a:gd name="connsiteX52-10245" fmla="*/ 316343 w 670355"/>
              <a:gd name="connsiteY52-10246" fmla="*/ 1095098 h 1292745"/>
              <a:gd name="connsiteX53-10247" fmla="*/ 297612 w 670355"/>
              <a:gd name="connsiteY53-10248" fmla="*/ 1128879 h 1292745"/>
              <a:gd name="connsiteX54-10249" fmla="*/ 275135 w 670355"/>
              <a:gd name="connsiteY54-10250" fmla="*/ 1158907 h 1292745"/>
              <a:gd name="connsiteX55-10251" fmla="*/ 245166 w 670355"/>
              <a:gd name="connsiteY55-10252" fmla="*/ 1181428 h 1292745"/>
              <a:gd name="connsiteX56-10253" fmla="*/ 211450 w 670355"/>
              <a:gd name="connsiteY56-10254" fmla="*/ 1203949 h 1292745"/>
              <a:gd name="connsiteX57-10255" fmla="*/ 170243 w 670355"/>
              <a:gd name="connsiteY57-10256" fmla="*/ 1226470 h 1292745"/>
              <a:gd name="connsiteX58-10257" fmla="*/ 117796 w 670355"/>
              <a:gd name="connsiteY58-10258" fmla="*/ 1245238 h 1292745"/>
              <a:gd name="connsiteX59-10259" fmla="*/ 125289 w 670355"/>
              <a:gd name="connsiteY59-10260" fmla="*/ 1271512 h 1292745"/>
              <a:gd name="connsiteX60-10261" fmla="*/ 99065 w 670355"/>
              <a:gd name="connsiteY60-10262" fmla="*/ 1290280 h 1292745"/>
              <a:gd name="connsiteX61-10263" fmla="*/ 61604 w 670355"/>
              <a:gd name="connsiteY61-10264" fmla="*/ 1286526 h 1292745"/>
              <a:gd name="connsiteX62-10265" fmla="*/ 39127 w 670355"/>
              <a:gd name="connsiteY62-10266" fmla="*/ 1267759 h 1292745"/>
              <a:gd name="connsiteX63-10267" fmla="*/ 27888 w 670355"/>
              <a:gd name="connsiteY63-10268" fmla="*/ 1237731 h 1292745"/>
              <a:gd name="connsiteX64-10269" fmla="*/ 1665 w 670355"/>
              <a:gd name="connsiteY64-10270" fmla="*/ 1222717 h 1292745"/>
              <a:gd name="connsiteX65-10271" fmla="*/ 1665 w 670355"/>
              <a:gd name="connsiteY65-10272" fmla="*/ 1147647 h 1292745"/>
              <a:gd name="connsiteX66-10273" fmla="*/ 27888 w 670355"/>
              <a:gd name="connsiteY66-10274" fmla="*/ 1098851 h 1292745"/>
              <a:gd name="connsiteX67-10275" fmla="*/ 46619 w 670355"/>
              <a:gd name="connsiteY67-10276" fmla="*/ 1091344 h 1292745"/>
              <a:gd name="connsiteX68-10277" fmla="*/ 140273 w 670355"/>
              <a:gd name="connsiteY68-10278" fmla="*/ 1050056 h 1292745"/>
              <a:gd name="connsiteX69-10279" fmla="*/ 215197 w 670355"/>
              <a:gd name="connsiteY69-10280" fmla="*/ 1005014 h 1292745"/>
              <a:gd name="connsiteX70-10281" fmla="*/ 218943 w 670355"/>
              <a:gd name="connsiteY70-10282" fmla="*/ 918684 h 1292745"/>
              <a:gd name="connsiteX71-10283" fmla="*/ 230181 w 670355"/>
              <a:gd name="connsiteY71-10284" fmla="*/ 824846 h 1292745"/>
              <a:gd name="connsiteX72-10285" fmla="*/ 228149 w 670355"/>
              <a:gd name="connsiteY72-10286" fmla="*/ 745296 h 1292745"/>
              <a:gd name="connsiteX73-10287" fmla="*/ 227231 w 670355"/>
              <a:gd name="connsiteY73-10288" fmla="*/ 661400 h 1292745"/>
              <a:gd name="connsiteX74-10289" fmla="*/ 185227 w 670355"/>
              <a:gd name="connsiteY74-10290" fmla="*/ 663446 h 1292745"/>
              <a:gd name="connsiteX75-10291" fmla="*/ 162750 w 670355"/>
              <a:gd name="connsiteY75-10292" fmla="*/ 607143 h 1292745"/>
              <a:gd name="connsiteX76-10293" fmla="*/ 144019 w 670355"/>
              <a:gd name="connsiteY76-10294" fmla="*/ 505799 h 1292745"/>
              <a:gd name="connsiteX77-10295" fmla="*/ 125289 w 670355"/>
              <a:gd name="connsiteY77-10296" fmla="*/ 400701 h 1292745"/>
              <a:gd name="connsiteX78-10297" fmla="*/ 147766 w 670355"/>
              <a:gd name="connsiteY78-10298" fmla="*/ 318124 h 1292745"/>
              <a:gd name="connsiteX79-10299" fmla="*/ 208745 w 670355"/>
              <a:gd name="connsiteY79-10300" fmla="*/ 275856 h 1292745"/>
              <a:gd name="connsiteX80-10301" fmla="*/ 272979 w 670355"/>
              <a:gd name="connsiteY80-10302" fmla="*/ 238712 h 1292745"/>
              <a:gd name="connsiteX81-10303" fmla="*/ 272705 w 670355"/>
              <a:gd name="connsiteY81-10304" fmla="*/ 195740 h 1292745"/>
              <a:gd name="connsiteX82-10305" fmla="*/ 249903 w 670355"/>
              <a:gd name="connsiteY82-10306" fmla="*/ 171226 h 1292745"/>
              <a:gd name="connsiteX83-10307" fmla="*/ 264942 w 670355"/>
              <a:gd name="connsiteY83-10308" fmla="*/ 57034 h 1292745"/>
              <a:gd name="connsiteX84-10309" fmla="*/ 318406 w 670355"/>
              <a:gd name="connsiteY84-10310" fmla="*/ 2830 h 1292745"/>
              <a:gd name="connsiteX85-10311" fmla="*/ 371599 w 670355"/>
              <a:gd name="connsiteY85-10312" fmla="*/ 1423 h 1292745"/>
              <a:gd name="connsiteX0-10313" fmla="*/ 371599 w 670355"/>
              <a:gd name="connsiteY0-10314" fmla="*/ 1423 h 1292745"/>
              <a:gd name="connsiteX1-10315" fmla="*/ 402505 w 670355"/>
              <a:gd name="connsiteY1-10316" fmla="*/ 14091 h 1292745"/>
              <a:gd name="connsiteX2-10317" fmla="*/ 437934 w 670355"/>
              <a:gd name="connsiteY2-10318" fmla="*/ 62886 h 1292745"/>
              <a:gd name="connsiteX3-10319" fmla="*/ 439966 w 670355"/>
              <a:gd name="connsiteY3-10320" fmla="*/ 126696 h 1292745"/>
              <a:gd name="connsiteX4-10321" fmla="*/ 437236 w 670355"/>
              <a:gd name="connsiteY4-10322" fmla="*/ 156724 h 1292745"/>
              <a:gd name="connsiteX5-10323" fmla="*/ 392701 w 670355"/>
              <a:gd name="connsiteY5-10324" fmla="*/ 219535 h 1292745"/>
              <a:gd name="connsiteX6-10325" fmla="*/ 400268 w 670355"/>
              <a:gd name="connsiteY6-10326" fmla="*/ 256274 h 1292745"/>
              <a:gd name="connsiteX7-10327" fmla="*/ 456310 w 670355"/>
              <a:gd name="connsiteY7-10328" fmla="*/ 304457 h 1292745"/>
              <a:gd name="connsiteX8-10329" fmla="*/ 471009 w 670355"/>
              <a:gd name="connsiteY8-10330" fmla="*/ 385781 h 1292745"/>
              <a:gd name="connsiteX9-10331" fmla="*/ 468222 w 670355"/>
              <a:gd name="connsiteY9-10332" fmla="*/ 414060 h 1292745"/>
              <a:gd name="connsiteX10-10333" fmla="*/ 466190 w 670355"/>
              <a:gd name="connsiteY10-10334" fmla="*/ 430729 h 1292745"/>
              <a:gd name="connsiteX11-10335" fmla="*/ 481174 w 670355"/>
              <a:gd name="connsiteY11-10336" fmla="*/ 415715 h 1292745"/>
              <a:gd name="connsiteX12-10337" fmla="*/ 496159 w 670355"/>
              <a:gd name="connsiteY12-10338" fmla="*/ 370673 h 1292745"/>
              <a:gd name="connsiteX13-10339" fmla="*/ 507397 w 670355"/>
              <a:gd name="connsiteY13-10340" fmla="*/ 374426 h 1292745"/>
              <a:gd name="connsiteX14-10341" fmla="*/ 507397 w 670355"/>
              <a:gd name="connsiteY14-10342" fmla="*/ 366919 h 1292745"/>
              <a:gd name="connsiteX15-10343" fmla="*/ 511144 w 670355"/>
              <a:gd name="connsiteY15-10344" fmla="*/ 370673 h 1292745"/>
              <a:gd name="connsiteX16-10345" fmla="*/ 511144 w 670355"/>
              <a:gd name="connsiteY16-10346" fmla="*/ 363166 h 1292745"/>
              <a:gd name="connsiteX17-10347" fmla="*/ 525564 w 670355"/>
              <a:gd name="connsiteY17-10348" fmla="*/ 369896 h 1292745"/>
              <a:gd name="connsiteX18-10349" fmla="*/ 541132 w 670355"/>
              <a:gd name="connsiteY18-10350" fmla="*/ 371312 h 1292745"/>
              <a:gd name="connsiteX19-10351" fmla="*/ 548605 w 670355"/>
              <a:gd name="connsiteY19-10352" fmla="*/ 381933 h 1292745"/>
              <a:gd name="connsiteX20-10353" fmla="*/ 563590 w 670355"/>
              <a:gd name="connsiteY20-10354" fmla="*/ 404454 h 1292745"/>
              <a:gd name="connsiteX21-10355" fmla="*/ 563590 w 670355"/>
              <a:gd name="connsiteY21-10356" fmla="*/ 423222 h 1292745"/>
              <a:gd name="connsiteX22-10357" fmla="*/ 567336 w 670355"/>
              <a:gd name="connsiteY22-10358" fmla="*/ 438236 h 1292745"/>
              <a:gd name="connsiteX23-10359" fmla="*/ 563590 w 670355"/>
              <a:gd name="connsiteY23-10360" fmla="*/ 460757 h 1292745"/>
              <a:gd name="connsiteX24-10361" fmla="*/ 529874 w 670355"/>
              <a:gd name="connsiteY24-10362" fmla="*/ 475771 h 1292745"/>
              <a:gd name="connsiteX25-10363" fmla="*/ 552351 w 670355"/>
              <a:gd name="connsiteY25-10364" fmla="*/ 498292 h 1292745"/>
              <a:gd name="connsiteX26-10365" fmla="*/ 593559 w 670355"/>
              <a:gd name="connsiteY26-10366" fmla="*/ 498292 h 1292745"/>
              <a:gd name="connsiteX27-10367" fmla="*/ 597305 w 670355"/>
              <a:gd name="connsiteY27-10368" fmla="*/ 513306 h 1292745"/>
              <a:gd name="connsiteX28-10369" fmla="*/ 578575 w 670355"/>
              <a:gd name="connsiteY28-10370" fmla="*/ 558348 h 1292745"/>
              <a:gd name="connsiteX29-10371" fmla="*/ 488677 w 670355"/>
              <a:gd name="connsiteY29-10372" fmla="*/ 587449 h 1292745"/>
              <a:gd name="connsiteX30-10373" fmla="*/ 493042 w 670355"/>
              <a:gd name="connsiteY30-10374" fmla="*/ 678249 h 1292745"/>
              <a:gd name="connsiteX31-10375" fmla="*/ 616036 w 670355"/>
              <a:gd name="connsiteY31-10376" fmla="*/ 787311 h 1292745"/>
              <a:gd name="connsiteX32-10377" fmla="*/ 638513 w 670355"/>
              <a:gd name="connsiteY32-10378" fmla="*/ 817339 h 1292745"/>
              <a:gd name="connsiteX33-10379" fmla="*/ 664736 w 670355"/>
              <a:gd name="connsiteY33-10380" fmla="*/ 869888 h 1292745"/>
              <a:gd name="connsiteX34-10381" fmla="*/ 660990 w 670355"/>
              <a:gd name="connsiteY34-10382" fmla="*/ 971232 h 1292745"/>
              <a:gd name="connsiteX35-10383" fmla="*/ 612290 w 670355"/>
              <a:gd name="connsiteY35-10384" fmla="*/ 1215210 h 1292745"/>
              <a:gd name="connsiteX36-10385" fmla="*/ 660990 w 670355"/>
              <a:gd name="connsiteY36-10386" fmla="*/ 1256498 h 1292745"/>
              <a:gd name="connsiteX37-10387" fmla="*/ 522382 w 670355"/>
              <a:gd name="connsiteY37-10388" fmla="*/ 1264005 h 1292745"/>
              <a:gd name="connsiteX38-10389" fmla="*/ 503651 w 670355"/>
              <a:gd name="connsiteY38-10390" fmla="*/ 1241484 h 1292745"/>
              <a:gd name="connsiteX39-10391" fmla="*/ 499905 w 670355"/>
              <a:gd name="connsiteY39-10392" fmla="*/ 1192689 h 1292745"/>
              <a:gd name="connsiteX40-10393" fmla="*/ 507397 w 670355"/>
              <a:gd name="connsiteY40-10394" fmla="*/ 1143893 h 1292745"/>
              <a:gd name="connsiteX41-10395" fmla="*/ 526128 w 670355"/>
              <a:gd name="connsiteY41-10396" fmla="*/ 1076330 h 1292745"/>
              <a:gd name="connsiteX42-10397" fmla="*/ 541113 w 670355"/>
              <a:gd name="connsiteY42-10398" fmla="*/ 1012521 h 1292745"/>
              <a:gd name="connsiteX43-10399" fmla="*/ 522382 w 670355"/>
              <a:gd name="connsiteY43-10400" fmla="*/ 937451 h 1292745"/>
              <a:gd name="connsiteX44-10401" fmla="*/ 541113 w 670355"/>
              <a:gd name="connsiteY44-10402" fmla="*/ 918684 h 1292745"/>
              <a:gd name="connsiteX45-10403" fmla="*/ 529874 w 670355"/>
              <a:gd name="connsiteY45-10404" fmla="*/ 918684 h 1292745"/>
              <a:gd name="connsiteX46-10405" fmla="*/ 492413 w 670355"/>
              <a:gd name="connsiteY46-10406" fmla="*/ 899916 h 1292745"/>
              <a:gd name="connsiteX47-10407" fmla="*/ 458697 w 670355"/>
              <a:gd name="connsiteY47-10408" fmla="*/ 873642 h 1292745"/>
              <a:gd name="connsiteX48-10409" fmla="*/ 409997 w 670355"/>
              <a:gd name="connsiteY48-10410" fmla="*/ 843614 h 1292745"/>
              <a:gd name="connsiteX49-10411" fmla="*/ 395012 w 670355"/>
              <a:gd name="connsiteY49-10412" fmla="*/ 888656 h 1292745"/>
              <a:gd name="connsiteX50-10413" fmla="*/ 380028 w 670355"/>
              <a:gd name="connsiteY50-10414" fmla="*/ 933698 h 1292745"/>
              <a:gd name="connsiteX51-10415" fmla="*/ 350058 w 670355"/>
              <a:gd name="connsiteY51-10416" fmla="*/ 1016274 h 1292745"/>
              <a:gd name="connsiteX52-10417" fmla="*/ 316343 w 670355"/>
              <a:gd name="connsiteY52-10418" fmla="*/ 1095098 h 1292745"/>
              <a:gd name="connsiteX53-10419" fmla="*/ 297612 w 670355"/>
              <a:gd name="connsiteY53-10420" fmla="*/ 1128879 h 1292745"/>
              <a:gd name="connsiteX54-10421" fmla="*/ 275135 w 670355"/>
              <a:gd name="connsiteY54-10422" fmla="*/ 1158907 h 1292745"/>
              <a:gd name="connsiteX55-10423" fmla="*/ 245166 w 670355"/>
              <a:gd name="connsiteY55-10424" fmla="*/ 1181428 h 1292745"/>
              <a:gd name="connsiteX56-10425" fmla="*/ 211450 w 670355"/>
              <a:gd name="connsiteY56-10426" fmla="*/ 1203949 h 1292745"/>
              <a:gd name="connsiteX57-10427" fmla="*/ 170243 w 670355"/>
              <a:gd name="connsiteY57-10428" fmla="*/ 1226470 h 1292745"/>
              <a:gd name="connsiteX58-10429" fmla="*/ 117796 w 670355"/>
              <a:gd name="connsiteY58-10430" fmla="*/ 1245238 h 1292745"/>
              <a:gd name="connsiteX59-10431" fmla="*/ 125289 w 670355"/>
              <a:gd name="connsiteY59-10432" fmla="*/ 1271512 h 1292745"/>
              <a:gd name="connsiteX60-10433" fmla="*/ 99065 w 670355"/>
              <a:gd name="connsiteY60-10434" fmla="*/ 1290280 h 1292745"/>
              <a:gd name="connsiteX61-10435" fmla="*/ 61604 w 670355"/>
              <a:gd name="connsiteY61-10436" fmla="*/ 1286526 h 1292745"/>
              <a:gd name="connsiteX62-10437" fmla="*/ 39127 w 670355"/>
              <a:gd name="connsiteY62-10438" fmla="*/ 1267759 h 1292745"/>
              <a:gd name="connsiteX63-10439" fmla="*/ 27888 w 670355"/>
              <a:gd name="connsiteY63-10440" fmla="*/ 1237731 h 1292745"/>
              <a:gd name="connsiteX64-10441" fmla="*/ 1665 w 670355"/>
              <a:gd name="connsiteY64-10442" fmla="*/ 1222717 h 1292745"/>
              <a:gd name="connsiteX65-10443" fmla="*/ 1665 w 670355"/>
              <a:gd name="connsiteY65-10444" fmla="*/ 1147647 h 1292745"/>
              <a:gd name="connsiteX66-10445" fmla="*/ 27888 w 670355"/>
              <a:gd name="connsiteY66-10446" fmla="*/ 1098851 h 1292745"/>
              <a:gd name="connsiteX67-10447" fmla="*/ 46619 w 670355"/>
              <a:gd name="connsiteY67-10448" fmla="*/ 1091344 h 1292745"/>
              <a:gd name="connsiteX68-10449" fmla="*/ 140273 w 670355"/>
              <a:gd name="connsiteY68-10450" fmla="*/ 1050056 h 1292745"/>
              <a:gd name="connsiteX69-10451" fmla="*/ 215197 w 670355"/>
              <a:gd name="connsiteY69-10452" fmla="*/ 1005014 h 1292745"/>
              <a:gd name="connsiteX70-10453" fmla="*/ 218943 w 670355"/>
              <a:gd name="connsiteY70-10454" fmla="*/ 918684 h 1292745"/>
              <a:gd name="connsiteX71-10455" fmla="*/ 230181 w 670355"/>
              <a:gd name="connsiteY71-10456" fmla="*/ 824846 h 1292745"/>
              <a:gd name="connsiteX72-10457" fmla="*/ 228149 w 670355"/>
              <a:gd name="connsiteY72-10458" fmla="*/ 745296 h 1292745"/>
              <a:gd name="connsiteX73-10459" fmla="*/ 227231 w 670355"/>
              <a:gd name="connsiteY73-10460" fmla="*/ 661400 h 1292745"/>
              <a:gd name="connsiteX74-10461" fmla="*/ 185227 w 670355"/>
              <a:gd name="connsiteY74-10462" fmla="*/ 663446 h 1292745"/>
              <a:gd name="connsiteX75-10463" fmla="*/ 162750 w 670355"/>
              <a:gd name="connsiteY75-10464" fmla="*/ 607143 h 1292745"/>
              <a:gd name="connsiteX76-10465" fmla="*/ 144019 w 670355"/>
              <a:gd name="connsiteY76-10466" fmla="*/ 505799 h 1292745"/>
              <a:gd name="connsiteX77-10467" fmla="*/ 125289 w 670355"/>
              <a:gd name="connsiteY77-10468" fmla="*/ 400701 h 1292745"/>
              <a:gd name="connsiteX78-10469" fmla="*/ 147766 w 670355"/>
              <a:gd name="connsiteY78-10470" fmla="*/ 318124 h 1292745"/>
              <a:gd name="connsiteX79-10471" fmla="*/ 208745 w 670355"/>
              <a:gd name="connsiteY79-10472" fmla="*/ 275856 h 1292745"/>
              <a:gd name="connsiteX80-10473" fmla="*/ 272979 w 670355"/>
              <a:gd name="connsiteY80-10474" fmla="*/ 238712 h 1292745"/>
              <a:gd name="connsiteX81-10475" fmla="*/ 272705 w 670355"/>
              <a:gd name="connsiteY81-10476" fmla="*/ 195740 h 1292745"/>
              <a:gd name="connsiteX82-10477" fmla="*/ 249903 w 670355"/>
              <a:gd name="connsiteY82-10478" fmla="*/ 171226 h 1292745"/>
              <a:gd name="connsiteX83-10479" fmla="*/ 264942 w 670355"/>
              <a:gd name="connsiteY83-10480" fmla="*/ 57034 h 1292745"/>
              <a:gd name="connsiteX84-10481" fmla="*/ 318406 w 670355"/>
              <a:gd name="connsiteY84-10482" fmla="*/ 2830 h 1292745"/>
              <a:gd name="connsiteX85-10483" fmla="*/ 371599 w 670355"/>
              <a:gd name="connsiteY85-10484" fmla="*/ 1423 h 1292745"/>
              <a:gd name="connsiteX0-10485" fmla="*/ 371599 w 670355"/>
              <a:gd name="connsiteY0-10486" fmla="*/ 1423 h 1292745"/>
              <a:gd name="connsiteX1-10487" fmla="*/ 402505 w 670355"/>
              <a:gd name="connsiteY1-10488" fmla="*/ 14091 h 1292745"/>
              <a:gd name="connsiteX2-10489" fmla="*/ 437934 w 670355"/>
              <a:gd name="connsiteY2-10490" fmla="*/ 62886 h 1292745"/>
              <a:gd name="connsiteX3-10491" fmla="*/ 439966 w 670355"/>
              <a:gd name="connsiteY3-10492" fmla="*/ 126696 h 1292745"/>
              <a:gd name="connsiteX4-10493" fmla="*/ 437236 w 670355"/>
              <a:gd name="connsiteY4-10494" fmla="*/ 156724 h 1292745"/>
              <a:gd name="connsiteX5-10495" fmla="*/ 392701 w 670355"/>
              <a:gd name="connsiteY5-10496" fmla="*/ 219535 h 1292745"/>
              <a:gd name="connsiteX6-10497" fmla="*/ 400268 w 670355"/>
              <a:gd name="connsiteY6-10498" fmla="*/ 256274 h 1292745"/>
              <a:gd name="connsiteX7-10499" fmla="*/ 456310 w 670355"/>
              <a:gd name="connsiteY7-10500" fmla="*/ 304457 h 1292745"/>
              <a:gd name="connsiteX8-10501" fmla="*/ 471009 w 670355"/>
              <a:gd name="connsiteY8-10502" fmla="*/ 385781 h 1292745"/>
              <a:gd name="connsiteX9-10503" fmla="*/ 468222 w 670355"/>
              <a:gd name="connsiteY9-10504" fmla="*/ 414060 h 1292745"/>
              <a:gd name="connsiteX10-10505" fmla="*/ 466190 w 670355"/>
              <a:gd name="connsiteY10-10506" fmla="*/ 430729 h 1292745"/>
              <a:gd name="connsiteX11-10507" fmla="*/ 481174 w 670355"/>
              <a:gd name="connsiteY11-10508" fmla="*/ 415715 h 1292745"/>
              <a:gd name="connsiteX12-10509" fmla="*/ 496159 w 670355"/>
              <a:gd name="connsiteY12-10510" fmla="*/ 370673 h 1292745"/>
              <a:gd name="connsiteX13-10511" fmla="*/ 507397 w 670355"/>
              <a:gd name="connsiteY13-10512" fmla="*/ 374426 h 1292745"/>
              <a:gd name="connsiteX14-10513" fmla="*/ 507397 w 670355"/>
              <a:gd name="connsiteY14-10514" fmla="*/ 366919 h 1292745"/>
              <a:gd name="connsiteX15-10515" fmla="*/ 511144 w 670355"/>
              <a:gd name="connsiteY15-10516" fmla="*/ 370673 h 1292745"/>
              <a:gd name="connsiteX16-10517" fmla="*/ 511144 w 670355"/>
              <a:gd name="connsiteY16-10518" fmla="*/ 363166 h 1292745"/>
              <a:gd name="connsiteX17-10519" fmla="*/ 525564 w 670355"/>
              <a:gd name="connsiteY17-10520" fmla="*/ 369896 h 1292745"/>
              <a:gd name="connsiteX18-10521" fmla="*/ 541132 w 670355"/>
              <a:gd name="connsiteY18-10522" fmla="*/ 371312 h 1292745"/>
              <a:gd name="connsiteX19-10523" fmla="*/ 548605 w 670355"/>
              <a:gd name="connsiteY19-10524" fmla="*/ 381933 h 1292745"/>
              <a:gd name="connsiteX20-10525" fmla="*/ 563590 w 670355"/>
              <a:gd name="connsiteY20-10526" fmla="*/ 404454 h 1292745"/>
              <a:gd name="connsiteX21-10527" fmla="*/ 563590 w 670355"/>
              <a:gd name="connsiteY21-10528" fmla="*/ 423222 h 1292745"/>
              <a:gd name="connsiteX22-10529" fmla="*/ 567336 w 670355"/>
              <a:gd name="connsiteY22-10530" fmla="*/ 438236 h 1292745"/>
              <a:gd name="connsiteX23-10531" fmla="*/ 563590 w 670355"/>
              <a:gd name="connsiteY23-10532" fmla="*/ 460757 h 1292745"/>
              <a:gd name="connsiteX24-10533" fmla="*/ 529874 w 670355"/>
              <a:gd name="connsiteY24-10534" fmla="*/ 475771 h 1292745"/>
              <a:gd name="connsiteX25-10535" fmla="*/ 552351 w 670355"/>
              <a:gd name="connsiteY25-10536" fmla="*/ 498292 h 1292745"/>
              <a:gd name="connsiteX26-10537" fmla="*/ 593559 w 670355"/>
              <a:gd name="connsiteY26-10538" fmla="*/ 498292 h 1292745"/>
              <a:gd name="connsiteX27-10539" fmla="*/ 597305 w 670355"/>
              <a:gd name="connsiteY27-10540" fmla="*/ 513306 h 1292745"/>
              <a:gd name="connsiteX28-10541" fmla="*/ 578575 w 670355"/>
              <a:gd name="connsiteY28-10542" fmla="*/ 558348 h 1292745"/>
              <a:gd name="connsiteX29-10543" fmla="*/ 488677 w 670355"/>
              <a:gd name="connsiteY29-10544" fmla="*/ 587449 h 1292745"/>
              <a:gd name="connsiteX30-10545" fmla="*/ 488279 w 670355"/>
              <a:gd name="connsiteY30-10546" fmla="*/ 673486 h 1292745"/>
              <a:gd name="connsiteX31-10547" fmla="*/ 616036 w 670355"/>
              <a:gd name="connsiteY31-10548" fmla="*/ 787311 h 1292745"/>
              <a:gd name="connsiteX32-10549" fmla="*/ 638513 w 670355"/>
              <a:gd name="connsiteY32-10550" fmla="*/ 817339 h 1292745"/>
              <a:gd name="connsiteX33-10551" fmla="*/ 664736 w 670355"/>
              <a:gd name="connsiteY33-10552" fmla="*/ 869888 h 1292745"/>
              <a:gd name="connsiteX34-10553" fmla="*/ 660990 w 670355"/>
              <a:gd name="connsiteY34-10554" fmla="*/ 971232 h 1292745"/>
              <a:gd name="connsiteX35-10555" fmla="*/ 612290 w 670355"/>
              <a:gd name="connsiteY35-10556" fmla="*/ 1215210 h 1292745"/>
              <a:gd name="connsiteX36-10557" fmla="*/ 660990 w 670355"/>
              <a:gd name="connsiteY36-10558" fmla="*/ 1256498 h 1292745"/>
              <a:gd name="connsiteX37-10559" fmla="*/ 522382 w 670355"/>
              <a:gd name="connsiteY37-10560" fmla="*/ 1264005 h 1292745"/>
              <a:gd name="connsiteX38-10561" fmla="*/ 503651 w 670355"/>
              <a:gd name="connsiteY38-10562" fmla="*/ 1241484 h 1292745"/>
              <a:gd name="connsiteX39-10563" fmla="*/ 499905 w 670355"/>
              <a:gd name="connsiteY39-10564" fmla="*/ 1192689 h 1292745"/>
              <a:gd name="connsiteX40-10565" fmla="*/ 507397 w 670355"/>
              <a:gd name="connsiteY40-10566" fmla="*/ 1143893 h 1292745"/>
              <a:gd name="connsiteX41-10567" fmla="*/ 526128 w 670355"/>
              <a:gd name="connsiteY41-10568" fmla="*/ 1076330 h 1292745"/>
              <a:gd name="connsiteX42-10569" fmla="*/ 541113 w 670355"/>
              <a:gd name="connsiteY42-10570" fmla="*/ 1012521 h 1292745"/>
              <a:gd name="connsiteX43-10571" fmla="*/ 522382 w 670355"/>
              <a:gd name="connsiteY43-10572" fmla="*/ 937451 h 1292745"/>
              <a:gd name="connsiteX44-10573" fmla="*/ 541113 w 670355"/>
              <a:gd name="connsiteY44-10574" fmla="*/ 918684 h 1292745"/>
              <a:gd name="connsiteX45-10575" fmla="*/ 529874 w 670355"/>
              <a:gd name="connsiteY45-10576" fmla="*/ 918684 h 1292745"/>
              <a:gd name="connsiteX46-10577" fmla="*/ 492413 w 670355"/>
              <a:gd name="connsiteY46-10578" fmla="*/ 899916 h 1292745"/>
              <a:gd name="connsiteX47-10579" fmla="*/ 458697 w 670355"/>
              <a:gd name="connsiteY47-10580" fmla="*/ 873642 h 1292745"/>
              <a:gd name="connsiteX48-10581" fmla="*/ 409997 w 670355"/>
              <a:gd name="connsiteY48-10582" fmla="*/ 843614 h 1292745"/>
              <a:gd name="connsiteX49-10583" fmla="*/ 395012 w 670355"/>
              <a:gd name="connsiteY49-10584" fmla="*/ 888656 h 1292745"/>
              <a:gd name="connsiteX50-10585" fmla="*/ 380028 w 670355"/>
              <a:gd name="connsiteY50-10586" fmla="*/ 933698 h 1292745"/>
              <a:gd name="connsiteX51-10587" fmla="*/ 350058 w 670355"/>
              <a:gd name="connsiteY51-10588" fmla="*/ 1016274 h 1292745"/>
              <a:gd name="connsiteX52-10589" fmla="*/ 316343 w 670355"/>
              <a:gd name="connsiteY52-10590" fmla="*/ 1095098 h 1292745"/>
              <a:gd name="connsiteX53-10591" fmla="*/ 297612 w 670355"/>
              <a:gd name="connsiteY53-10592" fmla="*/ 1128879 h 1292745"/>
              <a:gd name="connsiteX54-10593" fmla="*/ 275135 w 670355"/>
              <a:gd name="connsiteY54-10594" fmla="*/ 1158907 h 1292745"/>
              <a:gd name="connsiteX55-10595" fmla="*/ 245166 w 670355"/>
              <a:gd name="connsiteY55-10596" fmla="*/ 1181428 h 1292745"/>
              <a:gd name="connsiteX56-10597" fmla="*/ 211450 w 670355"/>
              <a:gd name="connsiteY56-10598" fmla="*/ 1203949 h 1292745"/>
              <a:gd name="connsiteX57-10599" fmla="*/ 170243 w 670355"/>
              <a:gd name="connsiteY57-10600" fmla="*/ 1226470 h 1292745"/>
              <a:gd name="connsiteX58-10601" fmla="*/ 117796 w 670355"/>
              <a:gd name="connsiteY58-10602" fmla="*/ 1245238 h 1292745"/>
              <a:gd name="connsiteX59-10603" fmla="*/ 125289 w 670355"/>
              <a:gd name="connsiteY59-10604" fmla="*/ 1271512 h 1292745"/>
              <a:gd name="connsiteX60-10605" fmla="*/ 99065 w 670355"/>
              <a:gd name="connsiteY60-10606" fmla="*/ 1290280 h 1292745"/>
              <a:gd name="connsiteX61-10607" fmla="*/ 61604 w 670355"/>
              <a:gd name="connsiteY61-10608" fmla="*/ 1286526 h 1292745"/>
              <a:gd name="connsiteX62-10609" fmla="*/ 39127 w 670355"/>
              <a:gd name="connsiteY62-10610" fmla="*/ 1267759 h 1292745"/>
              <a:gd name="connsiteX63-10611" fmla="*/ 27888 w 670355"/>
              <a:gd name="connsiteY63-10612" fmla="*/ 1237731 h 1292745"/>
              <a:gd name="connsiteX64-10613" fmla="*/ 1665 w 670355"/>
              <a:gd name="connsiteY64-10614" fmla="*/ 1222717 h 1292745"/>
              <a:gd name="connsiteX65-10615" fmla="*/ 1665 w 670355"/>
              <a:gd name="connsiteY65-10616" fmla="*/ 1147647 h 1292745"/>
              <a:gd name="connsiteX66-10617" fmla="*/ 27888 w 670355"/>
              <a:gd name="connsiteY66-10618" fmla="*/ 1098851 h 1292745"/>
              <a:gd name="connsiteX67-10619" fmla="*/ 46619 w 670355"/>
              <a:gd name="connsiteY67-10620" fmla="*/ 1091344 h 1292745"/>
              <a:gd name="connsiteX68-10621" fmla="*/ 140273 w 670355"/>
              <a:gd name="connsiteY68-10622" fmla="*/ 1050056 h 1292745"/>
              <a:gd name="connsiteX69-10623" fmla="*/ 215197 w 670355"/>
              <a:gd name="connsiteY69-10624" fmla="*/ 1005014 h 1292745"/>
              <a:gd name="connsiteX70-10625" fmla="*/ 218943 w 670355"/>
              <a:gd name="connsiteY70-10626" fmla="*/ 918684 h 1292745"/>
              <a:gd name="connsiteX71-10627" fmla="*/ 230181 w 670355"/>
              <a:gd name="connsiteY71-10628" fmla="*/ 824846 h 1292745"/>
              <a:gd name="connsiteX72-10629" fmla="*/ 228149 w 670355"/>
              <a:gd name="connsiteY72-10630" fmla="*/ 745296 h 1292745"/>
              <a:gd name="connsiteX73-10631" fmla="*/ 227231 w 670355"/>
              <a:gd name="connsiteY73-10632" fmla="*/ 661400 h 1292745"/>
              <a:gd name="connsiteX74-10633" fmla="*/ 185227 w 670355"/>
              <a:gd name="connsiteY74-10634" fmla="*/ 663446 h 1292745"/>
              <a:gd name="connsiteX75-10635" fmla="*/ 162750 w 670355"/>
              <a:gd name="connsiteY75-10636" fmla="*/ 607143 h 1292745"/>
              <a:gd name="connsiteX76-10637" fmla="*/ 144019 w 670355"/>
              <a:gd name="connsiteY76-10638" fmla="*/ 505799 h 1292745"/>
              <a:gd name="connsiteX77-10639" fmla="*/ 125289 w 670355"/>
              <a:gd name="connsiteY77-10640" fmla="*/ 400701 h 1292745"/>
              <a:gd name="connsiteX78-10641" fmla="*/ 147766 w 670355"/>
              <a:gd name="connsiteY78-10642" fmla="*/ 318124 h 1292745"/>
              <a:gd name="connsiteX79-10643" fmla="*/ 208745 w 670355"/>
              <a:gd name="connsiteY79-10644" fmla="*/ 275856 h 1292745"/>
              <a:gd name="connsiteX80-10645" fmla="*/ 272979 w 670355"/>
              <a:gd name="connsiteY80-10646" fmla="*/ 238712 h 1292745"/>
              <a:gd name="connsiteX81-10647" fmla="*/ 272705 w 670355"/>
              <a:gd name="connsiteY81-10648" fmla="*/ 195740 h 1292745"/>
              <a:gd name="connsiteX82-10649" fmla="*/ 249903 w 670355"/>
              <a:gd name="connsiteY82-10650" fmla="*/ 171226 h 1292745"/>
              <a:gd name="connsiteX83-10651" fmla="*/ 264942 w 670355"/>
              <a:gd name="connsiteY83-10652" fmla="*/ 57034 h 1292745"/>
              <a:gd name="connsiteX84-10653" fmla="*/ 318406 w 670355"/>
              <a:gd name="connsiteY84-10654" fmla="*/ 2830 h 1292745"/>
              <a:gd name="connsiteX85-10655" fmla="*/ 371599 w 670355"/>
              <a:gd name="connsiteY85-10656" fmla="*/ 1423 h 129274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 ang="0">
                <a:pos x="connsiteX60-121" y="connsiteY60-122"/>
              </a:cxn>
              <a:cxn ang="0">
                <a:pos x="connsiteX61-123" y="connsiteY61-124"/>
              </a:cxn>
              <a:cxn ang="0">
                <a:pos x="connsiteX62-125" y="connsiteY62-126"/>
              </a:cxn>
              <a:cxn ang="0">
                <a:pos x="connsiteX63-127" y="connsiteY63-128"/>
              </a:cxn>
              <a:cxn ang="0">
                <a:pos x="connsiteX64-129" y="connsiteY64-130"/>
              </a:cxn>
              <a:cxn ang="0">
                <a:pos x="connsiteX65-131" y="connsiteY65-132"/>
              </a:cxn>
              <a:cxn ang="0">
                <a:pos x="connsiteX66-133" y="connsiteY66-134"/>
              </a:cxn>
              <a:cxn ang="0">
                <a:pos x="connsiteX67-135" y="connsiteY67-136"/>
              </a:cxn>
              <a:cxn ang="0">
                <a:pos x="connsiteX68-137" y="connsiteY68-138"/>
              </a:cxn>
              <a:cxn ang="0">
                <a:pos x="connsiteX69-139" y="connsiteY69-140"/>
              </a:cxn>
              <a:cxn ang="0">
                <a:pos x="connsiteX70-141" y="connsiteY70-142"/>
              </a:cxn>
              <a:cxn ang="0">
                <a:pos x="connsiteX71-143" y="connsiteY71-144"/>
              </a:cxn>
              <a:cxn ang="0">
                <a:pos x="connsiteX72-145" y="connsiteY72-146"/>
              </a:cxn>
              <a:cxn ang="0">
                <a:pos x="connsiteX73-147" y="connsiteY73-148"/>
              </a:cxn>
              <a:cxn ang="0">
                <a:pos x="connsiteX74-149" y="connsiteY74-150"/>
              </a:cxn>
              <a:cxn ang="0">
                <a:pos x="connsiteX75-151" y="connsiteY75-152"/>
              </a:cxn>
              <a:cxn ang="0">
                <a:pos x="connsiteX76-153" y="connsiteY76-154"/>
              </a:cxn>
              <a:cxn ang="0">
                <a:pos x="connsiteX77-155" y="connsiteY77-156"/>
              </a:cxn>
              <a:cxn ang="0">
                <a:pos x="connsiteX78-157" y="connsiteY78-158"/>
              </a:cxn>
              <a:cxn ang="0">
                <a:pos x="connsiteX79-159" y="connsiteY79-160"/>
              </a:cxn>
              <a:cxn ang="0">
                <a:pos x="connsiteX80-161" y="connsiteY80-162"/>
              </a:cxn>
              <a:cxn ang="0">
                <a:pos x="connsiteX81-163" y="connsiteY81-164"/>
              </a:cxn>
              <a:cxn ang="0">
                <a:pos x="connsiteX82-165" y="connsiteY82-166"/>
              </a:cxn>
              <a:cxn ang="0">
                <a:pos x="connsiteX83-167" y="connsiteY83-168"/>
              </a:cxn>
              <a:cxn ang="0">
                <a:pos x="connsiteX84-6553" y="connsiteY84-6554"/>
              </a:cxn>
              <a:cxn ang="0">
                <a:pos x="connsiteX85-8935" y="connsiteY85-8936"/>
              </a:cxn>
            </a:cxnLst>
            <a:rect l="l" t="t" r="r" b="b"/>
            <a:pathLst>
              <a:path w="670355" h="1292745">
                <a:moveTo>
                  <a:pt x="371599" y="1423"/>
                </a:moveTo>
                <a:cubicBezTo>
                  <a:pt x="385616" y="3300"/>
                  <a:pt x="393140" y="8461"/>
                  <a:pt x="402505" y="14091"/>
                </a:cubicBezTo>
                <a:cubicBezTo>
                  <a:pt x="428728" y="25351"/>
                  <a:pt x="437934" y="59133"/>
                  <a:pt x="437934" y="62886"/>
                </a:cubicBezTo>
                <a:cubicBezTo>
                  <a:pt x="434188" y="85407"/>
                  <a:pt x="439966" y="107928"/>
                  <a:pt x="439966" y="126696"/>
                </a:cubicBezTo>
                <a:cubicBezTo>
                  <a:pt x="436220" y="137956"/>
                  <a:pt x="440982" y="145463"/>
                  <a:pt x="437236" y="156724"/>
                </a:cubicBezTo>
                <a:cubicBezTo>
                  <a:pt x="433490" y="179245"/>
                  <a:pt x="412973" y="209030"/>
                  <a:pt x="392701" y="219535"/>
                </a:cubicBezTo>
                <a:cubicBezTo>
                  <a:pt x="388955" y="245809"/>
                  <a:pt x="395854" y="245658"/>
                  <a:pt x="400268" y="256274"/>
                </a:cubicBezTo>
                <a:cubicBezTo>
                  <a:pt x="407760" y="267534"/>
                  <a:pt x="452564" y="279918"/>
                  <a:pt x="456310" y="304457"/>
                </a:cubicBezTo>
                <a:cubicBezTo>
                  <a:pt x="470022" y="327084"/>
                  <a:pt x="469024" y="367514"/>
                  <a:pt x="471009" y="385781"/>
                </a:cubicBezTo>
                <a:cubicBezTo>
                  <a:pt x="472994" y="404048"/>
                  <a:pt x="468566" y="408405"/>
                  <a:pt x="468222" y="414060"/>
                </a:cubicBezTo>
                <a:lnTo>
                  <a:pt x="466190" y="430729"/>
                </a:lnTo>
                <a:cubicBezTo>
                  <a:pt x="469936" y="426975"/>
                  <a:pt x="469936" y="415715"/>
                  <a:pt x="481174" y="415715"/>
                </a:cubicBezTo>
                <a:cubicBezTo>
                  <a:pt x="481174" y="396947"/>
                  <a:pt x="484920" y="378180"/>
                  <a:pt x="496159" y="370673"/>
                </a:cubicBezTo>
                <a:cubicBezTo>
                  <a:pt x="499905" y="370673"/>
                  <a:pt x="503651" y="374426"/>
                  <a:pt x="507397" y="374426"/>
                </a:cubicBezTo>
                <a:lnTo>
                  <a:pt x="507397" y="366919"/>
                </a:lnTo>
                <a:cubicBezTo>
                  <a:pt x="511144" y="366919"/>
                  <a:pt x="511144" y="366919"/>
                  <a:pt x="511144" y="370673"/>
                </a:cubicBezTo>
                <a:lnTo>
                  <a:pt x="511144" y="363166"/>
                </a:lnTo>
                <a:lnTo>
                  <a:pt x="525564" y="369896"/>
                </a:lnTo>
                <a:lnTo>
                  <a:pt x="541132" y="371312"/>
                </a:lnTo>
                <a:lnTo>
                  <a:pt x="548605" y="381933"/>
                </a:lnTo>
                <a:cubicBezTo>
                  <a:pt x="556098" y="381933"/>
                  <a:pt x="559844" y="389440"/>
                  <a:pt x="563590" y="404454"/>
                </a:cubicBezTo>
                <a:lnTo>
                  <a:pt x="563590" y="423222"/>
                </a:lnTo>
                <a:cubicBezTo>
                  <a:pt x="567336" y="426975"/>
                  <a:pt x="567336" y="434482"/>
                  <a:pt x="567336" y="438236"/>
                </a:cubicBezTo>
                <a:cubicBezTo>
                  <a:pt x="567336" y="441989"/>
                  <a:pt x="563590" y="457003"/>
                  <a:pt x="563590" y="460757"/>
                </a:cubicBezTo>
                <a:cubicBezTo>
                  <a:pt x="552351" y="460757"/>
                  <a:pt x="541113" y="472017"/>
                  <a:pt x="529874" y="475771"/>
                </a:cubicBezTo>
                <a:cubicBezTo>
                  <a:pt x="533621" y="487031"/>
                  <a:pt x="541113" y="498292"/>
                  <a:pt x="552351" y="498292"/>
                </a:cubicBezTo>
                <a:cubicBezTo>
                  <a:pt x="567336" y="498292"/>
                  <a:pt x="582321" y="479524"/>
                  <a:pt x="593559" y="498292"/>
                </a:cubicBezTo>
                <a:cubicBezTo>
                  <a:pt x="597305" y="498292"/>
                  <a:pt x="597305" y="505799"/>
                  <a:pt x="597305" y="513306"/>
                </a:cubicBezTo>
                <a:cubicBezTo>
                  <a:pt x="597305" y="528320"/>
                  <a:pt x="586067" y="543334"/>
                  <a:pt x="578575" y="558348"/>
                </a:cubicBezTo>
                <a:cubicBezTo>
                  <a:pt x="567336" y="573362"/>
                  <a:pt x="510148" y="578999"/>
                  <a:pt x="488677" y="587449"/>
                </a:cubicBezTo>
                <a:cubicBezTo>
                  <a:pt x="488637" y="614950"/>
                  <a:pt x="492025" y="635951"/>
                  <a:pt x="488279" y="673486"/>
                </a:cubicBezTo>
                <a:cubicBezTo>
                  <a:pt x="503264" y="692253"/>
                  <a:pt x="597305" y="768544"/>
                  <a:pt x="616036" y="787311"/>
                </a:cubicBezTo>
                <a:cubicBezTo>
                  <a:pt x="623528" y="798572"/>
                  <a:pt x="631021" y="806079"/>
                  <a:pt x="638513" y="817339"/>
                </a:cubicBezTo>
                <a:cubicBezTo>
                  <a:pt x="649752" y="832353"/>
                  <a:pt x="660990" y="843614"/>
                  <a:pt x="664736" y="869888"/>
                </a:cubicBezTo>
                <a:cubicBezTo>
                  <a:pt x="664736" y="903670"/>
                  <a:pt x="660990" y="937451"/>
                  <a:pt x="660990" y="971232"/>
                </a:cubicBezTo>
                <a:cubicBezTo>
                  <a:pt x="657244" y="1001260"/>
                  <a:pt x="705944" y="1170168"/>
                  <a:pt x="612290" y="1215210"/>
                </a:cubicBezTo>
                <a:cubicBezTo>
                  <a:pt x="623528" y="1226470"/>
                  <a:pt x="657244" y="1237731"/>
                  <a:pt x="660990" y="1256498"/>
                </a:cubicBezTo>
                <a:cubicBezTo>
                  <a:pt x="675975" y="1324061"/>
                  <a:pt x="541113" y="1271512"/>
                  <a:pt x="522382" y="1264005"/>
                </a:cubicBezTo>
                <a:cubicBezTo>
                  <a:pt x="522382" y="1230224"/>
                  <a:pt x="503651" y="1245238"/>
                  <a:pt x="503651" y="1241484"/>
                </a:cubicBezTo>
                <a:cubicBezTo>
                  <a:pt x="499905" y="1233977"/>
                  <a:pt x="503651" y="1196442"/>
                  <a:pt x="499905" y="1192689"/>
                </a:cubicBezTo>
                <a:cubicBezTo>
                  <a:pt x="499905" y="1173921"/>
                  <a:pt x="499905" y="1151400"/>
                  <a:pt x="507397" y="1143893"/>
                </a:cubicBezTo>
                <a:cubicBezTo>
                  <a:pt x="514890" y="1132633"/>
                  <a:pt x="518636" y="1113865"/>
                  <a:pt x="526128" y="1076330"/>
                </a:cubicBezTo>
                <a:cubicBezTo>
                  <a:pt x="529874" y="1050056"/>
                  <a:pt x="541113" y="1020028"/>
                  <a:pt x="541113" y="1012521"/>
                </a:cubicBezTo>
                <a:cubicBezTo>
                  <a:pt x="533621" y="990000"/>
                  <a:pt x="514890" y="952465"/>
                  <a:pt x="522382" y="937451"/>
                </a:cubicBezTo>
                <a:cubicBezTo>
                  <a:pt x="526128" y="937451"/>
                  <a:pt x="541113" y="922437"/>
                  <a:pt x="541113" y="918684"/>
                </a:cubicBezTo>
                <a:lnTo>
                  <a:pt x="529874" y="918684"/>
                </a:lnTo>
                <a:cubicBezTo>
                  <a:pt x="514890" y="914930"/>
                  <a:pt x="496159" y="903670"/>
                  <a:pt x="492413" y="899916"/>
                </a:cubicBezTo>
                <a:cubicBezTo>
                  <a:pt x="492413" y="899916"/>
                  <a:pt x="469936" y="881149"/>
                  <a:pt x="458697" y="873642"/>
                </a:cubicBezTo>
                <a:cubicBezTo>
                  <a:pt x="451205" y="866135"/>
                  <a:pt x="428728" y="851121"/>
                  <a:pt x="409997" y="843614"/>
                </a:cubicBezTo>
                <a:cubicBezTo>
                  <a:pt x="406251" y="858628"/>
                  <a:pt x="398759" y="873642"/>
                  <a:pt x="395012" y="888656"/>
                </a:cubicBezTo>
                <a:cubicBezTo>
                  <a:pt x="391266" y="903670"/>
                  <a:pt x="383774" y="918684"/>
                  <a:pt x="380028" y="933698"/>
                </a:cubicBezTo>
                <a:cubicBezTo>
                  <a:pt x="368789" y="963725"/>
                  <a:pt x="361297" y="990000"/>
                  <a:pt x="350058" y="1016274"/>
                </a:cubicBezTo>
                <a:lnTo>
                  <a:pt x="316343" y="1095098"/>
                </a:lnTo>
                <a:cubicBezTo>
                  <a:pt x="308851" y="1106358"/>
                  <a:pt x="305104" y="1121372"/>
                  <a:pt x="297612" y="1128879"/>
                </a:cubicBezTo>
                <a:cubicBezTo>
                  <a:pt x="290120" y="1140140"/>
                  <a:pt x="282628" y="1151400"/>
                  <a:pt x="275135" y="1158907"/>
                </a:cubicBezTo>
                <a:cubicBezTo>
                  <a:pt x="263897" y="1166414"/>
                  <a:pt x="252658" y="1173921"/>
                  <a:pt x="245166" y="1181428"/>
                </a:cubicBezTo>
                <a:lnTo>
                  <a:pt x="211450" y="1203949"/>
                </a:lnTo>
                <a:cubicBezTo>
                  <a:pt x="207704" y="1207703"/>
                  <a:pt x="192720" y="1215210"/>
                  <a:pt x="170243" y="1226470"/>
                </a:cubicBezTo>
                <a:cubicBezTo>
                  <a:pt x="144019" y="1237731"/>
                  <a:pt x="125289" y="1241484"/>
                  <a:pt x="117796" y="1245238"/>
                </a:cubicBezTo>
                <a:cubicBezTo>
                  <a:pt x="117796" y="1252745"/>
                  <a:pt x="125289" y="1267759"/>
                  <a:pt x="125289" y="1271512"/>
                </a:cubicBezTo>
                <a:cubicBezTo>
                  <a:pt x="121542" y="1286526"/>
                  <a:pt x="117796" y="1286526"/>
                  <a:pt x="99065" y="1290280"/>
                </a:cubicBezTo>
                <a:cubicBezTo>
                  <a:pt x="80335" y="1294033"/>
                  <a:pt x="69096" y="1294033"/>
                  <a:pt x="61604" y="1286526"/>
                </a:cubicBezTo>
                <a:cubicBezTo>
                  <a:pt x="61604" y="1286526"/>
                  <a:pt x="42873" y="1275266"/>
                  <a:pt x="39127" y="1267759"/>
                </a:cubicBezTo>
                <a:cubicBezTo>
                  <a:pt x="27888" y="1260252"/>
                  <a:pt x="27888" y="1252745"/>
                  <a:pt x="27888" y="1237731"/>
                </a:cubicBezTo>
                <a:cubicBezTo>
                  <a:pt x="20396" y="1233977"/>
                  <a:pt x="1665" y="1233977"/>
                  <a:pt x="1665" y="1222717"/>
                </a:cubicBezTo>
                <a:cubicBezTo>
                  <a:pt x="-2081" y="1207703"/>
                  <a:pt x="1665" y="1151400"/>
                  <a:pt x="1665" y="1147647"/>
                </a:cubicBezTo>
                <a:cubicBezTo>
                  <a:pt x="5411" y="1128879"/>
                  <a:pt x="16650" y="1110112"/>
                  <a:pt x="27888" y="1098851"/>
                </a:cubicBezTo>
                <a:cubicBezTo>
                  <a:pt x="31635" y="1095098"/>
                  <a:pt x="39127" y="1091344"/>
                  <a:pt x="46619" y="1091344"/>
                </a:cubicBezTo>
                <a:cubicBezTo>
                  <a:pt x="50365" y="1087591"/>
                  <a:pt x="136527" y="1053809"/>
                  <a:pt x="140273" y="1050056"/>
                </a:cubicBezTo>
                <a:cubicBezTo>
                  <a:pt x="147766" y="1046302"/>
                  <a:pt x="200212" y="1012521"/>
                  <a:pt x="215197" y="1005014"/>
                </a:cubicBezTo>
                <a:cubicBezTo>
                  <a:pt x="215197" y="1001260"/>
                  <a:pt x="215197" y="967479"/>
                  <a:pt x="218943" y="918684"/>
                </a:cubicBezTo>
                <a:cubicBezTo>
                  <a:pt x="222689" y="869888"/>
                  <a:pt x="230181" y="832353"/>
                  <a:pt x="230181" y="824846"/>
                </a:cubicBezTo>
                <a:cubicBezTo>
                  <a:pt x="241420" y="764790"/>
                  <a:pt x="243801" y="774234"/>
                  <a:pt x="228149" y="745296"/>
                </a:cubicBezTo>
                <a:cubicBezTo>
                  <a:pt x="228149" y="737789"/>
                  <a:pt x="230977" y="672660"/>
                  <a:pt x="227231" y="661400"/>
                </a:cubicBezTo>
                <a:cubicBezTo>
                  <a:pt x="198656" y="684849"/>
                  <a:pt x="185227" y="667199"/>
                  <a:pt x="185227" y="663446"/>
                </a:cubicBezTo>
                <a:cubicBezTo>
                  <a:pt x="173989" y="648432"/>
                  <a:pt x="166496" y="629664"/>
                  <a:pt x="162750" y="607143"/>
                </a:cubicBezTo>
                <a:cubicBezTo>
                  <a:pt x="162750" y="599636"/>
                  <a:pt x="144019" y="517059"/>
                  <a:pt x="144019" y="505799"/>
                </a:cubicBezTo>
                <a:cubicBezTo>
                  <a:pt x="144019" y="505799"/>
                  <a:pt x="129035" y="411961"/>
                  <a:pt x="125289" y="400701"/>
                </a:cubicBezTo>
                <a:cubicBezTo>
                  <a:pt x="125289" y="363166"/>
                  <a:pt x="132781" y="340645"/>
                  <a:pt x="147766" y="318124"/>
                </a:cubicBezTo>
                <a:cubicBezTo>
                  <a:pt x="151512" y="314370"/>
                  <a:pt x="187876" y="289091"/>
                  <a:pt x="208745" y="275856"/>
                </a:cubicBezTo>
                <a:cubicBezTo>
                  <a:pt x="229614" y="262621"/>
                  <a:pt x="262319" y="252065"/>
                  <a:pt x="272979" y="238712"/>
                </a:cubicBezTo>
                <a:cubicBezTo>
                  <a:pt x="283639" y="225359"/>
                  <a:pt x="275174" y="203775"/>
                  <a:pt x="272705" y="195740"/>
                </a:cubicBezTo>
                <a:cubicBezTo>
                  <a:pt x="270236" y="187706"/>
                  <a:pt x="262673" y="182409"/>
                  <a:pt x="249903" y="171226"/>
                </a:cubicBezTo>
                <a:cubicBezTo>
                  <a:pt x="242632" y="107417"/>
                  <a:pt x="247576" y="91461"/>
                  <a:pt x="264942" y="57034"/>
                </a:cubicBezTo>
                <a:cubicBezTo>
                  <a:pt x="279926" y="34513"/>
                  <a:pt x="295929" y="6584"/>
                  <a:pt x="318406" y="2830"/>
                </a:cubicBezTo>
                <a:cubicBezTo>
                  <a:pt x="331518" y="-923"/>
                  <a:pt x="357583" y="-454"/>
                  <a:pt x="371599" y="1423"/>
                </a:cubicBezTo>
                <a:close/>
              </a:path>
            </a:pathLst>
          </a:custGeom>
          <a:solidFill>
            <a:schemeClr val="tx1">
              <a:lumMod val="90000"/>
              <a:lumOff val="10000"/>
            </a:schemeClr>
          </a:solidFill>
          <a:ln>
            <a:noFill/>
          </a:ln>
        </p:spPr>
        <p:txBody>
          <a:bodyPr vert="horz" wrap="square" lIns="91440" tIns="45720" rIns="91440" bIns="45720" numCol="1" anchor="t" anchorCtr="0" compatLnSpc="1">
            <a:no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pull dir="ld"/>
      </p:transition>
    </mc:Choice>
    <mc:Fallback xmlns="">
      <p:transition spd="slow">
        <p:pull dir="l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500"/>
                                        <p:tgtEl>
                                          <p:spTgt spid="43"/>
                                        </p:tgtEl>
                                      </p:cBhvr>
                                    </p:animEffect>
                                    <p:anim calcmode="lin" valueType="num">
                                      <p:cBhvr>
                                        <p:cTn id="12" dur="500" fill="hold"/>
                                        <p:tgtEl>
                                          <p:spTgt spid="43"/>
                                        </p:tgtEl>
                                        <p:attrNameLst>
                                          <p:attrName>ppt_x</p:attrName>
                                        </p:attrNameLst>
                                      </p:cBhvr>
                                      <p:tavLst>
                                        <p:tav tm="0">
                                          <p:val>
                                            <p:strVal val="#ppt_x"/>
                                          </p:val>
                                        </p:tav>
                                        <p:tav tm="100000">
                                          <p:val>
                                            <p:strVal val="#ppt_x"/>
                                          </p:val>
                                        </p:tav>
                                      </p:tavLst>
                                    </p:anim>
                                    <p:anim calcmode="lin" valueType="num">
                                      <p:cBhvr>
                                        <p:cTn id="13" dur="500" fill="hold"/>
                                        <p:tgtEl>
                                          <p:spTgt spid="43"/>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18" presetClass="entr" presetSubtype="3" fill="hold" grpId="0" nodeType="after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strips(upRight)">
                                      <p:cBhvr>
                                        <p:cTn id="17" dur="1250"/>
                                        <p:tgtEl>
                                          <p:spTgt spid="50"/>
                                        </p:tgtEl>
                                      </p:cBhvr>
                                    </p:animEffect>
                                  </p:childTnLst>
                                </p:cTn>
                              </p:par>
                              <p:par>
                                <p:cTn id="18" presetID="10" presetClass="entr" presetSubtype="0" fill="hold" grpId="0" nodeType="withEffect">
                                  <p:stCondLst>
                                    <p:cond delay="100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10" presetClass="entr" presetSubtype="0" fill="hold" grpId="0" nodeType="withEffect">
                                  <p:stCondLst>
                                    <p:cond delay="100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500"/>
                                        <p:tgtEl>
                                          <p:spTgt spid="39"/>
                                        </p:tgtEl>
                                      </p:cBhvr>
                                    </p:animEffect>
                                  </p:childTnLst>
                                </p:cTn>
                              </p:par>
                              <p:par>
                                <p:cTn id="24" presetID="8" presetClass="emph" presetSubtype="0" repeatCount="indefinite" fill="hold" grpId="1" nodeType="withEffect">
                                  <p:stCondLst>
                                    <p:cond delay="1000"/>
                                  </p:stCondLst>
                                  <p:childTnLst>
                                    <p:animRot by="21600000">
                                      <p:cBhvr>
                                        <p:cTn id="25" dur="2000" fill="hold"/>
                                        <p:tgtEl>
                                          <p:spTgt spid="40"/>
                                        </p:tgtEl>
                                        <p:attrNameLst>
                                          <p:attrName>r</p:attrName>
                                        </p:attrNameLst>
                                      </p:cBhvr>
                                    </p:animRot>
                                  </p:childTnLst>
                                </p:cTn>
                              </p:par>
                              <p:par>
                                <p:cTn id="26" presetID="8" presetClass="emph" presetSubtype="0" repeatCount="indefinite" fill="hold" grpId="1" nodeType="withEffect">
                                  <p:stCondLst>
                                    <p:cond delay="1000"/>
                                  </p:stCondLst>
                                  <p:childTnLst>
                                    <p:animRot by="21600000">
                                      <p:cBhvr>
                                        <p:cTn id="27" dur="2000" fill="hold"/>
                                        <p:tgtEl>
                                          <p:spTgt spid="39"/>
                                        </p:tgtEl>
                                        <p:attrNameLst>
                                          <p:attrName>r</p:attrName>
                                        </p:attrNameLst>
                                      </p:cBhvr>
                                    </p:animRot>
                                  </p:childTnLst>
                                </p:cTn>
                              </p:par>
                              <p:par>
                                <p:cTn id="28" presetID="22" presetClass="entr" presetSubtype="1" fill="hold" nodeType="withEffect">
                                  <p:stCondLst>
                                    <p:cond delay="500"/>
                                  </p:stCondLst>
                                  <p:childTnLst>
                                    <p:set>
                                      <p:cBhvr>
                                        <p:cTn id="29" dur="1" fill="hold">
                                          <p:stCondLst>
                                            <p:cond delay="0"/>
                                          </p:stCondLst>
                                        </p:cTn>
                                        <p:tgtEl>
                                          <p:spTgt spid="55"/>
                                        </p:tgtEl>
                                        <p:attrNameLst>
                                          <p:attrName>style.visibility</p:attrName>
                                        </p:attrNameLst>
                                      </p:cBhvr>
                                      <p:to>
                                        <p:strVal val="visible"/>
                                      </p:to>
                                    </p:set>
                                    <p:animEffect transition="in" filter="wipe(up)">
                                      <p:cBhvr>
                                        <p:cTn id="30" dur="1750"/>
                                        <p:tgtEl>
                                          <p:spTgt spid="55"/>
                                        </p:tgtEl>
                                      </p:cBhvr>
                                    </p:animEffect>
                                  </p:childTnLst>
                                </p:cTn>
                              </p:par>
                              <p:par>
                                <p:cTn id="31" presetID="2" presetClass="entr" presetSubtype="4" fill="hold" nodeType="withEffect">
                                  <p:stCondLst>
                                    <p:cond delay="1750"/>
                                  </p:stCondLst>
                                  <p:childTnLst>
                                    <p:set>
                                      <p:cBhvr>
                                        <p:cTn id="32" dur="1" fill="hold">
                                          <p:stCondLst>
                                            <p:cond delay="0"/>
                                          </p:stCondLst>
                                        </p:cTn>
                                        <p:tgtEl>
                                          <p:spTgt spid="49"/>
                                        </p:tgtEl>
                                        <p:attrNameLst>
                                          <p:attrName>style.visibility</p:attrName>
                                        </p:attrNameLst>
                                      </p:cBhvr>
                                      <p:to>
                                        <p:strVal val="visible"/>
                                      </p:to>
                                    </p:set>
                                    <p:anim calcmode="lin" valueType="num">
                                      <p:cBhvr additive="base">
                                        <p:cTn id="33" dur="2000" fill="hold"/>
                                        <p:tgtEl>
                                          <p:spTgt spid="49"/>
                                        </p:tgtEl>
                                        <p:attrNameLst>
                                          <p:attrName>ppt_x</p:attrName>
                                        </p:attrNameLst>
                                      </p:cBhvr>
                                      <p:tavLst>
                                        <p:tav tm="0">
                                          <p:val>
                                            <p:strVal val="#ppt_x"/>
                                          </p:val>
                                        </p:tav>
                                        <p:tav tm="100000">
                                          <p:val>
                                            <p:strVal val="#ppt_x"/>
                                          </p:val>
                                        </p:tav>
                                      </p:tavLst>
                                    </p:anim>
                                    <p:anim calcmode="lin" valueType="num">
                                      <p:cBhvr additive="base">
                                        <p:cTn id="34" dur="2000" fill="hold"/>
                                        <p:tgtEl>
                                          <p:spTgt spid="49"/>
                                        </p:tgtEl>
                                        <p:attrNameLst>
                                          <p:attrName>ppt_y</p:attrName>
                                        </p:attrNameLst>
                                      </p:cBhvr>
                                      <p:tavLst>
                                        <p:tav tm="0">
                                          <p:val>
                                            <p:strVal val="1+#ppt_h/2"/>
                                          </p:val>
                                        </p:tav>
                                        <p:tav tm="100000">
                                          <p:val>
                                            <p:strVal val="#ppt_y"/>
                                          </p:val>
                                        </p:tav>
                                      </p:tavLst>
                                    </p:anim>
                                  </p:childTnLst>
                                </p:cTn>
                              </p:par>
                              <p:par>
                                <p:cTn id="35" presetID="8" presetClass="emph" presetSubtype="0" accel="84000" fill="hold" nodeType="withEffect">
                                  <p:stCondLst>
                                    <p:cond delay="2750"/>
                                  </p:stCondLst>
                                  <p:childTnLst>
                                    <p:animRot by="480000">
                                      <p:cBhvr>
                                        <p:cTn id="36" dur="350" fill="hold"/>
                                        <p:tgtEl>
                                          <p:spTgt spid="49"/>
                                        </p:tgtEl>
                                        <p:attrNameLst>
                                          <p:attrName>r</p:attrName>
                                        </p:attrNameLst>
                                      </p:cBhvr>
                                    </p:animRot>
                                  </p:childTnLst>
                                </p:cTn>
                              </p:par>
                              <p:par>
                                <p:cTn id="37" presetID="8" presetClass="emph" presetSubtype="0" accel="56000" fill="hold" nodeType="withEffect">
                                  <p:stCondLst>
                                    <p:cond delay="3250"/>
                                  </p:stCondLst>
                                  <p:childTnLst>
                                    <p:animRot by="-900000">
                                      <p:cBhvr>
                                        <p:cTn id="38" dur="600" fill="hold"/>
                                        <p:tgtEl>
                                          <p:spTgt spid="49"/>
                                        </p:tgtEl>
                                        <p:attrNameLst>
                                          <p:attrName>r</p:attrName>
                                        </p:attrNameLst>
                                      </p:cBhvr>
                                    </p:animRot>
                                  </p:childTnLst>
                                </p:cTn>
                              </p:par>
                              <p:par>
                                <p:cTn id="39" presetID="8" presetClass="emph" presetSubtype="0" accel="40000" decel="60000" fill="hold" nodeType="withEffect">
                                  <p:stCondLst>
                                    <p:cond delay="4000"/>
                                  </p:stCondLst>
                                  <p:childTnLst>
                                    <p:animRot by="420000">
                                      <p:cBhvr>
                                        <p:cTn id="40" dur="350" fill="hold"/>
                                        <p:tgtEl>
                                          <p:spTgt spid="49"/>
                                        </p:tgtEl>
                                        <p:attrNameLst>
                                          <p:attrName>r</p:attrName>
                                        </p:attrNameLst>
                                      </p:cBhvr>
                                    </p:animRot>
                                  </p:childTnLst>
                                </p:cTn>
                              </p:par>
                              <p:par>
                                <p:cTn id="41" presetID="8" presetClass="emph" presetSubtype="0" accel="84000" fill="hold" nodeType="withEffect">
                                  <p:stCondLst>
                                    <p:cond delay="2750"/>
                                  </p:stCondLst>
                                  <p:childTnLst>
                                    <p:animRot by="480000">
                                      <p:cBhvr>
                                        <p:cTn id="42" dur="350" fill="hold"/>
                                        <p:tgtEl>
                                          <p:spTgt spid="55"/>
                                        </p:tgtEl>
                                        <p:attrNameLst>
                                          <p:attrName>r</p:attrName>
                                        </p:attrNameLst>
                                      </p:cBhvr>
                                    </p:animRot>
                                  </p:childTnLst>
                                </p:cTn>
                              </p:par>
                              <p:par>
                                <p:cTn id="43" presetID="8" presetClass="emph" presetSubtype="0" accel="56000" fill="hold" nodeType="withEffect">
                                  <p:stCondLst>
                                    <p:cond delay="3250"/>
                                  </p:stCondLst>
                                  <p:childTnLst>
                                    <p:animRot by="-900000">
                                      <p:cBhvr>
                                        <p:cTn id="44" dur="600" fill="hold"/>
                                        <p:tgtEl>
                                          <p:spTgt spid="55"/>
                                        </p:tgtEl>
                                        <p:attrNameLst>
                                          <p:attrName>r</p:attrName>
                                        </p:attrNameLst>
                                      </p:cBhvr>
                                    </p:animRot>
                                  </p:childTnLst>
                                </p:cTn>
                              </p:par>
                              <p:par>
                                <p:cTn id="45" presetID="8" presetClass="emph" presetSubtype="0" accel="40000" decel="60000" fill="hold" nodeType="withEffect">
                                  <p:stCondLst>
                                    <p:cond delay="4000"/>
                                  </p:stCondLst>
                                  <p:childTnLst>
                                    <p:animRot by="420000">
                                      <p:cBhvr>
                                        <p:cTn id="46" dur="350" fill="hold"/>
                                        <p:tgtEl>
                                          <p:spTgt spid="5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 grpId="0"/>
      <p:bldP spid="39" grpId="0" animBg="1"/>
      <p:bldP spid="39" grpId="1" animBg="1"/>
      <p:bldP spid="40" grpId="0" animBg="1"/>
      <p:bldP spid="40" grpId="1" animBg="1"/>
      <p:bldP spid="4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1518409"/>
            <a:ext cx="6625911" cy="4932522"/>
            <a:chOff x="-150851" y="1518409"/>
            <a:chExt cx="6625911" cy="4932522"/>
          </a:xfrm>
          <a:blipFill dpi="0" rotWithShape="1">
            <a:blip r:embed="rId3">
              <a:extLst>
                <a:ext uri="{28A0092B-C50C-407E-A947-70E740481C1C}">
                  <a14:useLocalDpi xmlns:a14="http://schemas.microsoft.com/office/drawing/2010/main" val="0"/>
                </a:ext>
              </a:extLst>
            </a:blip>
            <a:srcRect/>
            <a:stretch>
              <a:fillRect/>
            </a:stretch>
          </a:blipFill>
        </p:grpSpPr>
        <p:sp>
          <p:nvSpPr>
            <p:cNvPr id="10" name="五边形 9"/>
            <p:cNvSpPr/>
            <p:nvPr/>
          </p:nvSpPr>
          <p:spPr>
            <a:xfrm>
              <a:off x="0" y="1518409"/>
              <a:ext cx="6475060" cy="4932522"/>
            </a:xfrm>
            <a:prstGeom prst="homePlate">
              <a:avLst>
                <a:gd name="adj" fmla="val 2549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五边形 46"/>
            <p:cNvSpPr/>
            <p:nvPr/>
          </p:nvSpPr>
          <p:spPr>
            <a:xfrm>
              <a:off x="-150851" y="1518409"/>
              <a:ext cx="6475060" cy="4932522"/>
            </a:xfrm>
            <a:prstGeom prst="homePlate">
              <a:avLst>
                <a:gd name="adj" fmla="val 25492"/>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5983517" y="1916390"/>
            <a:ext cx="983091" cy="847492"/>
            <a:chOff x="7466410" y="1137425"/>
            <a:chExt cx="983091" cy="847492"/>
          </a:xfrm>
        </p:grpSpPr>
        <p:sp>
          <p:nvSpPr>
            <p:cNvPr id="6" name="六边形 5"/>
            <p:cNvSpPr/>
            <p:nvPr/>
          </p:nvSpPr>
          <p:spPr>
            <a:xfrm>
              <a:off x="7466410" y="1137425"/>
              <a:ext cx="983091" cy="847492"/>
            </a:xfrm>
            <a:prstGeom prst="hexagon">
              <a:avLst/>
            </a:prstGeom>
            <a:gradFill rotWithShape="1">
              <a:gsLst>
                <a:gs pos="68000">
                  <a:srgbClr val="ECECEC">
                    <a:alpha val="96000"/>
                  </a:srgbClr>
                </a:gs>
                <a:gs pos="100000">
                  <a:srgbClr val="F7F7F7"/>
                </a:gs>
                <a:gs pos="9000">
                  <a:srgbClr val="BEBEBE"/>
                </a:gs>
              </a:gsLst>
              <a:lin ang="4200000" scaled="0"/>
            </a:gradFill>
            <a:ln w="47625">
              <a:gradFill>
                <a:gsLst>
                  <a:gs pos="0">
                    <a:schemeClr val="bg1"/>
                  </a:gs>
                  <a:gs pos="100000">
                    <a:schemeClr val="bg1">
                      <a:lumMod val="85000"/>
                    </a:schemeClr>
                  </a:gs>
                </a:gsLst>
                <a:lin ang="7200000" scaled="0"/>
              </a:gradFill>
            </a:ln>
            <a:effectLst>
              <a:outerShdw blurRad="203200" dist="127000" dir="4200000" sx="102000" sy="102000" algn="ctr" rotWithShape="0">
                <a:schemeClr val="tx1">
                  <a:lumMod val="90000"/>
                  <a:lumOff val="10000"/>
                  <a:alpha val="40000"/>
                </a:schemeClr>
              </a:outerShdw>
            </a:effectLst>
            <a:scene3d>
              <a:camera prst="orthographicFront"/>
              <a:lightRig rig="threePt" dir="t"/>
            </a:scene3d>
            <a:sp3d>
              <a:bevelT w="1016000" prst="angle"/>
            </a:sp3d>
          </p:spPr>
          <p:txBody>
            <a:bodyPr wrap="none" anchor="ctr"/>
            <a:lstStyle/>
            <a:p>
              <a:pPr latinLnBrk="1"/>
              <a:endParaRPr kumimoji="1" lang="zh-CN" altLang="en-US" sz="2400">
                <a:solidFill>
                  <a:srgbClr val="000000"/>
                </a:solidFill>
                <a:latin typeface="굴림" charset="-127"/>
                <a:ea typeface="굴림" charset="-127"/>
              </a:endParaRPr>
            </a:p>
          </p:txBody>
        </p:sp>
        <p:sp>
          <p:nvSpPr>
            <p:cNvPr id="16" name="六边形 15"/>
            <p:cNvSpPr/>
            <p:nvPr/>
          </p:nvSpPr>
          <p:spPr>
            <a:xfrm>
              <a:off x="7601428" y="1248246"/>
              <a:ext cx="713051" cy="614699"/>
            </a:xfrm>
            <a:prstGeom prst="hexagon">
              <a:avLst/>
            </a:prstGeom>
            <a:solidFill>
              <a:schemeClr val="accent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8" name="直接连接符 27"/>
          <p:cNvCxnSpPr/>
          <p:nvPr/>
        </p:nvCxnSpPr>
        <p:spPr>
          <a:xfrm>
            <a:off x="6478819" y="2897226"/>
            <a:ext cx="4392000" cy="0"/>
          </a:xfrm>
          <a:prstGeom prst="line">
            <a:avLst/>
          </a:prstGeom>
          <a:ln w="12700">
            <a:solidFill>
              <a:schemeClr val="tx1">
                <a:lumMod val="50000"/>
                <a:lumOff val="50000"/>
                <a:alpha val="5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7197878" y="1856567"/>
            <a:ext cx="3709239" cy="994722"/>
            <a:chOff x="706236" y="1297325"/>
            <a:chExt cx="4063494" cy="994722"/>
          </a:xfrm>
        </p:grpSpPr>
        <p:sp>
          <p:nvSpPr>
            <p:cNvPr id="32" name="矩形 31"/>
            <p:cNvSpPr/>
            <p:nvPr/>
          </p:nvSpPr>
          <p:spPr>
            <a:xfrm>
              <a:off x="706236" y="1297325"/>
              <a:ext cx="2953715" cy="428625"/>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anose="020B0503020204020204" pitchFamily="34" charset="-122"/>
                  <a:ea typeface="微软雅黑" panose="020B0503020204020204" pitchFamily="34" charset="-122"/>
                </a:rPr>
                <a:t>感谢老师的悉心指导</a:t>
              </a:r>
            </a:p>
          </p:txBody>
        </p:sp>
        <p:sp>
          <p:nvSpPr>
            <p:cNvPr id="33" name="矩形 47"/>
            <p:cNvSpPr>
              <a:spLocks noChangeArrowheads="1"/>
            </p:cNvSpPr>
            <p:nvPr/>
          </p:nvSpPr>
          <p:spPr bwMode="auto">
            <a:xfrm>
              <a:off x="706237" y="1685622"/>
              <a:ext cx="4063493"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75000"/>
                      <a:lumOff val="25000"/>
                    </a:schemeClr>
                  </a:solidFill>
                  <a:sym typeface="微软雅黑" panose="020B0503020204020204" pitchFamily="34" charset="-122"/>
                </a:rPr>
                <a:t>感谢老师对我们的帮助和指导，让我们少走弯路、学习到更多的知识。</a:t>
              </a:r>
            </a:p>
          </p:txBody>
        </p:sp>
      </p:grpSp>
      <p:grpSp>
        <p:nvGrpSpPr>
          <p:cNvPr id="22" name="组合 21"/>
          <p:cNvGrpSpPr/>
          <p:nvPr/>
        </p:nvGrpSpPr>
        <p:grpSpPr>
          <a:xfrm>
            <a:off x="5983517" y="3579204"/>
            <a:ext cx="983091" cy="847492"/>
            <a:chOff x="7466410" y="2544094"/>
            <a:chExt cx="983091" cy="847492"/>
          </a:xfrm>
        </p:grpSpPr>
        <p:sp>
          <p:nvSpPr>
            <p:cNvPr id="7" name="六边形 6"/>
            <p:cNvSpPr/>
            <p:nvPr/>
          </p:nvSpPr>
          <p:spPr>
            <a:xfrm>
              <a:off x="7466410" y="2544094"/>
              <a:ext cx="983091" cy="847492"/>
            </a:xfrm>
            <a:prstGeom prst="hexagon">
              <a:avLst/>
            </a:prstGeom>
            <a:gradFill rotWithShape="1">
              <a:gsLst>
                <a:gs pos="68000">
                  <a:srgbClr val="ECECEC">
                    <a:alpha val="96000"/>
                  </a:srgbClr>
                </a:gs>
                <a:gs pos="100000">
                  <a:srgbClr val="F7F7F7"/>
                </a:gs>
                <a:gs pos="9000">
                  <a:srgbClr val="BEBEBE"/>
                </a:gs>
              </a:gsLst>
              <a:lin ang="4200000" scaled="0"/>
            </a:gradFill>
            <a:ln w="47625">
              <a:gradFill>
                <a:gsLst>
                  <a:gs pos="0">
                    <a:schemeClr val="bg1"/>
                  </a:gs>
                  <a:gs pos="100000">
                    <a:schemeClr val="bg1">
                      <a:lumMod val="85000"/>
                    </a:schemeClr>
                  </a:gs>
                </a:gsLst>
                <a:lin ang="7200000" scaled="0"/>
              </a:gradFill>
            </a:ln>
            <a:effectLst>
              <a:outerShdw blurRad="203200" dist="127000" dir="4200000" sx="102000" sy="102000" algn="ctr" rotWithShape="0">
                <a:schemeClr val="tx1">
                  <a:lumMod val="90000"/>
                  <a:lumOff val="10000"/>
                  <a:alpha val="40000"/>
                </a:schemeClr>
              </a:outerShdw>
            </a:effectLst>
            <a:scene3d>
              <a:camera prst="orthographicFront"/>
              <a:lightRig rig="threePt" dir="t"/>
            </a:scene3d>
            <a:sp3d>
              <a:bevelT w="1016000" prst="angle"/>
            </a:sp3d>
          </p:spPr>
          <p:txBody>
            <a:bodyPr wrap="none" anchor="ctr"/>
            <a:lstStyle/>
            <a:p>
              <a:pPr latinLnBrk="1"/>
              <a:endParaRPr kumimoji="1" lang="zh-CN" altLang="en-US" sz="2400">
                <a:solidFill>
                  <a:srgbClr val="000000"/>
                </a:solidFill>
                <a:latin typeface="굴림" charset="-127"/>
                <a:ea typeface="굴림" charset="-127"/>
              </a:endParaRPr>
            </a:p>
          </p:txBody>
        </p:sp>
        <p:sp>
          <p:nvSpPr>
            <p:cNvPr id="17" name="六边形 16"/>
            <p:cNvSpPr/>
            <p:nvPr/>
          </p:nvSpPr>
          <p:spPr>
            <a:xfrm>
              <a:off x="7601428" y="2666066"/>
              <a:ext cx="713051" cy="614699"/>
            </a:xfrm>
            <a:prstGeom prst="hexagon">
              <a:avLst/>
            </a:prstGeom>
            <a:solidFill>
              <a:schemeClr val="accent2"/>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9" name="直接连接符 28"/>
          <p:cNvCxnSpPr/>
          <p:nvPr/>
        </p:nvCxnSpPr>
        <p:spPr>
          <a:xfrm>
            <a:off x="6478819" y="4554230"/>
            <a:ext cx="4392000" cy="0"/>
          </a:xfrm>
          <a:prstGeom prst="line">
            <a:avLst/>
          </a:prstGeom>
          <a:ln w="12700">
            <a:solidFill>
              <a:schemeClr val="tx1">
                <a:lumMod val="50000"/>
                <a:lumOff val="50000"/>
                <a:alpha val="5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7215258" y="3499965"/>
            <a:ext cx="3693374" cy="994722"/>
            <a:chOff x="706236" y="1297325"/>
            <a:chExt cx="4046114" cy="994722"/>
          </a:xfrm>
        </p:grpSpPr>
        <p:sp>
          <p:nvSpPr>
            <p:cNvPr id="35" name="矩形 34"/>
            <p:cNvSpPr/>
            <p:nvPr/>
          </p:nvSpPr>
          <p:spPr>
            <a:xfrm>
              <a:off x="706236" y="1297325"/>
              <a:ext cx="2953715" cy="428625"/>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anose="020B0503020204020204" pitchFamily="34" charset="-122"/>
                  <a:ea typeface="微软雅黑" panose="020B0503020204020204" pitchFamily="34" charset="-122"/>
                </a:rPr>
                <a:t>感谢同学的热心帮助</a:t>
              </a:r>
            </a:p>
          </p:txBody>
        </p:sp>
        <p:sp>
          <p:nvSpPr>
            <p:cNvPr id="36" name="矩形 47"/>
            <p:cNvSpPr>
              <a:spLocks noChangeArrowheads="1"/>
            </p:cNvSpPr>
            <p:nvPr/>
          </p:nvSpPr>
          <p:spPr bwMode="auto">
            <a:xfrm>
              <a:off x="706238" y="1685622"/>
              <a:ext cx="40461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75000"/>
                      <a:lumOff val="25000"/>
                    </a:schemeClr>
                  </a:solidFill>
                  <a:sym typeface="微软雅黑" panose="020B0503020204020204" pitchFamily="34" charset="-122"/>
                </a:rPr>
                <a:t>在本次课程设计中，遇到问题时同学们总是很热心的帮助我们。</a:t>
              </a:r>
            </a:p>
          </p:txBody>
        </p:sp>
      </p:grpSp>
      <p:grpSp>
        <p:nvGrpSpPr>
          <p:cNvPr id="23" name="组合 22"/>
          <p:cNvGrpSpPr/>
          <p:nvPr/>
        </p:nvGrpSpPr>
        <p:grpSpPr>
          <a:xfrm>
            <a:off x="5983517" y="5255624"/>
            <a:ext cx="983091" cy="847492"/>
            <a:chOff x="7466409" y="3961914"/>
            <a:chExt cx="983091" cy="847492"/>
          </a:xfrm>
        </p:grpSpPr>
        <p:sp>
          <p:nvSpPr>
            <p:cNvPr id="8" name="六边形 7"/>
            <p:cNvSpPr/>
            <p:nvPr/>
          </p:nvSpPr>
          <p:spPr>
            <a:xfrm>
              <a:off x="7466409" y="3961914"/>
              <a:ext cx="983091" cy="847492"/>
            </a:xfrm>
            <a:prstGeom prst="hexagon">
              <a:avLst/>
            </a:prstGeom>
            <a:gradFill rotWithShape="1">
              <a:gsLst>
                <a:gs pos="68000">
                  <a:srgbClr val="ECECEC">
                    <a:alpha val="96000"/>
                  </a:srgbClr>
                </a:gs>
                <a:gs pos="100000">
                  <a:srgbClr val="F7F7F7"/>
                </a:gs>
                <a:gs pos="9000">
                  <a:srgbClr val="BEBEBE"/>
                </a:gs>
              </a:gsLst>
              <a:lin ang="4200000" scaled="0"/>
            </a:gradFill>
            <a:ln w="47625">
              <a:gradFill>
                <a:gsLst>
                  <a:gs pos="0">
                    <a:schemeClr val="bg1"/>
                  </a:gs>
                  <a:gs pos="100000">
                    <a:schemeClr val="bg1">
                      <a:lumMod val="85000"/>
                    </a:schemeClr>
                  </a:gs>
                </a:gsLst>
                <a:lin ang="7200000" scaled="0"/>
              </a:gradFill>
            </a:ln>
            <a:effectLst>
              <a:outerShdw blurRad="203200" dist="127000" dir="4200000" sx="102000" sy="102000" algn="ctr" rotWithShape="0">
                <a:schemeClr val="tx1">
                  <a:lumMod val="90000"/>
                  <a:lumOff val="10000"/>
                  <a:alpha val="40000"/>
                </a:schemeClr>
              </a:outerShdw>
            </a:effectLst>
            <a:scene3d>
              <a:camera prst="orthographicFront"/>
              <a:lightRig rig="threePt" dir="t"/>
            </a:scene3d>
            <a:sp3d>
              <a:bevelT w="1016000" prst="angle"/>
            </a:sp3d>
          </p:spPr>
          <p:txBody>
            <a:bodyPr wrap="none" anchor="ctr"/>
            <a:lstStyle/>
            <a:p>
              <a:pPr latinLnBrk="1"/>
              <a:endParaRPr kumimoji="1" lang="zh-CN" altLang="en-US" sz="2400">
                <a:solidFill>
                  <a:srgbClr val="000000"/>
                </a:solidFill>
                <a:latin typeface="굴림" charset="-127"/>
                <a:ea typeface="굴림" charset="-127"/>
              </a:endParaRPr>
            </a:p>
          </p:txBody>
        </p:sp>
        <p:sp>
          <p:nvSpPr>
            <p:cNvPr id="18" name="六边形 17"/>
            <p:cNvSpPr/>
            <p:nvPr/>
          </p:nvSpPr>
          <p:spPr>
            <a:xfrm>
              <a:off x="7601428" y="4078310"/>
              <a:ext cx="713051" cy="614699"/>
            </a:xfrm>
            <a:prstGeom prst="hexagon">
              <a:avLst/>
            </a:prstGeom>
            <a:solidFill>
              <a:schemeClr val="accent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p:cNvCxnSpPr/>
          <p:nvPr/>
        </p:nvCxnSpPr>
        <p:spPr>
          <a:xfrm>
            <a:off x="6475060" y="6212140"/>
            <a:ext cx="4392000" cy="0"/>
          </a:xfrm>
          <a:prstGeom prst="line">
            <a:avLst/>
          </a:prstGeom>
          <a:ln w="12700">
            <a:solidFill>
              <a:schemeClr val="tx1">
                <a:lumMod val="50000"/>
                <a:lumOff val="50000"/>
                <a:alpha val="5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37" name="组合 36"/>
          <p:cNvGrpSpPr/>
          <p:nvPr/>
        </p:nvGrpSpPr>
        <p:grpSpPr>
          <a:xfrm>
            <a:off x="7197878" y="5156969"/>
            <a:ext cx="3709239" cy="994722"/>
            <a:chOff x="706236" y="1297325"/>
            <a:chExt cx="4063494" cy="994722"/>
          </a:xfrm>
        </p:grpSpPr>
        <p:sp>
          <p:nvSpPr>
            <p:cNvPr id="38" name="矩形 37"/>
            <p:cNvSpPr/>
            <p:nvPr/>
          </p:nvSpPr>
          <p:spPr>
            <a:xfrm>
              <a:off x="706236" y="1297325"/>
              <a:ext cx="2953715" cy="428625"/>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anose="020B0503020204020204" pitchFamily="34" charset="-122"/>
                  <a:ea typeface="微软雅黑" panose="020B0503020204020204" pitchFamily="34" charset="-122"/>
                </a:rPr>
                <a:t>感谢小组的齐心协力</a:t>
              </a:r>
            </a:p>
          </p:txBody>
        </p:sp>
        <p:sp>
          <p:nvSpPr>
            <p:cNvPr id="39" name="矩形 47"/>
            <p:cNvSpPr>
              <a:spLocks noChangeArrowheads="1"/>
            </p:cNvSpPr>
            <p:nvPr/>
          </p:nvSpPr>
          <p:spPr bwMode="auto">
            <a:xfrm>
              <a:off x="706237" y="1685622"/>
              <a:ext cx="4063493"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75000"/>
                      <a:lumOff val="25000"/>
                    </a:schemeClr>
                  </a:solidFill>
                  <a:sym typeface="微软雅黑" panose="020B0503020204020204" pitchFamily="34" charset="-122"/>
                </a:rPr>
                <a:t>小组间积极交流，各抒己见。遇到问题时共同思考和解决，齐心协力的完成任务和目标。</a:t>
              </a:r>
            </a:p>
          </p:txBody>
        </p:sp>
      </p:grpSp>
      <p:sp>
        <p:nvSpPr>
          <p:cNvPr id="51" name="Freeform 244"/>
          <p:cNvSpPr>
            <a:spLocks noChangeAspect="1" noEditPoints="1"/>
          </p:cNvSpPr>
          <p:nvPr/>
        </p:nvSpPr>
        <p:spPr bwMode="auto">
          <a:xfrm>
            <a:off x="6307032" y="3850716"/>
            <a:ext cx="336061" cy="336553"/>
          </a:xfrm>
          <a:custGeom>
            <a:avLst/>
            <a:gdLst>
              <a:gd name="T0" fmla="*/ 285 w 289"/>
              <a:gd name="T1" fmla="*/ 164 h 289"/>
              <a:gd name="T2" fmla="*/ 136 w 289"/>
              <a:gd name="T3" fmla="*/ 15 h 289"/>
              <a:gd name="T4" fmla="*/ 121 w 289"/>
              <a:gd name="T5" fmla="*/ 8 h 289"/>
              <a:gd name="T6" fmla="*/ 40 w 289"/>
              <a:gd name="T7" fmla="*/ 0 h 289"/>
              <a:gd name="T8" fmla="*/ 24 w 289"/>
              <a:gd name="T9" fmla="*/ 6 h 289"/>
              <a:gd name="T10" fmla="*/ 6 w 289"/>
              <a:gd name="T11" fmla="*/ 24 h 289"/>
              <a:gd name="T12" fmla="*/ 0 w 289"/>
              <a:gd name="T13" fmla="*/ 40 h 289"/>
              <a:gd name="T14" fmla="*/ 8 w 289"/>
              <a:gd name="T15" fmla="*/ 121 h 289"/>
              <a:gd name="T16" fmla="*/ 15 w 289"/>
              <a:gd name="T17" fmla="*/ 136 h 289"/>
              <a:gd name="T18" fmla="*/ 164 w 289"/>
              <a:gd name="T19" fmla="*/ 285 h 289"/>
              <a:gd name="T20" fmla="*/ 177 w 289"/>
              <a:gd name="T21" fmla="*/ 285 h 289"/>
              <a:gd name="T22" fmla="*/ 285 w 289"/>
              <a:gd name="T23" fmla="*/ 177 h 289"/>
              <a:gd name="T24" fmla="*/ 285 w 289"/>
              <a:gd name="T25" fmla="*/ 164 h 289"/>
              <a:gd name="T26" fmla="*/ 63 w 289"/>
              <a:gd name="T27" fmla="*/ 63 h 289"/>
              <a:gd name="T28" fmla="*/ 35 w 289"/>
              <a:gd name="T29" fmla="*/ 63 h 289"/>
              <a:gd name="T30" fmla="*/ 35 w 289"/>
              <a:gd name="T31" fmla="*/ 35 h 289"/>
              <a:gd name="T32" fmla="*/ 63 w 289"/>
              <a:gd name="T33" fmla="*/ 35 h 289"/>
              <a:gd name="T34" fmla="*/ 63 w 289"/>
              <a:gd name="T35" fmla="*/ 63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9" h="289">
                <a:moveTo>
                  <a:pt x="285" y="164"/>
                </a:moveTo>
                <a:cubicBezTo>
                  <a:pt x="136" y="15"/>
                  <a:pt x="136" y="15"/>
                  <a:pt x="136" y="15"/>
                </a:cubicBezTo>
                <a:cubicBezTo>
                  <a:pt x="133" y="11"/>
                  <a:pt x="126" y="8"/>
                  <a:pt x="121" y="8"/>
                </a:cubicBezTo>
                <a:cubicBezTo>
                  <a:pt x="40" y="0"/>
                  <a:pt x="40" y="0"/>
                  <a:pt x="40" y="0"/>
                </a:cubicBezTo>
                <a:cubicBezTo>
                  <a:pt x="35" y="0"/>
                  <a:pt x="28" y="2"/>
                  <a:pt x="24" y="6"/>
                </a:cubicBezTo>
                <a:cubicBezTo>
                  <a:pt x="6" y="24"/>
                  <a:pt x="6" y="24"/>
                  <a:pt x="6" y="24"/>
                </a:cubicBezTo>
                <a:cubicBezTo>
                  <a:pt x="2" y="28"/>
                  <a:pt x="0" y="35"/>
                  <a:pt x="0" y="40"/>
                </a:cubicBezTo>
                <a:cubicBezTo>
                  <a:pt x="8" y="121"/>
                  <a:pt x="8" y="121"/>
                  <a:pt x="8" y="121"/>
                </a:cubicBezTo>
                <a:cubicBezTo>
                  <a:pt x="8" y="126"/>
                  <a:pt x="11" y="133"/>
                  <a:pt x="15" y="136"/>
                </a:cubicBezTo>
                <a:cubicBezTo>
                  <a:pt x="164" y="285"/>
                  <a:pt x="164" y="285"/>
                  <a:pt x="164" y="285"/>
                </a:cubicBezTo>
                <a:cubicBezTo>
                  <a:pt x="167" y="289"/>
                  <a:pt x="173" y="289"/>
                  <a:pt x="177" y="285"/>
                </a:cubicBezTo>
                <a:cubicBezTo>
                  <a:pt x="285" y="177"/>
                  <a:pt x="285" y="177"/>
                  <a:pt x="285" y="177"/>
                </a:cubicBezTo>
                <a:cubicBezTo>
                  <a:pt x="289" y="173"/>
                  <a:pt x="289" y="168"/>
                  <a:pt x="285" y="164"/>
                </a:cubicBezTo>
                <a:close/>
                <a:moveTo>
                  <a:pt x="63" y="63"/>
                </a:moveTo>
                <a:cubicBezTo>
                  <a:pt x="55" y="71"/>
                  <a:pt x="42" y="71"/>
                  <a:pt x="35" y="63"/>
                </a:cubicBezTo>
                <a:cubicBezTo>
                  <a:pt x="27" y="55"/>
                  <a:pt x="27" y="43"/>
                  <a:pt x="35" y="35"/>
                </a:cubicBezTo>
                <a:cubicBezTo>
                  <a:pt x="42" y="27"/>
                  <a:pt x="55" y="27"/>
                  <a:pt x="63" y="35"/>
                </a:cubicBezTo>
                <a:cubicBezTo>
                  <a:pt x="70" y="43"/>
                  <a:pt x="70" y="55"/>
                  <a:pt x="63" y="63"/>
                </a:cubicBezTo>
                <a:close/>
              </a:path>
            </a:pathLst>
          </a:custGeom>
          <a:solidFill>
            <a:schemeClr val="bg1"/>
          </a:solidFill>
          <a:ln w="28575">
            <a:noFill/>
          </a:ln>
          <a:effectLst>
            <a:outerShdw blurRad="50800" dist="25400" dir="7200000" sx="106000" sy="106000" algn="ctr" rotWithShape="0">
              <a:schemeClr val="tx1">
                <a:lumMod val="90000"/>
                <a:lumOff val="10000"/>
                <a:alpha val="5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52" name="Freeform 302"/>
          <p:cNvSpPr>
            <a:spLocks noChangeAspect="1"/>
          </p:cNvSpPr>
          <p:nvPr/>
        </p:nvSpPr>
        <p:spPr bwMode="auto">
          <a:xfrm>
            <a:off x="6303056" y="2232315"/>
            <a:ext cx="344013" cy="215642"/>
          </a:xfrm>
          <a:custGeom>
            <a:avLst/>
            <a:gdLst>
              <a:gd name="T0" fmla="*/ 207 w 287"/>
              <a:gd name="T1" fmla="*/ 51 h 180"/>
              <a:gd name="T2" fmla="*/ 207 w 287"/>
              <a:gd name="T3" fmla="*/ 15 h 180"/>
              <a:gd name="T4" fmla="*/ 191 w 287"/>
              <a:gd name="T5" fmla="*/ 0 h 180"/>
              <a:gd name="T6" fmla="*/ 16 w 287"/>
              <a:gd name="T7" fmla="*/ 0 h 180"/>
              <a:gd name="T8" fmla="*/ 0 w 287"/>
              <a:gd name="T9" fmla="*/ 15 h 180"/>
              <a:gd name="T10" fmla="*/ 0 w 287"/>
              <a:gd name="T11" fmla="*/ 164 h 180"/>
              <a:gd name="T12" fmla="*/ 16 w 287"/>
              <a:gd name="T13" fmla="*/ 180 h 180"/>
              <a:gd name="T14" fmla="*/ 191 w 287"/>
              <a:gd name="T15" fmla="*/ 180 h 180"/>
              <a:gd name="T16" fmla="*/ 207 w 287"/>
              <a:gd name="T17" fmla="*/ 164 h 180"/>
              <a:gd name="T18" fmla="*/ 207 w 287"/>
              <a:gd name="T19" fmla="*/ 129 h 180"/>
              <a:gd name="T20" fmla="*/ 207 w 287"/>
              <a:gd name="T21" fmla="*/ 129 h 180"/>
              <a:gd name="T22" fmla="*/ 287 w 287"/>
              <a:gd name="T23" fmla="*/ 167 h 180"/>
              <a:gd name="T24" fmla="*/ 287 w 287"/>
              <a:gd name="T25" fmla="*/ 13 h 180"/>
              <a:gd name="T26" fmla="*/ 207 w 287"/>
              <a:gd name="T27" fmla="*/ 5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7" h="180">
                <a:moveTo>
                  <a:pt x="207" y="51"/>
                </a:moveTo>
                <a:cubicBezTo>
                  <a:pt x="207" y="15"/>
                  <a:pt x="207" y="15"/>
                  <a:pt x="207" y="15"/>
                </a:cubicBezTo>
                <a:cubicBezTo>
                  <a:pt x="207" y="7"/>
                  <a:pt x="200" y="0"/>
                  <a:pt x="191" y="0"/>
                </a:cubicBezTo>
                <a:cubicBezTo>
                  <a:pt x="16" y="0"/>
                  <a:pt x="16" y="0"/>
                  <a:pt x="16" y="0"/>
                </a:cubicBezTo>
                <a:cubicBezTo>
                  <a:pt x="7" y="0"/>
                  <a:pt x="0" y="7"/>
                  <a:pt x="0" y="15"/>
                </a:cubicBezTo>
                <a:cubicBezTo>
                  <a:pt x="0" y="164"/>
                  <a:pt x="0" y="164"/>
                  <a:pt x="0" y="164"/>
                </a:cubicBezTo>
                <a:cubicBezTo>
                  <a:pt x="0" y="173"/>
                  <a:pt x="7" y="180"/>
                  <a:pt x="16" y="180"/>
                </a:cubicBezTo>
                <a:cubicBezTo>
                  <a:pt x="191" y="180"/>
                  <a:pt x="191" y="180"/>
                  <a:pt x="191" y="180"/>
                </a:cubicBezTo>
                <a:cubicBezTo>
                  <a:pt x="200" y="180"/>
                  <a:pt x="207" y="173"/>
                  <a:pt x="207" y="164"/>
                </a:cubicBezTo>
                <a:cubicBezTo>
                  <a:pt x="207" y="129"/>
                  <a:pt x="207" y="129"/>
                  <a:pt x="207" y="129"/>
                </a:cubicBezTo>
                <a:cubicBezTo>
                  <a:pt x="207" y="129"/>
                  <a:pt x="207" y="129"/>
                  <a:pt x="207" y="129"/>
                </a:cubicBezTo>
                <a:cubicBezTo>
                  <a:pt x="287" y="167"/>
                  <a:pt x="287" y="167"/>
                  <a:pt x="287" y="167"/>
                </a:cubicBezTo>
                <a:cubicBezTo>
                  <a:pt x="287" y="13"/>
                  <a:pt x="287" y="13"/>
                  <a:pt x="287" y="13"/>
                </a:cubicBezTo>
                <a:lnTo>
                  <a:pt x="207" y="51"/>
                </a:lnTo>
                <a:close/>
              </a:path>
            </a:pathLst>
          </a:custGeom>
          <a:solidFill>
            <a:schemeClr val="bg1"/>
          </a:solidFill>
          <a:ln w="28575">
            <a:noFill/>
          </a:ln>
          <a:effectLst>
            <a:outerShdw blurRad="50800" dist="25400" dir="7200000" sx="106000" sy="106000" algn="ctr" rotWithShape="0">
              <a:schemeClr val="tx1">
                <a:lumMod val="90000"/>
                <a:lumOff val="10000"/>
                <a:alpha val="5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53" name="任意多边形 52"/>
          <p:cNvSpPr>
            <a:spLocks noChangeAspect="1" noChangeArrowheads="1"/>
          </p:cNvSpPr>
          <p:nvPr/>
        </p:nvSpPr>
        <p:spPr bwMode="auto">
          <a:xfrm>
            <a:off x="6309183" y="5513248"/>
            <a:ext cx="331758" cy="332245"/>
          </a:xfrm>
          <a:custGeom>
            <a:avLst/>
            <a:gdLst>
              <a:gd name="connsiteX0" fmla="*/ 178298 w 301598"/>
              <a:gd name="connsiteY0" fmla="*/ 178298 h 302042"/>
              <a:gd name="connsiteX1" fmla="*/ 301598 w 301598"/>
              <a:gd name="connsiteY1" fmla="*/ 178298 h 302042"/>
              <a:gd name="connsiteX2" fmla="*/ 301598 w 301598"/>
              <a:gd name="connsiteY2" fmla="*/ 302042 h 302042"/>
              <a:gd name="connsiteX3" fmla="*/ 178298 w 301598"/>
              <a:gd name="connsiteY3" fmla="*/ 302042 h 302042"/>
              <a:gd name="connsiteX4" fmla="*/ 0 w 301598"/>
              <a:gd name="connsiteY4" fmla="*/ 178298 h 302042"/>
              <a:gd name="connsiteX5" fmla="*/ 124631 w 301598"/>
              <a:gd name="connsiteY5" fmla="*/ 178298 h 302042"/>
              <a:gd name="connsiteX6" fmla="*/ 124631 w 301598"/>
              <a:gd name="connsiteY6" fmla="*/ 302042 h 302042"/>
              <a:gd name="connsiteX7" fmla="*/ 0 w 301598"/>
              <a:gd name="connsiteY7" fmla="*/ 302042 h 302042"/>
              <a:gd name="connsiteX8" fmla="*/ 178298 w 301598"/>
              <a:gd name="connsiteY8" fmla="*/ 0 h 302042"/>
              <a:gd name="connsiteX9" fmla="*/ 301598 w 301598"/>
              <a:gd name="connsiteY9" fmla="*/ 0 h 302042"/>
              <a:gd name="connsiteX10" fmla="*/ 301598 w 301598"/>
              <a:gd name="connsiteY10" fmla="*/ 124631 h 302042"/>
              <a:gd name="connsiteX11" fmla="*/ 178298 w 301598"/>
              <a:gd name="connsiteY11" fmla="*/ 124631 h 302042"/>
              <a:gd name="connsiteX12" fmla="*/ 0 w 301598"/>
              <a:gd name="connsiteY12" fmla="*/ 0 h 302042"/>
              <a:gd name="connsiteX13" fmla="*/ 124631 w 301598"/>
              <a:gd name="connsiteY13" fmla="*/ 0 h 302042"/>
              <a:gd name="connsiteX14" fmla="*/ 124631 w 301598"/>
              <a:gd name="connsiteY14" fmla="*/ 124631 h 302042"/>
              <a:gd name="connsiteX15" fmla="*/ 0 w 301598"/>
              <a:gd name="connsiteY15" fmla="*/ 124631 h 302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1598" h="302042">
                <a:moveTo>
                  <a:pt x="178298" y="178298"/>
                </a:moveTo>
                <a:lnTo>
                  <a:pt x="301598" y="178298"/>
                </a:lnTo>
                <a:lnTo>
                  <a:pt x="301598" y="302042"/>
                </a:lnTo>
                <a:lnTo>
                  <a:pt x="178298" y="302042"/>
                </a:lnTo>
                <a:close/>
                <a:moveTo>
                  <a:pt x="0" y="178298"/>
                </a:moveTo>
                <a:lnTo>
                  <a:pt x="124631" y="178298"/>
                </a:lnTo>
                <a:lnTo>
                  <a:pt x="124631" y="302042"/>
                </a:lnTo>
                <a:lnTo>
                  <a:pt x="0" y="302042"/>
                </a:lnTo>
                <a:close/>
                <a:moveTo>
                  <a:pt x="178298" y="0"/>
                </a:moveTo>
                <a:lnTo>
                  <a:pt x="301598" y="0"/>
                </a:lnTo>
                <a:lnTo>
                  <a:pt x="301598" y="124631"/>
                </a:lnTo>
                <a:lnTo>
                  <a:pt x="178298" y="124631"/>
                </a:lnTo>
                <a:close/>
                <a:moveTo>
                  <a:pt x="0" y="0"/>
                </a:moveTo>
                <a:lnTo>
                  <a:pt x="124631" y="0"/>
                </a:lnTo>
                <a:lnTo>
                  <a:pt x="124631" y="124631"/>
                </a:lnTo>
                <a:lnTo>
                  <a:pt x="0" y="124631"/>
                </a:lnTo>
                <a:close/>
              </a:path>
            </a:pathLst>
          </a:custGeom>
          <a:solidFill>
            <a:schemeClr val="bg1"/>
          </a:solidFill>
          <a:ln w="28575">
            <a:noFill/>
          </a:ln>
          <a:effectLst>
            <a:outerShdw blurRad="50800" dist="25400" dir="7200000" sx="106000" sy="106000" algn="ctr" rotWithShape="0">
              <a:schemeClr val="tx1">
                <a:lumMod val="90000"/>
                <a:lumOff val="10000"/>
                <a:alpha val="5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54" name="矩形 53"/>
          <p:cNvSpPr/>
          <p:nvPr/>
        </p:nvSpPr>
        <p:spPr>
          <a:xfrm>
            <a:off x="1191531" y="627416"/>
            <a:ext cx="2852063" cy="369332"/>
          </a:xfrm>
          <a:prstGeom prst="rect">
            <a:avLst/>
          </a:prstGeom>
        </p:spPr>
        <p:txBody>
          <a:bodyPr wrap="none">
            <a:spAutoFit/>
          </a:bodyPr>
          <a:lstStyle/>
          <a:p>
            <a:r>
              <a:rPr lang="zh-CN" altLang="en-US" dirty="0">
                <a:solidFill>
                  <a:schemeClr val="tx1">
                    <a:lumMod val="75000"/>
                    <a:lumOff val="25000"/>
                  </a:schemeClr>
                </a:solidFill>
              </a:rPr>
              <a:t>Click here to add your title</a:t>
            </a:r>
          </a:p>
        </p:txBody>
      </p:sp>
      <p:sp>
        <p:nvSpPr>
          <p:cNvPr id="55" name="矩形 54"/>
          <p:cNvSpPr>
            <a:spLocks noChangeArrowheads="1"/>
          </p:cNvSpPr>
          <p:nvPr/>
        </p:nvSpPr>
        <p:spPr bwMode="auto">
          <a:xfrm>
            <a:off x="1191531" y="165975"/>
            <a:ext cx="182612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b="1" dirty="0">
                <a:solidFill>
                  <a:schemeClr val="tx1">
                    <a:lumMod val="75000"/>
                    <a:lumOff val="25000"/>
                  </a:schemeClr>
                </a:solidFill>
                <a:latin typeface="Arial" panose="020B0604020202020204" pitchFamily="34" charset="0"/>
                <a:cs typeface="Arial" panose="020B0604020202020204" pitchFamily="34" charset="0"/>
                <a:sym typeface="Impact" panose="020B0806030902050204" pitchFamily="34" charset="0"/>
              </a:rPr>
              <a:t>特别鸣谢</a:t>
            </a:r>
            <a:endParaRPr lang="zh-CN" altLang="en-US"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pull dir="ld"/>
      </p:transition>
    </mc:Choice>
    <mc:Fallback xmlns="">
      <p:transition spd="slow">
        <p:pull dir="ld"/>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wipe(left)">
                                          <p:cBhvr>
                                            <p:cTn id="10" dur="500"/>
                                            <p:tgtEl>
                                              <p:spTgt spid="54"/>
                                            </p:tgtEl>
                                          </p:cBhvr>
                                        </p:animEffect>
                                      </p:childTnLst>
                                    </p:cTn>
                                  </p:par>
                                </p:childTnLst>
                              </p:cTn>
                            </p:par>
                            <p:par>
                              <p:cTn id="11" fill="hold">
                                <p:stCondLst>
                                  <p:cond delay="500"/>
                                </p:stCondLst>
                                <p:childTnLst>
                                  <p:par>
                                    <p:cTn id="12" presetID="2" presetClass="entr" presetSubtype="8" fill="hold" nodeType="afterEffect" p14:presetBounceEnd="44000">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14:bounceEnd="44000">
                                          <p:cBhvr additive="base">
                                            <p:cTn id="14" dur="500" fill="hold"/>
                                            <p:tgtEl>
                                              <p:spTgt spid="14"/>
                                            </p:tgtEl>
                                            <p:attrNameLst>
                                              <p:attrName>ppt_x</p:attrName>
                                            </p:attrNameLst>
                                          </p:cBhvr>
                                          <p:tavLst>
                                            <p:tav tm="0">
                                              <p:val>
                                                <p:strVal val="0-#ppt_w/2"/>
                                              </p:val>
                                            </p:tav>
                                            <p:tav tm="100000">
                                              <p:val>
                                                <p:strVal val="#ppt_x"/>
                                              </p:val>
                                            </p:tav>
                                          </p:tavLst>
                                        </p:anim>
                                        <p:anim calcmode="lin" valueType="num" p14:bounceEnd="44000">
                                          <p:cBhvr additive="base">
                                            <p:cTn id="15" dur="500" fill="hold"/>
                                            <p:tgtEl>
                                              <p:spTgt spid="1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750"/>
                                            <p:tgtEl>
                                              <p:spTgt spid="21"/>
                                            </p:tgtEl>
                                          </p:cBhvr>
                                        </p:animEffect>
                                        <p:anim calcmode="lin" valueType="num">
                                          <p:cBhvr>
                                            <p:cTn id="20" dur="750" fill="hold"/>
                                            <p:tgtEl>
                                              <p:spTgt spid="21"/>
                                            </p:tgtEl>
                                            <p:attrNameLst>
                                              <p:attrName>ppt_x</p:attrName>
                                            </p:attrNameLst>
                                          </p:cBhvr>
                                          <p:tavLst>
                                            <p:tav tm="0">
                                              <p:val>
                                                <p:strVal val="#ppt_x"/>
                                              </p:val>
                                            </p:tav>
                                            <p:tav tm="100000">
                                              <p:val>
                                                <p:strVal val="#ppt_x"/>
                                              </p:val>
                                            </p:tav>
                                          </p:tavLst>
                                        </p:anim>
                                        <p:anim calcmode="lin" valueType="num">
                                          <p:cBhvr>
                                            <p:cTn id="21" dur="750" fill="hold"/>
                                            <p:tgtEl>
                                              <p:spTgt spid="2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fade">
                                          <p:cBhvr>
                                            <p:cTn id="24" dur="750"/>
                                            <p:tgtEl>
                                              <p:spTgt spid="52"/>
                                            </p:tgtEl>
                                          </p:cBhvr>
                                        </p:animEffect>
                                        <p:anim calcmode="lin" valueType="num">
                                          <p:cBhvr>
                                            <p:cTn id="25" dur="750" fill="hold"/>
                                            <p:tgtEl>
                                              <p:spTgt spid="52"/>
                                            </p:tgtEl>
                                            <p:attrNameLst>
                                              <p:attrName>ppt_x</p:attrName>
                                            </p:attrNameLst>
                                          </p:cBhvr>
                                          <p:tavLst>
                                            <p:tav tm="0">
                                              <p:val>
                                                <p:strVal val="#ppt_x"/>
                                              </p:val>
                                            </p:tav>
                                            <p:tav tm="100000">
                                              <p:val>
                                                <p:strVal val="#ppt_x"/>
                                              </p:val>
                                            </p:tav>
                                          </p:tavLst>
                                        </p:anim>
                                        <p:anim calcmode="lin" valueType="num">
                                          <p:cBhvr>
                                            <p:cTn id="26" dur="750" fill="hold"/>
                                            <p:tgtEl>
                                              <p:spTgt spid="52"/>
                                            </p:tgtEl>
                                            <p:attrNameLst>
                                              <p:attrName>ppt_y</p:attrName>
                                            </p:attrNameLst>
                                          </p:cBhvr>
                                          <p:tavLst>
                                            <p:tav tm="0">
                                              <p:val>
                                                <p:strVal val="#ppt_y+.1"/>
                                              </p:val>
                                            </p:tav>
                                            <p:tav tm="100000">
                                              <p:val>
                                                <p:strVal val="#ppt_y"/>
                                              </p:val>
                                            </p:tav>
                                          </p:tavLst>
                                        </p:anim>
                                      </p:childTnLst>
                                    </p:cTn>
                                  </p:par>
                                </p:childTnLst>
                              </p:cTn>
                            </p:par>
                            <p:par>
                              <p:cTn id="27" fill="hold">
                                <p:stCondLst>
                                  <p:cond delay="2000"/>
                                </p:stCondLst>
                                <p:childTnLst>
                                  <p:par>
                                    <p:cTn id="28" presetID="22" presetClass="entr" presetSubtype="8" fill="hold"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wipe(left)">
                                          <p:cBhvr>
                                            <p:cTn id="30" dur="500"/>
                                            <p:tgtEl>
                                              <p:spTgt spid="28"/>
                                            </p:tgtEl>
                                          </p:cBhvr>
                                        </p:animEffect>
                                      </p:childTnLst>
                                    </p:cTn>
                                  </p:par>
                                </p:childTnLst>
                              </p:cTn>
                            </p:par>
                            <p:par>
                              <p:cTn id="31" fill="hold">
                                <p:stCondLst>
                                  <p:cond delay="2500"/>
                                </p:stCondLst>
                                <p:childTnLst>
                                  <p:par>
                                    <p:cTn id="32" presetID="14" presetClass="entr" presetSubtype="10" fill="hold" nodeType="after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randombar(horizontal)">
                                          <p:cBhvr>
                                            <p:cTn id="34" dur="500"/>
                                            <p:tgtEl>
                                              <p:spTgt spid="31"/>
                                            </p:tgtEl>
                                          </p:cBhvr>
                                        </p:animEffect>
                                      </p:childTnLst>
                                    </p:cTn>
                                  </p:par>
                                </p:childTnLst>
                              </p:cTn>
                            </p:par>
                            <p:par>
                              <p:cTn id="35" fill="hold">
                                <p:stCondLst>
                                  <p:cond delay="3000"/>
                                </p:stCondLst>
                                <p:childTnLst>
                                  <p:par>
                                    <p:cTn id="36" presetID="42" presetClass="entr" presetSubtype="0" fill="hold"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750"/>
                                            <p:tgtEl>
                                              <p:spTgt spid="22"/>
                                            </p:tgtEl>
                                          </p:cBhvr>
                                        </p:animEffect>
                                        <p:anim calcmode="lin" valueType="num">
                                          <p:cBhvr>
                                            <p:cTn id="39" dur="750" fill="hold"/>
                                            <p:tgtEl>
                                              <p:spTgt spid="22"/>
                                            </p:tgtEl>
                                            <p:attrNameLst>
                                              <p:attrName>ppt_x</p:attrName>
                                            </p:attrNameLst>
                                          </p:cBhvr>
                                          <p:tavLst>
                                            <p:tav tm="0">
                                              <p:val>
                                                <p:strVal val="#ppt_x"/>
                                              </p:val>
                                            </p:tav>
                                            <p:tav tm="100000">
                                              <p:val>
                                                <p:strVal val="#ppt_x"/>
                                              </p:val>
                                            </p:tav>
                                          </p:tavLst>
                                        </p:anim>
                                        <p:anim calcmode="lin" valueType="num">
                                          <p:cBhvr>
                                            <p:cTn id="40" dur="750" fill="hold"/>
                                            <p:tgtEl>
                                              <p:spTgt spid="22"/>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750"/>
                                            <p:tgtEl>
                                              <p:spTgt spid="51"/>
                                            </p:tgtEl>
                                          </p:cBhvr>
                                        </p:animEffect>
                                        <p:anim calcmode="lin" valueType="num">
                                          <p:cBhvr>
                                            <p:cTn id="44" dur="750" fill="hold"/>
                                            <p:tgtEl>
                                              <p:spTgt spid="51"/>
                                            </p:tgtEl>
                                            <p:attrNameLst>
                                              <p:attrName>ppt_x</p:attrName>
                                            </p:attrNameLst>
                                          </p:cBhvr>
                                          <p:tavLst>
                                            <p:tav tm="0">
                                              <p:val>
                                                <p:strVal val="#ppt_x"/>
                                              </p:val>
                                            </p:tav>
                                            <p:tav tm="100000">
                                              <p:val>
                                                <p:strVal val="#ppt_x"/>
                                              </p:val>
                                            </p:tav>
                                          </p:tavLst>
                                        </p:anim>
                                        <p:anim calcmode="lin" valueType="num">
                                          <p:cBhvr>
                                            <p:cTn id="45" dur="750" fill="hold"/>
                                            <p:tgtEl>
                                              <p:spTgt spid="51"/>
                                            </p:tgtEl>
                                            <p:attrNameLst>
                                              <p:attrName>ppt_y</p:attrName>
                                            </p:attrNameLst>
                                          </p:cBhvr>
                                          <p:tavLst>
                                            <p:tav tm="0">
                                              <p:val>
                                                <p:strVal val="#ppt_y+.1"/>
                                              </p:val>
                                            </p:tav>
                                            <p:tav tm="100000">
                                              <p:val>
                                                <p:strVal val="#ppt_y"/>
                                              </p:val>
                                            </p:tav>
                                          </p:tavLst>
                                        </p:anim>
                                      </p:childTnLst>
                                    </p:cTn>
                                  </p:par>
                                </p:childTnLst>
                              </p:cTn>
                            </p:par>
                            <p:par>
                              <p:cTn id="46" fill="hold">
                                <p:stCondLst>
                                  <p:cond delay="4000"/>
                                </p:stCondLst>
                                <p:childTnLst>
                                  <p:par>
                                    <p:cTn id="47" presetID="22" presetClass="entr" presetSubtype="8" fill="hold" nodeType="after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wipe(left)">
                                          <p:cBhvr>
                                            <p:cTn id="49" dur="500"/>
                                            <p:tgtEl>
                                              <p:spTgt spid="29"/>
                                            </p:tgtEl>
                                          </p:cBhvr>
                                        </p:animEffect>
                                      </p:childTnLst>
                                    </p:cTn>
                                  </p:par>
                                </p:childTnLst>
                              </p:cTn>
                            </p:par>
                            <p:par>
                              <p:cTn id="50" fill="hold">
                                <p:stCondLst>
                                  <p:cond delay="4500"/>
                                </p:stCondLst>
                                <p:childTnLst>
                                  <p:par>
                                    <p:cTn id="51" presetID="14" presetClass="entr" presetSubtype="10" fill="hold" nodeType="after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randombar(horizontal)">
                                          <p:cBhvr>
                                            <p:cTn id="53" dur="500"/>
                                            <p:tgtEl>
                                              <p:spTgt spid="34"/>
                                            </p:tgtEl>
                                          </p:cBhvr>
                                        </p:animEffect>
                                      </p:childTnLst>
                                    </p:cTn>
                                  </p:par>
                                </p:childTnLst>
                              </p:cTn>
                            </p:par>
                            <p:par>
                              <p:cTn id="54" fill="hold">
                                <p:stCondLst>
                                  <p:cond delay="5000"/>
                                </p:stCondLst>
                                <p:childTnLst>
                                  <p:par>
                                    <p:cTn id="55" presetID="42" presetClass="entr" presetSubtype="0" fill="hold"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750"/>
                                            <p:tgtEl>
                                              <p:spTgt spid="23"/>
                                            </p:tgtEl>
                                          </p:cBhvr>
                                        </p:animEffect>
                                        <p:anim calcmode="lin" valueType="num">
                                          <p:cBhvr>
                                            <p:cTn id="58" dur="750" fill="hold"/>
                                            <p:tgtEl>
                                              <p:spTgt spid="23"/>
                                            </p:tgtEl>
                                            <p:attrNameLst>
                                              <p:attrName>ppt_x</p:attrName>
                                            </p:attrNameLst>
                                          </p:cBhvr>
                                          <p:tavLst>
                                            <p:tav tm="0">
                                              <p:val>
                                                <p:strVal val="#ppt_x"/>
                                              </p:val>
                                            </p:tav>
                                            <p:tav tm="100000">
                                              <p:val>
                                                <p:strVal val="#ppt_x"/>
                                              </p:val>
                                            </p:tav>
                                          </p:tavLst>
                                        </p:anim>
                                        <p:anim calcmode="lin" valueType="num">
                                          <p:cBhvr>
                                            <p:cTn id="59" dur="750" fill="hold"/>
                                            <p:tgtEl>
                                              <p:spTgt spid="23"/>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53"/>
                                            </p:tgtEl>
                                            <p:attrNameLst>
                                              <p:attrName>style.visibility</p:attrName>
                                            </p:attrNameLst>
                                          </p:cBhvr>
                                          <p:to>
                                            <p:strVal val="visible"/>
                                          </p:to>
                                        </p:set>
                                        <p:animEffect transition="in" filter="fade">
                                          <p:cBhvr>
                                            <p:cTn id="62" dur="750"/>
                                            <p:tgtEl>
                                              <p:spTgt spid="53"/>
                                            </p:tgtEl>
                                          </p:cBhvr>
                                        </p:animEffect>
                                        <p:anim calcmode="lin" valueType="num">
                                          <p:cBhvr>
                                            <p:cTn id="63" dur="750" fill="hold"/>
                                            <p:tgtEl>
                                              <p:spTgt spid="53"/>
                                            </p:tgtEl>
                                            <p:attrNameLst>
                                              <p:attrName>ppt_x</p:attrName>
                                            </p:attrNameLst>
                                          </p:cBhvr>
                                          <p:tavLst>
                                            <p:tav tm="0">
                                              <p:val>
                                                <p:strVal val="#ppt_x"/>
                                              </p:val>
                                            </p:tav>
                                            <p:tav tm="100000">
                                              <p:val>
                                                <p:strVal val="#ppt_x"/>
                                              </p:val>
                                            </p:tav>
                                          </p:tavLst>
                                        </p:anim>
                                        <p:anim calcmode="lin" valueType="num">
                                          <p:cBhvr>
                                            <p:cTn id="64" dur="750" fill="hold"/>
                                            <p:tgtEl>
                                              <p:spTgt spid="53"/>
                                            </p:tgtEl>
                                            <p:attrNameLst>
                                              <p:attrName>ppt_y</p:attrName>
                                            </p:attrNameLst>
                                          </p:cBhvr>
                                          <p:tavLst>
                                            <p:tav tm="0">
                                              <p:val>
                                                <p:strVal val="#ppt_y+.1"/>
                                              </p:val>
                                            </p:tav>
                                            <p:tav tm="100000">
                                              <p:val>
                                                <p:strVal val="#ppt_y"/>
                                              </p:val>
                                            </p:tav>
                                          </p:tavLst>
                                        </p:anim>
                                      </p:childTnLst>
                                    </p:cTn>
                                  </p:par>
                                </p:childTnLst>
                              </p:cTn>
                            </p:par>
                            <p:par>
                              <p:cTn id="65" fill="hold">
                                <p:stCondLst>
                                  <p:cond delay="6000"/>
                                </p:stCondLst>
                                <p:childTnLst>
                                  <p:par>
                                    <p:cTn id="66" presetID="22" presetClass="entr" presetSubtype="8" fill="hold" nodeType="after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wipe(left)">
                                          <p:cBhvr>
                                            <p:cTn id="68" dur="500"/>
                                            <p:tgtEl>
                                              <p:spTgt spid="30"/>
                                            </p:tgtEl>
                                          </p:cBhvr>
                                        </p:animEffect>
                                      </p:childTnLst>
                                    </p:cTn>
                                  </p:par>
                                </p:childTnLst>
                              </p:cTn>
                            </p:par>
                            <p:par>
                              <p:cTn id="69" fill="hold">
                                <p:stCondLst>
                                  <p:cond delay="6500"/>
                                </p:stCondLst>
                                <p:childTnLst>
                                  <p:par>
                                    <p:cTn id="70" presetID="14" presetClass="entr" presetSubtype="10" fill="hold" nodeType="after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randombar(horizontal)">
                                          <p:cBhvr>
                                            <p:cTn id="7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p:bldP spid="5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wipe(left)">
                                          <p:cBhvr>
                                            <p:cTn id="10" dur="500"/>
                                            <p:tgtEl>
                                              <p:spTgt spid="54"/>
                                            </p:tgtEl>
                                          </p:cBhvr>
                                        </p:animEffect>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0-#ppt_w/2"/>
                                              </p:val>
                                            </p:tav>
                                            <p:tav tm="100000">
                                              <p:val>
                                                <p:strVal val="#ppt_x"/>
                                              </p:val>
                                            </p:tav>
                                          </p:tavLst>
                                        </p:anim>
                                        <p:anim calcmode="lin" valueType="num">
                                          <p:cBhvr additive="base">
                                            <p:cTn id="15" dur="500" fill="hold"/>
                                            <p:tgtEl>
                                              <p:spTgt spid="1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750"/>
                                            <p:tgtEl>
                                              <p:spTgt spid="21"/>
                                            </p:tgtEl>
                                          </p:cBhvr>
                                        </p:animEffect>
                                        <p:anim calcmode="lin" valueType="num">
                                          <p:cBhvr>
                                            <p:cTn id="20" dur="750" fill="hold"/>
                                            <p:tgtEl>
                                              <p:spTgt spid="21"/>
                                            </p:tgtEl>
                                            <p:attrNameLst>
                                              <p:attrName>ppt_x</p:attrName>
                                            </p:attrNameLst>
                                          </p:cBhvr>
                                          <p:tavLst>
                                            <p:tav tm="0">
                                              <p:val>
                                                <p:strVal val="#ppt_x"/>
                                              </p:val>
                                            </p:tav>
                                            <p:tav tm="100000">
                                              <p:val>
                                                <p:strVal val="#ppt_x"/>
                                              </p:val>
                                            </p:tav>
                                          </p:tavLst>
                                        </p:anim>
                                        <p:anim calcmode="lin" valueType="num">
                                          <p:cBhvr>
                                            <p:cTn id="21" dur="750" fill="hold"/>
                                            <p:tgtEl>
                                              <p:spTgt spid="2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fade">
                                          <p:cBhvr>
                                            <p:cTn id="24" dur="750"/>
                                            <p:tgtEl>
                                              <p:spTgt spid="52"/>
                                            </p:tgtEl>
                                          </p:cBhvr>
                                        </p:animEffect>
                                        <p:anim calcmode="lin" valueType="num">
                                          <p:cBhvr>
                                            <p:cTn id="25" dur="750" fill="hold"/>
                                            <p:tgtEl>
                                              <p:spTgt spid="52"/>
                                            </p:tgtEl>
                                            <p:attrNameLst>
                                              <p:attrName>ppt_x</p:attrName>
                                            </p:attrNameLst>
                                          </p:cBhvr>
                                          <p:tavLst>
                                            <p:tav tm="0">
                                              <p:val>
                                                <p:strVal val="#ppt_x"/>
                                              </p:val>
                                            </p:tav>
                                            <p:tav tm="100000">
                                              <p:val>
                                                <p:strVal val="#ppt_x"/>
                                              </p:val>
                                            </p:tav>
                                          </p:tavLst>
                                        </p:anim>
                                        <p:anim calcmode="lin" valueType="num">
                                          <p:cBhvr>
                                            <p:cTn id="26" dur="750" fill="hold"/>
                                            <p:tgtEl>
                                              <p:spTgt spid="52"/>
                                            </p:tgtEl>
                                            <p:attrNameLst>
                                              <p:attrName>ppt_y</p:attrName>
                                            </p:attrNameLst>
                                          </p:cBhvr>
                                          <p:tavLst>
                                            <p:tav tm="0">
                                              <p:val>
                                                <p:strVal val="#ppt_y+.1"/>
                                              </p:val>
                                            </p:tav>
                                            <p:tav tm="100000">
                                              <p:val>
                                                <p:strVal val="#ppt_y"/>
                                              </p:val>
                                            </p:tav>
                                          </p:tavLst>
                                        </p:anim>
                                      </p:childTnLst>
                                    </p:cTn>
                                  </p:par>
                                </p:childTnLst>
                              </p:cTn>
                            </p:par>
                            <p:par>
                              <p:cTn id="27" fill="hold">
                                <p:stCondLst>
                                  <p:cond delay="2000"/>
                                </p:stCondLst>
                                <p:childTnLst>
                                  <p:par>
                                    <p:cTn id="28" presetID="22" presetClass="entr" presetSubtype="8" fill="hold"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wipe(left)">
                                          <p:cBhvr>
                                            <p:cTn id="30" dur="500"/>
                                            <p:tgtEl>
                                              <p:spTgt spid="28"/>
                                            </p:tgtEl>
                                          </p:cBhvr>
                                        </p:animEffect>
                                      </p:childTnLst>
                                    </p:cTn>
                                  </p:par>
                                </p:childTnLst>
                              </p:cTn>
                            </p:par>
                            <p:par>
                              <p:cTn id="31" fill="hold">
                                <p:stCondLst>
                                  <p:cond delay="2500"/>
                                </p:stCondLst>
                                <p:childTnLst>
                                  <p:par>
                                    <p:cTn id="32" presetID="14" presetClass="entr" presetSubtype="10" fill="hold" nodeType="after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randombar(horizontal)">
                                          <p:cBhvr>
                                            <p:cTn id="34" dur="500"/>
                                            <p:tgtEl>
                                              <p:spTgt spid="31"/>
                                            </p:tgtEl>
                                          </p:cBhvr>
                                        </p:animEffect>
                                      </p:childTnLst>
                                    </p:cTn>
                                  </p:par>
                                </p:childTnLst>
                              </p:cTn>
                            </p:par>
                            <p:par>
                              <p:cTn id="35" fill="hold">
                                <p:stCondLst>
                                  <p:cond delay="3000"/>
                                </p:stCondLst>
                                <p:childTnLst>
                                  <p:par>
                                    <p:cTn id="36" presetID="42" presetClass="entr" presetSubtype="0" fill="hold"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750"/>
                                            <p:tgtEl>
                                              <p:spTgt spid="22"/>
                                            </p:tgtEl>
                                          </p:cBhvr>
                                        </p:animEffect>
                                        <p:anim calcmode="lin" valueType="num">
                                          <p:cBhvr>
                                            <p:cTn id="39" dur="750" fill="hold"/>
                                            <p:tgtEl>
                                              <p:spTgt spid="22"/>
                                            </p:tgtEl>
                                            <p:attrNameLst>
                                              <p:attrName>ppt_x</p:attrName>
                                            </p:attrNameLst>
                                          </p:cBhvr>
                                          <p:tavLst>
                                            <p:tav tm="0">
                                              <p:val>
                                                <p:strVal val="#ppt_x"/>
                                              </p:val>
                                            </p:tav>
                                            <p:tav tm="100000">
                                              <p:val>
                                                <p:strVal val="#ppt_x"/>
                                              </p:val>
                                            </p:tav>
                                          </p:tavLst>
                                        </p:anim>
                                        <p:anim calcmode="lin" valueType="num">
                                          <p:cBhvr>
                                            <p:cTn id="40" dur="750" fill="hold"/>
                                            <p:tgtEl>
                                              <p:spTgt spid="22"/>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750"/>
                                            <p:tgtEl>
                                              <p:spTgt spid="51"/>
                                            </p:tgtEl>
                                          </p:cBhvr>
                                        </p:animEffect>
                                        <p:anim calcmode="lin" valueType="num">
                                          <p:cBhvr>
                                            <p:cTn id="44" dur="750" fill="hold"/>
                                            <p:tgtEl>
                                              <p:spTgt spid="51"/>
                                            </p:tgtEl>
                                            <p:attrNameLst>
                                              <p:attrName>ppt_x</p:attrName>
                                            </p:attrNameLst>
                                          </p:cBhvr>
                                          <p:tavLst>
                                            <p:tav tm="0">
                                              <p:val>
                                                <p:strVal val="#ppt_x"/>
                                              </p:val>
                                            </p:tav>
                                            <p:tav tm="100000">
                                              <p:val>
                                                <p:strVal val="#ppt_x"/>
                                              </p:val>
                                            </p:tav>
                                          </p:tavLst>
                                        </p:anim>
                                        <p:anim calcmode="lin" valueType="num">
                                          <p:cBhvr>
                                            <p:cTn id="45" dur="750" fill="hold"/>
                                            <p:tgtEl>
                                              <p:spTgt spid="51"/>
                                            </p:tgtEl>
                                            <p:attrNameLst>
                                              <p:attrName>ppt_y</p:attrName>
                                            </p:attrNameLst>
                                          </p:cBhvr>
                                          <p:tavLst>
                                            <p:tav tm="0">
                                              <p:val>
                                                <p:strVal val="#ppt_y+.1"/>
                                              </p:val>
                                            </p:tav>
                                            <p:tav tm="100000">
                                              <p:val>
                                                <p:strVal val="#ppt_y"/>
                                              </p:val>
                                            </p:tav>
                                          </p:tavLst>
                                        </p:anim>
                                      </p:childTnLst>
                                    </p:cTn>
                                  </p:par>
                                </p:childTnLst>
                              </p:cTn>
                            </p:par>
                            <p:par>
                              <p:cTn id="46" fill="hold">
                                <p:stCondLst>
                                  <p:cond delay="4000"/>
                                </p:stCondLst>
                                <p:childTnLst>
                                  <p:par>
                                    <p:cTn id="47" presetID="22" presetClass="entr" presetSubtype="8" fill="hold" nodeType="after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wipe(left)">
                                          <p:cBhvr>
                                            <p:cTn id="49" dur="500"/>
                                            <p:tgtEl>
                                              <p:spTgt spid="29"/>
                                            </p:tgtEl>
                                          </p:cBhvr>
                                        </p:animEffect>
                                      </p:childTnLst>
                                    </p:cTn>
                                  </p:par>
                                </p:childTnLst>
                              </p:cTn>
                            </p:par>
                            <p:par>
                              <p:cTn id="50" fill="hold">
                                <p:stCondLst>
                                  <p:cond delay="4500"/>
                                </p:stCondLst>
                                <p:childTnLst>
                                  <p:par>
                                    <p:cTn id="51" presetID="14" presetClass="entr" presetSubtype="10" fill="hold" nodeType="after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randombar(horizontal)">
                                          <p:cBhvr>
                                            <p:cTn id="53" dur="500"/>
                                            <p:tgtEl>
                                              <p:spTgt spid="34"/>
                                            </p:tgtEl>
                                          </p:cBhvr>
                                        </p:animEffect>
                                      </p:childTnLst>
                                    </p:cTn>
                                  </p:par>
                                </p:childTnLst>
                              </p:cTn>
                            </p:par>
                            <p:par>
                              <p:cTn id="54" fill="hold">
                                <p:stCondLst>
                                  <p:cond delay="5000"/>
                                </p:stCondLst>
                                <p:childTnLst>
                                  <p:par>
                                    <p:cTn id="55" presetID="42" presetClass="entr" presetSubtype="0" fill="hold"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750"/>
                                            <p:tgtEl>
                                              <p:spTgt spid="23"/>
                                            </p:tgtEl>
                                          </p:cBhvr>
                                        </p:animEffect>
                                        <p:anim calcmode="lin" valueType="num">
                                          <p:cBhvr>
                                            <p:cTn id="58" dur="750" fill="hold"/>
                                            <p:tgtEl>
                                              <p:spTgt spid="23"/>
                                            </p:tgtEl>
                                            <p:attrNameLst>
                                              <p:attrName>ppt_x</p:attrName>
                                            </p:attrNameLst>
                                          </p:cBhvr>
                                          <p:tavLst>
                                            <p:tav tm="0">
                                              <p:val>
                                                <p:strVal val="#ppt_x"/>
                                              </p:val>
                                            </p:tav>
                                            <p:tav tm="100000">
                                              <p:val>
                                                <p:strVal val="#ppt_x"/>
                                              </p:val>
                                            </p:tav>
                                          </p:tavLst>
                                        </p:anim>
                                        <p:anim calcmode="lin" valueType="num">
                                          <p:cBhvr>
                                            <p:cTn id="59" dur="750" fill="hold"/>
                                            <p:tgtEl>
                                              <p:spTgt spid="23"/>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53"/>
                                            </p:tgtEl>
                                            <p:attrNameLst>
                                              <p:attrName>style.visibility</p:attrName>
                                            </p:attrNameLst>
                                          </p:cBhvr>
                                          <p:to>
                                            <p:strVal val="visible"/>
                                          </p:to>
                                        </p:set>
                                        <p:animEffect transition="in" filter="fade">
                                          <p:cBhvr>
                                            <p:cTn id="62" dur="750"/>
                                            <p:tgtEl>
                                              <p:spTgt spid="53"/>
                                            </p:tgtEl>
                                          </p:cBhvr>
                                        </p:animEffect>
                                        <p:anim calcmode="lin" valueType="num">
                                          <p:cBhvr>
                                            <p:cTn id="63" dur="750" fill="hold"/>
                                            <p:tgtEl>
                                              <p:spTgt spid="53"/>
                                            </p:tgtEl>
                                            <p:attrNameLst>
                                              <p:attrName>ppt_x</p:attrName>
                                            </p:attrNameLst>
                                          </p:cBhvr>
                                          <p:tavLst>
                                            <p:tav tm="0">
                                              <p:val>
                                                <p:strVal val="#ppt_x"/>
                                              </p:val>
                                            </p:tav>
                                            <p:tav tm="100000">
                                              <p:val>
                                                <p:strVal val="#ppt_x"/>
                                              </p:val>
                                            </p:tav>
                                          </p:tavLst>
                                        </p:anim>
                                        <p:anim calcmode="lin" valueType="num">
                                          <p:cBhvr>
                                            <p:cTn id="64" dur="750" fill="hold"/>
                                            <p:tgtEl>
                                              <p:spTgt spid="53"/>
                                            </p:tgtEl>
                                            <p:attrNameLst>
                                              <p:attrName>ppt_y</p:attrName>
                                            </p:attrNameLst>
                                          </p:cBhvr>
                                          <p:tavLst>
                                            <p:tav tm="0">
                                              <p:val>
                                                <p:strVal val="#ppt_y+.1"/>
                                              </p:val>
                                            </p:tav>
                                            <p:tav tm="100000">
                                              <p:val>
                                                <p:strVal val="#ppt_y"/>
                                              </p:val>
                                            </p:tav>
                                          </p:tavLst>
                                        </p:anim>
                                      </p:childTnLst>
                                    </p:cTn>
                                  </p:par>
                                </p:childTnLst>
                              </p:cTn>
                            </p:par>
                            <p:par>
                              <p:cTn id="65" fill="hold">
                                <p:stCondLst>
                                  <p:cond delay="6000"/>
                                </p:stCondLst>
                                <p:childTnLst>
                                  <p:par>
                                    <p:cTn id="66" presetID="22" presetClass="entr" presetSubtype="8" fill="hold" nodeType="after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wipe(left)">
                                          <p:cBhvr>
                                            <p:cTn id="68" dur="500"/>
                                            <p:tgtEl>
                                              <p:spTgt spid="30"/>
                                            </p:tgtEl>
                                          </p:cBhvr>
                                        </p:animEffect>
                                      </p:childTnLst>
                                    </p:cTn>
                                  </p:par>
                                </p:childTnLst>
                              </p:cTn>
                            </p:par>
                            <p:par>
                              <p:cTn id="69" fill="hold">
                                <p:stCondLst>
                                  <p:cond delay="6500"/>
                                </p:stCondLst>
                                <p:childTnLst>
                                  <p:par>
                                    <p:cTn id="70" presetID="14" presetClass="entr" presetSubtype="10" fill="hold" nodeType="after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randombar(horizontal)">
                                          <p:cBhvr>
                                            <p:cTn id="7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p:bldP spid="55"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21"/>
          <p:cNvSpPr/>
          <p:nvPr/>
        </p:nvSpPr>
        <p:spPr>
          <a:xfrm>
            <a:off x="8939204" y="1"/>
            <a:ext cx="3252796" cy="6846715"/>
          </a:xfrm>
          <a:custGeom>
            <a:avLst/>
            <a:gdLst>
              <a:gd name="connsiteX0" fmla="*/ 0 w 3252796"/>
              <a:gd name="connsiteY0" fmla="*/ 0 h 6846715"/>
              <a:gd name="connsiteX1" fmla="*/ 3252796 w 3252796"/>
              <a:gd name="connsiteY1" fmla="*/ 0 h 6846715"/>
              <a:gd name="connsiteX2" fmla="*/ 3252796 w 3252796"/>
              <a:gd name="connsiteY2" fmla="*/ 1023582 h 6846715"/>
              <a:gd name="connsiteX3" fmla="*/ 3252795 w 3252796"/>
              <a:gd name="connsiteY3" fmla="*/ 1023582 h 6846715"/>
              <a:gd name="connsiteX4" fmla="*/ 3252795 w 3252796"/>
              <a:gd name="connsiteY4" fmla="*/ 6846715 h 6846715"/>
              <a:gd name="connsiteX5" fmla="*/ 1 w 3252796"/>
              <a:gd name="connsiteY5" fmla="*/ 6846715 h 6846715"/>
              <a:gd name="connsiteX6" fmla="*/ 1 w 3252796"/>
              <a:gd name="connsiteY6" fmla="*/ 4274567 h 6846715"/>
              <a:gd name="connsiteX7" fmla="*/ 91743 w 3252796"/>
              <a:gd name="connsiteY7" fmla="*/ 4308145 h 6846715"/>
              <a:gd name="connsiteX8" fmla="*/ 479016 w 3252796"/>
              <a:gd name="connsiteY8" fmla="*/ 4366695 h 6846715"/>
              <a:gd name="connsiteX9" fmla="*/ 1781344 w 3252796"/>
              <a:gd name="connsiteY9" fmla="*/ 3064367 h 6846715"/>
              <a:gd name="connsiteX10" fmla="*/ 479016 w 3252796"/>
              <a:gd name="connsiteY10" fmla="*/ 1762039 h 6846715"/>
              <a:gd name="connsiteX11" fmla="*/ 91743 w 3252796"/>
              <a:gd name="connsiteY11" fmla="*/ 1820589 h 6846715"/>
              <a:gd name="connsiteX12" fmla="*/ 1 w 3252796"/>
              <a:gd name="connsiteY12" fmla="*/ 1854167 h 6846715"/>
              <a:gd name="connsiteX13" fmla="*/ 1 w 3252796"/>
              <a:gd name="connsiteY13" fmla="*/ 1023582 h 6846715"/>
              <a:gd name="connsiteX14" fmla="*/ 0 w 3252796"/>
              <a:gd name="connsiteY14" fmla="*/ 1023582 h 684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52796" h="6846715">
                <a:moveTo>
                  <a:pt x="0" y="0"/>
                </a:moveTo>
                <a:lnTo>
                  <a:pt x="3252796" y="0"/>
                </a:lnTo>
                <a:lnTo>
                  <a:pt x="3252796" y="1023582"/>
                </a:lnTo>
                <a:lnTo>
                  <a:pt x="3252795" y="1023582"/>
                </a:lnTo>
                <a:lnTo>
                  <a:pt x="3252795" y="6846715"/>
                </a:lnTo>
                <a:lnTo>
                  <a:pt x="1" y="6846715"/>
                </a:lnTo>
                <a:lnTo>
                  <a:pt x="1" y="4274567"/>
                </a:lnTo>
                <a:lnTo>
                  <a:pt x="91743" y="4308145"/>
                </a:lnTo>
                <a:cubicBezTo>
                  <a:pt x="214083" y="4346197"/>
                  <a:pt x="344155" y="4366695"/>
                  <a:pt x="479016" y="4366695"/>
                </a:cubicBezTo>
                <a:cubicBezTo>
                  <a:pt x="1198272" y="4366695"/>
                  <a:pt x="1781344" y="3783623"/>
                  <a:pt x="1781344" y="3064367"/>
                </a:cubicBezTo>
                <a:cubicBezTo>
                  <a:pt x="1781344" y="2345111"/>
                  <a:pt x="1198272" y="1762039"/>
                  <a:pt x="479016" y="1762039"/>
                </a:cubicBezTo>
                <a:cubicBezTo>
                  <a:pt x="344155" y="1762039"/>
                  <a:pt x="214083" y="1782538"/>
                  <a:pt x="91743" y="1820589"/>
                </a:cubicBezTo>
                <a:lnTo>
                  <a:pt x="1" y="1854167"/>
                </a:lnTo>
                <a:lnTo>
                  <a:pt x="1" y="1023582"/>
                </a:lnTo>
                <a:lnTo>
                  <a:pt x="0" y="1023582"/>
                </a:lnTo>
                <a:close/>
              </a:path>
            </a:pathLst>
          </a:custGeom>
          <a:solidFill>
            <a:schemeClr val="bg1">
              <a:lumMod val="95000"/>
            </a:schemeClr>
          </a:solidFill>
          <a:ln w="25400" cap="flat" cmpd="sng" algn="ctr">
            <a:noFill/>
            <a:prstDash val="solid"/>
          </a:ln>
          <a:effectLst>
            <a:innerShdw blurRad="63500" dist="50800" dir="13500000">
              <a:prstClr val="black">
                <a:alpha val="50000"/>
              </a:prstClr>
            </a:innerShdw>
          </a:effectLst>
        </p:spPr>
        <p:txBody>
          <a:bodyPr wrap="square" rtlCol="0" anchor="ctr">
            <a:noAutofit/>
          </a:bodyPr>
          <a:lstStyle/>
          <a:p>
            <a:pPr algn="ctr"/>
            <a:endParaRPr lang="zh-CN" altLang="en-US" kern="0">
              <a:solidFill>
                <a:sysClr val="window" lastClr="FFFFFF"/>
              </a:solidFill>
              <a:latin typeface="Impact" panose="020B0806030902050204" pitchFamily="34" charset="0"/>
            </a:endParaRPr>
          </a:p>
        </p:txBody>
      </p:sp>
      <p:grpSp>
        <p:nvGrpSpPr>
          <p:cNvPr id="5" name="组合 4"/>
          <p:cNvGrpSpPr/>
          <p:nvPr/>
        </p:nvGrpSpPr>
        <p:grpSpPr>
          <a:xfrm>
            <a:off x="8382229" y="2028376"/>
            <a:ext cx="2071987" cy="2071982"/>
            <a:chOff x="8382229" y="1578000"/>
            <a:chExt cx="2071987" cy="2071982"/>
          </a:xfrm>
        </p:grpSpPr>
        <p:sp>
          <p:nvSpPr>
            <p:cNvPr id="8" name="椭圆 7"/>
            <p:cNvSpPr/>
            <p:nvPr/>
          </p:nvSpPr>
          <p:spPr>
            <a:xfrm>
              <a:off x="8382229" y="1578000"/>
              <a:ext cx="2071987" cy="2071982"/>
            </a:xfrm>
            <a:prstGeom prst="ellipse">
              <a:avLst/>
            </a:prstGeom>
            <a:solidFill>
              <a:schemeClr val="bg1">
                <a:lumMod val="75000"/>
              </a:schemeClr>
            </a:solidFill>
            <a:ln w="25400" cap="flat" cmpd="sng" algn="ctr">
              <a:noFill/>
              <a:prstDash val="solid"/>
            </a:ln>
            <a:effectLst>
              <a:innerShdw blurRad="139700" dist="50800" dir="13500000">
                <a:prstClr val="black">
                  <a:alpha val="45000"/>
                </a:prstClr>
              </a:inn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Impact" panose="020B0806030902050204" pitchFamily="34" charset="0"/>
              </a:endParaRPr>
            </a:p>
          </p:txBody>
        </p:sp>
        <p:sp>
          <p:nvSpPr>
            <p:cNvPr id="9" name="椭圆 8"/>
            <p:cNvSpPr/>
            <p:nvPr/>
          </p:nvSpPr>
          <p:spPr>
            <a:xfrm>
              <a:off x="8491841" y="1687609"/>
              <a:ext cx="1852764" cy="1852764"/>
            </a:xfrm>
            <a:prstGeom prst="ellipse">
              <a:avLst/>
            </a:prstGeom>
            <a:solidFill>
              <a:schemeClr val="bg1">
                <a:lumMod val="95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latin typeface="Impact" panose="020B0806030902050204" pitchFamily="34" charset="0"/>
              </a:endParaRPr>
            </a:p>
          </p:txBody>
        </p:sp>
      </p:grpSp>
      <p:sp>
        <p:nvSpPr>
          <p:cNvPr id="6" name="圆角矩形 5"/>
          <p:cNvSpPr/>
          <p:nvPr/>
        </p:nvSpPr>
        <p:spPr>
          <a:xfrm>
            <a:off x="9123073" y="2397171"/>
            <a:ext cx="590299" cy="113036"/>
          </a:xfrm>
          <a:prstGeom prst="roundRect">
            <a:avLst>
              <a:gd name="adj" fmla="val 50000"/>
            </a:avLst>
          </a:prstGeom>
          <a:solidFill>
            <a:schemeClr val="accent1"/>
          </a:solidFill>
          <a:ln w="25400" cap="flat" cmpd="sng" algn="ctr">
            <a:noFill/>
            <a:prstDash val="solid"/>
          </a:ln>
          <a:effectLst>
            <a:innerShdw blurRad="139700" dist="50800" dir="13500000">
              <a:prstClr val="black">
                <a:alpha val="45000"/>
              </a:prstClr>
            </a:innerShdw>
          </a:effectLst>
        </p:spPr>
        <p:txBody>
          <a:bodyPr rtlCol="0" anchor="ctr"/>
          <a:lstStyle/>
          <a:p>
            <a:pPr algn="ctr"/>
            <a:endParaRPr lang="zh-CN" altLang="en-US" kern="0">
              <a:solidFill>
                <a:sysClr val="window" lastClr="FFFFFF"/>
              </a:solidFill>
              <a:latin typeface="Impact" panose="020B0806030902050204" pitchFamily="34" charset="0"/>
            </a:endParaRPr>
          </a:p>
        </p:txBody>
      </p:sp>
      <p:sp>
        <p:nvSpPr>
          <p:cNvPr id="4" name="Freeform 197"/>
          <p:cNvSpPr>
            <a:spLocks noEditPoints="1"/>
          </p:cNvSpPr>
          <p:nvPr/>
        </p:nvSpPr>
        <p:spPr bwMode="auto">
          <a:xfrm>
            <a:off x="8908667" y="2796607"/>
            <a:ext cx="1019111" cy="783585"/>
          </a:xfrm>
          <a:custGeom>
            <a:avLst/>
            <a:gdLst>
              <a:gd name="T0" fmla="*/ 21 w 104"/>
              <a:gd name="T1" fmla="*/ 44 h 80"/>
              <a:gd name="T2" fmla="*/ 13 w 104"/>
              <a:gd name="T3" fmla="*/ 73 h 80"/>
              <a:gd name="T4" fmla="*/ 33 w 104"/>
              <a:gd name="T5" fmla="*/ 73 h 80"/>
              <a:gd name="T6" fmla="*/ 51 w 104"/>
              <a:gd name="T7" fmla="*/ 80 h 80"/>
              <a:gd name="T8" fmla="*/ 69 w 104"/>
              <a:gd name="T9" fmla="*/ 73 h 80"/>
              <a:gd name="T10" fmla="*/ 87 w 104"/>
              <a:gd name="T11" fmla="*/ 73 h 80"/>
              <a:gd name="T12" fmla="*/ 81 w 104"/>
              <a:gd name="T13" fmla="*/ 44 h 80"/>
              <a:gd name="T14" fmla="*/ 86 w 104"/>
              <a:gd name="T15" fmla="*/ 44 h 80"/>
              <a:gd name="T16" fmla="*/ 86 w 104"/>
              <a:gd name="T17" fmla="*/ 28 h 80"/>
              <a:gd name="T18" fmla="*/ 97 w 104"/>
              <a:gd name="T19" fmla="*/ 25 h 80"/>
              <a:gd name="T20" fmla="*/ 97 w 104"/>
              <a:gd name="T21" fmla="*/ 34 h 80"/>
              <a:gd name="T22" fmla="*/ 95 w 104"/>
              <a:gd name="T23" fmla="*/ 51 h 80"/>
              <a:gd name="T24" fmla="*/ 103 w 104"/>
              <a:gd name="T25" fmla="*/ 51 h 80"/>
              <a:gd name="T26" fmla="*/ 101 w 104"/>
              <a:gd name="T27" fmla="*/ 34 h 80"/>
              <a:gd name="T28" fmla="*/ 101 w 104"/>
              <a:gd name="T29" fmla="*/ 23 h 80"/>
              <a:gd name="T30" fmla="*/ 104 w 104"/>
              <a:gd name="T31" fmla="*/ 22 h 80"/>
              <a:gd name="T32" fmla="*/ 104 w 104"/>
              <a:gd name="T33" fmla="*/ 15 h 80"/>
              <a:gd name="T34" fmla="*/ 52 w 104"/>
              <a:gd name="T35" fmla="*/ 0 h 80"/>
              <a:gd name="T36" fmla="*/ 0 w 104"/>
              <a:gd name="T37" fmla="*/ 15 h 80"/>
              <a:gd name="T38" fmla="*/ 0 w 104"/>
              <a:gd name="T39" fmla="*/ 22 h 80"/>
              <a:gd name="T40" fmla="*/ 19 w 104"/>
              <a:gd name="T41" fmla="*/ 28 h 80"/>
              <a:gd name="T42" fmla="*/ 19 w 104"/>
              <a:gd name="T43" fmla="*/ 44 h 80"/>
              <a:gd name="T44" fmla="*/ 21 w 104"/>
              <a:gd name="T45" fmla="*/ 44 h 80"/>
              <a:gd name="T46" fmla="*/ 71 w 104"/>
              <a:gd name="T47" fmla="*/ 44 h 80"/>
              <a:gd name="T48" fmla="*/ 72 w 104"/>
              <a:gd name="T49" fmla="*/ 48 h 80"/>
              <a:gd name="T50" fmla="*/ 65 w 104"/>
              <a:gd name="T51" fmla="*/ 66 h 80"/>
              <a:gd name="T52" fmla="*/ 51 w 104"/>
              <a:gd name="T53" fmla="*/ 73 h 80"/>
              <a:gd name="T54" fmla="*/ 37 w 104"/>
              <a:gd name="T55" fmla="*/ 66 h 80"/>
              <a:gd name="T56" fmla="*/ 31 w 104"/>
              <a:gd name="T57" fmla="*/ 48 h 80"/>
              <a:gd name="T58" fmla="*/ 31 w 104"/>
              <a:gd name="T59" fmla="*/ 44 h 80"/>
              <a:gd name="T60" fmla="*/ 71 w 104"/>
              <a:gd name="T61" fmla="*/ 4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4" h="80">
                <a:moveTo>
                  <a:pt x="21" y="44"/>
                </a:moveTo>
                <a:cubicBezTo>
                  <a:pt x="13" y="73"/>
                  <a:pt x="13" y="73"/>
                  <a:pt x="13" y="73"/>
                </a:cubicBezTo>
                <a:cubicBezTo>
                  <a:pt x="33" y="73"/>
                  <a:pt x="33" y="73"/>
                  <a:pt x="33" y="73"/>
                </a:cubicBezTo>
                <a:cubicBezTo>
                  <a:pt x="38" y="78"/>
                  <a:pt x="44" y="80"/>
                  <a:pt x="51" y="80"/>
                </a:cubicBezTo>
                <a:cubicBezTo>
                  <a:pt x="58" y="80"/>
                  <a:pt x="64" y="78"/>
                  <a:pt x="69" y="73"/>
                </a:cubicBezTo>
                <a:cubicBezTo>
                  <a:pt x="87" y="73"/>
                  <a:pt x="87" y="73"/>
                  <a:pt x="87" y="73"/>
                </a:cubicBezTo>
                <a:cubicBezTo>
                  <a:pt x="81" y="44"/>
                  <a:pt x="81" y="44"/>
                  <a:pt x="81" y="44"/>
                </a:cubicBezTo>
                <a:cubicBezTo>
                  <a:pt x="86" y="44"/>
                  <a:pt x="86" y="44"/>
                  <a:pt x="86" y="44"/>
                </a:cubicBezTo>
                <a:cubicBezTo>
                  <a:pt x="86" y="28"/>
                  <a:pt x="86" y="28"/>
                  <a:pt x="86" y="28"/>
                </a:cubicBezTo>
                <a:cubicBezTo>
                  <a:pt x="97" y="25"/>
                  <a:pt x="97" y="25"/>
                  <a:pt x="97" y="25"/>
                </a:cubicBezTo>
                <a:cubicBezTo>
                  <a:pt x="97" y="34"/>
                  <a:pt x="97" y="34"/>
                  <a:pt x="97" y="34"/>
                </a:cubicBezTo>
                <a:cubicBezTo>
                  <a:pt x="95" y="51"/>
                  <a:pt x="95" y="51"/>
                  <a:pt x="95" y="51"/>
                </a:cubicBezTo>
                <a:cubicBezTo>
                  <a:pt x="103" y="51"/>
                  <a:pt x="103" y="51"/>
                  <a:pt x="103" y="51"/>
                </a:cubicBezTo>
                <a:cubicBezTo>
                  <a:pt x="101" y="34"/>
                  <a:pt x="101" y="34"/>
                  <a:pt x="101" y="34"/>
                </a:cubicBezTo>
                <a:cubicBezTo>
                  <a:pt x="101" y="23"/>
                  <a:pt x="101" y="23"/>
                  <a:pt x="101" y="23"/>
                </a:cubicBezTo>
                <a:cubicBezTo>
                  <a:pt x="104" y="22"/>
                  <a:pt x="104" y="22"/>
                  <a:pt x="104" y="22"/>
                </a:cubicBezTo>
                <a:cubicBezTo>
                  <a:pt x="104" y="15"/>
                  <a:pt x="104" y="15"/>
                  <a:pt x="104" y="15"/>
                </a:cubicBezTo>
                <a:cubicBezTo>
                  <a:pt x="52" y="0"/>
                  <a:pt x="52" y="0"/>
                  <a:pt x="52" y="0"/>
                </a:cubicBezTo>
                <a:cubicBezTo>
                  <a:pt x="0" y="15"/>
                  <a:pt x="0" y="15"/>
                  <a:pt x="0" y="15"/>
                </a:cubicBezTo>
                <a:cubicBezTo>
                  <a:pt x="0" y="22"/>
                  <a:pt x="0" y="22"/>
                  <a:pt x="0" y="22"/>
                </a:cubicBezTo>
                <a:cubicBezTo>
                  <a:pt x="19" y="28"/>
                  <a:pt x="19" y="28"/>
                  <a:pt x="19" y="28"/>
                </a:cubicBezTo>
                <a:cubicBezTo>
                  <a:pt x="19" y="44"/>
                  <a:pt x="19" y="44"/>
                  <a:pt x="19" y="44"/>
                </a:cubicBezTo>
                <a:cubicBezTo>
                  <a:pt x="21" y="44"/>
                  <a:pt x="21" y="44"/>
                  <a:pt x="21" y="44"/>
                </a:cubicBezTo>
                <a:close/>
                <a:moveTo>
                  <a:pt x="71" y="44"/>
                </a:moveTo>
                <a:cubicBezTo>
                  <a:pt x="72" y="46"/>
                  <a:pt x="72" y="47"/>
                  <a:pt x="72" y="48"/>
                </a:cubicBezTo>
                <a:cubicBezTo>
                  <a:pt x="72" y="55"/>
                  <a:pt x="69" y="61"/>
                  <a:pt x="65" y="66"/>
                </a:cubicBezTo>
                <a:cubicBezTo>
                  <a:pt x="62" y="70"/>
                  <a:pt x="57" y="73"/>
                  <a:pt x="51" y="73"/>
                </a:cubicBezTo>
                <a:cubicBezTo>
                  <a:pt x="46" y="73"/>
                  <a:pt x="41" y="70"/>
                  <a:pt x="37" y="66"/>
                </a:cubicBezTo>
                <a:cubicBezTo>
                  <a:pt x="33" y="61"/>
                  <a:pt x="31" y="55"/>
                  <a:pt x="31" y="48"/>
                </a:cubicBezTo>
                <a:cubicBezTo>
                  <a:pt x="31" y="47"/>
                  <a:pt x="31" y="46"/>
                  <a:pt x="31" y="44"/>
                </a:cubicBezTo>
                <a:lnTo>
                  <a:pt x="71" y="44"/>
                </a:lnTo>
                <a:close/>
              </a:path>
            </a:pathLst>
          </a:custGeom>
          <a:solidFill>
            <a:schemeClr val="accent1"/>
          </a:solidFill>
          <a:ln w="25400" cap="flat" cmpd="sng" algn="ctr">
            <a:noFill/>
            <a:prstDash val="solid"/>
          </a:ln>
          <a:effectLst>
            <a:innerShdw blurRad="139700" dist="50800" dir="13500000">
              <a:prstClr val="black">
                <a:alpha val="45000"/>
              </a:prstClr>
            </a:inn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kern="0">
              <a:solidFill>
                <a:sysClr val="window" lastClr="FFFFFF"/>
              </a:solidFill>
              <a:latin typeface="Impact" panose="020B0806030902050204" pitchFamily="34" charset="0"/>
            </a:endParaRPr>
          </a:p>
        </p:txBody>
      </p:sp>
      <p:sp>
        <p:nvSpPr>
          <p:cNvPr id="10" name="TextBox 37"/>
          <p:cNvSpPr>
            <a:spLocks noChangeArrowheads="1"/>
          </p:cNvSpPr>
          <p:nvPr/>
        </p:nvSpPr>
        <p:spPr bwMode="auto">
          <a:xfrm>
            <a:off x="394335" y="2510155"/>
            <a:ext cx="7987665" cy="929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spcBef>
                <a:spcPct val="0"/>
              </a:spcBef>
              <a:buNone/>
            </a:pPr>
            <a:r>
              <a:rPr lang="zh-CN" altLang="en-US" sz="5600" b="1" dirty="0">
                <a:solidFill>
                  <a:schemeClr val="bg1"/>
                </a:solidFill>
                <a:latin typeface="Arial" panose="020B0604020202020204" pitchFamily="34" charset="0"/>
                <a:ea typeface="微软雅黑" panose="020B0503020204020204" pitchFamily="34" charset="-122"/>
                <a:cs typeface="Arial" panose="020B0604020202020204" pitchFamily="34" charset="0"/>
              </a:rPr>
              <a:t>感谢老师和同学们的观看</a:t>
            </a:r>
          </a:p>
        </p:txBody>
      </p:sp>
      <p:sp>
        <p:nvSpPr>
          <p:cNvPr id="11" name="TextBox 38"/>
          <p:cNvSpPr>
            <a:spLocks noChangeArrowheads="1"/>
          </p:cNvSpPr>
          <p:nvPr/>
        </p:nvSpPr>
        <p:spPr bwMode="auto">
          <a:xfrm>
            <a:off x="3263462" y="3667586"/>
            <a:ext cx="4629348" cy="335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r">
              <a:buNone/>
            </a:pPr>
            <a:r>
              <a:rPr lang="zh-CN" altLang="en-US" sz="1600" spc="150" dirty="0">
                <a:solidFill>
                  <a:schemeClr val="bg1"/>
                </a:solidFill>
                <a:latin typeface="微软雅黑" panose="020B0503020204020204" pitchFamily="34" charset="-122"/>
                <a:ea typeface="微软雅黑" panose="020B0503020204020204" pitchFamily="34" charset="-122"/>
              </a:rPr>
              <a:t>软件</a:t>
            </a:r>
            <a:r>
              <a:rPr lang="en-US" altLang="zh-CN" sz="1600" spc="150" dirty="0">
                <a:solidFill>
                  <a:schemeClr val="bg1"/>
                </a:solidFill>
                <a:latin typeface="微软雅黑" panose="020B0503020204020204" pitchFamily="34" charset="-122"/>
                <a:ea typeface="微软雅黑" panose="020B0503020204020204" pitchFamily="34" charset="-122"/>
              </a:rPr>
              <a:t>1182</a:t>
            </a:r>
            <a:r>
              <a:rPr lang="zh-CN" altLang="en-US" sz="1600" spc="150" dirty="0">
                <a:solidFill>
                  <a:schemeClr val="bg1"/>
                </a:solidFill>
                <a:latin typeface="微软雅黑" panose="020B0503020204020204" pitchFamily="34" charset="-122"/>
                <a:ea typeface="微软雅黑" panose="020B0503020204020204" pitchFamily="34" charset="-122"/>
              </a:rPr>
              <a:t>班</a:t>
            </a:r>
            <a:r>
              <a:rPr lang="en-US" altLang="zh-CN" sz="1600" spc="150" dirty="0">
                <a:solidFill>
                  <a:schemeClr val="bg1"/>
                </a:solidFill>
                <a:latin typeface="微软雅黑" panose="020B0503020204020204" pitchFamily="34" charset="-122"/>
                <a:ea typeface="微软雅黑" panose="020B0503020204020204" pitchFamily="34" charset="-122"/>
              </a:rPr>
              <a:t>python</a:t>
            </a:r>
            <a:r>
              <a:rPr lang="zh-CN" altLang="en-US" sz="1600" spc="150" dirty="0">
                <a:solidFill>
                  <a:schemeClr val="bg1"/>
                </a:solidFill>
                <a:latin typeface="微软雅黑" panose="020B0503020204020204" pitchFamily="34" charset="-122"/>
                <a:ea typeface="微软雅黑" panose="020B0503020204020204" pitchFamily="34" charset="-122"/>
              </a:rPr>
              <a:t>课设</a:t>
            </a:r>
            <a:r>
              <a:rPr lang="en-US" altLang="zh-CN" sz="1600" spc="150" dirty="0">
                <a:solidFill>
                  <a:schemeClr val="bg1"/>
                </a:solidFill>
                <a:latin typeface="微软雅黑" panose="020B0503020204020204" pitchFamily="34" charset="-122"/>
                <a:ea typeface="微软雅黑" panose="020B0503020204020204" pitchFamily="34" charset="-122"/>
              </a:rPr>
              <a:t>1</a:t>
            </a:r>
            <a:r>
              <a:rPr lang="zh-CN" altLang="en-US" sz="1600" spc="150" dirty="0">
                <a:solidFill>
                  <a:schemeClr val="bg1"/>
                </a:solidFill>
                <a:latin typeface="微软雅黑" panose="020B0503020204020204" pitchFamily="34" charset="-122"/>
                <a:ea typeface="微软雅黑" panose="020B0503020204020204" pitchFamily="34" charset="-122"/>
              </a:rPr>
              <a:t>组</a:t>
            </a:r>
          </a:p>
        </p:txBody>
      </p:sp>
      <p:grpSp>
        <p:nvGrpSpPr>
          <p:cNvPr id="12" name="组合 11"/>
          <p:cNvGrpSpPr/>
          <p:nvPr/>
        </p:nvGrpSpPr>
        <p:grpSpPr>
          <a:xfrm>
            <a:off x="9830897" y="4816268"/>
            <a:ext cx="1724487" cy="360000"/>
            <a:chOff x="6629401" y="4418115"/>
            <a:chExt cx="2034644" cy="422225"/>
          </a:xfrm>
        </p:grpSpPr>
        <p:sp>
          <p:nvSpPr>
            <p:cNvPr id="13" name="圆角矩形 12"/>
            <p:cNvSpPr/>
            <p:nvPr/>
          </p:nvSpPr>
          <p:spPr>
            <a:xfrm>
              <a:off x="6629401" y="4418115"/>
              <a:ext cx="1951700" cy="422225"/>
            </a:xfrm>
            <a:prstGeom prst="roundRect">
              <a:avLst>
                <a:gd name="adj" fmla="val 50000"/>
              </a:avLst>
            </a:prstGeom>
            <a:solidFill>
              <a:schemeClr val="accent1"/>
            </a:solidFill>
            <a:ln w="25400" cap="flat" cmpd="sng" algn="ctr">
              <a:noFill/>
              <a:prstDash val="solid"/>
            </a:ln>
            <a:effectLst>
              <a:innerShdw blurRad="63500" dist="50800" dir="13500000">
                <a:prstClr val="black">
                  <a:alpha val="50000"/>
                </a:prstClr>
              </a:innerShdw>
            </a:effectLst>
          </p:spPr>
          <p:txBody>
            <a:bodyPr rtlCol="0" anchor="ctr"/>
            <a:lstStyle/>
            <a:p>
              <a:endParaRPr lang="zh-CN" altLang="en-US" sz="1600" kern="0">
                <a:solidFill>
                  <a:schemeClr val="bg1"/>
                </a:solidFill>
                <a:latin typeface="Impact" panose="020B0806030902050204" pitchFamily="34" charset="0"/>
              </a:endParaRPr>
            </a:p>
          </p:txBody>
        </p:sp>
        <p:sp>
          <p:nvSpPr>
            <p:cNvPr id="14" name="矩形 13"/>
            <p:cNvSpPr/>
            <p:nvPr/>
          </p:nvSpPr>
          <p:spPr>
            <a:xfrm>
              <a:off x="6770048" y="4431491"/>
              <a:ext cx="1893997" cy="395466"/>
            </a:xfrm>
            <a:prstGeom prst="rect">
              <a:avLst/>
            </a:prstGeom>
          </p:spPr>
          <p:txBody>
            <a:bodyPr wrap="none" anchor="ctr">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指导老师：徐勇</a:t>
              </a:r>
            </a:p>
          </p:txBody>
        </p:sp>
      </p:grpSp>
      <p:grpSp>
        <p:nvGrpSpPr>
          <p:cNvPr id="15" name="组合 14"/>
          <p:cNvGrpSpPr/>
          <p:nvPr/>
        </p:nvGrpSpPr>
        <p:grpSpPr>
          <a:xfrm>
            <a:off x="9830892" y="5410805"/>
            <a:ext cx="1669408" cy="360000"/>
            <a:chOff x="8856658" y="4421286"/>
            <a:chExt cx="1969660" cy="422226"/>
          </a:xfrm>
        </p:grpSpPr>
        <p:sp>
          <p:nvSpPr>
            <p:cNvPr id="16" name="圆角矩形 15"/>
            <p:cNvSpPr/>
            <p:nvPr/>
          </p:nvSpPr>
          <p:spPr>
            <a:xfrm>
              <a:off x="8856658" y="4421286"/>
              <a:ext cx="1953839" cy="422226"/>
            </a:xfrm>
            <a:prstGeom prst="roundRect">
              <a:avLst>
                <a:gd name="adj" fmla="val 50000"/>
              </a:avLst>
            </a:prstGeom>
            <a:solidFill>
              <a:schemeClr val="accent1"/>
            </a:solidFill>
            <a:ln w="25400" cap="flat" cmpd="sng" algn="ctr">
              <a:noFill/>
              <a:prstDash val="solid"/>
            </a:ln>
            <a:effectLst>
              <a:innerShdw blurRad="63500" dist="50800" dir="13500000">
                <a:prstClr val="black">
                  <a:alpha val="50000"/>
                </a:prstClr>
              </a:innerShdw>
            </a:effectLst>
          </p:spPr>
          <p:txBody>
            <a:bodyPr rtlCol="0" anchor="ctr"/>
            <a:lstStyle/>
            <a:p>
              <a:endParaRPr lang="zh-CN" altLang="en-US" sz="1600" kern="0">
                <a:solidFill>
                  <a:schemeClr val="bg1"/>
                </a:solidFill>
                <a:latin typeface="Impact" panose="020B0806030902050204" pitchFamily="34" charset="0"/>
              </a:endParaRPr>
            </a:p>
          </p:txBody>
        </p:sp>
        <p:sp>
          <p:nvSpPr>
            <p:cNvPr id="17" name="矩形 16"/>
            <p:cNvSpPr/>
            <p:nvPr/>
          </p:nvSpPr>
          <p:spPr>
            <a:xfrm>
              <a:off x="8932320" y="4433865"/>
              <a:ext cx="1893998" cy="395467"/>
            </a:xfrm>
            <a:prstGeom prst="rect">
              <a:avLst/>
            </a:prstGeom>
          </p:spPr>
          <p:txBody>
            <a:bodyPr wrap="non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答辩人：高维程</a:t>
              </a:r>
            </a:p>
          </p:txBody>
        </p:sp>
      </p:grpSp>
    </p:spTree>
  </p:cSld>
  <p:clrMapOvr>
    <a:masterClrMapping/>
  </p:clrMapOvr>
  <mc:AlternateContent xmlns:mc="http://schemas.openxmlformats.org/markup-compatibility/2006" xmlns:p14="http://schemas.microsoft.com/office/powerpoint/2010/main">
    <mc:Choice Requires="p14">
      <p:transition spd="slow">
        <p:pull dir="ld"/>
      </p:transition>
    </mc:Choice>
    <mc:Fallback xmlns="">
      <p:transition spd="slow">
        <p:pull dir="ld"/>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22000" fill="hold" grpId="0" nodeType="withEffect" p14:presetBounceEnd="44000">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14:bounceEnd="44000">
                                          <p:cBhvr additive="base">
                                            <p:cTn id="7" dur="600" fill="hold"/>
                                            <p:tgtEl>
                                              <p:spTgt spid="22"/>
                                            </p:tgtEl>
                                            <p:attrNameLst>
                                              <p:attrName>ppt_x</p:attrName>
                                            </p:attrNameLst>
                                          </p:cBhvr>
                                          <p:tavLst>
                                            <p:tav tm="0">
                                              <p:val>
                                                <p:strVal val="1+#ppt_w/2"/>
                                              </p:val>
                                            </p:tav>
                                            <p:tav tm="100000">
                                              <p:val>
                                                <p:strVal val="#ppt_x"/>
                                              </p:val>
                                            </p:tav>
                                          </p:tavLst>
                                        </p:anim>
                                        <p:anim calcmode="lin" valueType="num" p14:bounceEnd="44000">
                                          <p:cBhvr additive="base">
                                            <p:cTn id="8" dur="60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750" fill="hold"/>
                                            <p:tgtEl>
                                              <p:spTgt spid="5"/>
                                            </p:tgtEl>
                                            <p:attrNameLst>
                                              <p:attrName>ppt_w</p:attrName>
                                            </p:attrNameLst>
                                          </p:cBhvr>
                                          <p:tavLst>
                                            <p:tav tm="0">
                                              <p:val>
                                                <p:fltVal val="0"/>
                                              </p:val>
                                            </p:tav>
                                            <p:tav tm="100000">
                                              <p:val>
                                                <p:strVal val="#ppt_w"/>
                                              </p:val>
                                            </p:tav>
                                          </p:tavLst>
                                        </p:anim>
                                        <p:anim calcmode="lin" valueType="num">
                                          <p:cBhvr>
                                            <p:cTn id="13" dur="750" fill="hold"/>
                                            <p:tgtEl>
                                              <p:spTgt spid="5"/>
                                            </p:tgtEl>
                                            <p:attrNameLst>
                                              <p:attrName>ppt_h</p:attrName>
                                            </p:attrNameLst>
                                          </p:cBhvr>
                                          <p:tavLst>
                                            <p:tav tm="0">
                                              <p:val>
                                                <p:fltVal val="0"/>
                                              </p:val>
                                            </p:tav>
                                            <p:tav tm="100000">
                                              <p:val>
                                                <p:strVal val="#ppt_h"/>
                                              </p:val>
                                            </p:tav>
                                          </p:tavLst>
                                        </p:anim>
                                        <p:animEffect transition="in" filter="fade">
                                          <p:cBhvr>
                                            <p:cTn id="14" dur="750"/>
                                            <p:tgtEl>
                                              <p:spTgt spid="5"/>
                                            </p:tgtEl>
                                          </p:cBhvr>
                                        </p:animEffect>
                                      </p:childTnLst>
                                    </p:cTn>
                                  </p:par>
                                  <p:par>
                                    <p:cTn id="15" presetID="49" presetClass="entr" presetSubtype="0" decel="10000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 calcmode="lin" valueType="num">
                                          <p:cBhvr>
                                            <p:cTn id="17" dur="250" fill="hold"/>
                                            <p:tgtEl>
                                              <p:spTgt spid="6"/>
                                            </p:tgtEl>
                                            <p:attrNameLst>
                                              <p:attrName>ppt_w</p:attrName>
                                            </p:attrNameLst>
                                          </p:cBhvr>
                                          <p:tavLst>
                                            <p:tav tm="0">
                                              <p:val>
                                                <p:fltVal val="0"/>
                                              </p:val>
                                            </p:tav>
                                            <p:tav tm="100000">
                                              <p:val>
                                                <p:strVal val="#ppt_w"/>
                                              </p:val>
                                            </p:tav>
                                          </p:tavLst>
                                        </p:anim>
                                        <p:anim calcmode="lin" valueType="num">
                                          <p:cBhvr>
                                            <p:cTn id="18" dur="250" fill="hold"/>
                                            <p:tgtEl>
                                              <p:spTgt spid="6"/>
                                            </p:tgtEl>
                                            <p:attrNameLst>
                                              <p:attrName>ppt_h</p:attrName>
                                            </p:attrNameLst>
                                          </p:cBhvr>
                                          <p:tavLst>
                                            <p:tav tm="0">
                                              <p:val>
                                                <p:fltVal val="0"/>
                                              </p:val>
                                            </p:tav>
                                            <p:tav tm="100000">
                                              <p:val>
                                                <p:strVal val="#ppt_h"/>
                                              </p:val>
                                            </p:tav>
                                          </p:tavLst>
                                        </p:anim>
                                        <p:anim calcmode="lin" valueType="num">
                                          <p:cBhvr>
                                            <p:cTn id="19" dur="250" fill="hold"/>
                                            <p:tgtEl>
                                              <p:spTgt spid="6"/>
                                            </p:tgtEl>
                                            <p:attrNameLst>
                                              <p:attrName>style.rotation</p:attrName>
                                            </p:attrNameLst>
                                          </p:cBhvr>
                                          <p:tavLst>
                                            <p:tav tm="0">
                                              <p:val>
                                                <p:fltVal val="360"/>
                                              </p:val>
                                            </p:tav>
                                            <p:tav tm="100000">
                                              <p:val>
                                                <p:fltVal val="0"/>
                                              </p:val>
                                            </p:tav>
                                          </p:tavLst>
                                        </p:anim>
                                        <p:animEffect transition="in" filter="fade">
                                          <p:cBhvr>
                                            <p:cTn id="20" dur="250"/>
                                            <p:tgtEl>
                                              <p:spTgt spid="6"/>
                                            </p:tgtEl>
                                          </p:cBhvr>
                                        </p:animEffect>
                                      </p:childTnLst>
                                    </p:cTn>
                                  </p:par>
                                  <p:par>
                                    <p:cTn id="21" presetID="23" presetClass="entr" presetSubtype="32" fill="hold" grpId="0" nodeType="withEffect">
                                      <p:stCondLst>
                                        <p:cond delay="500"/>
                                      </p:stCondLst>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ppt_w</p:attrName>
                                            </p:attrNameLst>
                                          </p:cBhvr>
                                          <p:tavLst>
                                            <p:tav tm="0">
                                              <p:val>
                                                <p:strVal val="4*#ppt_w"/>
                                              </p:val>
                                            </p:tav>
                                            <p:tav tm="100000">
                                              <p:val>
                                                <p:strVal val="#ppt_w"/>
                                              </p:val>
                                            </p:tav>
                                          </p:tavLst>
                                        </p:anim>
                                        <p:anim calcmode="lin" valueType="num">
                                          <p:cBhvr>
                                            <p:cTn id="24" dur="500" fill="hold"/>
                                            <p:tgtEl>
                                              <p:spTgt spid="4"/>
                                            </p:tgtEl>
                                            <p:attrNameLst>
                                              <p:attrName>ppt_h</p:attrName>
                                            </p:attrNameLst>
                                          </p:cBhvr>
                                          <p:tavLst>
                                            <p:tav tm="0">
                                              <p:val>
                                                <p:strVal val="4*#ppt_h"/>
                                              </p:val>
                                            </p:tav>
                                            <p:tav tm="100000">
                                              <p:val>
                                                <p:strVal val="#ppt_h"/>
                                              </p:val>
                                            </p:tav>
                                          </p:tavLst>
                                        </p:anim>
                                      </p:childTnLst>
                                    </p:cTn>
                                  </p:par>
                                </p:childTnLst>
                              </p:cTn>
                            </p:par>
                            <p:par>
                              <p:cTn id="25" fill="hold">
                                <p:stCondLst>
                                  <p:cond delay="2000"/>
                                </p:stCondLst>
                                <p:childTnLst>
                                  <p:par>
                                    <p:cTn id="26" presetID="38" presetClass="entr" presetSubtype="0" accel="50000" fill="hold" grpId="0" nodeType="afterEffect">
                                      <p:stCondLst>
                                        <p:cond delay="0"/>
                                      </p:stCondLst>
                                      <p:iterate type="lt">
                                        <p:tmPct val="15000"/>
                                      </p:iterate>
                                      <p:childTnLst>
                                        <p:set>
                                          <p:cBhvr>
                                            <p:cTn id="27" dur="1" fill="hold">
                                              <p:stCondLst>
                                                <p:cond delay="0"/>
                                              </p:stCondLst>
                                            </p:cTn>
                                            <p:tgtEl>
                                              <p:spTgt spid="10"/>
                                            </p:tgtEl>
                                            <p:attrNameLst>
                                              <p:attrName>style.visibility</p:attrName>
                                            </p:attrNameLst>
                                          </p:cBhvr>
                                          <p:to>
                                            <p:strVal val="visible"/>
                                          </p:to>
                                        </p:set>
                                        <p:set>
                                          <p:cBhvr>
                                            <p:cTn id="28" dur="341" fill="hold">
                                              <p:stCondLst>
                                                <p:cond delay="0"/>
                                              </p:stCondLst>
                                            </p:cTn>
                                            <p:tgtEl>
                                              <p:spTgt spid="10"/>
                                            </p:tgtEl>
                                            <p:attrNameLst>
                                              <p:attrName>style.rotation</p:attrName>
                                            </p:attrNameLst>
                                          </p:cBhvr>
                                          <p:to>
                                            <p:strVal val="-45.0"/>
                                          </p:to>
                                        </p:set>
                                        <p:anim calcmode="lin" valueType="num">
                                          <p:cBhvr>
                                            <p:cTn id="29" dur="341" fill="hold">
                                              <p:stCondLst>
                                                <p:cond delay="341"/>
                                              </p:stCondLst>
                                            </p:cTn>
                                            <p:tgtEl>
                                              <p:spTgt spid="10"/>
                                            </p:tgtEl>
                                            <p:attrNameLst>
                                              <p:attrName>style.rotation</p:attrName>
                                            </p:attrNameLst>
                                          </p:cBhvr>
                                          <p:tavLst>
                                            <p:tav tm="0">
                                              <p:val>
                                                <p:fltVal val="-45"/>
                                              </p:val>
                                            </p:tav>
                                            <p:tav tm="69900">
                                              <p:val>
                                                <p:fltVal val="45"/>
                                              </p:val>
                                            </p:tav>
                                            <p:tav tm="100000">
                                              <p:val>
                                                <p:fltVal val="0"/>
                                              </p:val>
                                            </p:tav>
                                          </p:tavLst>
                                        </p:anim>
                                        <p:anim calcmode="lin" valueType="num">
                                          <p:cBhvr>
                                            <p:cTn id="30" dur="341" fill="hold">
                                              <p:stCondLst>
                                                <p:cond delay="0"/>
                                              </p:stCondLst>
                                            </p:cTn>
                                            <p:tgtEl>
                                              <p:spTgt spid="10"/>
                                            </p:tgtEl>
                                            <p:attrNameLst>
                                              <p:attrName>ppt_y</p:attrName>
                                            </p:attrNameLst>
                                          </p:cBhvr>
                                          <p:tavLst>
                                            <p:tav tm="0">
                                              <p:val>
                                                <p:strVal val="#ppt_y-1"/>
                                              </p:val>
                                            </p:tav>
                                            <p:tav tm="100000">
                                              <p:val>
                                                <p:strVal val="#ppt_y-(0.354*#ppt_w-0.172*#ppt_h)"/>
                                              </p:val>
                                            </p:tav>
                                          </p:tavLst>
                                        </p:anim>
                                        <p:anim calcmode="lin" valueType="num">
                                          <p:cBhvr>
                                            <p:cTn id="31" dur="117" decel="50000" autoRev="1" fill="hold">
                                              <p:stCondLst>
                                                <p:cond delay="341"/>
                                              </p:stCondLst>
                                            </p:cTn>
                                            <p:tgtEl>
                                              <p:spTgt spid="10"/>
                                            </p:tgtEl>
                                            <p:attrNameLst>
                                              <p:attrName>ppt_y</p:attrName>
                                            </p:attrNameLst>
                                          </p:cBhvr>
                                          <p:tavLst>
                                            <p:tav tm="0">
                                              <p:val>
                                                <p:strVal val="#ppt_y-(0.354*#ppt_w-0.172*#ppt_h)"/>
                                              </p:val>
                                            </p:tav>
                                            <p:tav tm="100000">
                                              <p:val>
                                                <p:strVal val="#ppt_y-(0.354*#ppt_w-0.172*#ppt_h)-#ppt_h/2"/>
                                              </p:val>
                                            </p:tav>
                                          </p:tavLst>
                                        </p:anim>
                                        <p:anim calcmode="lin" valueType="num">
                                          <p:cBhvr>
                                            <p:cTn id="32" dur="102" fill="hold">
                                              <p:stCondLst>
                                                <p:cond delay="648"/>
                                              </p:stCondLst>
                                            </p:cTn>
                                            <p:tgtEl>
                                              <p:spTgt spid="10"/>
                                            </p:tgtEl>
                                            <p:attrNameLst>
                                              <p:attrName>ppt_y</p:attrName>
                                            </p:attrNameLst>
                                          </p:cBhvr>
                                          <p:tavLst>
                                            <p:tav tm="0">
                                              <p:val>
                                                <p:strVal val="#ppt_y-(0.354*#ppt_w-0.172*#ppt_h)"/>
                                              </p:val>
                                            </p:tav>
                                            <p:tav tm="100000">
                                              <p:val>
                                                <p:strVal val="#ppt_y"/>
                                              </p:val>
                                            </p:tav>
                                          </p:tavLst>
                                        </p:anim>
                                      </p:childTnLst>
                                    </p:cTn>
                                  </p:par>
                                </p:childTnLst>
                              </p:cTn>
                            </p:par>
                            <p:par>
                              <p:cTn id="33" fill="hold">
                                <p:stCondLst>
                                  <p:cond delay="2875"/>
                                </p:stCondLst>
                                <p:childTnLst>
                                  <p:par>
                                    <p:cTn id="34" presetID="12" presetClass="entr" presetSubtype="1"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p:tgtEl>
                                              <p:spTgt spid="11"/>
                                            </p:tgtEl>
                                            <p:attrNameLst>
                                              <p:attrName>ppt_y</p:attrName>
                                            </p:attrNameLst>
                                          </p:cBhvr>
                                          <p:tavLst>
                                            <p:tav tm="0">
                                              <p:val>
                                                <p:strVal val="#ppt_y-#ppt_h*1.125000"/>
                                              </p:val>
                                            </p:tav>
                                            <p:tav tm="100000">
                                              <p:val>
                                                <p:strVal val="#ppt_y"/>
                                              </p:val>
                                            </p:tav>
                                          </p:tavLst>
                                        </p:anim>
                                        <p:animEffect transition="in" filter="wipe(down)">
                                          <p:cBhvr>
                                            <p:cTn id="37" dur="500"/>
                                            <p:tgtEl>
                                              <p:spTgt spid="11"/>
                                            </p:tgtEl>
                                          </p:cBhvr>
                                        </p:animEffect>
                                      </p:childTnLst>
                                    </p:cTn>
                                  </p:par>
                                </p:childTnLst>
                              </p:cTn>
                            </p:par>
                            <p:par>
                              <p:cTn id="38" fill="hold">
                                <p:stCondLst>
                                  <p:cond delay="3375"/>
                                </p:stCondLst>
                                <p:childTnLst>
                                  <p:par>
                                    <p:cTn id="39" presetID="2" presetClass="entr" presetSubtype="2" fill="hold" nodeType="afterEffect" p14:presetBounceEnd="64000">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14:bounceEnd="64000">
                                          <p:cBhvr additive="base">
                                            <p:cTn id="41" dur="500" fill="hold"/>
                                            <p:tgtEl>
                                              <p:spTgt spid="12"/>
                                            </p:tgtEl>
                                            <p:attrNameLst>
                                              <p:attrName>ppt_x</p:attrName>
                                            </p:attrNameLst>
                                          </p:cBhvr>
                                          <p:tavLst>
                                            <p:tav tm="0">
                                              <p:val>
                                                <p:strVal val="1+#ppt_w/2"/>
                                              </p:val>
                                            </p:tav>
                                            <p:tav tm="100000">
                                              <p:val>
                                                <p:strVal val="#ppt_x"/>
                                              </p:val>
                                            </p:tav>
                                          </p:tavLst>
                                        </p:anim>
                                        <p:anim calcmode="lin" valueType="num" p14:bounceEnd="64000">
                                          <p:cBhvr additive="base">
                                            <p:cTn id="42" dur="500" fill="hold"/>
                                            <p:tgtEl>
                                              <p:spTgt spid="12"/>
                                            </p:tgtEl>
                                            <p:attrNameLst>
                                              <p:attrName>ppt_y</p:attrName>
                                            </p:attrNameLst>
                                          </p:cBhvr>
                                          <p:tavLst>
                                            <p:tav tm="0">
                                              <p:val>
                                                <p:strVal val="#ppt_y"/>
                                              </p:val>
                                            </p:tav>
                                            <p:tav tm="100000">
                                              <p:val>
                                                <p:strVal val="#ppt_y"/>
                                              </p:val>
                                            </p:tav>
                                          </p:tavLst>
                                        </p:anim>
                                      </p:childTnLst>
                                    </p:cTn>
                                  </p:par>
                                </p:childTnLst>
                              </p:cTn>
                            </p:par>
                            <p:par>
                              <p:cTn id="43" fill="hold">
                                <p:stCondLst>
                                  <p:cond delay="3875"/>
                                </p:stCondLst>
                                <p:childTnLst>
                                  <p:par>
                                    <p:cTn id="44" presetID="2" presetClass="entr" presetSubtype="2" fill="hold" nodeType="afterEffect" p14:presetBounceEnd="64000">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14:bounceEnd="64000">
                                          <p:cBhvr additive="base">
                                            <p:cTn id="46" dur="500" fill="hold"/>
                                            <p:tgtEl>
                                              <p:spTgt spid="15"/>
                                            </p:tgtEl>
                                            <p:attrNameLst>
                                              <p:attrName>ppt_x</p:attrName>
                                            </p:attrNameLst>
                                          </p:cBhvr>
                                          <p:tavLst>
                                            <p:tav tm="0">
                                              <p:val>
                                                <p:strVal val="1+#ppt_w/2"/>
                                              </p:val>
                                            </p:tav>
                                            <p:tav tm="100000">
                                              <p:val>
                                                <p:strVal val="#ppt_x"/>
                                              </p:val>
                                            </p:tav>
                                          </p:tavLst>
                                        </p:anim>
                                        <p:anim calcmode="lin" valueType="num" p14:bounceEnd="64000">
                                          <p:cBhvr additive="base">
                                            <p:cTn id="47"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6" grpId="0" animBg="1"/>
          <p:bldP spid="4" grpId="0" animBg="1"/>
          <p:bldP spid="10" grpId="0"/>
          <p:bldP spid="1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2200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600" fill="hold"/>
                                            <p:tgtEl>
                                              <p:spTgt spid="22"/>
                                            </p:tgtEl>
                                            <p:attrNameLst>
                                              <p:attrName>ppt_x</p:attrName>
                                            </p:attrNameLst>
                                          </p:cBhvr>
                                          <p:tavLst>
                                            <p:tav tm="0">
                                              <p:val>
                                                <p:strVal val="1+#ppt_w/2"/>
                                              </p:val>
                                            </p:tav>
                                            <p:tav tm="100000">
                                              <p:val>
                                                <p:strVal val="#ppt_x"/>
                                              </p:val>
                                            </p:tav>
                                          </p:tavLst>
                                        </p:anim>
                                        <p:anim calcmode="lin" valueType="num">
                                          <p:cBhvr additive="base">
                                            <p:cTn id="8" dur="60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750" fill="hold"/>
                                            <p:tgtEl>
                                              <p:spTgt spid="5"/>
                                            </p:tgtEl>
                                            <p:attrNameLst>
                                              <p:attrName>ppt_w</p:attrName>
                                            </p:attrNameLst>
                                          </p:cBhvr>
                                          <p:tavLst>
                                            <p:tav tm="0">
                                              <p:val>
                                                <p:fltVal val="0"/>
                                              </p:val>
                                            </p:tav>
                                            <p:tav tm="100000">
                                              <p:val>
                                                <p:strVal val="#ppt_w"/>
                                              </p:val>
                                            </p:tav>
                                          </p:tavLst>
                                        </p:anim>
                                        <p:anim calcmode="lin" valueType="num">
                                          <p:cBhvr>
                                            <p:cTn id="13" dur="750" fill="hold"/>
                                            <p:tgtEl>
                                              <p:spTgt spid="5"/>
                                            </p:tgtEl>
                                            <p:attrNameLst>
                                              <p:attrName>ppt_h</p:attrName>
                                            </p:attrNameLst>
                                          </p:cBhvr>
                                          <p:tavLst>
                                            <p:tav tm="0">
                                              <p:val>
                                                <p:fltVal val="0"/>
                                              </p:val>
                                            </p:tav>
                                            <p:tav tm="100000">
                                              <p:val>
                                                <p:strVal val="#ppt_h"/>
                                              </p:val>
                                            </p:tav>
                                          </p:tavLst>
                                        </p:anim>
                                        <p:animEffect transition="in" filter="fade">
                                          <p:cBhvr>
                                            <p:cTn id="14" dur="750"/>
                                            <p:tgtEl>
                                              <p:spTgt spid="5"/>
                                            </p:tgtEl>
                                          </p:cBhvr>
                                        </p:animEffect>
                                      </p:childTnLst>
                                    </p:cTn>
                                  </p:par>
                                  <p:par>
                                    <p:cTn id="15" presetID="49" presetClass="entr" presetSubtype="0" decel="10000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 calcmode="lin" valueType="num">
                                          <p:cBhvr>
                                            <p:cTn id="17" dur="250" fill="hold"/>
                                            <p:tgtEl>
                                              <p:spTgt spid="6"/>
                                            </p:tgtEl>
                                            <p:attrNameLst>
                                              <p:attrName>ppt_w</p:attrName>
                                            </p:attrNameLst>
                                          </p:cBhvr>
                                          <p:tavLst>
                                            <p:tav tm="0">
                                              <p:val>
                                                <p:fltVal val="0"/>
                                              </p:val>
                                            </p:tav>
                                            <p:tav tm="100000">
                                              <p:val>
                                                <p:strVal val="#ppt_w"/>
                                              </p:val>
                                            </p:tav>
                                          </p:tavLst>
                                        </p:anim>
                                        <p:anim calcmode="lin" valueType="num">
                                          <p:cBhvr>
                                            <p:cTn id="18" dur="250" fill="hold"/>
                                            <p:tgtEl>
                                              <p:spTgt spid="6"/>
                                            </p:tgtEl>
                                            <p:attrNameLst>
                                              <p:attrName>ppt_h</p:attrName>
                                            </p:attrNameLst>
                                          </p:cBhvr>
                                          <p:tavLst>
                                            <p:tav tm="0">
                                              <p:val>
                                                <p:fltVal val="0"/>
                                              </p:val>
                                            </p:tav>
                                            <p:tav tm="100000">
                                              <p:val>
                                                <p:strVal val="#ppt_h"/>
                                              </p:val>
                                            </p:tav>
                                          </p:tavLst>
                                        </p:anim>
                                        <p:anim calcmode="lin" valueType="num">
                                          <p:cBhvr>
                                            <p:cTn id="19" dur="250" fill="hold"/>
                                            <p:tgtEl>
                                              <p:spTgt spid="6"/>
                                            </p:tgtEl>
                                            <p:attrNameLst>
                                              <p:attrName>style.rotation</p:attrName>
                                            </p:attrNameLst>
                                          </p:cBhvr>
                                          <p:tavLst>
                                            <p:tav tm="0">
                                              <p:val>
                                                <p:fltVal val="360"/>
                                              </p:val>
                                            </p:tav>
                                            <p:tav tm="100000">
                                              <p:val>
                                                <p:fltVal val="0"/>
                                              </p:val>
                                            </p:tav>
                                          </p:tavLst>
                                        </p:anim>
                                        <p:animEffect transition="in" filter="fade">
                                          <p:cBhvr>
                                            <p:cTn id="20" dur="250"/>
                                            <p:tgtEl>
                                              <p:spTgt spid="6"/>
                                            </p:tgtEl>
                                          </p:cBhvr>
                                        </p:animEffect>
                                      </p:childTnLst>
                                    </p:cTn>
                                  </p:par>
                                  <p:par>
                                    <p:cTn id="21" presetID="23" presetClass="entr" presetSubtype="32" fill="hold" grpId="0" nodeType="withEffect">
                                      <p:stCondLst>
                                        <p:cond delay="500"/>
                                      </p:stCondLst>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ppt_w</p:attrName>
                                            </p:attrNameLst>
                                          </p:cBhvr>
                                          <p:tavLst>
                                            <p:tav tm="0">
                                              <p:val>
                                                <p:strVal val="4*#ppt_w"/>
                                              </p:val>
                                            </p:tav>
                                            <p:tav tm="100000">
                                              <p:val>
                                                <p:strVal val="#ppt_w"/>
                                              </p:val>
                                            </p:tav>
                                          </p:tavLst>
                                        </p:anim>
                                        <p:anim calcmode="lin" valueType="num">
                                          <p:cBhvr>
                                            <p:cTn id="24" dur="500" fill="hold"/>
                                            <p:tgtEl>
                                              <p:spTgt spid="4"/>
                                            </p:tgtEl>
                                            <p:attrNameLst>
                                              <p:attrName>ppt_h</p:attrName>
                                            </p:attrNameLst>
                                          </p:cBhvr>
                                          <p:tavLst>
                                            <p:tav tm="0">
                                              <p:val>
                                                <p:strVal val="4*#ppt_h"/>
                                              </p:val>
                                            </p:tav>
                                            <p:tav tm="100000">
                                              <p:val>
                                                <p:strVal val="#ppt_h"/>
                                              </p:val>
                                            </p:tav>
                                          </p:tavLst>
                                        </p:anim>
                                      </p:childTnLst>
                                    </p:cTn>
                                  </p:par>
                                </p:childTnLst>
                              </p:cTn>
                            </p:par>
                            <p:par>
                              <p:cTn id="25" fill="hold">
                                <p:stCondLst>
                                  <p:cond delay="2000"/>
                                </p:stCondLst>
                                <p:childTnLst>
                                  <p:par>
                                    <p:cTn id="26" presetID="38" presetClass="entr" presetSubtype="0" accel="50000" fill="hold" grpId="0" nodeType="afterEffect">
                                      <p:stCondLst>
                                        <p:cond delay="0"/>
                                      </p:stCondLst>
                                      <p:iterate type="lt">
                                        <p:tmPct val="15000"/>
                                      </p:iterate>
                                      <p:childTnLst>
                                        <p:set>
                                          <p:cBhvr>
                                            <p:cTn id="27" dur="1" fill="hold">
                                              <p:stCondLst>
                                                <p:cond delay="0"/>
                                              </p:stCondLst>
                                            </p:cTn>
                                            <p:tgtEl>
                                              <p:spTgt spid="10"/>
                                            </p:tgtEl>
                                            <p:attrNameLst>
                                              <p:attrName>style.visibility</p:attrName>
                                            </p:attrNameLst>
                                          </p:cBhvr>
                                          <p:to>
                                            <p:strVal val="visible"/>
                                          </p:to>
                                        </p:set>
                                        <p:set>
                                          <p:cBhvr>
                                            <p:cTn id="28" dur="341" fill="hold">
                                              <p:stCondLst>
                                                <p:cond delay="0"/>
                                              </p:stCondLst>
                                            </p:cTn>
                                            <p:tgtEl>
                                              <p:spTgt spid="10"/>
                                            </p:tgtEl>
                                            <p:attrNameLst>
                                              <p:attrName>style.rotation</p:attrName>
                                            </p:attrNameLst>
                                          </p:cBhvr>
                                          <p:to>
                                            <p:strVal val="-45.0"/>
                                          </p:to>
                                        </p:set>
                                        <p:anim calcmode="lin" valueType="num">
                                          <p:cBhvr>
                                            <p:cTn id="29" dur="341" fill="hold">
                                              <p:stCondLst>
                                                <p:cond delay="341"/>
                                              </p:stCondLst>
                                            </p:cTn>
                                            <p:tgtEl>
                                              <p:spTgt spid="10"/>
                                            </p:tgtEl>
                                            <p:attrNameLst>
                                              <p:attrName>style.rotation</p:attrName>
                                            </p:attrNameLst>
                                          </p:cBhvr>
                                          <p:tavLst>
                                            <p:tav tm="0">
                                              <p:val>
                                                <p:fltVal val="-45"/>
                                              </p:val>
                                            </p:tav>
                                            <p:tav tm="69900">
                                              <p:val>
                                                <p:fltVal val="45"/>
                                              </p:val>
                                            </p:tav>
                                            <p:tav tm="100000">
                                              <p:val>
                                                <p:fltVal val="0"/>
                                              </p:val>
                                            </p:tav>
                                          </p:tavLst>
                                        </p:anim>
                                        <p:anim calcmode="lin" valueType="num">
                                          <p:cBhvr>
                                            <p:cTn id="30" dur="341" fill="hold">
                                              <p:stCondLst>
                                                <p:cond delay="0"/>
                                              </p:stCondLst>
                                            </p:cTn>
                                            <p:tgtEl>
                                              <p:spTgt spid="10"/>
                                            </p:tgtEl>
                                            <p:attrNameLst>
                                              <p:attrName>ppt_y</p:attrName>
                                            </p:attrNameLst>
                                          </p:cBhvr>
                                          <p:tavLst>
                                            <p:tav tm="0">
                                              <p:val>
                                                <p:strVal val="#ppt_y-1"/>
                                              </p:val>
                                            </p:tav>
                                            <p:tav tm="100000">
                                              <p:val>
                                                <p:strVal val="#ppt_y-(0.354*#ppt_w-0.172*#ppt_h)"/>
                                              </p:val>
                                            </p:tav>
                                          </p:tavLst>
                                        </p:anim>
                                        <p:anim calcmode="lin" valueType="num">
                                          <p:cBhvr>
                                            <p:cTn id="31" dur="117" decel="50000" autoRev="1" fill="hold">
                                              <p:stCondLst>
                                                <p:cond delay="341"/>
                                              </p:stCondLst>
                                            </p:cTn>
                                            <p:tgtEl>
                                              <p:spTgt spid="10"/>
                                            </p:tgtEl>
                                            <p:attrNameLst>
                                              <p:attrName>ppt_y</p:attrName>
                                            </p:attrNameLst>
                                          </p:cBhvr>
                                          <p:tavLst>
                                            <p:tav tm="0">
                                              <p:val>
                                                <p:strVal val="#ppt_y-(0.354*#ppt_w-0.172*#ppt_h)"/>
                                              </p:val>
                                            </p:tav>
                                            <p:tav tm="100000">
                                              <p:val>
                                                <p:strVal val="#ppt_y-(0.354*#ppt_w-0.172*#ppt_h)-#ppt_h/2"/>
                                              </p:val>
                                            </p:tav>
                                          </p:tavLst>
                                        </p:anim>
                                        <p:anim calcmode="lin" valueType="num">
                                          <p:cBhvr>
                                            <p:cTn id="32" dur="102" fill="hold">
                                              <p:stCondLst>
                                                <p:cond delay="648"/>
                                              </p:stCondLst>
                                            </p:cTn>
                                            <p:tgtEl>
                                              <p:spTgt spid="10"/>
                                            </p:tgtEl>
                                            <p:attrNameLst>
                                              <p:attrName>ppt_y</p:attrName>
                                            </p:attrNameLst>
                                          </p:cBhvr>
                                          <p:tavLst>
                                            <p:tav tm="0">
                                              <p:val>
                                                <p:strVal val="#ppt_y-(0.354*#ppt_w-0.172*#ppt_h)"/>
                                              </p:val>
                                            </p:tav>
                                            <p:tav tm="100000">
                                              <p:val>
                                                <p:strVal val="#ppt_y"/>
                                              </p:val>
                                            </p:tav>
                                          </p:tavLst>
                                        </p:anim>
                                      </p:childTnLst>
                                    </p:cTn>
                                  </p:par>
                                </p:childTnLst>
                              </p:cTn>
                            </p:par>
                            <p:par>
                              <p:cTn id="33" fill="hold">
                                <p:stCondLst>
                                  <p:cond delay="2875"/>
                                </p:stCondLst>
                                <p:childTnLst>
                                  <p:par>
                                    <p:cTn id="34" presetID="12" presetClass="entr" presetSubtype="1"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p:tgtEl>
                                              <p:spTgt spid="11"/>
                                            </p:tgtEl>
                                            <p:attrNameLst>
                                              <p:attrName>ppt_y</p:attrName>
                                            </p:attrNameLst>
                                          </p:cBhvr>
                                          <p:tavLst>
                                            <p:tav tm="0">
                                              <p:val>
                                                <p:strVal val="#ppt_y-#ppt_h*1.125000"/>
                                              </p:val>
                                            </p:tav>
                                            <p:tav tm="100000">
                                              <p:val>
                                                <p:strVal val="#ppt_y"/>
                                              </p:val>
                                            </p:tav>
                                          </p:tavLst>
                                        </p:anim>
                                        <p:animEffect transition="in" filter="wipe(down)">
                                          <p:cBhvr>
                                            <p:cTn id="37" dur="500"/>
                                            <p:tgtEl>
                                              <p:spTgt spid="11"/>
                                            </p:tgtEl>
                                          </p:cBhvr>
                                        </p:animEffect>
                                      </p:childTnLst>
                                    </p:cTn>
                                  </p:par>
                                </p:childTnLst>
                              </p:cTn>
                            </p:par>
                            <p:par>
                              <p:cTn id="38" fill="hold">
                                <p:stCondLst>
                                  <p:cond delay="3375"/>
                                </p:stCondLst>
                                <p:childTnLst>
                                  <p:par>
                                    <p:cTn id="39" presetID="2" presetClass="entr" presetSubtype="2"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1+#ppt_w/2"/>
                                              </p:val>
                                            </p:tav>
                                            <p:tav tm="100000">
                                              <p:val>
                                                <p:strVal val="#ppt_x"/>
                                              </p:val>
                                            </p:tav>
                                          </p:tavLst>
                                        </p:anim>
                                        <p:anim calcmode="lin" valueType="num">
                                          <p:cBhvr additive="base">
                                            <p:cTn id="42" dur="500" fill="hold"/>
                                            <p:tgtEl>
                                              <p:spTgt spid="12"/>
                                            </p:tgtEl>
                                            <p:attrNameLst>
                                              <p:attrName>ppt_y</p:attrName>
                                            </p:attrNameLst>
                                          </p:cBhvr>
                                          <p:tavLst>
                                            <p:tav tm="0">
                                              <p:val>
                                                <p:strVal val="#ppt_y"/>
                                              </p:val>
                                            </p:tav>
                                            <p:tav tm="100000">
                                              <p:val>
                                                <p:strVal val="#ppt_y"/>
                                              </p:val>
                                            </p:tav>
                                          </p:tavLst>
                                        </p:anim>
                                      </p:childTnLst>
                                    </p:cTn>
                                  </p:par>
                                </p:childTnLst>
                              </p:cTn>
                            </p:par>
                            <p:par>
                              <p:cTn id="43" fill="hold">
                                <p:stCondLst>
                                  <p:cond delay="3875"/>
                                </p:stCondLst>
                                <p:childTnLst>
                                  <p:par>
                                    <p:cTn id="44" presetID="2" presetClass="entr" presetSubtype="2" fill="hold" nodeType="after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additive="base">
                                            <p:cTn id="46" dur="500" fill="hold"/>
                                            <p:tgtEl>
                                              <p:spTgt spid="15"/>
                                            </p:tgtEl>
                                            <p:attrNameLst>
                                              <p:attrName>ppt_x</p:attrName>
                                            </p:attrNameLst>
                                          </p:cBhvr>
                                          <p:tavLst>
                                            <p:tav tm="0">
                                              <p:val>
                                                <p:strVal val="1+#ppt_w/2"/>
                                              </p:val>
                                            </p:tav>
                                            <p:tav tm="100000">
                                              <p:val>
                                                <p:strVal val="#ppt_x"/>
                                              </p:val>
                                            </p:tav>
                                          </p:tavLst>
                                        </p:anim>
                                        <p:anim calcmode="lin" valueType="num">
                                          <p:cBhvr additive="base">
                                            <p:cTn id="47"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6" grpId="0" animBg="1"/>
          <p:bldP spid="4" grpId="0" animBg="1"/>
          <p:bldP spid="10" grpId="0"/>
          <p:bldP spid="11"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4782011" y="3882189"/>
            <a:ext cx="2999873" cy="2470484"/>
          </a:xfrm>
          <a:custGeom>
            <a:avLst/>
            <a:gdLst>
              <a:gd name="connsiteX0" fmla="*/ 1499937 w 2999873"/>
              <a:gd name="connsiteY0" fmla="*/ 0 h 2470484"/>
              <a:gd name="connsiteX1" fmla="*/ 2999873 w 2999873"/>
              <a:gd name="connsiteY1" fmla="*/ 1026694 h 2470484"/>
              <a:gd name="connsiteX2" fmla="*/ 2999873 w 2999873"/>
              <a:gd name="connsiteY2" fmla="*/ 2470484 h 2470484"/>
              <a:gd name="connsiteX3" fmla="*/ 0 w 2999873"/>
              <a:gd name="connsiteY3" fmla="*/ 2470484 h 2470484"/>
              <a:gd name="connsiteX4" fmla="*/ 0 w 2999873"/>
              <a:gd name="connsiteY4" fmla="*/ 1026694 h 2470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9873" h="2470484">
                <a:moveTo>
                  <a:pt x="1499937" y="0"/>
                </a:moveTo>
                <a:lnTo>
                  <a:pt x="2999873" y="1026694"/>
                </a:lnTo>
                <a:lnTo>
                  <a:pt x="2999873" y="2470484"/>
                </a:lnTo>
                <a:lnTo>
                  <a:pt x="0" y="2470484"/>
                </a:lnTo>
                <a:lnTo>
                  <a:pt x="0" y="1026694"/>
                </a:lnTo>
                <a:close/>
              </a:path>
            </a:pathLst>
          </a:custGeom>
          <a:solidFill>
            <a:schemeClr val="bg1">
              <a:lumMod val="6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053283" y="2665708"/>
            <a:ext cx="633806" cy="3686965"/>
          </a:xfrm>
          <a:prstGeom prst="rect">
            <a:avLst/>
          </a:prstGeom>
          <a:solidFill>
            <a:schemeClr val="accent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687089" y="2045776"/>
            <a:ext cx="633806" cy="4306897"/>
          </a:xfrm>
          <a:prstGeom prst="rect">
            <a:avLst/>
          </a:prstGeom>
          <a:solidFill>
            <a:schemeClr val="accent2"/>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320895" y="2045776"/>
            <a:ext cx="633806" cy="4306897"/>
          </a:xfrm>
          <a:prstGeom prst="rect">
            <a:avLst/>
          </a:prstGeom>
          <a:solidFill>
            <a:schemeClr val="accent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954701" y="2665708"/>
            <a:ext cx="633806" cy="3686965"/>
          </a:xfrm>
          <a:prstGeom prst="rect">
            <a:avLst/>
          </a:prstGeom>
          <a:solidFill>
            <a:schemeClr val="accent2"/>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5400000">
            <a:off x="4758374" y="4940968"/>
            <a:ext cx="1435339" cy="1388071"/>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16200000">
            <a:off x="6370179" y="4940968"/>
            <a:ext cx="1435339" cy="1388071"/>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a:off x="4782011" y="5325979"/>
            <a:ext cx="2999873" cy="102669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115"/>
          <p:cNvSpPr>
            <a:spLocks noEditPoints="1"/>
          </p:cNvSpPr>
          <p:nvPr/>
        </p:nvSpPr>
        <p:spPr bwMode="auto">
          <a:xfrm flipH="1">
            <a:off x="6427860" y="2245831"/>
            <a:ext cx="419876" cy="419877"/>
          </a:xfrm>
          <a:custGeom>
            <a:avLst/>
            <a:gdLst>
              <a:gd name="T0" fmla="*/ 144 w 288"/>
              <a:gd name="T1" fmla="*/ 0 h 288"/>
              <a:gd name="T2" fmla="*/ 0 w 288"/>
              <a:gd name="T3" fmla="*/ 144 h 288"/>
              <a:gd name="T4" fmla="*/ 144 w 288"/>
              <a:gd name="T5" fmla="*/ 288 h 288"/>
              <a:gd name="T6" fmla="*/ 288 w 288"/>
              <a:gd name="T7" fmla="*/ 144 h 288"/>
              <a:gd name="T8" fmla="*/ 144 w 288"/>
              <a:gd name="T9" fmla="*/ 0 h 288"/>
              <a:gd name="T10" fmla="*/ 32 w 288"/>
              <a:gd name="T11" fmla="*/ 144 h 288"/>
              <a:gd name="T12" fmla="*/ 144 w 288"/>
              <a:gd name="T13" fmla="*/ 32 h 288"/>
              <a:gd name="T14" fmla="*/ 207 w 288"/>
              <a:gd name="T15" fmla="*/ 51 h 288"/>
              <a:gd name="T16" fmla="*/ 158 w 288"/>
              <a:gd name="T17" fmla="*/ 116 h 288"/>
              <a:gd name="T18" fmla="*/ 144 w 288"/>
              <a:gd name="T19" fmla="*/ 112 h 288"/>
              <a:gd name="T20" fmla="*/ 112 w 288"/>
              <a:gd name="T21" fmla="*/ 144 h 288"/>
              <a:gd name="T22" fmla="*/ 116 w 288"/>
              <a:gd name="T23" fmla="*/ 158 h 288"/>
              <a:gd name="T24" fmla="*/ 51 w 288"/>
              <a:gd name="T25" fmla="*/ 207 h 288"/>
              <a:gd name="T26" fmla="*/ 32 w 288"/>
              <a:gd name="T27" fmla="*/ 144 h 288"/>
              <a:gd name="T28" fmla="*/ 160 w 288"/>
              <a:gd name="T29" fmla="*/ 144 h 288"/>
              <a:gd name="T30" fmla="*/ 144 w 288"/>
              <a:gd name="T31" fmla="*/ 160 h 288"/>
              <a:gd name="T32" fmla="*/ 128 w 288"/>
              <a:gd name="T33" fmla="*/ 144 h 288"/>
              <a:gd name="T34" fmla="*/ 144 w 288"/>
              <a:gd name="T35" fmla="*/ 128 h 288"/>
              <a:gd name="T36" fmla="*/ 160 w 288"/>
              <a:gd name="T37" fmla="*/ 144 h 288"/>
              <a:gd name="T38" fmla="*/ 144 w 288"/>
              <a:gd name="T39" fmla="*/ 256 h 288"/>
              <a:gd name="T40" fmla="*/ 81 w 288"/>
              <a:gd name="T41" fmla="*/ 237 h 288"/>
              <a:gd name="T42" fmla="*/ 130 w 288"/>
              <a:gd name="T43" fmla="*/ 172 h 288"/>
              <a:gd name="T44" fmla="*/ 144 w 288"/>
              <a:gd name="T45" fmla="*/ 176 h 288"/>
              <a:gd name="T46" fmla="*/ 176 w 288"/>
              <a:gd name="T47" fmla="*/ 144 h 288"/>
              <a:gd name="T48" fmla="*/ 172 w 288"/>
              <a:gd name="T49" fmla="*/ 130 h 288"/>
              <a:gd name="T50" fmla="*/ 237 w 288"/>
              <a:gd name="T51" fmla="*/ 81 h 288"/>
              <a:gd name="T52" fmla="*/ 256 w 288"/>
              <a:gd name="T53" fmla="*/ 144 h 288"/>
              <a:gd name="T54" fmla="*/ 144 w 288"/>
              <a:gd name="T55" fmla="*/ 25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8" h="288">
                <a:moveTo>
                  <a:pt x="144" y="0"/>
                </a:moveTo>
                <a:cubicBezTo>
                  <a:pt x="64" y="0"/>
                  <a:pt x="0" y="64"/>
                  <a:pt x="0" y="144"/>
                </a:cubicBezTo>
                <a:cubicBezTo>
                  <a:pt x="0" y="224"/>
                  <a:pt x="64" y="288"/>
                  <a:pt x="144" y="288"/>
                </a:cubicBezTo>
                <a:cubicBezTo>
                  <a:pt x="224" y="288"/>
                  <a:pt x="288" y="224"/>
                  <a:pt x="288" y="144"/>
                </a:cubicBezTo>
                <a:cubicBezTo>
                  <a:pt x="288" y="64"/>
                  <a:pt x="224" y="0"/>
                  <a:pt x="144" y="0"/>
                </a:cubicBezTo>
                <a:close/>
                <a:moveTo>
                  <a:pt x="32" y="144"/>
                </a:moveTo>
                <a:cubicBezTo>
                  <a:pt x="32" y="82"/>
                  <a:pt x="82" y="32"/>
                  <a:pt x="144" y="32"/>
                </a:cubicBezTo>
                <a:cubicBezTo>
                  <a:pt x="167" y="32"/>
                  <a:pt x="189" y="39"/>
                  <a:pt x="207" y="51"/>
                </a:cubicBezTo>
                <a:cubicBezTo>
                  <a:pt x="158" y="116"/>
                  <a:pt x="158" y="116"/>
                  <a:pt x="158" y="116"/>
                </a:cubicBezTo>
                <a:cubicBezTo>
                  <a:pt x="154" y="113"/>
                  <a:pt x="149" y="112"/>
                  <a:pt x="144" y="112"/>
                </a:cubicBezTo>
                <a:cubicBezTo>
                  <a:pt x="126" y="112"/>
                  <a:pt x="112" y="126"/>
                  <a:pt x="112" y="144"/>
                </a:cubicBezTo>
                <a:cubicBezTo>
                  <a:pt x="112" y="149"/>
                  <a:pt x="113" y="154"/>
                  <a:pt x="116" y="158"/>
                </a:cubicBezTo>
                <a:cubicBezTo>
                  <a:pt x="51" y="207"/>
                  <a:pt x="51" y="207"/>
                  <a:pt x="51" y="207"/>
                </a:cubicBezTo>
                <a:cubicBezTo>
                  <a:pt x="39" y="189"/>
                  <a:pt x="32" y="167"/>
                  <a:pt x="32" y="144"/>
                </a:cubicBezTo>
                <a:close/>
                <a:moveTo>
                  <a:pt x="160" y="144"/>
                </a:moveTo>
                <a:cubicBezTo>
                  <a:pt x="160" y="153"/>
                  <a:pt x="153" y="160"/>
                  <a:pt x="144" y="160"/>
                </a:cubicBezTo>
                <a:cubicBezTo>
                  <a:pt x="135" y="160"/>
                  <a:pt x="128" y="153"/>
                  <a:pt x="128" y="144"/>
                </a:cubicBezTo>
                <a:cubicBezTo>
                  <a:pt x="128" y="135"/>
                  <a:pt x="135" y="128"/>
                  <a:pt x="144" y="128"/>
                </a:cubicBezTo>
                <a:cubicBezTo>
                  <a:pt x="153" y="128"/>
                  <a:pt x="160" y="135"/>
                  <a:pt x="160" y="144"/>
                </a:cubicBezTo>
                <a:close/>
                <a:moveTo>
                  <a:pt x="144" y="256"/>
                </a:moveTo>
                <a:cubicBezTo>
                  <a:pt x="121" y="256"/>
                  <a:pt x="99" y="249"/>
                  <a:pt x="81" y="237"/>
                </a:cubicBezTo>
                <a:cubicBezTo>
                  <a:pt x="130" y="172"/>
                  <a:pt x="130" y="172"/>
                  <a:pt x="130" y="172"/>
                </a:cubicBezTo>
                <a:cubicBezTo>
                  <a:pt x="134" y="175"/>
                  <a:pt x="139" y="176"/>
                  <a:pt x="144" y="176"/>
                </a:cubicBezTo>
                <a:cubicBezTo>
                  <a:pt x="162" y="176"/>
                  <a:pt x="176" y="162"/>
                  <a:pt x="176" y="144"/>
                </a:cubicBezTo>
                <a:cubicBezTo>
                  <a:pt x="176" y="139"/>
                  <a:pt x="175" y="134"/>
                  <a:pt x="172" y="130"/>
                </a:cubicBezTo>
                <a:cubicBezTo>
                  <a:pt x="237" y="81"/>
                  <a:pt x="237" y="81"/>
                  <a:pt x="237" y="81"/>
                </a:cubicBezTo>
                <a:cubicBezTo>
                  <a:pt x="249" y="99"/>
                  <a:pt x="256" y="121"/>
                  <a:pt x="256" y="144"/>
                </a:cubicBezTo>
                <a:cubicBezTo>
                  <a:pt x="256" y="206"/>
                  <a:pt x="206" y="256"/>
                  <a:pt x="144" y="256"/>
                </a:cubicBezTo>
                <a:close/>
              </a:path>
            </a:pathLst>
          </a:custGeom>
          <a:solidFill>
            <a:schemeClr val="accent1">
              <a:lumMod val="50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ysClr val="windowText" lastClr="000000"/>
              </a:solidFill>
              <a:effectLst/>
              <a:uLnTx/>
              <a:uFillTx/>
              <a:latin typeface="Calibri" panose="020F0502020204030204"/>
              <a:ea typeface="宋体" panose="02010600030101010101" pitchFamily="2" charset="-122"/>
            </a:endParaRPr>
          </a:p>
        </p:txBody>
      </p:sp>
      <p:sp>
        <p:nvSpPr>
          <p:cNvPr id="11" name="Freeform 118"/>
          <p:cNvSpPr>
            <a:spLocks noEditPoints="1"/>
          </p:cNvSpPr>
          <p:nvPr/>
        </p:nvSpPr>
        <p:spPr bwMode="auto">
          <a:xfrm>
            <a:off x="5790159" y="2260253"/>
            <a:ext cx="427667" cy="397440"/>
          </a:xfrm>
          <a:custGeom>
            <a:avLst/>
            <a:gdLst>
              <a:gd name="T0" fmla="*/ 80 w 85"/>
              <a:gd name="T1" fmla="*/ 53 h 85"/>
              <a:gd name="T2" fmla="*/ 80 w 85"/>
              <a:gd name="T3" fmla="*/ 80 h 85"/>
              <a:gd name="T4" fmla="*/ 74 w 85"/>
              <a:gd name="T5" fmla="*/ 85 h 85"/>
              <a:gd name="T6" fmla="*/ 10 w 85"/>
              <a:gd name="T7" fmla="*/ 85 h 85"/>
              <a:gd name="T8" fmla="*/ 5 w 85"/>
              <a:gd name="T9" fmla="*/ 80 h 85"/>
              <a:gd name="T10" fmla="*/ 5 w 85"/>
              <a:gd name="T11" fmla="*/ 53 h 85"/>
              <a:gd name="T12" fmla="*/ 17 w 85"/>
              <a:gd name="T13" fmla="*/ 56 h 85"/>
              <a:gd name="T14" fmla="*/ 17 w 85"/>
              <a:gd name="T15" fmla="*/ 60 h 85"/>
              <a:gd name="T16" fmla="*/ 20 w 85"/>
              <a:gd name="T17" fmla="*/ 60 h 85"/>
              <a:gd name="T18" fmla="*/ 20 w 85"/>
              <a:gd name="T19" fmla="*/ 68 h 85"/>
              <a:gd name="T20" fmla="*/ 27 w 85"/>
              <a:gd name="T21" fmla="*/ 68 h 85"/>
              <a:gd name="T22" fmla="*/ 27 w 85"/>
              <a:gd name="T23" fmla="*/ 60 h 85"/>
              <a:gd name="T24" fmla="*/ 30 w 85"/>
              <a:gd name="T25" fmla="*/ 60 h 85"/>
              <a:gd name="T26" fmla="*/ 30 w 85"/>
              <a:gd name="T27" fmla="*/ 57 h 85"/>
              <a:gd name="T28" fmla="*/ 54 w 85"/>
              <a:gd name="T29" fmla="*/ 57 h 85"/>
              <a:gd name="T30" fmla="*/ 54 w 85"/>
              <a:gd name="T31" fmla="*/ 60 h 85"/>
              <a:gd name="T32" fmla="*/ 57 w 85"/>
              <a:gd name="T33" fmla="*/ 60 h 85"/>
              <a:gd name="T34" fmla="*/ 57 w 85"/>
              <a:gd name="T35" fmla="*/ 68 h 85"/>
              <a:gd name="T36" fmla="*/ 63 w 85"/>
              <a:gd name="T37" fmla="*/ 68 h 85"/>
              <a:gd name="T38" fmla="*/ 63 w 85"/>
              <a:gd name="T39" fmla="*/ 60 h 85"/>
              <a:gd name="T40" fmla="*/ 66 w 85"/>
              <a:gd name="T41" fmla="*/ 60 h 85"/>
              <a:gd name="T42" fmla="*/ 66 w 85"/>
              <a:gd name="T43" fmla="*/ 56 h 85"/>
              <a:gd name="T44" fmla="*/ 80 w 85"/>
              <a:gd name="T45" fmla="*/ 53 h 85"/>
              <a:gd name="T46" fmla="*/ 31 w 85"/>
              <a:gd name="T47" fmla="*/ 0 h 85"/>
              <a:gd name="T48" fmla="*/ 54 w 85"/>
              <a:gd name="T49" fmla="*/ 0 h 85"/>
              <a:gd name="T50" fmla="*/ 61 w 85"/>
              <a:gd name="T51" fmla="*/ 7 h 85"/>
              <a:gd name="T52" fmla="*/ 61 w 85"/>
              <a:gd name="T53" fmla="*/ 16 h 85"/>
              <a:gd name="T54" fmla="*/ 53 w 85"/>
              <a:gd name="T55" fmla="*/ 16 h 85"/>
              <a:gd name="T56" fmla="*/ 53 w 85"/>
              <a:gd name="T57" fmla="*/ 8 h 85"/>
              <a:gd name="T58" fmla="*/ 32 w 85"/>
              <a:gd name="T59" fmla="*/ 8 h 85"/>
              <a:gd name="T60" fmla="*/ 32 w 85"/>
              <a:gd name="T61" fmla="*/ 16 h 85"/>
              <a:gd name="T62" fmla="*/ 24 w 85"/>
              <a:gd name="T63" fmla="*/ 16 h 85"/>
              <a:gd name="T64" fmla="*/ 24 w 85"/>
              <a:gd name="T65" fmla="*/ 7 h 85"/>
              <a:gd name="T66" fmla="*/ 31 w 85"/>
              <a:gd name="T67" fmla="*/ 0 h 85"/>
              <a:gd name="T68" fmla="*/ 0 w 85"/>
              <a:gd name="T69" fmla="*/ 20 h 85"/>
              <a:gd name="T70" fmla="*/ 0 w 85"/>
              <a:gd name="T71" fmla="*/ 48 h 85"/>
              <a:gd name="T72" fmla="*/ 85 w 85"/>
              <a:gd name="T73" fmla="*/ 48 h 85"/>
              <a:gd name="T74" fmla="*/ 85 w 85"/>
              <a:gd name="T75" fmla="*/ 20 h 85"/>
              <a:gd name="T76" fmla="*/ 0 w 85"/>
              <a:gd name="T77" fmla="*/ 2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5" h="85">
                <a:moveTo>
                  <a:pt x="80" y="53"/>
                </a:moveTo>
                <a:cubicBezTo>
                  <a:pt x="80" y="80"/>
                  <a:pt x="80" y="80"/>
                  <a:pt x="80" y="80"/>
                </a:cubicBezTo>
                <a:cubicBezTo>
                  <a:pt x="80" y="83"/>
                  <a:pt x="78" y="85"/>
                  <a:pt x="74" y="85"/>
                </a:cubicBezTo>
                <a:cubicBezTo>
                  <a:pt x="10" y="85"/>
                  <a:pt x="10" y="85"/>
                  <a:pt x="10" y="85"/>
                </a:cubicBezTo>
                <a:cubicBezTo>
                  <a:pt x="7" y="85"/>
                  <a:pt x="5" y="83"/>
                  <a:pt x="5" y="80"/>
                </a:cubicBezTo>
                <a:cubicBezTo>
                  <a:pt x="5" y="53"/>
                  <a:pt x="5" y="53"/>
                  <a:pt x="5" y="53"/>
                </a:cubicBezTo>
                <a:cubicBezTo>
                  <a:pt x="9" y="54"/>
                  <a:pt x="13" y="55"/>
                  <a:pt x="17" y="56"/>
                </a:cubicBezTo>
                <a:cubicBezTo>
                  <a:pt x="17" y="60"/>
                  <a:pt x="17" y="60"/>
                  <a:pt x="17" y="60"/>
                </a:cubicBezTo>
                <a:cubicBezTo>
                  <a:pt x="20" y="60"/>
                  <a:pt x="20" y="60"/>
                  <a:pt x="20" y="60"/>
                </a:cubicBezTo>
                <a:cubicBezTo>
                  <a:pt x="20" y="68"/>
                  <a:pt x="20" y="68"/>
                  <a:pt x="20" y="68"/>
                </a:cubicBezTo>
                <a:cubicBezTo>
                  <a:pt x="27" y="68"/>
                  <a:pt x="27" y="68"/>
                  <a:pt x="27" y="68"/>
                </a:cubicBezTo>
                <a:cubicBezTo>
                  <a:pt x="27" y="60"/>
                  <a:pt x="27" y="60"/>
                  <a:pt x="27" y="60"/>
                </a:cubicBezTo>
                <a:cubicBezTo>
                  <a:pt x="30" y="60"/>
                  <a:pt x="30" y="60"/>
                  <a:pt x="30" y="60"/>
                </a:cubicBezTo>
                <a:cubicBezTo>
                  <a:pt x="30" y="57"/>
                  <a:pt x="30" y="57"/>
                  <a:pt x="30" y="57"/>
                </a:cubicBezTo>
                <a:cubicBezTo>
                  <a:pt x="38" y="58"/>
                  <a:pt x="46" y="58"/>
                  <a:pt x="54" y="57"/>
                </a:cubicBezTo>
                <a:cubicBezTo>
                  <a:pt x="54" y="60"/>
                  <a:pt x="54" y="60"/>
                  <a:pt x="54" y="60"/>
                </a:cubicBezTo>
                <a:cubicBezTo>
                  <a:pt x="57" y="60"/>
                  <a:pt x="57" y="60"/>
                  <a:pt x="57" y="60"/>
                </a:cubicBezTo>
                <a:cubicBezTo>
                  <a:pt x="57" y="68"/>
                  <a:pt x="57" y="68"/>
                  <a:pt x="57" y="68"/>
                </a:cubicBezTo>
                <a:cubicBezTo>
                  <a:pt x="63" y="68"/>
                  <a:pt x="63" y="68"/>
                  <a:pt x="63" y="68"/>
                </a:cubicBezTo>
                <a:cubicBezTo>
                  <a:pt x="63" y="60"/>
                  <a:pt x="63" y="60"/>
                  <a:pt x="63" y="60"/>
                </a:cubicBezTo>
                <a:cubicBezTo>
                  <a:pt x="66" y="60"/>
                  <a:pt x="66" y="60"/>
                  <a:pt x="66" y="60"/>
                </a:cubicBezTo>
                <a:cubicBezTo>
                  <a:pt x="66" y="56"/>
                  <a:pt x="66" y="56"/>
                  <a:pt x="66" y="56"/>
                </a:cubicBezTo>
                <a:cubicBezTo>
                  <a:pt x="71" y="55"/>
                  <a:pt x="75" y="54"/>
                  <a:pt x="80" y="53"/>
                </a:cubicBezTo>
                <a:close/>
                <a:moveTo>
                  <a:pt x="31" y="0"/>
                </a:moveTo>
                <a:cubicBezTo>
                  <a:pt x="54" y="0"/>
                  <a:pt x="54" y="0"/>
                  <a:pt x="54" y="0"/>
                </a:cubicBezTo>
                <a:cubicBezTo>
                  <a:pt x="58" y="0"/>
                  <a:pt x="61" y="3"/>
                  <a:pt x="61" y="7"/>
                </a:cubicBezTo>
                <a:cubicBezTo>
                  <a:pt x="61" y="16"/>
                  <a:pt x="61" y="16"/>
                  <a:pt x="61" y="16"/>
                </a:cubicBezTo>
                <a:cubicBezTo>
                  <a:pt x="53" y="16"/>
                  <a:pt x="53" y="16"/>
                  <a:pt x="53" y="16"/>
                </a:cubicBezTo>
                <a:cubicBezTo>
                  <a:pt x="53" y="8"/>
                  <a:pt x="53" y="8"/>
                  <a:pt x="53" y="8"/>
                </a:cubicBezTo>
                <a:cubicBezTo>
                  <a:pt x="32" y="8"/>
                  <a:pt x="32" y="8"/>
                  <a:pt x="32" y="8"/>
                </a:cubicBezTo>
                <a:cubicBezTo>
                  <a:pt x="32" y="16"/>
                  <a:pt x="32" y="16"/>
                  <a:pt x="32" y="16"/>
                </a:cubicBezTo>
                <a:cubicBezTo>
                  <a:pt x="24" y="16"/>
                  <a:pt x="24" y="16"/>
                  <a:pt x="24" y="16"/>
                </a:cubicBezTo>
                <a:cubicBezTo>
                  <a:pt x="24" y="7"/>
                  <a:pt x="24" y="7"/>
                  <a:pt x="24" y="7"/>
                </a:cubicBezTo>
                <a:cubicBezTo>
                  <a:pt x="24" y="3"/>
                  <a:pt x="27" y="0"/>
                  <a:pt x="31" y="0"/>
                </a:cubicBezTo>
                <a:close/>
                <a:moveTo>
                  <a:pt x="0" y="20"/>
                </a:moveTo>
                <a:cubicBezTo>
                  <a:pt x="0" y="48"/>
                  <a:pt x="0" y="48"/>
                  <a:pt x="0" y="48"/>
                </a:cubicBezTo>
                <a:cubicBezTo>
                  <a:pt x="27" y="55"/>
                  <a:pt x="56" y="55"/>
                  <a:pt x="85" y="48"/>
                </a:cubicBezTo>
                <a:cubicBezTo>
                  <a:pt x="85" y="20"/>
                  <a:pt x="85" y="20"/>
                  <a:pt x="85" y="20"/>
                </a:cubicBezTo>
                <a:lnTo>
                  <a:pt x="0" y="20"/>
                </a:lnTo>
                <a:close/>
              </a:path>
            </a:pathLst>
          </a:custGeom>
          <a:solidFill>
            <a:schemeClr val="accent2">
              <a:lumMod val="20000"/>
              <a:lumOff val="80000"/>
            </a:schemeClr>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12" name="任意多边形 11"/>
          <p:cNvSpPr/>
          <p:nvPr/>
        </p:nvSpPr>
        <p:spPr bwMode="auto">
          <a:xfrm>
            <a:off x="5139560" y="2878270"/>
            <a:ext cx="461252" cy="310697"/>
          </a:xfrm>
          <a:custGeom>
            <a:avLst/>
            <a:gdLst>
              <a:gd name="connsiteX0" fmla="*/ 276697 w 557023"/>
              <a:gd name="connsiteY0" fmla="*/ 262624 h 375211"/>
              <a:gd name="connsiteX1" fmla="*/ 349518 w 557023"/>
              <a:gd name="connsiteY1" fmla="*/ 295614 h 375211"/>
              <a:gd name="connsiteX2" fmla="*/ 349518 w 557023"/>
              <a:gd name="connsiteY2" fmla="*/ 303993 h 375211"/>
              <a:gd name="connsiteX3" fmla="*/ 277229 w 557023"/>
              <a:gd name="connsiteY3" fmla="*/ 375211 h 375211"/>
              <a:gd name="connsiteX4" fmla="*/ 200687 w 557023"/>
              <a:gd name="connsiteY4" fmla="*/ 303993 h 375211"/>
              <a:gd name="connsiteX5" fmla="*/ 200687 w 557023"/>
              <a:gd name="connsiteY5" fmla="*/ 295614 h 375211"/>
              <a:gd name="connsiteX6" fmla="*/ 276697 w 557023"/>
              <a:gd name="connsiteY6" fmla="*/ 262624 h 375211"/>
              <a:gd name="connsiteX7" fmla="*/ 275117 w 557023"/>
              <a:gd name="connsiteY7" fmla="*/ 131153 h 375211"/>
              <a:gd name="connsiteX8" fmla="*/ 458957 w 557023"/>
              <a:gd name="connsiteY8" fmla="*/ 206915 h 375211"/>
              <a:gd name="connsiteX9" fmla="*/ 458957 w 557023"/>
              <a:gd name="connsiteY9" fmla="*/ 215333 h 375211"/>
              <a:gd name="connsiteX10" fmla="*/ 408242 w 557023"/>
              <a:gd name="connsiteY10" fmla="*/ 265841 h 375211"/>
              <a:gd name="connsiteX11" fmla="*/ 399790 w 557023"/>
              <a:gd name="connsiteY11" fmla="*/ 265841 h 375211"/>
              <a:gd name="connsiteX12" fmla="*/ 154669 w 557023"/>
              <a:gd name="connsiteY12" fmla="*/ 265841 h 375211"/>
              <a:gd name="connsiteX13" fmla="*/ 146217 w 557023"/>
              <a:gd name="connsiteY13" fmla="*/ 265841 h 375211"/>
              <a:gd name="connsiteX14" fmla="*/ 91276 w 557023"/>
              <a:gd name="connsiteY14" fmla="*/ 215333 h 375211"/>
              <a:gd name="connsiteX15" fmla="*/ 91276 w 557023"/>
              <a:gd name="connsiteY15" fmla="*/ 206915 h 375211"/>
              <a:gd name="connsiteX16" fmla="*/ 275117 w 557023"/>
              <a:gd name="connsiteY16" fmla="*/ 131153 h 375211"/>
              <a:gd name="connsiteX17" fmla="*/ 276923 w 557023"/>
              <a:gd name="connsiteY17" fmla="*/ 0 h 375211"/>
              <a:gd name="connsiteX18" fmla="*/ 553846 w 557023"/>
              <a:gd name="connsiteY18" fmla="*/ 113200 h 375211"/>
              <a:gd name="connsiteX19" fmla="*/ 553846 w 557023"/>
              <a:gd name="connsiteY19" fmla="*/ 121585 h 375211"/>
              <a:gd name="connsiteX20" fmla="*/ 498779 w 557023"/>
              <a:gd name="connsiteY20" fmla="*/ 176088 h 375211"/>
              <a:gd name="connsiteX21" fmla="*/ 490308 w 557023"/>
              <a:gd name="connsiteY21" fmla="*/ 176088 h 375211"/>
              <a:gd name="connsiteX22" fmla="*/ 66716 w 557023"/>
              <a:gd name="connsiteY22" fmla="*/ 176088 h 375211"/>
              <a:gd name="connsiteX23" fmla="*/ 54008 w 557023"/>
              <a:gd name="connsiteY23" fmla="*/ 176088 h 375211"/>
              <a:gd name="connsiteX24" fmla="*/ 3177 w 557023"/>
              <a:gd name="connsiteY24" fmla="*/ 121585 h 375211"/>
              <a:gd name="connsiteX25" fmla="*/ 3177 w 557023"/>
              <a:gd name="connsiteY25" fmla="*/ 113200 h 375211"/>
              <a:gd name="connsiteX26" fmla="*/ 276923 w 557023"/>
              <a:gd name="connsiteY26" fmla="*/ 0 h 375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7023" h="375211">
                <a:moveTo>
                  <a:pt x="276697" y="262624"/>
                </a:moveTo>
                <a:cubicBezTo>
                  <a:pt x="302742" y="263147"/>
                  <a:pt x="328256" y="274668"/>
                  <a:pt x="349518" y="295614"/>
                </a:cubicBezTo>
                <a:cubicBezTo>
                  <a:pt x="353770" y="295614"/>
                  <a:pt x="358022" y="299804"/>
                  <a:pt x="349518" y="303993"/>
                </a:cubicBezTo>
                <a:cubicBezTo>
                  <a:pt x="349518" y="303993"/>
                  <a:pt x="349518" y="303993"/>
                  <a:pt x="277229" y="375211"/>
                </a:cubicBezTo>
                <a:cubicBezTo>
                  <a:pt x="277229" y="375211"/>
                  <a:pt x="277229" y="375211"/>
                  <a:pt x="200687" y="303993"/>
                </a:cubicBezTo>
                <a:cubicBezTo>
                  <a:pt x="196435" y="299804"/>
                  <a:pt x="196435" y="295614"/>
                  <a:pt x="200687" y="295614"/>
                </a:cubicBezTo>
                <a:cubicBezTo>
                  <a:pt x="224075" y="272573"/>
                  <a:pt x="250652" y="262100"/>
                  <a:pt x="276697" y="262624"/>
                </a:cubicBezTo>
                <a:close/>
                <a:moveTo>
                  <a:pt x="275117" y="131153"/>
                </a:moveTo>
                <a:cubicBezTo>
                  <a:pt x="341680" y="131153"/>
                  <a:pt x="408242" y="156407"/>
                  <a:pt x="458957" y="206915"/>
                </a:cubicBezTo>
                <a:cubicBezTo>
                  <a:pt x="463183" y="206915"/>
                  <a:pt x="463183" y="211124"/>
                  <a:pt x="458957" y="215333"/>
                </a:cubicBezTo>
                <a:cubicBezTo>
                  <a:pt x="458957" y="215333"/>
                  <a:pt x="458957" y="215333"/>
                  <a:pt x="408242" y="265841"/>
                </a:cubicBezTo>
                <a:cubicBezTo>
                  <a:pt x="404016" y="270050"/>
                  <a:pt x="399790" y="270050"/>
                  <a:pt x="399790" y="265841"/>
                </a:cubicBezTo>
                <a:cubicBezTo>
                  <a:pt x="332171" y="198497"/>
                  <a:pt x="222289" y="198497"/>
                  <a:pt x="154669" y="265841"/>
                </a:cubicBezTo>
                <a:cubicBezTo>
                  <a:pt x="150443" y="270050"/>
                  <a:pt x="146217" y="270050"/>
                  <a:pt x="146217" y="265841"/>
                </a:cubicBezTo>
                <a:cubicBezTo>
                  <a:pt x="146217" y="265841"/>
                  <a:pt x="146217" y="265841"/>
                  <a:pt x="91276" y="215333"/>
                </a:cubicBezTo>
                <a:cubicBezTo>
                  <a:pt x="91276" y="211124"/>
                  <a:pt x="91276" y="206915"/>
                  <a:pt x="91276" y="206915"/>
                </a:cubicBezTo>
                <a:cubicBezTo>
                  <a:pt x="141991" y="156407"/>
                  <a:pt x="208554" y="131153"/>
                  <a:pt x="275117" y="131153"/>
                </a:cubicBezTo>
                <a:close/>
                <a:moveTo>
                  <a:pt x="276923" y="0"/>
                </a:moveTo>
                <a:cubicBezTo>
                  <a:pt x="376997" y="0"/>
                  <a:pt x="477600" y="37733"/>
                  <a:pt x="553846" y="113200"/>
                </a:cubicBezTo>
                <a:cubicBezTo>
                  <a:pt x="558082" y="117392"/>
                  <a:pt x="558082" y="121585"/>
                  <a:pt x="553846" y="121585"/>
                </a:cubicBezTo>
                <a:cubicBezTo>
                  <a:pt x="553846" y="121585"/>
                  <a:pt x="553846" y="121585"/>
                  <a:pt x="498779" y="176088"/>
                </a:cubicBezTo>
                <a:cubicBezTo>
                  <a:pt x="498779" y="180281"/>
                  <a:pt x="494543" y="180281"/>
                  <a:pt x="490308" y="176088"/>
                </a:cubicBezTo>
                <a:cubicBezTo>
                  <a:pt x="371702" y="58696"/>
                  <a:pt x="181085" y="58696"/>
                  <a:pt x="66716" y="176088"/>
                </a:cubicBezTo>
                <a:cubicBezTo>
                  <a:pt x="62480" y="180281"/>
                  <a:pt x="58244" y="180281"/>
                  <a:pt x="54008" y="176088"/>
                </a:cubicBezTo>
                <a:cubicBezTo>
                  <a:pt x="54008" y="176088"/>
                  <a:pt x="54008" y="176088"/>
                  <a:pt x="3177" y="121585"/>
                </a:cubicBezTo>
                <a:cubicBezTo>
                  <a:pt x="-1059" y="121585"/>
                  <a:pt x="-1059" y="117392"/>
                  <a:pt x="3177" y="113200"/>
                </a:cubicBezTo>
                <a:cubicBezTo>
                  <a:pt x="77305" y="37733"/>
                  <a:pt x="176849" y="0"/>
                  <a:pt x="276923" y="0"/>
                </a:cubicBezTo>
                <a:close/>
              </a:path>
            </a:pathLst>
          </a:custGeom>
          <a:solidFill>
            <a:schemeClr val="accent1">
              <a:lumMod val="50000"/>
            </a:schemeClr>
          </a:solidFill>
          <a:ln>
            <a:noFill/>
          </a:ln>
        </p:spPr>
        <p:txBody>
          <a:bodyPr vert="horz" wrap="square" lIns="121920" tIns="60960" rIns="121920" bIns="60960" numCol="1" anchor="t" anchorCtr="0" compatLnSpc="1">
            <a:noAutofit/>
          </a:bodyPr>
          <a:lstStyle/>
          <a:p>
            <a:endParaRPr lang="en-US" sz="3200"/>
          </a:p>
        </p:txBody>
      </p:sp>
      <p:sp>
        <p:nvSpPr>
          <p:cNvPr id="13" name="任意多边形 12"/>
          <p:cNvSpPr/>
          <p:nvPr/>
        </p:nvSpPr>
        <p:spPr>
          <a:xfrm>
            <a:off x="7045075" y="2886924"/>
            <a:ext cx="453059" cy="293388"/>
          </a:xfrm>
          <a:custGeom>
            <a:avLst/>
            <a:gdLst>
              <a:gd name="connsiteX0" fmla="*/ 394600 w 789200"/>
              <a:gd name="connsiteY0" fmla="*/ 127591 h 511064"/>
              <a:gd name="connsiteX1" fmla="*/ 538741 w 789200"/>
              <a:gd name="connsiteY1" fmla="*/ 255532 h 511064"/>
              <a:gd name="connsiteX2" fmla="*/ 394600 w 789200"/>
              <a:gd name="connsiteY2" fmla="*/ 383473 h 511064"/>
              <a:gd name="connsiteX3" fmla="*/ 250459 w 789200"/>
              <a:gd name="connsiteY3" fmla="*/ 255532 h 511064"/>
              <a:gd name="connsiteX4" fmla="*/ 394600 w 789200"/>
              <a:gd name="connsiteY4" fmla="*/ 127591 h 511064"/>
              <a:gd name="connsiteX5" fmla="*/ 394600 w 789200"/>
              <a:gd name="connsiteY5" fmla="*/ 70132 h 511064"/>
              <a:gd name="connsiteX6" fmla="*/ 193000 w 789200"/>
              <a:gd name="connsiteY6" fmla="*/ 255532 h 511064"/>
              <a:gd name="connsiteX7" fmla="*/ 394600 w 789200"/>
              <a:gd name="connsiteY7" fmla="*/ 440932 h 511064"/>
              <a:gd name="connsiteX8" fmla="*/ 596200 w 789200"/>
              <a:gd name="connsiteY8" fmla="*/ 255532 h 511064"/>
              <a:gd name="connsiteX9" fmla="*/ 394600 w 789200"/>
              <a:gd name="connsiteY9" fmla="*/ 70132 h 511064"/>
              <a:gd name="connsiteX10" fmla="*/ 394600 w 789200"/>
              <a:gd name="connsiteY10" fmla="*/ 0 h 511064"/>
              <a:gd name="connsiteX11" fmla="*/ 754314 w 789200"/>
              <a:gd name="connsiteY11" fmla="*/ 191258 h 511064"/>
              <a:gd name="connsiteX12" fmla="*/ 789200 w 789200"/>
              <a:gd name="connsiteY12" fmla="*/ 255532 h 511064"/>
              <a:gd name="connsiteX13" fmla="*/ 754314 w 789200"/>
              <a:gd name="connsiteY13" fmla="*/ 319806 h 511064"/>
              <a:gd name="connsiteX14" fmla="*/ 394600 w 789200"/>
              <a:gd name="connsiteY14" fmla="*/ 511064 h 511064"/>
              <a:gd name="connsiteX15" fmla="*/ 34886 w 789200"/>
              <a:gd name="connsiteY15" fmla="*/ 319806 h 511064"/>
              <a:gd name="connsiteX16" fmla="*/ 0 w 789200"/>
              <a:gd name="connsiteY16" fmla="*/ 255532 h 511064"/>
              <a:gd name="connsiteX17" fmla="*/ 34886 w 789200"/>
              <a:gd name="connsiteY17" fmla="*/ 191258 h 511064"/>
              <a:gd name="connsiteX18" fmla="*/ 394600 w 789200"/>
              <a:gd name="connsiteY18" fmla="*/ 0 h 511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89200" h="511064">
                <a:moveTo>
                  <a:pt x="394600" y="127591"/>
                </a:moveTo>
                <a:cubicBezTo>
                  <a:pt x="474207" y="127591"/>
                  <a:pt x="538741" y="184872"/>
                  <a:pt x="538741" y="255532"/>
                </a:cubicBezTo>
                <a:cubicBezTo>
                  <a:pt x="538741" y="326192"/>
                  <a:pt x="474207" y="383473"/>
                  <a:pt x="394600" y="383473"/>
                </a:cubicBezTo>
                <a:cubicBezTo>
                  <a:pt x="314993" y="383473"/>
                  <a:pt x="250459" y="326192"/>
                  <a:pt x="250459" y="255532"/>
                </a:cubicBezTo>
                <a:cubicBezTo>
                  <a:pt x="250459" y="184872"/>
                  <a:pt x="314993" y="127591"/>
                  <a:pt x="394600" y="127591"/>
                </a:cubicBezTo>
                <a:close/>
                <a:moveTo>
                  <a:pt x="394600" y="70132"/>
                </a:moveTo>
                <a:cubicBezTo>
                  <a:pt x="283259" y="70132"/>
                  <a:pt x="193000" y="153138"/>
                  <a:pt x="193000" y="255532"/>
                </a:cubicBezTo>
                <a:cubicBezTo>
                  <a:pt x="193000" y="357926"/>
                  <a:pt x="283259" y="440932"/>
                  <a:pt x="394600" y="440932"/>
                </a:cubicBezTo>
                <a:cubicBezTo>
                  <a:pt x="505941" y="440932"/>
                  <a:pt x="596200" y="357926"/>
                  <a:pt x="596200" y="255532"/>
                </a:cubicBezTo>
                <a:cubicBezTo>
                  <a:pt x="596200" y="153138"/>
                  <a:pt x="505941" y="70132"/>
                  <a:pt x="394600" y="70132"/>
                </a:cubicBezTo>
                <a:close/>
                <a:moveTo>
                  <a:pt x="394600" y="0"/>
                </a:moveTo>
                <a:cubicBezTo>
                  <a:pt x="544338" y="0"/>
                  <a:pt x="676357" y="75867"/>
                  <a:pt x="754314" y="191258"/>
                </a:cubicBezTo>
                <a:lnTo>
                  <a:pt x="789200" y="255532"/>
                </a:lnTo>
                <a:lnTo>
                  <a:pt x="754314" y="319806"/>
                </a:lnTo>
                <a:cubicBezTo>
                  <a:pt x="676357" y="435197"/>
                  <a:pt x="544338" y="511064"/>
                  <a:pt x="394600" y="511064"/>
                </a:cubicBezTo>
                <a:cubicBezTo>
                  <a:pt x="244862" y="511064"/>
                  <a:pt x="112843" y="435197"/>
                  <a:pt x="34886" y="319806"/>
                </a:cubicBezTo>
                <a:lnTo>
                  <a:pt x="0" y="255532"/>
                </a:lnTo>
                <a:lnTo>
                  <a:pt x="34886" y="191258"/>
                </a:lnTo>
                <a:cubicBezTo>
                  <a:pt x="112843" y="75867"/>
                  <a:pt x="244862" y="0"/>
                  <a:pt x="394600"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425001" y="2436947"/>
            <a:ext cx="1951799" cy="428625"/>
          </a:xfrm>
          <a:prstGeom prst="rect">
            <a:avLst/>
          </a:prstGeom>
        </p:spPr>
        <p:txBody>
          <a:bodyPr wrap="square" lIns="91431" tIns="45716" rIns="91431" bIns="45716">
            <a:spAutoFit/>
          </a:bodyPr>
          <a:lstStyle/>
          <a:p>
            <a:r>
              <a:rPr lang="zh-CN" altLang="en-US" sz="2200" b="1" dirty="0">
                <a:solidFill>
                  <a:schemeClr val="tx1">
                    <a:lumMod val="75000"/>
                    <a:lumOff val="25000"/>
                  </a:schemeClr>
                </a:solidFill>
                <a:latin typeface="微软雅黑" panose="020B0503020204020204" pitchFamily="34" charset="-122"/>
                <a:ea typeface="微软雅黑" panose="020B0503020204020204" pitchFamily="34" charset="-122"/>
              </a:rPr>
              <a:t>分析目标</a:t>
            </a:r>
          </a:p>
        </p:txBody>
      </p:sp>
      <p:sp>
        <p:nvSpPr>
          <p:cNvPr id="16" name="矩形 47"/>
          <p:cNvSpPr>
            <a:spLocks noChangeArrowheads="1"/>
          </p:cNvSpPr>
          <p:nvPr/>
        </p:nvSpPr>
        <p:spPr bwMode="auto">
          <a:xfrm>
            <a:off x="1425001" y="2839469"/>
            <a:ext cx="2465464" cy="864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75000"/>
                    <a:lumOff val="25000"/>
                  </a:schemeClr>
                </a:solidFill>
                <a:sym typeface="微软雅黑" panose="020B0503020204020204" pitchFamily="34" charset="-122"/>
              </a:rPr>
              <a:t>对题目和目标进行分析和假设，筛选出相关条件和可能影响的因素。</a:t>
            </a:r>
            <a:endParaRPr lang="en-US" altLang="zh-CN" sz="1400" dirty="0">
              <a:solidFill>
                <a:schemeClr val="tx1">
                  <a:lumMod val="75000"/>
                  <a:lumOff val="25000"/>
                </a:schemeClr>
              </a:solidFill>
              <a:sym typeface="微软雅黑" panose="020B0503020204020204" pitchFamily="34" charset="-122"/>
            </a:endParaRPr>
          </a:p>
        </p:txBody>
      </p:sp>
      <p:sp>
        <p:nvSpPr>
          <p:cNvPr id="18" name="矩形 17"/>
          <p:cNvSpPr/>
          <p:nvPr/>
        </p:nvSpPr>
        <p:spPr>
          <a:xfrm>
            <a:off x="1425001" y="4409505"/>
            <a:ext cx="1951799" cy="428625"/>
          </a:xfrm>
          <a:prstGeom prst="rect">
            <a:avLst/>
          </a:prstGeom>
        </p:spPr>
        <p:txBody>
          <a:bodyPr wrap="square" lIns="91431" tIns="45716" rIns="91431" bIns="45716">
            <a:spAutoFit/>
          </a:bodyPr>
          <a:lstStyle/>
          <a:p>
            <a:r>
              <a:rPr lang="zh-CN" altLang="en-US" sz="2200" b="1" dirty="0">
                <a:solidFill>
                  <a:schemeClr val="tx1">
                    <a:lumMod val="75000"/>
                    <a:lumOff val="25000"/>
                  </a:schemeClr>
                </a:solidFill>
                <a:latin typeface="微软雅黑" panose="020B0503020204020204" pitchFamily="34" charset="-122"/>
                <a:ea typeface="微软雅黑" panose="020B0503020204020204" pitchFamily="34" charset="-122"/>
              </a:rPr>
              <a:t>分析内容</a:t>
            </a:r>
          </a:p>
        </p:txBody>
      </p:sp>
      <p:sp>
        <p:nvSpPr>
          <p:cNvPr id="19" name="矩形 47"/>
          <p:cNvSpPr>
            <a:spLocks noChangeArrowheads="1"/>
          </p:cNvSpPr>
          <p:nvPr/>
        </p:nvSpPr>
        <p:spPr bwMode="auto">
          <a:xfrm>
            <a:off x="1425001" y="4812027"/>
            <a:ext cx="2465464"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75000"/>
                    <a:lumOff val="25000"/>
                  </a:schemeClr>
                </a:solidFill>
                <a:sym typeface="微软雅黑" panose="020B0503020204020204" pitchFamily="34" charset="-122"/>
              </a:rPr>
              <a:t>对内容进行初步的计划和安排，提出需要完成的任务。</a:t>
            </a:r>
          </a:p>
        </p:txBody>
      </p:sp>
      <p:sp>
        <p:nvSpPr>
          <p:cNvPr id="21" name="矩形 20"/>
          <p:cNvSpPr/>
          <p:nvPr/>
        </p:nvSpPr>
        <p:spPr>
          <a:xfrm>
            <a:off x="8716307" y="2457902"/>
            <a:ext cx="1951799" cy="428625"/>
          </a:xfrm>
          <a:prstGeom prst="rect">
            <a:avLst/>
          </a:prstGeom>
        </p:spPr>
        <p:txBody>
          <a:bodyPr wrap="square" lIns="91431" tIns="45716" rIns="91431" bIns="45716">
            <a:spAutoFit/>
          </a:bodyPr>
          <a:lstStyle/>
          <a:p>
            <a:pPr algn="r"/>
            <a:r>
              <a:rPr lang="en-US" altLang="zh-CN" sz="22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200" b="1" dirty="0">
                <a:solidFill>
                  <a:schemeClr val="tx1">
                    <a:lumMod val="75000"/>
                    <a:lumOff val="25000"/>
                  </a:schemeClr>
                </a:solidFill>
                <a:latin typeface="微软雅黑" panose="020B0503020204020204" pitchFamily="34" charset="-122"/>
                <a:ea typeface="微软雅黑" panose="020B0503020204020204" pitchFamily="34" charset="-122"/>
              </a:rPr>
              <a:t>分析步骤</a:t>
            </a:r>
          </a:p>
        </p:txBody>
      </p:sp>
      <p:sp>
        <p:nvSpPr>
          <p:cNvPr id="22" name="矩形 47"/>
          <p:cNvSpPr>
            <a:spLocks noChangeArrowheads="1"/>
          </p:cNvSpPr>
          <p:nvPr/>
        </p:nvSpPr>
        <p:spPr bwMode="auto">
          <a:xfrm>
            <a:off x="8282305" y="2839720"/>
            <a:ext cx="2677795" cy="864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lnSpc>
                <a:spcPct val="120000"/>
              </a:lnSpc>
              <a:spcBef>
                <a:spcPct val="0"/>
              </a:spcBef>
              <a:buNone/>
            </a:pPr>
            <a:r>
              <a:rPr lang="zh-CN" altLang="en-US" sz="1400" dirty="0">
                <a:solidFill>
                  <a:schemeClr val="tx1">
                    <a:lumMod val="75000"/>
                    <a:lumOff val="25000"/>
                  </a:schemeClr>
                </a:solidFill>
                <a:sym typeface="微软雅黑" panose="020B0503020204020204" pitchFamily="34" charset="-122"/>
              </a:rPr>
              <a:t>主要将</a:t>
            </a:r>
            <a:r>
              <a:rPr lang="en-US" altLang="zh-CN" sz="1400" dirty="0">
                <a:solidFill>
                  <a:schemeClr val="tx1">
                    <a:lumMod val="75000"/>
                    <a:lumOff val="25000"/>
                  </a:schemeClr>
                </a:solidFill>
                <a:sym typeface="微软雅黑" panose="020B0503020204020204" pitchFamily="34" charset="-122"/>
              </a:rPr>
              <a:t>CSV</a:t>
            </a:r>
            <a:r>
              <a:rPr lang="zh-CN" altLang="en-US" sz="1400" dirty="0">
                <a:solidFill>
                  <a:schemeClr val="tx1">
                    <a:lumMod val="75000"/>
                    <a:lumOff val="25000"/>
                  </a:schemeClr>
                </a:solidFill>
                <a:sym typeface="微软雅黑" panose="020B0503020204020204" pitchFamily="34" charset="-122"/>
              </a:rPr>
              <a:t>文件中的信息进行读取和清洗，使得实习岗位和相关条件更加简洁易观察。</a:t>
            </a:r>
          </a:p>
        </p:txBody>
      </p:sp>
      <p:sp>
        <p:nvSpPr>
          <p:cNvPr id="24" name="矩形 23"/>
          <p:cNvSpPr/>
          <p:nvPr/>
        </p:nvSpPr>
        <p:spPr>
          <a:xfrm>
            <a:off x="8795682" y="4409505"/>
            <a:ext cx="1951799" cy="428625"/>
          </a:xfrm>
          <a:prstGeom prst="rect">
            <a:avLst/>
          </a:prstGeom>
        </p:spPr>
        <p:txBody>
          <a:bodyPr wrap="square" lIns="91431" tIns="45716" rIns="91431" bIns="45716">
            <a:spAutoFit/>
          </a:bodyPr>
          <a:lstStyle/>
          <a:p>
            <a:pPr algn="r"/>
            <a:r>
              <a:rPr lang="zh-CN" altLang="en-US" sz="2200" b="1" dirty="0">
                <a:solidFill>
                  <a:schemeClr val="tx1">
                    <a:lumMod val="75000"/>
                    <a:lumOff val="25000"/>
                  </a:schemeClr>
                </a:solidFill>
                <a:latin typeface="微软雅黑" panose="020B0503020204020204" pitchFamily="34" charset="-122"/>
                <a:ea typeface="微软雅黑" panose="020B0503020204020204" pitchFamily="34" charset="-122"/>
              </a:rPr>
              <a:t>分析数据</a:t>
            </a:r>
          </a:p>
        </p:txBody>
      </p:sp>
      <p:sp>
        <p:nvSpPr>
          <p:cNvPr id="26" name="矩形 47"/>
          <p:cNvSpPr>
            <a:spLocks noChangeArrowheads="1"/>
          </p:cNvSpPr>
          <p:nvPr/>
        </p:nvSpPr>
        <p:spPr bwMode="auto">
          <a:xfrm>
            <a:off x="1332226" y="1283336"/>
            <a:ext cx="9527549" cy="369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4" tIns="45718" rIns="91434" bIns="45718">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30000"/>
              </a:lnSpc>
              <a:spcBef>
                <a:spcPct val="0"/>
              </a:spcBef>
              <a:buNone/>
            </a:pPr>
            <a:r>
              <a:rPr lang="zh-CN" altLang="en-US" sz="1400" dirty="0">
                <a:solidFill>
                  <a:schemeClr val="tx1">
                    <a:lumMod val="75000"/>
                    <a:lumOff val="25000"/>
                  </a:schemeClr>
                </a:solidFill>
                <a:sym typeface="微软雅黑" panose="020B0503020204020204" pitchFamily="34" charset="-122"/>
              </a:rPr>
              <a:t>本次课程设计小组的大致步骤可以分为以下四步</a:t>
            </a:r>
            <a:endParaRPr lang="en-US" altLang="zh-CN" sz="1400" dirty="0">
              <a:solidFill>
                <a:schemeClr val="tx1">
                  <a:lumMod val="75000"/>
                  <a:lumOff val="25000"/>
                </a:schemeClr>
              </a:solidFill>
              <a:sym typeface="微软雅黑" panose="020B0503020204020204" pitchFamily="34" charset="-122"/>
            </a:endParaRPr>
          </a:p>
        </p:txBody>
      </p:sp>
      <p:grpSp>
        <p:nvGrpSpPr>
          <p:cNvPr id="27" name="组合 26"/>
          <p:cNvGrpSpPr/>
          <p:nvPr/>
        </p:nvGrpSpPr>
        <p:grpSpPr>
          <a:xfrm>
            <a:off x="3407425" y="2478916"/>
            <a:ext cx="304005" cy="304005"/>
            <a:chOff x="6056956" y="3167604"/>
            <a:chExt cx="409123" cy="409123"/>
          </a:xfrm>
        </p:grpSpPr>
        <p:sp>
          <p:nvSpPr>
            <p:cNvPr id="28" name="Freeform 34"/>
            <p:cNvSpPr/>
            <p:nvPr/>
          </p:nvSpPr>
          <p:spPr bwMode="auto">
            <a:xfrm>
              <a:off x="6056956" y="3167604"/>
              <a:ext cx="409123" cy="409123"/>
            </a:xfrm>
            <a:prstGeom prst="ellipse">
              <a:avLst/>
            </a:prstGeom>
            <a:gradFill rotWithShape="1">
              <a:gsLst>
                <a:gs pos="66000">
                  <a:srgbClr val="ECECEC"/>
                </a:gs>
                <a:gs pos="100000">
                  <a:srgbClr val="F7F7F7"/>
                </a:gs>
                <a:gs pos="7000">
                  <a:srgbClr val="BEBEBE"/>
                </a:gs>
              </a:gsLst>
              <a:lin ang="7800000" scaled="0"/>
            </a:gradFill>
            <a:ln w="25400">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29" name="Freeform 30"/>
            <p:cNvSpPr/>
            <p:nvPr/>
          </p:nvSpPr>
          <p:spPr bwMode="auto">
            <a:xfrm>
              <a:off x="6165495" y="3276142"/>
              <a:ext cx="192046" cy="192048"/>
            </a:xfrm>
            <a:prstGeom prst="ellipse">
              <a:avLst/>
            </a:prstGeom>
            <a:solidFill>
              <a:schemeClr val="accent1"/>
            </a:solidFill>
            <a:ln w="28575">
              <a:noFill/>
            </a:ln>
            <a:effectLst>
              <a:innerShdw blurRad="63500" dist="50800" dir="18900000">
                <a:prstClr val="black">
                  <a:alpha val="50000"/>
                </a:prstClr>
              </a:innerShdw>
            </a:effectLst>
          </p:spPr>
          <p:txBody>
            <a:bodyPr wrap="none" anchor="ctr"/>
            <a:lstStyle/>
            <a:p>
              <a:pPr latinLnBrk="1"/>
              <a:endParaRPr kumimoji="1" lang="zh-CN" altLang="en-US" sz="2400">
                <a:solidFill>
                  <a:srgbClr val="000000"/>
                </a:solidFill>
                <a:latin typeface="굴림" charset="-127"/>
                <a:ea typeface="굴림" charset="-127"/>
              </a:endParaRPr>
            </a:p>
          </p:txBody>
        </p:sp>
      </p:grpSp>
      <p:grpSp>
        <p:nvGrpSpPr>
          <p:cNvPr id="33" name="组合 32"/>
          <p:cNvGrpSpPr/>
          <p:nvPr/>
        </p:nvGrpSpPr>
        <p:grpSpPr>
          <a:xfrm>
            <a:off x="3407425" y="4456899"/>
            <a:ext cx="304005" cy="304005"/>
            <a:chOff x="6056956" y="3167604"/>
            <a:chExt cx="409123" cy="409123"/>
          </a:xfrm>
        </p:grpSpPr>
        <p:sp>
          <p:nvSpPr>
            <p:cNvPr id="34" name="Freeform 34"/>
            <p:cNvSpPr/>
            <p:nvPr/>
          </p:nvSpPr>
          <p:spPr bwMode="auto">
            <a:xfrm>
              <a:off x="6056956" y="3167604"/>
              <a:ext cx="409123" cy="409123"/>
            </a:xfrm>
            <a:prstGeom prst="ellipse">
              <a:avLst/>
            </a:prstGeom>
            <a:gradFill rotWithShape="1">
              <a:gsLst>
                <a:gs pos="66000">
                  <a:srgbClr val="ECECEC"/>
                </a:gs>
                <a:gs pos="100000">
                  <a:srgbClr val="F7F7F7"/>
                </a:gs>
                <a:gs pos="7000">
                  <a:srgbClr val="BEBEBE"/>
                </a:gs>
              </a:gsLst>
              <a:lin ang="7800000" scaled="0"/>
            </a:gradFill>
            <a:ln w="25400">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35" name="Freeform 30"/>
            <p:cNvSpPr/>
            <p:nvPr/>
          </p:nvSpPr>
          <p:spPr bwMode="auto">
            <a:xfrm>
              <a:off x="6165495" y="3276142"/>
              <a:ext cx="192046" cy="192048"/>
            </a:xfrm>
            <a:prstGeom prst="ellipse">
              <a:avLst/>
            </a:prstGeom>
            <a:solidFill>
              <a:schemeClr val="accent2"/>
            </a:solidFill>
            <a:ln w="28575">
              <a:noFill/>
            </a:ln>
            <a:effectLst>
              <a:innerShdw blurRad="63500" dist="50800" dir="18900000">
                <a:prstClr val="black">
                  <a:alpha val="50000"/>
                </a:prstClr>
              </a:innerShdw>
            </a:effectLst>
          </p:spPr>
          <p:txBody>
            <a:bodyPr wrap="none" anchor="ctr"/>
            <a:lstStyle/>
            <a:p>
              <a:pPr latinLnBrk="1"/>
              <a:endParaRPr kumimoji="1" lang="zh-CN" altLang="en-US" sz="2400">
                <a:solidFill>
                  <a:srgbClr val="000000"/>
                </a:solidFill>
                <a:latin typeface="굴림" charset="-127"/>
                <a:ea typeface="굴림" charset="-127"/>
              </a:endParaRPr>
            </a:p>
          </p:txBody>
        </p:sp>
      </p:grpSp>
      <p:grpSp>
        <p:nvGrpSpPr>
          <p:cNvPr id="36" name="组合 35"/>
          <p:cNvGrpSpPr/>
          <p:nvPr/>
        </p:nvGrpSpPr>
        <p:grpSpPr>
          <a:xfrm>
            <a:off x="8492390" y="2478916"/>
            <a:ext cx="304005" cy="304005"/>
            <a:chOff x="6056956" y="3167604"/>
            <a:chExt cx="409123" cy="409123"/>
          </a:xfrm>
        </p:grpSpPr>
        <p:sp>
          <p:nvSpPr>
            <p:cNvPr id="37" name="Freeform 34"/>
            <p:cNvSpPr/>
            <p:nvPr/>
          </p:nvSpPr>
          <p:spPr bwMode="auto">
            <a:xfrm>
              <a:off x="6056956" y="3167604"/>
              <a:ext cx="409123" cy="409123"/>
            </a:xfrm>
            <a:prstGeom prst="ellipse">
              <a:avLst/>
            </a:prstGeom>
            <a:gradFill rotWithShape="1">
              <a:gsLst>
                <a:gs pos="66000">
                  <a:srgbClr val="ECECEC"/>
                </a:gs>
                <a:gs pos="100000">
                  <a:srgbClr val="F7F7F7"/>
                </a:gs>
                <a:gs pos="7000">
                  <a:srgbClr val="BEBEBE"/>
                </a:gs>
              </a:gsLst>
              <a:lin ang="7800000" scaled="0"/>
            </a:gradFill>
            <a:ln w="25400">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38" name="Freeform 30"/>
            <p:cNvSpPr/>
            <p:nvPr/>
          </p:nvSpPr>
          <p:spPr bwMode="auto">
            <a:xfrm>
              <a:off x="6165495" y="3276142"/>
              <a:ext cx="192046" cy="192048"/>
            </a:xfrm>
            <a:prstGeom prst="ellipse">
              <a:avLst/>
            </a:prstGeom>
            <a:solidFill>
              <a:schemeClr val="accent2"/>
            </a:solidFill>
            <a:ln w="28575">
              <a:noFill/>
            </a:ln>
            <a:effectLst>
              <a:innerShdw blurRad="63500" dist="50800" dir="18900000">
                <a:prstClr val="black">
                  <a:alpha val="50000"/>
                </a:prstClr>
              </a:innerShdw>
            </a:effectLst>
          </p:spPr>
          <p:txBody>
            <a:bodyPr wrap="none" anchor="ctr"/>
            <a:lstStyle/>
            <a:p>
              <a:pPr latinLnBrk="1"/>
              <a:endParaRPr kumimoji="1" lang="zh-CN" altLang="en-US" sz="2400">
                <a:solidFill>
                  <a:srgbClr val="000000"/>
                </a:solidFill>
                <a:latin typeface="굴림" charset="-127"/>
                <a:ea typeface="굴림" charset="-127"/>
              </a:endParaRPr>
            </a:p>
          </p:txBody>
        </p:sp>
      </p:grpSp>
      <p:grpSp>
        <p:nvGrpSpPr>
          <p:cNvPr id="39" name="组合 38"/>
          <p:cNvGrpSpPr/>
          <p:nvPr/>
        </p:nvGrpSpPr>
        <p:grpSpPr>
          <a:xfrm>
            <a:off x="8492390" y="4456899"/>
            <a:ext cx="304005" cy="304005"/>
            <a:chOff x="6056956" y="3167604"/>
            <a:chExt cx="409123" cy="409123"/>
          </a:xfrm>
        </p:grpSpPr>
        <p:sp>
          <p:nvSpPr>
            <p:cNvPr id="40" name="Freeform 34"/>
            <p:cNvSpPr/>
            <p:nvPr/>
          </p:nvSpPr>
          <p:spPr bwMode="auto">
            <a:xfrm>
              <a:off x="6056956" y="3167604"/>
              <a:ext cx="409123" cy="409123"/>
            </a:xfrm>
            <a:prstGeom prst="ellipse">
              <a:avLst/>
            </a:prstGeom>
            <a:gradFill rotWithShape="1">
              <a:gsLst>
                <a:gs pos="66000">
                  <a:srgbClr val="ECECEC"/>
                </a:gs>
                <a:gs pos="100000">
                  <a:srgbClr val="F7F7F7"/>
                </a:gs>
                <a:gs pos="7000">
                  <a:srgbClr val="BEBEBE"/>
                </a:gs>
              </a:gsLst>
              <a:lin ang="7800000" scaled="0"/>
            </a:gradFill>
            <a:ln w="25400">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41" name="Freeform 30"/>
            <p:cNvSpPr/>
            <p:nvPr/>
          </p:nvSpPr>
          <p:spPr bwMode="auto">
            <a:xfrm>
              <a:off x="6165495" y="3276142"/>
              <a:ext cx="192046" cy="192048"/>
            </a:xfrm>
            <a:prstGeom prst="ellipse">
              <a:avLst/>
            </a:prstGeom>
            <a:solidFill>
              <a:schemeClr val="accent1"/>
            </a:solidFill>
            <a:ln w="28575">
              <a:noFill/>
            </a:ln>
            <a:effectLst>
              <a:innerShdw blurRad="63500" dist="50800" dir="18900000">
                <a:prstClr val="black">
                  <a:alpha val="50000"/>
                </a:prstClr>
              </a:innerShdw>
            </a:effectLst>
          </p:spPr>
          <p:txBody>
            <a:bodyPr wrap="none" anchor="ctr"/>
            <a:lstStyle/>
            <a:p>
              <a:pPr latinLnBrk="1"/>
              <a:endParaRPr kumimoji="1" lang="zh-CN" altLang="en-US" sz="2400">
                <a:solidFill>
                  <a:srgbClr val="000000"/>
                </a:solidFill>
                <a:latin typeface="굴림" charset="-127"/>
                <a:ea typeface="굴림" charset="-127"/>
              </a:endParaRPr>
            </a:p>
          </p:txBody>
        </p:sp>
      </p:grpSp>
      <p:sp>
        <p:nvSpPr>
          <p:cNvPr id="43" name="矩形 42"/>
          <p:cNvSpPr>
            <a:spLocks noChangeArrowheads="1"/>
          </p:cNvSpPr>
          <p:nvPr/>
        </p:nvSpPr>
        <p:spPr bwMode="auto">
          <a:xfrm>
            <a:off x="1191531" y="165975"/>
            <a:ext cx="3039745"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简述分析的过程</a:t>
            </a:r>
          </a:p>
        </p:txBody>
      </p:sp>
      <p:sp>
        <p:nvSpPr>
          <p:cNvPr id="17" name="文本框 16"/>
          <p:cNvSpPr txBox="1"/>
          <p:nvPr/>
        </p:nvSpPr>
        <p:spPr>
          <a:xfrm>
            <a:off x="8404225" y="4838065"/>
            <a:ext cx="2733675" cy="737235"/>
          </a:xfrm>
          <a:prstGeom prst="rect">
            <a:avLst/>
          </a:prstGeom>
          <a:noFill/>
        </p:spPr>
        <p:txBody>
          <a:bodyPr wrap="square" rtlCol="0">
            <a:spAutoFit/>
          </a:bodyPr>
          <a:lstStyle/>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将岗位和相关条件通过</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python</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语言绘制柱状图，使得两者联系与关系更加易体现。</a:t>
            </a:r>
          </a:p>
        </p:txBody>
      </p:sp>
    </p:spTree>
  </p:cSld>
  <p:clrMapOvr>
    <a:masterClrMapping/>
  </p:clrMapOvr>
  <mc:AlternateContent xmlns:mc="http://schemas.openxmlformats.org/markup-compatibility/2006" xmlns:p14="http://schemas.microsoft.com/office/powerpoint/2010/main">
    <mc:Choice Requires="p14">
      <p:transition spd="slow">
        <p:pull dir="ld"/>
      </p:transition>
    </mc:Choice>
    <mc:Fallback xmlns="">
      <p:transition spd="slow">
        <p:pull dir="ld"/>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par>
                              <p:cTn id="8" fill="hold">
                                <p:stCondLst>
                                  <p:cond delay="500"/>
                                </p:stCondLst>
                                <p:childTnLst>
                                  <p:par>
                                    <p:cTn id="9" presetID="16" presetClass="entr" presetSubtype="37" fill="hold" grpId="0" nodeType="afterEffect">
                                      <p:stCondLst>
                                        <p:cond delay="250"/>
                                      </p:stCondLst>
                                      <p:childTnLst>
                                        <p:set>
                                          <p:cBhvr>
                                            <p:cTn id="10" dur="1" fill="hold">
                                              <p:stCondLst>
                                                <p:cond delay="0"/>
                                              </p:stCondLst>
                                            </p:cTn>
                                            <p:tgtEl>
                                              <p:spTgt spid="26"/>
                                            </p:tgtEl>
                                            <p:attrNameLst>
                                              <p:attrName>style.visibility</p:attrName>
                                            </p:attrNameLst>
                                          </p:cBhvr>
                                          <p:to>
                                            <p:strVal val="visible"/>
                                          </p:to>
                                        </p:set>
                                        <p:animEffect transition="in" filter="barn(outVertical)">
                                          <p:cBhvr>
                                            <p:cTn id="11" dur="500"/>
                                            <p:tgtEl>
                                              <p:spTgt spid="26"/>
                                            </p:tgtEl>
                                          </p:cBhvr>
                                        </p:animEffect>
                                      </p:childTnLst>
                                    </p:cTn>
                                  </p:par>
                                </p:childTnLst>
                              </p:cTn>
                            </p:par>
                            <p:par>
                              <p:cTn id="12" fill="hold">
                                <p:stCondLst>
                                  <p:cond delay="1250"/>
                                </p:stCondLst>
                                <p:childTnLst>
                                  <p:par>
                                    <p:cTn id="13" presetID="42"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750"/>
                                            <p:tgtEl>
                                              <p:spTgt spid="2"/>
                                            </p:tgtEl>
                                          </p:cBhvr>
                                        </p:animEffect>
                                        <p:anim calcmode="lin" valueType="num">
                                          <p:cBhvr>
                                            <p:cTn id="16" dur="750" fill="hold"/>
                                            <p:tgtEl>
                                              <p:spTgt spid="2"/>
                                            </p:tgtEl>
                                            <p:attrNameLst>
                                              <p:attrName>ppt_x</p:attrName>
                                            </p:attrNameLst>
                                          </p:cBhvr>
                                          <p:tavLst>
                                            <p:tav tm="0">
                                              <p:val>
                                                <p:strVal val="#ppt_x"/>
                                              </p:val>
                                            </p:tav>
                                            <p:tav tm="100000">
                                              <p:val>
                                                <p:strVal val="#ppt_x"/>
                                              </p:val>
                                            </p:tav>
                                          </p:tavLst>
                                        </p:anim>
                                        <p:anim calcmode="lin" valueType="num">
                                          <p:cBhvr>
                                            <p:cTn id="17" dur="750" fill="hold"/>
                                            <p:tgtEl>
                                              <p:spTgt spid="2"/>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750"/>
                                            <p:tgtEl>
                                              <p:spTgt spid="7"/>
                                            </p:tgtEl>
                                          </p:cBhvr>
                                        </p:animEffect>
                                        <p:anim calcmode="lin" valueType="num">
                                          <p:cBhvr>
                                            <p:cTn id="21" dur="750" fill="hold"/>
                                            <p:tgtEl>
                                              <p:spTgt spid="7"/>
                                            </p:tgtEl>
                                            <p:attrNameLst>
                                              <p:attrName>ppt_x</p:attrName>
                                            </p:attrNameLst>
                                          </p:cBhvr>
                                          <p:tavLst>
                                            <p:tav tm="0">
                                              <p:val>
                                                <p:strVal val="#ppt_x"/>
                                              </p:val>
                                            </p:tav>
                                            <p:tav tm="100000">
                                              <p:val>
                                                <p:strVal val="#ppt_x"/>
                                              </p:val>
                                            </p:tav>
                                          </p:tavLst>
                                        </p:anim>
                                        <p:anim calcmode="lin" valueType="num">
                                          <p:cBhvr>
                                            <p:cTn id="22" dur="750" fill="hold"/>
                                            <p:tgtEl>
                                              <p:spTgt spid="7"/>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750"/>
                                            <p:tgtEl>
                                              <p:spTgt spid="8"/>
                                            </p:tgtEl>
                                          </p:cBhvr>
                                        </p:animEffect>
                                        <p:anim calcmode="lin" valueType="num">
                                          <p:cBhvr>
                                            <p:cTn id="26" dur="750" fill="hold"/>
                                            <p:tgtEl>
                                              <p:spTgt spid="8"/>
                                            </p:tgtEl>
                                            <p:attrNameLst>
                                              <p:attrName>ppt_x</p:attrName>
                                            </p:attrNameLst>
                                          </p:cBhvr>
                                          <p:tavLst>
                                            <p:tav tm="0">
                                              <p:val>
                                                <p:strVal val="#ppt_x"/>
                                              </p:val>
                                            </p:tav>
                                            <p:tav tm="100000">
                                              <p:val>
                                                <p:strVal val="#ppt_x"/>
                                              </p:val>
                                            </p:tav>
                                          </p:tavLst>
                                        </p:anim>
                                        <p:anim calcmode="lin" valueType="num">
                                          <p:cBhvr>
                                            <p:cTn id="27" dur="750" fill="hold"/>
                                            <p:tgtEl>
                                              <p:spTgt spid="8"/>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750"/>
                                            <p:tgtEl>
                                              <p:spTgt spid="9"/>
                                            </p:tgtEl>
                                          </p:cBhvr>
                                        </p:animEffect>
                                        <p:anim calcmode="lin" valueType="num">
                                          <p:cBhvr>
                                            <p:cTn id="31" dur="750" fill="hold"/>
                                            <p:tgtEl>
                                              <p:spTgt spid="9"/>
                                            </p:tgtEl>
                                            <p:attrNameLst>
                                              <p:attrName>ppt_x</p:attrName>
                                            </p:attrNameLst>
                                          </p:cBhvr>
                                          <p:tavLst>
                                            <p:tav tm="0">
                                              <p:val>
                                                <p:strVal val="#ppt_x"/>
                                              </p:val>
                                            </p:tav>
                                            <p:tav tm="100000">
                                              <p:val>
                                                <p:strVal val="#ppt_x"/>
                                              </p:val>
                                            </p:tav>
                                          </p:tavLst>
                                        </p:anim>
                                        <p:anim calcmode="lin" valueType="num">
                                          <p:cBhvr>
                                            <p:cTn id="32" dur="750" fill="hold"/>
                                            <p:tgtEl>
                                              <p:spTgt spid="9"/>
                                            </p:tgtEl>
                                            <p:attrNameLst>
                                              <p:attrName>ppt_y</p:attrName>
                                            </p:attrNameLst>
                                          </p:cBhvr>
                                          <p:tavLst>
                                            <p:tav tm="0">
                                              <p:val>
                                                <p:strVal val="#ppt_y+.1"/>
                                              </p:val>
                                            </p:tav>
                                            <p:tav tm="100000">
                                              <p:val>
                                                <p:strVal val="#ppt_y"/>
                                              </p:val>
                                            </p:tav>
                                          </p:tavLst>
                                        </p:anim>
                                      </p:childTnLst>
                                    </p:cTn>
                                  </p:par>
                                </p:childTnLst>
                              </p:cTn>
                            </p:par>
                            <p:par>
                              <p:cTn id="33" fill="hold">
                                <p:stCondLst>
                                  <p:cond delay="2250"/>
                                </p:stCondLst>
                                <p:childTnLst>
                                  <p:par>
                                    <p:cTn id="34" presetID="22" presetClass="entr" presetSubtype="4" fill="hold" grpId="0" nodeType="after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down)">
                                          <p:cBhvr>
                                            <p:cTn id="36" dur="600"/>
                                            <p:tgtEl>
                                              <p:spTgt spid="3"/>
                                            </p:tgtEl>
                                          </p:cBhvr>
                                        </p:animEffect>
                                      </p:childTnLst>
                                    </p:cTn>
                                  </p:par>
                                  <p:par>
                                    <p:cTn id="37" presetID="22" presetClass="entr" presetSubtype="4" fill="hold" grpId="0" nodeType="withEffect">
                                      <p:stCondLst>
                                        <p:cond delay="250"/>
                                      </p:stCondLst>
                                      <p:childTnLst>
                                        <p:set>
                                          <p:cBhvr>
                                            <p:cTn id="38" dur="1" fill="hold">
                                              <p:stCondLst>
                                                <p:cond delay="0"/>
                                              </p:stCondLst>
                                            </p:cTn>
                                            <p:tgtEl>
                                              <p:spTgt spid="4"/>
                                            </p:tgtEl>
                                            <p:attrNameLst>
                                              <p:attrName>style.visibility</p:attrName>
                                            </p:attrNameLst>
                                          </p:cBhvr>
                                          <p:to>
                                            <p:strVal val="visible"/>
                                          </p:to>
                                        </p:set>
                                        <p:animEffect transition="in" filter="wipe(down)">
                                          <p:cBhvr>
                                            <p:cTn id="39" dur="700"/>
                                            <p:tgtEl>
                                              <p:spTgt spid="4"/>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down)">
                                          <p:cBhvr>
                                            <p:cTn id="42" dur="700"/>
                                            <p:tgtEl>
                                              <p:spTgt spid="5"/>
                                            </p:tgtEl>
                                          </p:cBhvr>
                                        </p:animEffect>
                                      </p:childTnLst>
                                    </p:cTn>
                                  </p:par>
                                  <p:par>
                                    <p:cTn id="43" presetID="22" presetClass="entr" presetSubtype="4" fill="hold" grpId="0" nodeType="withEffect">
                                      <p:stCondLst>
                                        <p:cond delay="250"/>
                                      </p:stCondLst>
                                      <p:childTnLst>
                                        <p:set>
                                          <p:cBhvr>
                                            <p:cTn id="44" dur="1" fill="hold">
                                              <p:stCondLst>
                                                <p:cond delay="0"/>
                                              </p:stCondLst>
                                            </p:cTn>
                                            <p:tgtEl>
                                              <p:spTgt spid="6"/>
                                            </p:tgtEl>
                                            <p:attrNameLst>
                                              <p:attrName>style.visibility</p:attrName>
                                            </p:attrNameLst>
                                          </p:cBhvr>
                                          <p:to>
                                            <p:strVal val="visible"/>
                                          </p:to>
                                        </p:set>
                                        <p:animEffect transition="in" filter="wipe(down)">
                                          <p:cBhvr>
                                            <p:cTn id="45" dur="600"/>
                                            <p:tgtEl>
                                              <p:spTgt spid="6"/>
                                            </p:tgtEl>
                                          </p:cBhvr>
                                        </p:animEffect>
                                      </p:childTnLst>
                                    </p:cTn>
                                  </p:par>
                                </p:childTnLst>
                              </p:cTn>
                            </p:par>
                            <p:par>
                              <p:cTn id="46" fill="hold">
                                <p:stCondLst>
                                  <p:cond delay="3250"/>
                                </p:stCondLst>
                                <p:childTnLst>
                                  <p:par>
                                    <p:cTn id="47" presetID="53" presetClass="entr" presetSubtype="16"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p:cTn id="49" dur="250" fill="hold"/>
                                            <p:tgtEl>
                                              <p:spTgt spid="10"/>
                                            </p:tgtEl>
                                            <p:attrNameLst>
                                              <p:attrName>ppt_w</p:attrName>
                                            </p:attrNameLst>
                                          </p:cBhvr>
                                          <p:tavLst>
                                            <p:tav tm="0">
                                              <p:val>
                                                <p:fltVal val="0"/>
                                              </p:val>
                                            </p:tav>
                                            <p:tav tm="100000">
                                              <p:val>
                                                <p:strVal val="#ppt_w"/>
                                              </p:val>
                                            </p:tav>
                                          </p:tavLst>
                                        </p:anim>
                                        <p:anim calcmode="lin" valueType="num">
                                          <p:cBhvr>
                                            <p:cTn id="50" dur="250" fill="hold"/>
                                            <p:tgtEl>
                                              <p:spTgt spid="10"/>
                                            </p:tgtEl>
                                            <p:attrNameLst>
                                              <p:attrName>ppt_h</p:attrName>
                                            </p:attrNameLst>
                                          </p:cBhvr>
                                          <p:tavLst>
                                            <p:tav tm="0">
                                              <p:val>
                                                <p:fltVal val="0"/>
                                              </p:val>
                                            </p:tav>
                                            <p:tav tm="100000">
                                              <p:val>
                                                <p:strVal val="#ppt_h"/>
                                              </p:val>
                                            </p:tav>
                                          </p:tavLst>
                                        </p:anim>
                                        <p:animEffect transition="in" filter="fade">
                                          <p:cBhvr>
                                            <p:cTn id="51" dur="250"/>
                                            <p:tgtEl>
                                              <p:spTgt spid="10"/>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p:cTn id="54" dur="250" fill="hold"/>
                                            <p:tgtEl>
                                              <p:spTgt spid="11"/>
                                            </p:tgtEl>
                                            <p:attrNameLst>
                                              <p:attrName>ppt_w</p:attrName>
                                            </p:attrNameLst>
                                          </p:cBhvr>
                                          <p:tavLst>
                                            <p:tav tm="0">
                                              <p:val>
                                                <p:fltVal val="0"/>
                                              </p:val>
                                            </p:tav>
                                            <p:tav tm="100000">
                                              <p:val>
                                                <p:strVal val="#ppt_w"/>
                                              </p:val>
                                            </p:tav>
                                          </p:tavLst>
                                        </p:anim>
                                        <p:anim calcmode="lin" valueType="num">
                                          <p:cBhvr>
                                            <p:cTn id="55" dur="250" fill="hold"/>
                                            <p:tgtEl>
                                              <p:spTgt spid="11"/>
                                            </p:tgtEl>
                                            <p:attrNameLst>
                                              <p:attrName>ppt_h</p:attrName>
                                            </p:attrNameLst>
                                          </p:cBhvr>
                                          <p:tavLst>
                                            <p:tav tm="0">
                                              <p:val>
                                                <p:fltVal val="0"/>
                                              </p:val>
                                            </p:tav>
                                            <p:tav tm="100000">
                                              <p:val>
                                                <p:strVal val="#ppt_h"/>
                                              </p:val>
                                            </p:tav>
                                          </p:tavLst>
                                        </p:anim>
                                        <p:animEffect transition="in" filter="fade">
                                          <p:cBhvr>
                                            <p:cTn id="56" dur="250"/>
                                            <p:tgtEl>
                                              <p:spTgt spid="11"/>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p:cTn id="59" dur="250" fill="hold"/>
                                            <p:tgtEl>
                                              <p:spTgt spid="12"/>
                                            </p:tgtEl>
                                            <p:attrNameLst>
                                              <p:attrName>ppt_w</p:attrName>
                                            </p:attrNameLst>
                                          </p:cBhvr>
                                          <p:tavLst>
                                            <p:tav tm="0">
                                              <p:val>
                                                <p:fltVal val="0"/>
                                              </p:val>
                                            </p:tav>
                                            <p:tav tm="100000">
                                              <p:val>
                                                <p:strVal val="#ppt_w"/>
                                              </p:val>
                                            </p:tav>
                                          </p:tavLst>
                                        </p:anim>
                                        <p:anim calcmode="lin" valueType="num">
                                          <p:cBhvr>
                                            <p:cTn id="60" dur="250" fill="hold"/>
                                            <p:tgtEl>
                                              <p:spTgt spid="12"/>
                                            </p:tgtEl>
                                            <p:attrNameLst>
                                              <p:attrName>ppt_h</p:attrName>
                                            </p:attrNameLst>
                                          </p:cBhvr>
                                          <p:tavLst>
                                            <p:tav tm="0">
                                              <p:val>
                                                <p:fltVal val="0"/>
                                              </p:val>
                                            </p:tav>
                                            <p:tav tm="100000">
                                              <p:val>
                                                <p:strVal val="#ppt_h"/>
                                              </p:val>
                                            </p:tav>
                                          </p:tavLst>
                                        </p:anim>
                                        <p:animEffect transition="in" filter="fade">
                                          <p:cBhvr>
                                            <p:cTn id="61" dur="250"/>
                                            <p:tgtEl>
                                              <p:spTgt spid="12"/>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p:cTn id="64" dur="250" fill="hold"/>
                                            <p:tgtEl>
                                              <p:spTgt spid="13"/>
                                            </p:tgtEl>
                                            <p:attrNameLst>
                                              <p:attrName>ppt_w</p:attrName>
                                            </p:attrNameLst>
                                          </p:cBhvr>
                                          <p:tavLst>
                                            <p:tav tm="0">
                                              <p:val>
                                                <p:fltVal val="0"/>
                                              </p:val>
                                            </p:tav>
                                            <p:tav tm="100000">
                                              <p:val>
                                                <p:strVal val="#ppt_w"/>
                                              </p:val>
                                            </p:tav>
                                          </p:tavLst>
                                        </p:anim>
                                        <p:anim calcmode="lin" valueType="num">
                                          <p:cBhvr>
                                            <p:cTn id="65" dur="250" fill="hold"/>
                                            <p:tgtEl>
                                              <p:spTgt spid="13"/>
                                            </p:tgtEl>
                                            <p:attrNameLst>
                                              <p:attrName>ppt_h</p:attrName>
                                            </p:attrNameLst>
                                          </p:cBhvr>
                                          <p:tavLst>
                                            <p:tav tm="0">
                                              <p:val>
                                                <p:fltVal val="0"/>
                                              </p:val>
                                            </p:tav>
                                            <p:tav tm="100000">
                                              <p:val>
                                                <p:strVal val="#ppt_h"/>
                                              </p:val>
                                            </p:tav>
                                          </p:tavLst>
                                        </p:anim>
                                        <p:animEffect transition="in" filter="fade">
                                          <p:cBhvr>
                                            <p:cTn id="66" dur="250"/>
                                            <p:tgtEl>
                                              <p:spTgt spid="13"/>
                                            </p:tgtEl>
                                          </p:cBhvr>
                                        </p:animEffect>
                                      </p:childTnLst>
                                    </p:cTn>
                                  </p:par>
                                </p:childTnLst>
                              </p:cTn>
                            </p:par>
                            <p:par>
                              <p:cTn id="67" fill="hold">
                                <p:stCondLst>
                                  <p:cond delay="3750"/>
                                </p:stCondLst>
                                <p:childTnLst>
                                  <p:par>
                                    <p:cTn id="68" presetID="2" presetClass="entr" presetSubtype="8" fill="hold" nodeType="afterEffect" p14:presetBounceEnd="52000">
                                      <p:stCondLst>
                                        <p:cond delay="250"/>
                                      </p:stCondLst>
                                      <p:childTnLst>
                                        <p:set>
                                          <p:cBhvr>
                                            <p:cTn id="69" dur="1" fill="hold">
                                              <p:stCondLst>
                                                <p:cond delay="0"/>
                                              </p:stCondLst>
                                            </p:cTn>
                                            <p:tgtEl>
                                              <p:spTgt spid="27"/>
                                            </p:tgtEl>
                                            <p:attrNameLst>
                                              <p:attrName>style.visibility</p:attrName>
                                            </p:attrNameLst>
                                          </p:cBhvr>
                                          <p:to>
                                            <p:strVal val="visible"/>
                                          </p:to>
                                        </p:set>
                                        <p:anim calcmode="lin" valueType="num" p14:bounceEnd="52000">
                                          <p:cBhvr additive="base">
                                            <p:cTn id="70" dur="350" fill="hold"/>
                                            <p:tgtEl>
                                              <p:spTgt spid="27"/>
                                            </p:tgtEl>
                                            <p:attrNameLst>
                                              <p:attrName>ppt_x</p:attrName>
                                            </p:attrNameLst>
                                          </p:cBhvr>
                                          <p:tavLst>
                                            <p:tav tm="0">
                                              <p:val>
                                                <p:strVal val="0-#ppt_w/2"/>
                                              </p:val>
                                            </p:tav>
                                            <p:tav tm="100000">
                                              <p:val>
                                                <p:strVal val="#ppt_x"/>
                                              </p:val>
                                            </p:tav>
                                          </p:tavLst>
                                        </p:anim>
                                        <p:anim calcmode="lin" valueType="num" p14:bounceEnd="52000">
                                          <p:cBhvr additive="base">
                                            <p:cTn id="71" dur="350" fill="hold"/>
                                            <p:tgtEl>
                                              <p:spTgt spid="27"/>
                                            </p:tgtEl>
                                            <p:attrNameLst>
                                              <p:attrName>ppt_y</p:attrName>
                                            </p:attrNameLst>
                                          </p:cBhvr>
                                          <p:tavLst>
                                            <p:tav tm="0">
                                              <p:val>
                                                <p:strVal val="#ppt_y"/>
                                              </p:val>
                                            </p:tav>
                                            <p:tav tm="100000">
                                              <p:val>
                                                <p:strVal val="#ppt_y"/>
                                              </p:val>
                                            </p:tav>
                                          </p:tavLst>
                                        </p:anim>
                                      </p:childTnLst>
                                    </p:cTn>
                                  </p:par>
                                  <p:par>
                                    <p:cTn id="72" presetID="2" presetClass="entr" presetSubtype="8" fill="hold" grpId="0" nodeType="withEffect" p14:presetBounceEnd="52000">
                                      <p:stCondLst>
                                        <p:cond delay="250"/>
                                      </p:stCondLst>
                                      <p:childTnLst>
                                        <p:set>
                                          <p:cBhvr>
                                            <p:cTn id="73" dur="1" fill="hold">
                                              <p:stCondLst>
                                                <p:cond delay="0"/>
                                              </p:stCondLst>
                                            </p:cTn>
                                            <p:tgtEl>
                                              <p:spTgt spid="15"/>
                                            </p:tgtEl>
                                            <p:attrNameLst>
                                              <p:attrName>style.visibility</p:attrName>
                                            </p:attrNameLst>
                                          </p:cBhvr>
                                          <p:to>
                                            <p:strVal val="visible"/>
                                          </p:to>
                                        </p:set>
                                        <p:anim calcmode="lin" valueType="num" p14:bounceEnd="52000">
                                          <p:cBhvr additive="base">
                                            <p:cTn id="74" dur="350" fill="hold"/>
                                            <p:tgtEl>
                                              <p:spTgt spid="15"/>
                                            </p:tgtEl>
                                            <p:attrNameLst>
                                              <p:attrName>ppt_x</p:attrName>
                                            </p:attrNameLst>
                                          </p:cBhvr>
                                          <p:tavLst>
                                            <p:tav tm="0">
                                              <p:val>
                                                <p:strVal val="0-#ppt_w/2"/>
                                              </p:val>
                                            </p:tav>
                                            <p:tav tm="100000">
                                              <p:val>
                                                <p:strVal val="#ppt_x"/>
                                              </p:val>
                                            </p:tav>
                                          </p:tavLst>
                                        </p:anim>
                                        <p:anim calcmode="lin" valueType="num" p14:bounceEnd="52000">
                                          <p:cBhvr additive="base">
                                            <p:cTn id="75" dur="350" fill="hold"/>
                                            <p:tgtEl>
                                              <p:spTgt spid="15"/>
                                            </p:tgtEl>
                                            <p:attrNameLst>
                                              <p:attrName>ppt_y</p:attrName>
                                            </p:attrNameLst>
                                          </p:cBhvr>
                                          <p:tavLst>
                                            <p:tav tm="0">
                                              <p:val>
                                                <p:strVal val="#ppt_y"/>
                                              </p:val>
                                            </p:tav>
                                            <p:tav tm="100000">
                                              <p:val>
                                                <p:strVal val="#ppt_y"/>
                                              </p:val>
                                            </p:tav>
                                          </p:tavLst>
                                        </p:anim>
                                      </p:childTnLst>
                                    </p:cTn>
                                  </p:par>
                                  <p:par>
                                    <p:cTn id="76" presetID="2" presetClass="entr" presetSubtype="8" fill="hold" grpId="0" nodeType="withEffect" p14:presetBounceEnd="52000">
                                      <p:stCondLst>
                                        <p:cond delay="250"/>
                                      </p:stCondLst>
                                      <p:childTnLst>
                                        <p:set>
                                          <p:cBhvr>
                                            <p:cTn id="77" dur="1" fill="hold">
                                              <p:stCondLst>
                                                <p:cond delay="0"/>
                                              </p:stCondLst>
                                            </p:cTn>
                                            <p:tgtEl>
                                              <p:spTgt spid="16"/>
                                            </p:tgtEl>
                                            <p:attrNameLst>
                                              <p:attrName>style.visibility</p:attrName>
                                            </p:attrNameLst>
                                          </p:cBhvr>
                                          <p:to>
                                            <p:strVal val="visible"/>
                                          </p:to>
                                        </p:set>
                                        <p:anim calcmode="lin" valueType="num" p14:bounceEnd="52000">
                                          <p:cBhvr additive="base">
                                            <p:cTn id="78" dur="350" fill="hold"/>
                                            <p:tgtEl>
                                              <p:spTgt spid="16"/>
                                            </p:tgtEl>
                                            <p:attrNameLst>
                                              <p:attrName>ppt_x</p:attrName>
                                            </p:attrNameLst>
                                          </p:cBhvr>
                                          <p:tavLst>
                                            <p:tav tm="0">
                                              <p:val>
                                                <p:strVal val="0-#ppt_w/2"/>
                                              </p:val>
                                            </p:tav>
                                            <p:tav tm="100000">
                                              <p:val>
                                                <p:strVal val="#ppt_x"/>
                                              </p:val>
                                            </p:tav>
                                          </p:tavLst>
                                        </p:anim>
                                        <p:anim calcmode="lin" valueType="num" p14:bounceEnd="52000">
                                          <p:cBhvr additive="base">
                                            <p:cTn id="79" dur="350" fill="hold"/>
                                            <p:tgtEl>
                                              <p:spTgt spid="16"/>
                                            </p:tgtEl>
                                            <p:attrNameLst>
                                              <p:attrName>ppt_y</p:attrName>
                                            </p:attrNameLst>
                                          </p:cBhvr>
                                          <p:tavLst>
                                            <p:tav tm="0">
                                              <p:val>
                                                <p:strVal val="#ppt_y"/>
                                              </p:val>
                                            </p:tav>
                                            <p:tav tm="100000">
                                              <p:val>
                                                <p:strVal val="#ppt_y"/>
                                              </p:val>
                                            </p:tav>
                                          </p:tavLst>
                                        </p:anim>
                                      </p:childTnLst>
                                    </p:cTn>
                                  </p:par>
                                  <p:par>
                                    <p:cTn id="80" presetID="2" presetClass="entr" presetSubtype="8" fill="hold" nodeType="withEffect" p14:presetBounceEnd="52000">
                                      <p:stCondLst>
                                        <p:cond delay="250"/>
                                      </p:stCondLst>
                                      <p:childTnLst>
                                        <p:set>
                                          <p:cBhvr>
                                            <p:cTn id="81" dur="1" fill="hold">
                                              <p:stCondLst>
                                                <p:cond delay="0"/>
                                              </p:stCondLst>
                                            </p:cTn>
                                            <p:tgtEl>
                                              <p:spTgt spid="33"/>
                                            </p:tgtEl>
                                            <p:attrNameLst>
                                              <p:attrName>style.visibility</p:attrName>
                                            </p:attrNameLst>
                                          </p:cBhvr>
                                          <p:to>
                                            <p:strVal val="visible"/>
                                          </p:to>
                                        </p:set>
                                        <p:anim calcmode="lin" valueType="num" p14:bounceEnd="52000">
                                          <p:cBhvr additive="base">
                                            <p:cTn id="82" dur="350" fill="hold"/>
                                            <p:tgtEl>
                                              <p:spTgt spid="33"/>
                                            </p:tgtEl>
                                            <p:attrNameLst>
                                              <p:attrName>ppt_x</p:attrName>
                                            </p:attrNameLst>
                                          </p:cBhvr>
                                          <p:tavLst>
                                            <p:tav tm="0">
                                              <p:val>
                                                <p:strVal val="0-#ppt_w/2"/>
                                              </p:val>
                                            </p:tav>
                                            <p:tav tm="100000">
                                              <p:val>
                                                <p:strVal val="#ppt_x"/>
                                              </p:val>
                                            </p:tav>
                                          </p:tavLst>
                                        </p:anim>
                                        <p:anim calcmode="lin" valueType="num" p14:bounceEnd="52000">
                                          <p:cBhvr additive="base">
                                            <p:cTn id="83" dur="350" fill="hold"/>
                                            <p:tgtEl>
                                              <p:spTgt spid="33"/>
                                            </p:tgtEl>
                                            <p:attrNameLst>
                                              <p:attrName>ppt_y</p:attrName>
                                            </p:attrNameLst>
                                          </p:cBhvr>
                                          <p:tavLst>
                                            <p:tav tm="0">
                                              <p:val>
                                                <p:strVal val="#ppt_y"/>
                                              </p:val>
                                            </p:tav>
                                            <p:tav tm="100000">
                                              <p:val>
                                                <p:strVal val="#ppt_y"/>
                                              </p:val>
                                            </p:tav>
                                          </p:tavLst>
                                        </p:anim>
                                      </p:childTnLst>
                                    </p:cTn>
                                  </p:par>
                                  <p:par>
                                    <p:cTn id="84" presetID="2" presetClass="entr" presetSubtype="8" fill="hold" grpId="0" nodeType="withEffect" p14:presetBounceEnd="52000">
                                      <p:stCondLst>
                                        <p:cond delay="250"/>
                                      </p:stCondLst>
                                      <p:childTnLst>
                                        <p:set>
                                          <p:cBhvr>
                                            <p:cTn id="85" dur="1" fill="hold">
                                              <p:stCondLst>
                                                <p:cond delay="0"/>
                                              </p:stCondLst>
                                            </p:cTn>
                                            <p:tgtEl>
                                              <p:spTgt spid="18"/>
                                            </p:tgtEl>
                                            <p:attrNameLst>
                                              <p:attrName>style.visibility</p:attrName>
                                            </p:attrNameLst>
                                          </p:cBhvr>
                                          <p:to>
                                            <p:strVal val="visible"/>
                                          </p:to>
                                        </p:set>
                                        <p:anim calcmode="lin" valueType="num" p14:bounceEnd="52000">
                                          <p:cBhvr additive="base">
                                            <p:cTn id="86" dur="350" fill="hold"/>
                                            <p:tgtEl>
                                              <p:spTgt spid="18"/>
                                            </p:tgtEl>
                                            <p:attrNameLst>
                                              <p:attrName>ppt_x</p:attrName>
                                            </p:attrNameLst>
                                          </p:cBhvr>
                                          <p:tavLst>
                                            <p:tav tm="0">
                                              <p:val>
                                                <p:strVal val="0-#ppt_w/2"/>
                                              </p:val>
                                            </p:tav>
                                            <p:tav tm="100000">
                                              <p:val>
                                                <p:strVal val="#ppt_x"/>
                                              </p:val>
                                            </p:tav>
                                          </p:tavLst>
                                        </p:anim>
                                        <p:anim calcmode="lin" valueType="num" p14:bounceEnd="52000">
                                          <p:cBhvr additive="base">
                                            <p:cTn id="87" dur="350" fill="hold"/>
                                            <p:tgtEl>
                                              <p:spTgt spid="18"/>
                                            </p:tgtEl>
                                            <p:attrNameLst>
                                              <p:attrName>ppt_y</p:attrName>
                                            </p:attrNameLst>
                                          </p:cBhvr>
                                          <p:tavLst>
                                            <p:tav tm="0">
                                              <p:val>
                                                <p:strVal val="#ppt_y"/>
                                              </p:val>
                                            </p:tav>
                                            <p:tav tm="100000">
                                              <p:val>
                                                <p:strVal val="#ppt_y"/>
                                              </p:val>
                                            </p:tav>
                                          </p:tavLst>
                                        </p:anim>
                                      </p:childTnLst>
                                    </p:cTn>
                                  </p:par>
                                  <p:par>
                                    <p:cTn id="88" presetID="2" presetClass="entr" presetSubtype="8" fill="hold" grpId="0" nodeType="withEffect" p14:presetBounceEnd="52000">
                                      <p:stCondLst>
                                        <p:cond delay="250"/>
                                      </p:stCondLst>
                                      <p:childTnLst>
                                        <p:set>
                                          <p:cBhvr>
                                            <p:cTn id="89" dur="1" fill="hold">
                                              <p:stCondLst>
                                                <p:cond delay="0"/>
                                              </p:stCondLst>
                                            </p:cTn>
                                            <p:tgtEl>
                                              <p:spTgt spid="19"/>
                                            </p:tgtEl>
                                            <p:attrNameLst>
                                              <p:attrName>style.visibility</p:attrName>
                                            </p:attrNameLst>
                                          </p:cBhvr>
                                          <p:to>
                                            <p:strVal val="visible"/>
                                          </p:to>
                                        </p:set>
                                        <p:anim calcmode="lin" valueType="num" p14:bounceEnd="52000">
                                          <p:cBhvr additive="base">
                                            <p:cTn id="90" dur="350" fill="hold"/>
                                            <p:tgtEl>
                                              <p:spTgt spid="19"/>
                                            </p:tgtEl>
                                            <p:attrNameLst>
                                              <p:attrName>ppt_x</p:attrName>
                                            </p:attrNameLst>
                                          </p:cBhvr>
                                          <p:tavLst>
                                            <p:tav tm="0">
                                              <p:val>
                                                <p:strVal val="0-#ppt_w/2"/>
                                              </p:val>
                                            </p:tav>
                                            <p:tav tm="100000">
                                              <p:val>
                                                <p:strVal val="#ppt_x"/>
                                              </p:val>
                                            </p:tav>
                                          </p:tavLst>
                                        </p:anim>
                                        <p:anim calcmode="lin" valueType="num" p14:bounceEnd="52000">
                                          <p:cBhvr additive="base">
                                            <p:cTn id="91" dur="350" fill="hold"/>
                                            <p:tgtEl>
                                              <p:spTgt spid="19"/>
                                            </p:tgtEl>
                                            <p:attrNameLst>
                                              <p:attrName>ppt_y</p:attrName>
                                            </p:attrNameLst>
                                          </p:cBhvr>
                                          <p:tavLst>
                                            <p:tav tm="0">
                                              <p:val>
                                                <p:strVal val="#ppt_y"/>
                                              </p:val>
                                            </p:tav>
                                            <p:tav tm="100000">
                                              <p:val>
                                                <p:strVal val="#ppt_y"/>
                                              </p:val>
                                            </p:tav>
                                          </p:tavLst>
                                        </p:anim>
                                      </p:childTnLst>
                                    </p:cTn>
                                  </p:par>
                                  <p:par>
                                    <p:cTn id="92" presetID="2" presetClass="entr" presetSubtype="2" fill="hold" nodeType="withEffect" p14:presetBounceEnd="52000">
                                      <p:stCondLst>
                                        <p:cond delay="250"/>
                                      </p:stCondLst>
                                      <p:childTnLst>
                                        <p:set>
                                          <p:cBhvr>
                                            <p:cTn id="93" dur="1" fill="hold">
                                              <p:stCondLst>
                                                <p:cond delay="0"/>
                                              </p:stCondLst>
                                            </p:cTn>
                                            <p:tgtEl>
                                              <p:spTgt spid="36"/>
                                            </p:tgtEl>
                                            <p:attrNameLst>
                                              <p:attrName>style.visibility</p:attrName>
                                            </p:attrNameLst>
                                          </p:cBhvr>
                                          <p:to>
                                            <p:strVal val="visible"/>
                                          </p:to>
                                        </p:set>
                                        <p:anim calcmode="lin" valueType="num" p14:bounceEnd="52000">
                                          <p:cBhvr additive="base">
                                            <p:cTn id="94" dur="350" fill="hold"/>
                                            <p:tgtEl>
                                              <p:spTgt spid="36"/>
                                            </p:tgtEl>
                                            <p:attrNameLst>
                                              <p:attrName>ppt_x</p:attrName>
                                            </p:attrNameLst>
                                          </p:cBhvr>
                                          <p:tavLst>
                                            <p:tav tm="0">
                                              <p:val>
                                                <p:strVal val="1+#ppt_w/2"/>
                                              </p:val>
                                            </p:tav>
                                            <p:tav tm="100000">
                                              <p:val>
                                                <p:strVal val="#ppt_x"/>
                                              </p:val>
                                            </p:tav>
                                          </p:tavLst>
                                        </p:anim>
                                        <p:anim calcmode="lin" valueType="num" p14:bounceEnd="52000">
                                          <p:cBhvr additive="base">
                                            <p:cTn id="95" dur="350" fill="hold"/>
                                            <p:tgtEl>
                                              <p:spTgt spid="36"/>
                                            </p:tgtEl>
                                            <p:attrNameLst>
                                              <p:attrName>ppt_y</p:attrName>
                                            </p:attrNameLst>
                                          </p:cBhvr>
                                          <p:tavLst>
                                            <p:tav tm="0">
                                              <p:val>
                                                <p:strVal val="#ppt_y"/>
                                              </p:val>
                                            </p:tav>
                                            <p:tav tm="100000">
                                              <p:val>
                                                <p:strVal val="#ppt_y"/>
                                              </p:val>
                                            </p:tav>
                                          </p:tavLst>
                                        </p:anim>
                                      </p:childTnLst>
                                    </p:cTn>
                                  </p:par>
                                  <p:par>
                                    <p:cTn id="96" presetID="2" presetClass="entr" presetSubtype="2" fill="hold" grpId="0" nodeType="withEffect" p14:presetBounceEnd="52000">
                                      <p:stCondLst>
                                        <p:cond delay="250"/>
                                      </p:stCondLst>
                                      <p:childTnLst>
                                        <p:set>
                                          <p:cBhvr>
                                            <p:cTn id="97" dur="1" fill="hold">
                                              <p:stCondLst>
                                                <p:cond delay="0"/>
                                              </p:stCondLst>
                                            </p:cTn>
                                            <p:tgtEl>
                                              <p:spTgt spid="21"/>
                                            </p:tgtEl>
                                            <p:attrNameLst>
                                              <p:attrName>style.visibility</p:attrName>
                                            </p:attrNameLst>
                                          </p:cBhvr>
                                          <p:to>
                                            <p:strVal val="visible"/>
                                          </p:to>
                                        </p:set>
                                        <p:anim calcmode="lin" valueType="num" p14:bounceEnd="52000">
                                          <p:cBhvr additive="base">
                                            <p:cTn id="98" dur="350" fill="hold"/>
                                            <p:tgtEl>
                                              <p:spTgt spid="21"/>
                                            </p:tgtEl>
                                            <p:attrNameLst>
                                              <p:attrName>ppt_x</p:attrName>
                                            </p:attrNameLst>
                                          </p:cBhvr>
                                          <p:tavLst>
                                            <p:tav tm="0">
                                              <p:val>
                                                <p:strVal val="1+#ppt_w/2"/>
                                              </p:val>
                                            </p:tav>
                                            <p:tav tm="100000">
                                              <p:val>
                                                <p:strVal val="#ppt_x"/>
                                              </p:val>
                                            </p:tav>
                                          </p:tavLst>
                                        </p:anim>
                                        <p:anim calcmode="lin" valueType="num" p14:bounceEnd="52000">
                                          <p:cBhvr additive="base">
                                            <p:cTn id="99" dur="350" fill="hold"/>
                                            <p:tgtEl>
                                              <p:spTgt spid="21"/>
                                            </p:tgtEl>
                                            <p:attrNameLst>
                                              <p:attrName>ppt_y</p:attrName>
                                            </p:attrNameLst>
                                          </p:cBhvr>
                                          <p:tavLst>
                                            <p:tav tm="0">
                                              <p:val>
                                                <p:strVal val="#ppt_y"/>
                                              </p:val>
                                            </p:tav>
                                            <p:tav tm="100000">
                                              <p:val>
                                                <p:strVal val="#ppt_y"/>
                                              </p:val>
                                            </p:tav>
                                          </p:tavLst>
                                        </p:anim>
                                      </p:childTnLst>
                                    </p:cTn>
                                  </p:par>
                                  <p:par>
                                    <p:cTn id="100" presetID="2" presetClass="entr" presetSubtype="2" fill="hold" grpId="0" nodeType="withEffect" p14:presetBounceEnd="52000">
                                      <p:stCondLst>
                                        <p:cond delay="250"/>
                                      </p:stCondLst>
                                      <p:childTnLst>
                                        <p:set>
                                          <p:cBhvr>
                                            <p:cTn id="101" dur="1" fill="hold">
                                              <p:stCondLst>
                                                <p:cond delay="0"/>
                                              </p:stCondLst>
                                            </p:cTn>
                                            <p:tgtEl>
                                              <p:spTgt spid="22"/>
                                            </p:tgtEl>
                                            <p:attrNameLst>
                                              <p:attrName>style.visibility</p:attrName>
                                            </p:attrNameLst>
                                          </p:cBhvr>
                                          <p:to>
                                            <p:strVal val="visible"/>
                                          </p:to>
                                        </p:set>
                                        <p:anim calcmode="lin" valueType="num" p14:bounceEnd="52000">
                                          <p:cBhvr additive="base">
                                            <p:cTn id="102" dur="350" fill="hold"/>
                                            <p:tgtEl>
                                              <p:spTgt spid="22"/>
                                            </p:tgtEl>
                                            <p:attrNameLst>
                                              <p:attrName>ppt_x</p:attrName>
                                            </p:attrNameLst>
                                          </p:cBhvr>
                                          <p:tavLst>
                                            <p:tav tm="0">
                                              <p:val>
                                                <p:strVal val="1+#ppt_w/2"/>
                                              </p:val>
                                            </p:tav>
                                            <p:tav tm="100000">
                                              <p:val>
                                                <p:strVal val="#ppt_x"/>
                                              </p:val>
                                            </p:tav>
                                          </p:tavLst>
                                        </p:anim>
                                        <p:anim calcmode="lin" valueType="num" p14:bounceEnd="52000">
                                          <p:cBhvr additive="base">
                                            <p:cTn id="103" dur="350" fill="hold"/>
                                            <p:tgtEl>
                                              <p:spTgt spid="22"/>
                                            </p:tgtEl>
                                            <p:attrNameLst>
                                              <p:attrName>ppt_y</p:attrName>
                                            </p:attrNameLst>
                                          </p:cBhvr>
                                          <p:tavLst>
                                            <p:tav tm="0">
                                              <p:val>
                                                <p:strVal val="#ppt_y"/>
                                              </p:val>
                                            </p:tav>
                                            <p:tav tm="100000">
                                              <p:val>
                                                <p:strVal val="#ppt_y"/>
                                              </p:val>
                                            </p:tav>
                                          </p:tavLst>
                                        </p:anim>
                                      </p:childTnLst>
                                    </p:cTn>
                                  </p:par>
                                  <p:par>
                                    <p:cTn id="104" presetID="2" presetClass="entr" presetSubtype="2" fill="hold" nodeType="withEffect" p14:presetBounceEnd="52000">
                                      <p:stCondLst>
                                        <p:cond delay="250"/>
                                      </p:stCondLst>
                                      <p:childTnLst>
                                        <p:set>
                                          <p:cBhvr>
                                            <p:cTn id="105" dur="1" fill="hold">
                                              <p:stCondLst>
                                                <p:cond delay="0"/>
                                              </p:stCondLst>
                                            </p:cTn>
                                            <p:tgtEl>
                                              <p:spTgt spid="39"/>
                                            </p:tgtEl>
                                            <p:attrNameLst>
                                              <p:attrName>style.visibility</p:attrName>
                                            </p:attrNameLst>
                                          </p:cBhvr>
                                          <p:to>
                                            <p:strVal val="visible"/>
                                          </p:to>
                                        </p:set>
                                        <p:anim calcmode="lin" valueType="num" p14:bounceEnd="52000">
                                          <p:cBhvr additive="base">
                                            <p:cTn id="106" dur="350" fill="hold"/>
                                            <p:tgtEl>
                                              <p:spTgt spid="39"/>
                                            </p:tgtEl>
                                            <p:attrNameLst>
                                              <p:attrName>ppt_x</p:attrName>
                                            </p:attrNameLst>
                                          </p:cBhvr>
                                          <p:tavLst>
                                            <p:tav tm="0">
                                              <p:val>
                                                <p:strVal val="1+#ppt_w/2"/>
                                              </p:val>
                                            </p:tav>
                                            <p:tav tm="100000">
                                              <p:val>
                                                <p:strVal val="#ppt_x"/>
                                              </p:val>
                                            </p:tav>
                                          </p:tavLst>
                                        </p:anim>
                                        <p:anim calcmode="lin" valueType="num" p14:bounceEnd="52000">
                                          <p:cBhvr additive="base">
                                            <p:cTn id="107" dur="350" fill="hold"/>
                                            <p:tgtEl>
                                              <p:spTgt spid="39"/>
                                            </p:tgtEl>
                                            <p:attrNameLst>
                                              <p:attrName>ppt_y</p:attrName>
                                            </p:attrNameLst>
                                          </p:cBhvr>
                                          <p:tavLst>
                                            <p:tav tm="0">
                                              <p:val>
                                                <p:strVal val="#ppt_y"/>
                                              </p:val>
                                            </p:tav>
                                            <p:tav tm="100000">
                                              <p:val>
                                                <p:strVal val="#ppt_y"/>
                                              </p:val>
                                            </p:tav>
                                          </p:tavLst>
                                        </p:anim>
                                      </p:childTnLst>
                                    </p:cTn>
                                  </p:par>
                                  <p:par>
                                    <p:cTn id="108" presetID="2" presetClass="entr" presetSubtype="2" fill="hold" grpId="0" nodeType="withEffect" p14:presetBounceEnd="52000">
                                      <p:stCondLst>
                                        <p:cond delay="250"/>
                                      </p:stCondLst>
                                      <p:childTnLst>
                                        <p:set>
                                          <p:cBhvr>
                                            <p:cTn id="109" dur="1" fill="hold">
                                              <p:stCondLst>
                                                <p:cond delay="0"/>
                                              </p:stCondLst>
                                            </p:cTn>
                                            <p:tgtEl>
                                              <p:spTgt spid="24"/>
                                            </p:tgtEl>
                                            <p:attrNameLst>
                                              <p:attrName>style.visibility</p:attrName>
                                            </p:attrNameLst>
                                          </p:cBhvr>
                                          <p:to>
                                            <p:strVal val="visible"/>
                                          </p:to>
                                        </p:set>
                                        <p:anim calcmode="lin" valueType="num" p14:bounceEnd="52000">
                                          <p:cBhvr additive="base">
                                            <p:cTn id="110" dur="350" fill="hold"/>
                                            <p:tgtEl>
                                              <p:spTgt spid="24"/>
                                            </p:tgtEl>
                                            <p:attrNameLst>
                                              <p:attrName>ppt_x</p:attrName>
                                            </p:attrNameLst>
                                          </p:cBhvr>
                                          <p:tavLst>
                                            <p:tav tm="0">
                                              <p:val>
                                                <p:strVal val="1+#ppt_w/2"/>
                                              </p:val>
                                            </p:tav>
                                            <p:tav tm="100000">
                                              <p:val>
                                                <p:strVal val="#ppt_x"/>
                                              </p:val>
                                            </p:tav>
                                          </p:tavLst>
                                        </p:anim>
                                        <p:anim calcmode="lin" valueType="num" p14:bounceEnd="52000">
                                          <p:cBhvr additive="base">
                                            <p:cTn id="111" dur="35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5" grpId="0"/>
          <p:bldP spid="16" grpId="0"/>
          <p:bldP spid="18" grpId="0"/>
          <p:bldP spid="19" grpId="0"/>
          <p:bldP spid="21" grpId="0"/>
          <p:bldP spid="22" grpId="0"/>
          <p:bldP spid="24" grpId="0"/>
          <p:bldP spid="26" grpId="0"/>
          <p:bldP spid="4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par>
                              <p:cTn id="8" fill="hold">
                                <p:stCondLst>
                                  <p:cond delay="500"/>
                                </p:stCondLst>
                                <p:childTnLst>
                                  <p:par>
                                    <p:cTn id="9" presetID="16" presetClass="entr" presetSubtype="37" fill="hold" grpId="0" nodeType="afterEffect">
                                      <p:stCondLst>
                                        <p:cond delay="250"/>
                                      </p:stCondLst>
                                      <p:childTnLst>
                                        <p:set>
                                          <p:cBhvr>
                                            <p:cTn id="10" dur="1" fill="hold">
                                              <p:stCondLst>
                                                <p:cond delay="0"/>
                                              </p:stCondLst>
                                            </p:cTn>
                                            <p:tgtEl>
                                              <p:spTgt spid="26"/>
                                            </p:tgtEl>
                                            <p:attrNameLst>
                                              <p:attrName>style.visibility</p:attrName>
                                            </p:attrNameLst>
                                          </p:cBhvr>
                                          <p:to>
                                            <p:strVal val="visible"/>
                                          </p:to>
                                        </p:set>
                                        <p:animEffect transition="in" filter="barn(outVertical)">
                                          <p:cBhvr>
                                            <p:cTn id="11" dur="500"/>
                                            <p:tgtEl>
                                              <p:spTgt spid="26"/>
                                            </p:tgtEl>
                                          </p:cBhvr>
                                        </p:animEffect>
                                      </p:childTnLst>
                                    </p:cTn>
                                  </p:par>
                                </p:childTnLst>
                              </p:cTn>
                            </p:par>
                            <p:par>
                              <p:cTn id="12" fill="hold">
                                <p:stCondLst>
                                  <p:cond delay="1250"/>
                                </p:stCondLst>
                                <p:childTnLst>
                                  <p:par>
                                    <p:cTn id="13" presetID="42"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750"/>
                                            <p:tgtEl>
                                              <p:spTgt spid="2"/>
                                            </p:tgtEl>
                                          </p:cBhvr>
                                        </p:animEffect>
                                        <p:anim calcmode="lin" valueType="num">
                                          <p:cBhvr>
                                            <p:cTn id="16" dur="750" fill="hold"/>
                                            <p:tgtEl>
                                              <p:spTgt spid="2"/>
                                            </p:tgtEl>
                                            <p:attrNameLst>
                                              <p:attrName>ppt_x</p:attrName>
                                            </p:attrNameLst>
                                          </p:cBhvr>
                                          <p:tavLst>
                                            <p:tav tm="0">
                                              <p:val>
                                                <p:strVal val="#ppt_x"/>
                                              </p:val>
                                            </p:tav>
                                            <p:tav tm="100000">
                                              <p:val>
                                                <p:strVal val="#ppt_x"/>
                                              </p:val>
                                            </p:tav>
                                          </p:tavLst>
                                        </p:anim>
                                        <p:anim calcmode="lin" valueType="num">
                                          <p:cBhvr>
                                            <p:cTn id="17" dur="750" fill="hold"/>
                                            <p:tgtEl>
                                              <p:spTgt spid="2"/>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750"/>
                                            <p:tgtEl>
                                              <p:spTgt spid="7"/>
                                            </p:tgtEl>
                                          </p:cBhvr>
                                        </p:animEffect>
                                        <p:anim calcmode="lin" valueType="num">
                                          <p:cBhvr>
                                            <p:cTn id="21" dur="750" fill="hold"/>
                                            <p:tgtEl>
                                              <p:spTgt spid="7"/>
                                            </p:tgtEl>
                                            <p:attrNameLst>
                                              <p:attrName>ppt_x</p:attrName>
                                            </p:attrNameLst>
                                          </p:cBhvr>
                                          <p:tavLst>
                                            <p:tav tm="0">
                                              <p:val>
                                                <p:strVal val="#ppt_x"/>
                                              </p:val>
                                            </p:tav>
                                            <p:tav tm="100000">
                                              <p:val>
                                                <p:strVal val="#ppt_x"/>
                                              </p:val>
                                            </p:tav>
                                          </p:tavLst>
                                        </p:anim>
                                        <p:anim calcmode="lin" valueType="num">
                                          <p:cBhvr>
                                            <p:cTn id="22" dur="750" fill="hold"/>
                                            <p:tgtEl>
                                              <p:spTgt spid="7"/>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750"/>
                                            <p:tgtEl>
                                              <p:spTgt spid="8"/>
                                            </p:tgtEl>
                                          </p:cBhvr>
                                        </p:animEffect>
                                        <p:anim calcmode="lin" valueType="num">
                                          <p:cBhvr>
                                            <p:cTn id="26" dur="750" fill="hold"/>
                                            <p:tgtEl>
                                              <p:spTgt spid="8"/>
                                            </p:tgtEl>
                                            <p:attrNameLst>
                                              <p:attrName>ppt_x</p:attrName>
                                            </p:attrNameLst>
                                          </p:cBhvr>
                                          <p:tavLst>
                                            <p:tav tm="0">
                                              <p:val>
                                                <p:strVal val="#ppt_x"/>
                                              </p:val>
                                            </p:tav>
                                            <p:tav tm="100000">
                                              <p:val>
                                                <p:strVal val="#ppt_x"/>
                                              </p:val>
                                            </p:tav>
                                          </p:tavLst>
                                        </p:anim>
                                        <p:anim calcmode="lin" valueType="num">
                                          <p:cBhvr>
                                            <p:cTn id="27" dur="750" fill="hold"/>
                                            <p:tgtEl>
                                              <p:spTgt spid="8"/>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750"/>
                                            <p:tgtEl>
                                              <p:spTgt spid="9"/>
                                            </p:tgtEl>
                                          </p:cBhvr>
                                        </p:animEffect>
                                        <p:anim calcmode="lin" valueType="num">
                                          <p:cBhvr>
                                            <p:cTn id="31" dur="750" fill="hold"/>
                                            <p:tgtEl>
                                              <p:spTgt spid="9"/>
                                            </p:tgtEl>
                                            <p:attrNameLst>
                                              <p:attrName>ppt_x</p:attrName>
                                            </p:attrNameLst>
                                          </p:cBhvr>
                                          <p:tavLst>
                                            <p:tav tm="0">
                                              <p:val>
                                                <p:strVal val="#ppt_x"/>
                                              </p:val>
                                            </p:tav>
                                            <p:tav tm="100000">
                                              <p:val>
                                                <p:strVal val="#ppt_x"/>
                                              </p:val>
                                            </p:tav>
                                          </p:tavLst>
                                        </p:anim>
                                        <p:anim calcmode="lin" valueType="num">
                                          <p:cBhvr>
                                            <p:cTn id="32" dur="750" fill="hold"/>
                                            <p:tgtEl>
                                              <p:spTgt spid="9"/>
                                            </p:tgtEl>
                                            <p:attrNameLst>
                                              <p:attrName>ppt_y</p:attrName>
                                            </p:attrNameLst>
                                          </p:cBhvr>
                                          <p:tavLst>
                                            <p:tav tm="0">
                                              <p:val>
                                                <p:strVal val="#ppt_y+.1"/>
                                              </p:val>
                                            </p:tav>
                                            <p:tav tm="100000">
                                              <p:val>
                                                <p:strVal val="#ppt_y"/>
                                              </p:val>
                                            </p:tav>
                                          </p:tavLst>
                                        </p:anim>
                                      </p:childTnLst>
                                    </p:cTn>
                                  </p:par>
                                </p:childTnLst>
                              </p:cTn>
                            </p:par>
                            <p:par>
                              <p:cTn id="33" fill="hold">
                                <p:stCondLst>
                                  <p:cond delay="2250"/>
                                </p:stCondLst>
                                <p:childTnLst>
                                  <p:par>
                                    <p:cTn id="34" presetID="22" presetClass="entr" presetSubtype="4" fill="hold" grpId="0" nodeType="after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down)">
                                          <p:cBhvr>
                                            <p:cTn id="36" dur="600"/>
                                            <p:tgtEl>
                                              <p:spTgt spid="3"/>
                                            </p:tgtEl>
                                          </p:cBhvr>
                                        </p:animEffect>
                                      </p:childTnLst>
                                    </p:cTn>
                                  </p:par>
                                  <p:par>
                                    <p:cTn id="37" presetID="22" presetClass="entr" presetSubtype="4" fill="hold" grpId="0" nodeType="withEffect">
                                      <p:stCondLst>
                                        <p:cond delay="250"/>
                                      </p:stCondLst>
                                      <p:childTnLst>
                                        <p:set>
                                          <p:cBhvr>
                                            <p:cTn id="38" dur="1" fill="hold">
                                              <p:stCondLst>
                                                <p:cond delay="0"/>
                                              </p:stCondLst>
                                            </p:cTn>
                                            <p:tgtEl>
                                              <p:spTgt spid="4"/>
                                            </p:tgtEl>
                                            <p:attrNameLst>
                                              <p:attrName>style.visibility</p:attrName>
                                            </p:attrNameLst>
                                          </p:cBhvr>
                                          <p:to>
                                            <p:strVal val="visible"/>
                                          </p:to>
                                        </p:set>
                                        <p:animEffect transition="in" filter="wipe(down)">
                                          <p:cBhvr>
                                            <p:cTn id="39" dur="700"/>
                                            <p:tgtEl>
                                              <p:spTgt spid="4"/>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down)">
                                          <p:cBhvr>
                                            <p:cTn id="42" dur="700"/>
                                            <p:tgtEl>
                                              <p:spTgt spid="5"/>
                                            </p:tgtEl>
                                          </p:cBhvr>
                                        </p:animEffect>
                                      </p:childTnLst>
                                    </p:cTn>
                                  </p:par>
                                  <p:par>
                                    <p:cTn id="43" presetID="22" presetClass="entr" presetSubtype="4" fill="hold" grpId="0" nodeType="withEffect">
                                      <p:stCondLst>
                                        <p:cond delay="250"/>
                                      </p:stCondLst>
                                      <p:childTnLst>
                                        <p:set>
                                          <p:cBhvr>
                                            <p:cTn id="44" dur="1" fill="hold">
                                              <p:stCondLst>
                                                <p:cond delay="0"/>
                                              </p:stCondLst>
                                            </p:cTn>
                                            <p:tgtEl>
                                              <p:spTgt spid="6"/>
                                            </p:tgtEl>
                                            <p:attrNameLst>
                                              <p:attrName>style.visibility</p:attrName>
                                            </p:attrNameLst>
                                          </p:cBhvr>
                                          <p:to>
                                            <p:strVal val="visible"/>
                                          </p:to>
                                        </p:set>
                                        <p:animEffect transition="in" filter="wipe(down)">
                                          <p:cBhvr>
                                            <p:cTn id="45" dur="600"/>
                                            <p:tgtEl>
                                              <p:spTgt spid="6"/>
                                            </p:tgtEl>
                                          </p:cBhvr>
                                        </p:animEffect>
                                      </p:childTnLst>
                                    </p:cTn>
                                  </p:par>
                                </p:childTnLst>
                              </p:cTn>
                            </p:par>
                            <p:par>
                              <p:cTn id="46" fill="hold">
                                <p:stCondLst>
                                  <p:cond delay="3250"/>
                                </p:stCondLst>
                                <p:childTnLst>
                                  <p:par>
                                    <p:cTn id="47" presetID="53" presetClass="entr" presetSubtype="16"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p:cTn id="49" dur="250" fill="hold"/>
                                            <p:tgtEl>
                                              <p:spTgt spid="10"/>
                                            </p:tgtEl>
                                            <p:attrNameLst>
                                              <p:attrName>ppt_w</p:attrName>
                                            </p:attrNameLst>
                                          </p:cBhvr>
                                          <p:tavLst>
                                            <p:tav tm="0">
                                              <p:val>
                                                <p:fltVal val="0"/>
                                              </p:val>
                                            </p:tav>
                                            <p:tav tm="100000">
                                              <p:val>
                                                <p:strVal val="#ppt_w"/>
                                              </p:val>
                                            </p:tav>
                                          </p:tavLst>
                                        </p:anim>
                                        <p:anim calcmode="lin" valueType="num">
                                          <p:cBhvr>
                                            <p:cTn id="50" dur="250" fill="hold"/>
                                            <p:tgtEl>
                                              <p:spTgt spid="10"/>
                                            </p:tgtEl>
                                            <p:attrNameLst>
                                              <p:attrName>ppt_h</p:attrName>
                                            </p:attrNameLst>
                                          </p:cBhvr>
                                          <p:tavLst>
                                            <p:tav tm="0">
                                              <p:val>
                                                <p:fltVal val="0"/>
                                              </p:val>
                                            </p:tav>
                                            <p:tav tm="100000">
                                              <p:val>
                                                <p:strVal val="#ppt_h"/>
                                              </p:val>
                                            </p:tav>
                                          </p:tavLst>
                                        </p:anim>
                                        <p:animEffect transition="in" filter="fade">
                                          <p:cBhvr>
                                            <p:cTn id="51" dur="250"/>
                                            <p:tgtEl>
                                              <p:spTgt spid="10"/>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p:cTn id="54" dur="250" fill="hold"/>
                                            <p:tgtEl>
                                              <p:spTgt spid="11"/>
                                            </p:tgtEl>
                                            <p:attrNameLst>
                                              <p:attrName>ppt_w</p:attrName>
                                            </p:attrNameLst>
                                          </p:cBhvr>
                                          <p:tavLst>
                                            <p:tav tm="0">
                                              <p:val>
                                                <p:fltVal val="0"/>
                                              </p:val>
                                            </p:tav>
                                            <p:tav tm="100000">
                                              <p:val>
                                                <p:strVal val="#ppt_w"/>
                                              </p:val>
                                            </p:tav>
                                          </p:tavLst>
                                        </p:anim>
                                        <p:anim calcmode="lin" valueType="num">
                                          <p:cBhvr>
                                            <p:cTn id="55" dur="250" fill="hold"/>
                                            <p:tgtEl>
                                              <p:spTgt spid="11"/>
                                            </p:tgtEl>
                                            <p:attrNameLst>
                                              <p:attrName>ppt_h</p:attrName>
                                            </p:attrNameLst>
                                          </p:cBhvr>
                                          <p:tavLst>
                                            <p:tav tm="0">
                                              <p:val>
                                                <p:fltVal val="0"/>
                                              </p:val>
                                            </p:tav>
                                            <p:tav tm="100000">
                                              <p:val>
                                                <p:strVal val="#ppt_h"/>
                                              </p:val>
                                            </p:tav>
                                          </p:tavLst>
                                        </p:anim>
                                        <p:animEffect transition="in" filter="fade">
                                          <p:cBhvr>
                                            <p:cTn id="56" dur="250"/>
                                            <p:tgtEl>
                                              <p:spTgt spid="11"/>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p:cTn id="59" dur="250" fill="hold"/>
                                            <p:tgtEl>
                                              <p:spTgt spid="12"/>
                                            </p:tgtEl>
                                            <p:attrNameLst>
                                              <p:attrName>ppt_w</p:attrName>
                                            </p:attrNameLst>
                                          </p:cBhvr>
                                          <p:tavLst>
                                            <p:tav tm="0">
                                              <p:val>
                                                <p:fltVal val="0"/>
                                              </p:val>
                                            </p:tav>
                                            <p:tav tm="100000">
                                              <p:val>
                                                <p:strVal val="#ppt_w"/>
                                              </p:val>
                                            </p:tav>
                                          </p:tavLst>
                                        </p:anim>
                                        <p:anim calcmode="lin" valueType="num">
                                          <p:cBhvr>
                                            <p:cTn id="60" dur="250" fill="hold"/>
                                            <p:tgtEl>
                                              <p:spTgt spid="12"/>
                                            </p:tgtEl>
                                            <p:attrNameLst>
                                              <p:attrName>ppt_h</p:attrName>
                                            </p:attrNameLst>
                                          </p:cBhvr>
                                          <p:tavLst>
                                            <p:tav tm="0">
                                              <p:val>
                                                <p:fltVal val="0"/>
                                              </p:val>
                                            </p:tav>
                                            <p:tav tm="100000">
                                              <p:val>
                                                <p:strVal val="#ppt_h"/>
                                              </p:val>
                                            </p:tav>
                                          </p:tavLst>
                                        </p:anim>
                                        <p:animEffect transition="in" filter="fade">
                                          <p:cBhvr>
                                            <p:cTn id="61" dur="250"/>
                                            <p:tgtEl>
                                              <p:spTgt spid="12"/>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p:cTn id="64" dur="250" fill="hold"/>
                                            <p:tgtEl>
                                              <p:spTgt spid="13"/>
                                            </p:tgtEl>
                                            <p:attrNameLst>
                                              <p:attrName>ppt_w</p:attrName>
                                            </p:attrNameLst>
                                          </p:cBhvr>
                                          <p:tavLst>
                                            <p:tav tm="0">
                                              <p:val>
                                                <p:fltVal val="0"/>
                                              </p:val>
                                            </p:tav>
                                            <p:tav tm="100000">
                                              <p:val>
                                                <p:strVal val="#ppt_w"/>
                                              </p:val>
                                            </p:tav>
                                          </p:tavLst>
                                        </p:anim>
                                        <p:anim calcmode="lin" valueType="num">
                                          <p:cBhvr>
                                            <p:cTn id="65" dur="250" fill="hold"/>
                                            <p:tgtEl>
                                              <p:spTgt spid="13"/>
                                            </p:tgtEl>
                                            <p:attrNameLst>
                                              <p:attrName>ppt_h</p:attrName>
                                            </p:attrNameLst>
                                          </p:cBhvr>
                                          <p:tavLst>
                                            <p:tav tm="0">
                                              <p:val>
                                                <p:fltVal val="0"/>
                                              </p:val>
                                            </p:tav>
                                            <p:tav tm="100000">
                                              <p:val>
                                                <p:strVal val="#ppt_h"/>
                                              </p:val>
                                            </p:tav>
                                          </p:tavLst>
                                        </p:anim>
                                        <p:animEffect transition="in" filter="fade">
                                          <p:cBhvr>
                                            <p:cTn id="66" dur="250"/>
                                            <p:tgtEl>
                                              <p:spTgt spid="13"/>
                                            </p:tgtEl>
                                          </p:cBhvr>
                                        </p:animEffect>
                                      </p:childTnLst>
                                    </p:cTn>
                                  </p:par>
                                </p:childTnLst>
                              </p:cTn>
                            </p:par>
                            <p:par>
                              <p:cTn id="67" fill="hold">
                                <p:stCondLst>
                                  <p:cond delay="3750"/>
                                </p:stCondLst>
                                <p:childTnLst>
                                  <p:par>
                                    <p:cTn id="68" presetID="2" presetClass="entr" presetSubtype="8" fill="hold" nodeType="afterEffect">
                                      <p:stCondLst>
                                        <p:cond delay="250"/>
                                      </p:stCondLst>
                                      <p:childTnLst>
                                        <p:set>
                                          <p:cBhvr>
                                            <p:cTn id="69" dur="1" fill="hold">
                                              <p:stCondLst>
                                                <p:cond delay="0"/>
                                              </p:stCondLst>
                                            </p:cTn>
                                            <p:tgtEl>
                                              <p:spTgt spid="27"/>
                                            </p:tgtEl>
                                            <p:attrNameLst>
                                              <p:attrName>style.visibility</p:attrName>
                                            </p:attrNameLst>
                                          </p:cBhvr>
                                          <p:to>
                                            <p:strVal val="visible"/>
                                          </p:to>
                                        </p:set>
                                        <p:anim calcmode="lin" valueType="num">
                                          <p:cBhvr additive="base">
                                            <p:cTn id="70" dur="350" fill="hold"/>
                                            <p:tgtEl>
                                              <p:spTgt spid="27"/>
                                            </p:tgtEl>
                                            <p:attrNameLst>
                                              <p:attrName>ppt_x</p:attrName>
                                            </p:attrNameLst>
                                          </p:cBhvr>
                                          <p:tavLst>
                                            <p:tav tm="0">
                                              <p:val>
                                                <p:strVal val="0-#ppt_w/2"/>
                                              </p:val>
                                            </p:tav>
                                            <p:tav tm="100000">
                                              <p:val>
                                                <p:strVal val="#ppt_x"/>
                                              </p:val>
                                            </p:tav>
                                          </p:tavLst>
                                        </p:anim>
                                        <p:anim calcmode="lin" valueType="num">
                                          <p:cBhvr additive="base">
                                            <p:cTn id="71" dur="350" fill="hold"/>
                                            <p:tgtEl>
                                              <p:spTgt spid="27"/>
                                            </p:tgtEl>
                                            <p:attrNameLst>
                                              <p:attrName>ppt_y</p:attrName>
                                            </p:attrNameLst>
                                          </p:cBhvr>
                                          <p:tavLst>
                                            <p:tav tm="0">
                                              <p:val>
                                                <p:strVal val="#ppt_y"/>
                                              </p:val>
                                            </p:tav>
                                            <p:tav tm="100000">
                                              <p:val>
                                                <p:strVal val="#ppt_y"/>
                                              </p:val>
                                            </p:tav>
                                          </p:tavLst>
                                        </p:anim>
                                      </p:childTnLst>
                                    </p:cTn>
                                  </p:par>
                                  <p:par>
                                    <p:cTn id="72" presetID="2" presetClass="entr" presetSubtype="8" fill="hold" grpId="0" nodeType="withEffect">
                                      <p:stCondLst>
                                        <p:cond delay="250"/>
                                      </p:stCondLst>
                                      <p:childTnLst>
                                        <p:set>
                                          <p:cBhvr>
                                            <p:cTn id="73" dur="1" fill="hold">
                                              <p:stCondLst>
                                                <p:cond delay="0"/>
                                              </p:stCondLst>
                                            </p:cTn>
                                            <p:tgtEl>
                                              <p:spTgt spid="15"/>
                                            </p:tgtEl>
                                            <p:attrNameLst>
                                              <p:attrName>style.visibility</p:attrName>
                                            </p:attrNameLst>
                                          </p:cBhvr>
                                          <p:to>
                                            <p:strVal val="visible"/>
                                          </p:to>
                                        </p:set>
                                        <p:anim calcmode="lin" valueType="num">
                                          <p:cBhvr additive="base">
                                            <p:cTn id="74" dur="350" fill="hold"/>
                                            <p:tgtEl>
                                              <p:spTgt spid="15"/>
                                            </p:tgtEl>
                                            <p:attrNameLst>
                                              <p:attrName>ppt_x</p:attrName>
                                            </p:attrNameLst>
                                          </p:cBhvr>
                                          <p:tavLst>
                                            <p:tav tm="0">
                                              <p:val>
                                                <p:strVal val="0-#ppt_w/2"/>
                                              </p:val>
                                            </p:tav>
                                            <p:tav tm="100000">
                                              <p:val>
                                                <p:strVal val="#ppt_x"/>
                                              </p:val>
                                            </p:tav>
                                          </p:tavLst>
                                        </p:anim>
                                        <p:anim calcmode="lin" valueType="num">
                                          <p:cBhvr additive="base">
                                            <p:cTn id="75" dur="350" fill="hold"/>
                                            <p:tgtEl>
                                              <p:spTgt spid="15"/>
                                            </p:tgtEl>
                                            <p:attrNameLst>
                                              <p:attrName>ppt_y</p:attrName>
                                            </p:attrNameLst>
                                          </p:cBhvr>
                                          <p:tavLst>
                                            <p:tav tm="0">
                                              <p:val>
                                                <p:strVal val="#ppt_y"/>
                                              </p:val>
                                            </p:tav>
                                            <p:tav tm="100000">
                                              <p:val>
                                                <p:strVal val="#ppt_y"/>
                                              </p:val>
                                            </p:tav>
                                          </p:tavLst>
                                        </p:anim>
                                      </p:childTnLst>
                                    </p:cTn>
                                  </p:par>
                                  <p:par>
                                    <p:cTn id="76" presetID="2" presetClass="entr" presetSubtype="8" fill="hold" grpId="0" nodeType="withEffect">
                                      <p:stCondLst>
                                        <p:cond delay="250"/>
                                      </p:stCondLst>
                                      <p:childTnLst>
                                        <p:set>
                                          <p:cBhvr>
                                            <p:cTn id="77" dur="1" fill="hold">
                                              <p:stCondLst>
                                                <p:cond delay="0"/>
                                              </p:stCondLst>
                                            </p:cTn>
                                            <p:tgtEl>
                                              <p:spTgt spid="16"/>
                                            </p:tgtEl>
                                            <p:attrNameLst>
                                              <p:attrName>style.visibility</p:attrName>
                                            </p:attrNameLst>
                                          </p:cBhvr>
                                          <p:to>
                                            <p:strVal val="visible"/>
                                          </p:to>
                                        </p:set>
                                        <p:anim calcmode="lin" valueType="num">
                                          <p:cBhvr additive="base">
                                            <p:cTn id="78" dur="350" fill="hold"/>
                                            <p:tgtEl>
                                              <p:spTgt spid="16"/>
                                            </p:tgtEl>
                                            <p:attrNameLst>
                                              <p:attrName>ppt_x</p:attrName>
                                            </p:attrNameLst>
                                          </p:cBhvr>
                                          <p:tavLst>
                                            <p:tav tm="0">
                                              <p:val>
                                                <p:strVal val="0-#ppt_w/2"/>
                                              </p:val>
                                            </p:tav>
                                            <p:tav tm="100000">
                                              <p:val>
                                                <p:strVal val="#ppt_x"/>
                                              </p:val>
                                            </p:tav>
                                          </p:tavLst>
                                        </p:anim>
                                        <p:anim calcmode="lin" valueType="num">
                                          <p:cBhvr additive="base">
                                            <p:cTn id="79" dur="350" fill="hold"/>
                                            <p:tgtEl>
                                              <p:spTgt spid="16"/>
                                            </p:tgtEl>
                                            <p:attrNameLst>
                                              <p:attrName>ppt_y</p:attrName>
                                            </p:attrNameLst>
                                          </p:cBhvr>
                                          <p:tavLst>
                                            <p:tav tm="0">
                                              <p:val>
                                                <p:strVal val="#ppt_y"/>
                                              </p:val>
                                            </p:tav>
                                            <p:tav tm="100000">
                                              <p:val>
                                                <p:strVal val="#ppt_y"/>
                                              </p:val>
                                            </p:tav>
                                          </p:tavLst>
                                        </p:anim>
                                      </p:childTnLst>
                                    </p:cTn>
                                  </p:par>
                                  <p:par>
                                    <p:cTn id="80" presetID="2" presetClass="entr" presetSubtype="8" fill="hold" nodeType="withEffect">
                                      <p:stCondLst>
                                        <p:cond delay="250"/>
                                      </p:stCondLst>
                                      <p:childTnLst>
                                        <p:set>
                                          <p:cBhvr>
                                            <p:cTn id="81" dur="1" fill="hold">
                                              <p:stCondLst>
                                                <p:cond delay="0"/>
                                              </p:stCondLst>
                                            </p:cTn>
                                            <p:tgtEl>
                                              <p:spTgt spid="33"/>
                                            </p:tgtEl>
                                            <p:attrNameLst>
                                              <p:attrName>style.visibility</p:attrName>
                                            </p:attrNameLst>
                                          </p:cBhvr>
                                          <p:to>
                                            <p:strVal val="visible"/>
                                          </p:to>
                                        </p:set>
                                        <p:anim calcmode="lin" valueType="num">
                                          <p:cBhvr additive="base">
                                            <p:cTn id="82" dur="350" fill="hold"/>
                                            <p:tgtEl>
                                              <p:spTgt spid="33"/>
                                            </p:tgtEl>
                                            <p:attrNameLst>
                                              <p:attrName>ppt_x</p:attrName>
                                            </p:attrNameLst>
                                          </p:cBhvr>
                                          <p:tavLst>
                                            <p:tav tm="0">
                                              <p:val>
                                                <p:strVal val="0-#ppt_w/2"/>
                                              </p:val>
                                            </p:tav>
                                            <p:tav tm="100000">
                                              <p:val>
                                                <p:strVal val="#ppt_x"/>
                                              </p:val>
                                            </p:tav>
                                          </p:tavLst>
                                        </p:anim>
                                        <p:anim calcmode="lin" valueType="num">
                                          <p:cBhvr additive="base">
                                            <p:cTn id="83" dur="350" fill="hold"/>
                                            <p:tgtEl>
                                              <p:spTgt spid="33"/>
                                            </p:tgtEl>
                                            <p:attrNameLst>
                                              <p:attrName>ppt_y</p:attrName>
                                            </p:attrNameLst>
                                          </p:cBhvr>
                                          <p:tavLst>
                                            <p:tav tm="0">
                                              <p:val>
                                                <p:strVal val="#ppt_y"/>
                                              </p:val>
                                            </p:tav>
                                            <p:tav tm="100000">
                                              <p:val>
                                                <p:strVal val="#ppt_y"/>
                                              </p:val>
                                            </p:tav>
                                          </p:tavLst>
                                        </p:anim>
                                      </p:childTnLst>
                                    </p:cTn>
                                  </p:par>
                                  <p:par>
                                    <p:cTn id="84" presetID="2" presetClass="entr" presetSubtype="8" fill="hold" grpId="0" nodeType="withEffect">
                                      <p:stCondLst>
                                        <p:cond delay="250"/>
                                      </p:stCondLst>
                                      <p:childTnLst>
                                        <p:set>
                                          <p:cBhvr>
                                            <p:cTn id="85" dur="1" fill="hold">
                                              <p:stCondLst>
                                                <p:cond delay="0"/>
                                              </p:stCondLst>
                                            </p:cTn>
                                            <p:tgtEl>
                                              <p:spTgt spid="18"/>
                                            </p:tgtEl>
                                            <p:attrNameLst>
                                              <p:attrName>style.visibility</p:attrName>
                                            </p:attrNameLst>
                                          </p:cBhvr>
                                          <p:to>
                                            <p:strVal val="visible"/>
                                          </p:to>
                                        </p:set>
                                        <p:anim calcmode="lin" valueType="num">
                                          <p:cBhvr additive="base">
                                            <p:cTn id="86" dur="350" fill="hold"/>
                                            <p:tgtEl>
                                              <p:spTgt spid="18"/>
                                            </p:tgtEl>
                                            <p:attrNameLst>
                                              <p:attrName>ppt_x</p:attrName>
                                            </p:attrNameLst>
                                          </p:cBhvr>
                                          <p:tavLst>
                                            <p:tav tm="0">
                                              <p:val>
                                                <p:strVal val="0-#ppt_w/2"/>
                                              </p:val>
                                            </p:tav>
                                            <p:tav tm="100000">
                                              <p:val>
                                                <p:strVal val="#ppt_x"/>
                                              </p:val>
                                            </p:tav>
                                          </p:tavLst>
                                        </p:anim>
                                        <p:anim calcmode="lin" valueType="num">
                                          <p:cBhvr additive="base">
                                            <p:cTn id="87" dur="350" fill="hold"/>
                                            <p:tgtEl>
                                              <p:spTgt spid="18"/>
                                            </p:tgtEl>
                                            <p:attrNameLst>
                                              <p:attrName>ppt_y</p:attrName>
                                            </p:attrNameLst>
                                          </p:cBhvr>
                                          <p:tavLst>
                                            <p:tav tm="0">
                                              <p:val>
                                                <p:strVal val="#ppt_y"/>
                                              </p:val>
                                            </p:tav>
                                            <p:tav tm="100000">
                                              <p:val>
                                                <p:strVal val="#ppt_y"/>
                                              </p:val>
                                            </p:tav>
                                          </p:tavLst>
                                        </p:anim>
                                      </p:childTnLst>
                                    </p:cTn>
                                  </p:par>
                                  <p:par>
                                    <p:cTn id="88" presetID="2" presetClass="entr" presetSubtype="8" fill="hold" grpId="0" nodeType="withEffect">
                                      <p:stCondLst>
                                        <p:cond delay="250"/>
                                      </p:stCondLst>
                                      <p:childTnLst>
                                        <p:set>
                                          <p:cBhvr>
                                            <p:cTn id="89" dur="1" fill="hold">
                                              <p:stCondLst>
                                                <p:cond delay="0"/>
                                              </p:stCondLst>
                                            </p:cTn>
                                            <p:tgtEl>
                                              <p:spTgt spid="19"/>
                                            </p:tgtEl>
                                            <p:attrNameLst>
                                              <p:attrName>style.visibility</p:attrName>
                                            </p:attrNameLst>
                                          </p:cBhvr>
                                          <p:to>
                                            <p:strVal val="visible"/>
                                          </p:to>
                                        </p:set>
                                        <p:anim calcmode="lin" valueType="num">
                                          <p:cBhvr additive="base">
                                            <p:cTn id="90" dur="350" fill="hold"/>
                                            <p:tgtEl>
                                              <p:spTgt spid="19"/>
                                            </p:tgtEl>
                                            <p:attrNameLst>
                                              <p:attrName>ppt_x</p:attrName>
                                            </p:attrNameLst>
                                          </p:cBhvr>
                                          <p:tavLst>
                                            <p:tav tm="0">
                                              <p:val>
                                                <p:strVal val="0-#ppt_w/2"/>
                                              </p:val>
                                            </p:tav>
                                            <p:tav tm="100000">
                                              <p:val>
                                                <p:strVal val="#ppt_x"/>
                                              </p:val>
                                            </p:tav>
                                          </p:tavLst>
                                        </p:anim>
                                        <p:anim calcmode="lin" valueType="num">
                                          <p:cBhvr additive="base">
                                            <p:cTn id="91" dur="350" fill="hold"/>
                                            <p:tgtEl>
                                              <p:spTgt spid="19"/>
                                            </p:tgtEl>
                                            <p:attrNameLst>
                                              <p:attrName>ppt_y</p:attrName>
                                            </p:attrNameLst>
                                          </p:cBhvr>
                                          <p:tavLst>
                                            <p:tav tm="0">
                                              <p:val>
                                                <p:strVal val="#ppt_y"/>
                                              </p:val>
                                            </p:tav>
                                            <p:tav tm="100000">
                                              <p:val>
                                                <p:strVal val="#ppt_y"/>
                                              </p:val>
                                            </p:tav>
                                          </p:tavLst>
                                        </p:anim>
                                      </p:childTnLst>
                                    </p:cTn>
                                  </p:par>
                                  <p:par>
                                    <p:cTn id="92" presetID="2" presetClass="entr" presetSubtype="2" fill="hold" nodeType="withEffect">
                                      <p:stCondLst>
                                        <p:cond delay="250"/>
                                      </p:stCondLst>
                                      <p:childTnLst>
                                        <p:set>
                                          <p:cBhvr>
                                            <p:cTn id="93" dur="1" fill="hold">
                                              <p:stCondLst>
                                                <p:cond delay="0"/>
                                              </p:stCondLst>
                                            </p:cTn>
                                            <p:tgtEl>
                                              <p:spTgt spid="36"/>
                                            </p:tgtEl>
                                            <p:attrNameLst>
                                              <p:attrName>style.visibility</p:attrName>
                                            </p:attrNameLst>
                                          </p:cBhvr>
                                          <p:to>
                                            <p:strVal val="visible"/>
                                          </p:to>
                                        </p:set>
                                        <p:anim calcmode="lin" valueType="num">
                                          <p:cBhvr additive="base">
                                            <p:cTn id="94" dur="350" fill="hold"/>
                                            <p:tgtEl>
                                              <p:spTgt spid="36"/>
                                            </p:tgtEl>
                                            <p:attrNameLst>
                                              <p:attrName>ppt_x</p:attrName>
                                            </p:attrNameLst>
                                          </p:cBhvr>
                                          <p:tavLst>
                                            <p:tav tm="0">
                                              <p:val>
                                                <p:strVal val="1+#ppt_w/2"/>
                                              </p:val>
                                            </p:tav>
                                            <p:tav tm="100000">
                                              <p:val>
                                                <p:strVal val="#ppt_x"/>
                                              </p:val>
                                            </p:tav>
                                          </p:tavLst>
                                        </p:anim>
                                        <p:anim calcmode="lin" valueType="num">
                                          <p:cBhvr additive="base">
                                            <p:cTn id="95" dur="350" fill="hold"/>
                                            <p:tgtEl>
                                              <p:spTgt spid="36"/>
                                            </p:tgtEl>
                                            <p:attrNameLst>
                                              <p:attrName>ppt_y</p:attrName>
                                            </p:attrNameLst>
                                          </p:cBhvr>
                                          <p:tavLst>
                                            <p:tav tm="0">
                                              <p:val>
                                                <p:strVal val="#ppt_y"/>
                                              </p:val>
                                            </p:tav>
                                            <p:tav tm="100000">
                                              <p:val>
                                                <p:strVal val="#ppt_y"/>
                                              </p:val>
                                            </p:tav>
                                          </p:tavLst>
                                        </p:anim>
                                      </p:childTnLst>
                                    </p:cTn>
                                  </p:par>
                                  <p:par>
                                    <p:cTn id="96" presetID="2" presetClass="entr" presetSubtype="2" fill="hold" grpId="0" nodeType="withEffect">
                                      <p:stCondLst>
                                        <p:cond delay="250"/>
                                      </p:stCondLst>
                                      <p:childTnLst>
                                        <p:set>
                                          <p:cBhvr>
                                            <p:cTn id="97" dur="1" fill="hold">
                                              <p:stCondLst>
                                                <p:cond delay="0"/>
                                              </p:stCondLst>
                                            </p:cTn>
                                            <p:tgtEl>
                                              <p:spTgt spid="21"/>
                                            </p:tgtEl>
                                            <p:attrNameLst>
                                              <p:attrName>style.visibility</p:attrName>
                                            </p:attrNameLst>
                                          </p:cBhvr>
                                          <p:to>
                                            <p:strVal val="visible"/>
                                          </p:to>
                                        </p:set>
                                        <p:anim calcmode="lin" valueType="num">
                                          <p:cBhvr additive="base">
                                            <p:cTn id="98" dur="350" fill="hold"/>
                                            <p:tgtEl>
                                              <p:spTgt spid="21"/>
                                            </p:tgtEl>
                                            <p:attrNameLst>
                                              <p:attrName>ppt_x</p:attrName>
                                            </p:attrNameLst>
                                          </p:cBhvr>
                                          <p:tavLst>
                                            <p:tav tm="0">
                                              <p:val>
                                                <p:strVal val="1+#ppt_w/2"/>
                                              </p:val>
                                            </p:tav>
                                            <p:tav tm="100000">
                                              <p:val>
                                                <p:strVal val="#ppt_x"/>
                                              </p:val>
                                            </p:tav>
                                          </p:tavLst>
                                        </p:anim>
                                        <p:anim calcmode="lin" valueType="num">
                                          <p:cBhvr additive="base">
                                            <p:cTn id="99" dur="350" fill="hold"/>
                                            <p:tgtEl>
                                              <p:spTgt spid="21"/>
                                            </p:tgtEl>
                                            <p:attrNameLst>
                                              <p:attrName>ppt_y</p:attrName>
                                            </p:attrNameLst>
                                          </p:cBhvr>
                                          <p:tavLst>
                                            <p:tav tm="0">
                                              <p:val>
                                                <p:strVal val="#ppt_y"/>
                                              </p:val>
                                            </p:tav>
                                            <p:tav tm="100000">
                                              <p:val>
                                                <p:strVal val="#ppt_y"/>
                                              </p:val>
                                            </p:tav>
                                          </p:tavLst>
                                        </p:anim>
                                      </p:childTnLst>
                                    </p:cTn>
                                  </p:par>
                                  <p:par>
                                    <p:cTn id="100" presetID="2" presetClass="entr" presetSubtype="2" fill="hold" grpId="0" nodeType="withEffect">
                                      <p:stCondLst>
                                        <p:cond delay="250"/>
                                      </p:stCondLst>
                                      <p:childTnLst>
                                        <p:set>
                                          <p:cBhvr>
                                            <p:cTn id="101" dur="1" fill="hold">
                                              <p:stCondLst>
                                                <p:cond delay="0"/>
                                              </p:stCondLst>
                                            </p:cTn>
                                            <p:tgtEl>
                                              <p:spTgt spid="22"/>
                                            </p:tgtEl>
                                            <p:attrNameLst>
                                              <p:attrName>style.visibility</p:attrName>
                                            </p:attrNameLst>
                                          </p:cBhvr>
                                          <p:to>
                                            <p:strVal val="visible"/>
                                          </p:to>
                                        </p:set>
                                        <p:anim calcmode="lin" valueType="num">
                                          <p:cBhvr additive="base">
                                            <p:cTn id="102" dur="350" fill="hold"/>
                                            <p:tgtEl>
                                              <p:spTgt spid="22"/>
                                            </p:tgtEl>
                                            <p:attrNameLst>
                                              <p:attrName>ppt_x</p:attrName>
                                            </p:attrNameLst>
                                          </p:cBhvr>
                                          <p:tavLst>
                                            <p:tav tm="0">
                                              <p:val>
                                                <p:strVal val="1+#ppt_w/2"/>
                                              </p:val>
                                            </p:tav>
                                            <p:tav tm="100000">
                                              <p:val>
                                                <p:strVal val="#ppt_x"/>
                                              </p:val>
                                            </p:tav>
                                          </p:tavLst>
                                        </p:anim>
                                        <p:anim calcmode="lin" valueType="num">
                                          <p:cBhvr additive="base">
                                            <p:cTn id="103" dur="350" fill="hold"/>
                                            <p:tgtEl>
                                              <p:spTgt spid="22"/>
                                            </p:tgtEl>
                                            <p:attrNameLst>
                                              <p:attrName>ppt_y</p:attrName>
                                            </p:attrNameLst>
                                          </p:cBhvr>
                                          <p:tavLst>
                                            <p:tav tm="0">
                                              <p:val>
                                                <p:strVal val="#ppt_y"/>
                                              </p:val>
                                            </p:tav>
                                            <p:tav tm="100000">
                                              <p:val>
                                                <p:strVal val="#ppt_y"/>
                                              </p:val>
                                            </p:tav>
                                          </p:tavLst>
                                        </p:anim>
                                      </p:childTnLst>
                                    </p:cTn>
                                  </p:par>
                                  <p:par>
                                    <p:cTn id="104" presetID="2" presetClass="entr" presetSubtype="2" fill="hold" nodeType="withEffect">
                                      <p:stCondLst>
                                        <p:cond delay="250"/>
                                      </p:stCondLst>
                                      <p:childTnLst>
                                        <p:set>
                                          <p:cBhvr>
                                            <p:cTn id="105" dur="1" fill="hold">
                                              <p:stCondLst>
                                                <p:cond delay="0"/>
                                              </p:stCondLst>
                                            </p:cTn>
                                            <p:tgtEl>
                                              <p:spTgt spid="39"/>
                                            </p:tgtEl>
                                            <p:attrNameLst>
                                              <p:attrName>style.visibility</p:attrName>
                                            </p:attrNameLst>
                                          </p:cBhvr>
                                          <p:to>
                                            <p:strVal val="visible"/>
                                          </p:to>
                                        </p:set>
                                        <p:anim calcmode="lin" valueType="num">
                                          <p:cBhvr additive="base">
                                            <p:cTn id="106" dur="350" fill="hold"/>
                                            <p:tgtEl>
                                              <p:spTgt spid="39"/>
                                            </p:tgtEl>
                                            <p:attrNameLst>
                                              <p:attrName>ppt_x</p:attrName>
                                            </p:attrNameLst>
                                          </p:cBhvr>
                                          <p:tavLst>
                                            <p:tav tm="0">
                                              <p:val>
                                                <p:strVal val="1+#ppt_w/2"/>
                                              </p:val>
                                            </p:tav>
                                            <p:tav tm="100000">
                                              <p:val>
                                                <p:strVal val="#ppt_x"/>
                                              </p:val>
                                            </p:tav>
                                          </p:tavLst>
                                        </p:anim>
                                        <p:anim calcmode="lin" valueType="num">
                                          <p:cBhvr additive="base">
                                            <p:cTn id="107" dur="350" fill="hold"/>
                                            <p:tgtEl>
                                              <p:spTgt spid="39"/>
                                            </p:tgtEl>
                                            <p:attrNameLst>
                                              <p:attrName>ppt_y</p:attrName>
                                            </p:attrNameLst>
                                          </p:cBhvr>
                                          <p:tavLst>
                                            <p:tav tm="0">
                                              <p:val>
                                                <p:strVal val="#ppt_y"/>
                                              </p:val>
                                            </p:tav>
                                            <p:tav tm="100000">
                                              <p:val>
                                                <p:strVal val="#ppt_y"/>
                                              </p:val>
                                            </p:tav>
                                          </p:tavLst>
                                        </p:anim>
                                      </p:childTnLst>
                                    </p:cTn>
                                  </p:par>
                                  <p:par>
                                    <p:cTn id="108" presetID="2" presetClass="entr" presetSubtype="2" fill="hold" grpId="0" nodeType="withEffect">
                                      <p:stCondLst>
                                        <p:cond delay="250"/>
                                      </p:stCondLst>
                                      <p:childTnLst>
                                        <p:set>
                                          <p:cBhvr>
                                            <p:cTn id="109" dur="1" fill="hold">
                                              <p:stCondLst>
                                                <p:cond delay="0"/>
                                              </p:stCondLst>
                                            </p:cTn>
                                            <p:tgtEl>
                                              <p:spTgt spid="24"/>
                                            </p:tgtEl>
                                            <p:attrNameLst>
                                              <p:attrName>style.visibility</p:attrName>
                                            </p:attrNameLst>
                                          </p:cBhvr>
                                          <p:to>
                                            <p:strVal val="visible"/>
                                          </p:to>
                                        </p:set>
                                        <p:anim calcmode="lin" valueType="num">
                                          <p:cBhvr additive="base">
                                            <p:cTn id="110" dur="350" fill="hold"/>
                                            <p:tgtEl>
                                              <p:spTgt spid="24"/>
                                            </p:tgtEl>
                                            <p:attrNameLst>
                                              <p:attrName>ppt_x</p:attrName>
                                            </p:attrNameLst>
                                          </p:cBhvr>
                                          <p:tavLst>
                                            <p:tav tm="0">
                                              <p:val>
                                                <p:strVal val="1+#ppt_w/2"/>
                                              </p:val>
                                            </p:tav>
                                            <p:tav tm="100000">
                                              <p:val>
                                                <p:strVal val="#ppt_x"/>
                                              </p:val>
                                            </p:tav>
                                          </p:tavLst>
                                        </p:anim>
                                        <p:anim calcmode="lin" valueType="num">
                                          <p:cBhvr additive="base">
                                            <p:cTn id="111" dur="35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5" grpId="0"/>
          <p:bldP spid="16" grpId="0"/>
          <p:bldP spid="18" grpId="0"/>
          <p:bldP spid="19" grpId="0"/>
          <p:bldP spid="21" grpId="0"/>
          <p:bldP spid="22" grpId="0"/>
          <p:bldP spid="24" grpId="0"/>
          <p:bldP spid="26" grpId="0"/>
          <p:bldP spid="43"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a:grpSpLocks noChangeAspect="1"/>
          </p:cNvGrpSpPr>
          <p:nvPr/>
        </p:nvGrpSpPr>
        <p:grpSpPr>
          <a:xfrm>
            <a:off x="8712000" y="1368000"/>
            <a:ext cx="1620000" cy="1620000"/>
            <a:chOff x="4840168" y="2373480"/>
            <a:chExt cx="522572" cy="522572"/>
          </a:xfrm>
          <a:solidFill>
            <a:srgbClr val="1F8EB9"/>
          </a:solidFill>
        </p:grpSpPr>
        <p:sp>
          <p:nvSpPr>
            <p:cNvPr id="24" name="椭圆 23"/>
            <p:cNvSpPr/>
            <p:nvPr/>
          </p:nvSpPr>
          <p:spPr>
            <a:xfrm>
              <a:off x="4840168" y="2373480"/>
              <a:ext cx="522572" cy="522572"/>
            </a:xfrm>
            <a:prstGeom prst="ellipse">
              <a:avLst/>
            </a:prstGeom>
            <a:gradFill flip="none" rotWithShape="1">
              <a:gsLst>
                <a:gs pos="0">
                  <a:schemeClr val="bg1"/>
                </a:gs>
                <a:gs pos="61000">
                  <a:schemeClr val="bg1">
                    <a:lumMod val="95000"/>
                  </a:schemeClr>
                </a:gs>
                <a:gs pos="93000">
                  <a:schemeClr val="bg1">
                    <a:lumMod val="75000"/>
                  </a:schemeClr>
                </a:gs>
              </a:gsLst>
              <a:path path="circle">
                <a:fillToRect l="50000" t="-80000" r="50000" b="180000"/>
              </a:path>
              <a:tileRect/>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accent1"/>
                </a:solidFill>
              </a:endParaRPr>
            </a:p>
          </p:txBody>
        </p:sp>
        <p:sp>
          <p:nvSpPr>
            <p:cNvPr id="25" name="Freeform 55"/>
            <p:cNvSpPr>
              <a:spLocks noEditPoints="1"/>
            </p:cNvSpPr>
            <p:nvPr/>
          </p:nvSpPr>
          <p:spPr bwMode="auto">
            <a:xfrm>
              <a:off x="4955059" y="2481562"/>
              <a:ext cx="292790" cy="306409"/>
            </a:xfrm>
            <a:custGeom>
              <a:avLst/>
              <a:gdLst>
                <a:gd name="T0" fmla="*/ 83 w 129"/>
                <a:gd name="T1" fmla="*/ 92 h 135"/>
                <a:gd name="T2" fmla="*/ 127 w 129"/>
                <a:gd name="T3" fmla="*/ 26 h 135"/>
                <a:gd name="T4" fmla="*/ 127 w 129"/>
                <a:gd name="T5" fmla="*/ 21 h 135"/>
                <a:gd name="T6" fmla="*/ 117 w 129"/>
                <a:gd name="T7" fmla="*/ 10 h 135"/>
                <a:gd name="T8" fmla="*/ 112 w 129"/>
                <a:gd name="T9" fmla="*/ 10 h 135"/>
                <a:gd name="T10" fmla="*/ 107 w 129"/>
                <a:gd name="T11" fmla="*/ 16 h 135"/>
                <a:gd name="T12" fmla="*/ 101 w 129"/>
                <a:gd name="T13" fmla="*/ 16 h 135"/>
                <a:gd name="T14" fmla="*/ 101 w 129"/>
                <a:gd name="T15" fmla="*/ 0 h 135"/>
                <a:gd name="T16" fmla="*/ 27 w 129"/>
                <a:gd name="T17" fmla="*/ 0 h 135"/>
                <a:gd name="T18" fmla="*/ 27 w 129"/>
                <a:gd name="T19" fmla="*/ 16 h 135"/>
                <a:gd name="T20" fmla="*/ 22 w 129"/>
                <a:gd name="T21" fmla="*/ 16 h 135"/>
                <a:gd name="T22" fmla="*/ 17 w 129"/>
                <a:gd name="T23" fmla="*/ 10 h 135"/>
                <a:gd name="T24" fmla="*/ 12 w 129"/>
                <a:gd name="T25" fmla="*/ 10 h 135"/>
                <a:gd name="T26" fmla="*/ 1 w 129"/>
                <a:gd name="T27" fmla="*/ 21 h 135"/>
                <a:gd name="T28" fmla="*/ 1 w 129"/>
                <a:gd name="T29" fmla="*/ 26 h 135"/>
                <a:gd name="T30" fmla="*/ 46 w 129"/>
                <a:gd name="T31" fmla="*/ 92 h 135"/>
                <a:gd name="T32" fmla="*/ 59 w 129"/>
                <a:gd name="T33" fmla="*/ 98 h 135"/>
                <a:gd name="T34" fmla="*/ 59 w 129"/>
                <a:gd name="T35" fmla="*/ 103 h 135"/>
                <a:gd name="T36" fmla="*/ 54 w 129"/>
                <a:gd name="T37" fmla="*/ 106 h 135"/>
                <a:gd name="T38" fmla="*/ 59 w 129"/>
                <a:gd name="T39" fmla="*/ 108 h 135"/>
                <a:gd name="T40" fmla="*/ 59 w 129"/>
                <a:gd name="T41" fmla="*/ 114 h 135"/>
                <a:gd name="T42" fmla="*/ 54 w 129"/>
                <a:gd name="T43" fmla="*/ 119 h 135"/>
                <a:gd name="T44" fmla="*/ 48 w 129"/>
                <a:gd name="T45" fmla="*/ 124 h 135"/>
                <a:gd name="T46" fmla="*/ 43 w 129"/>
                <a:gd name="T47" fmla="*/ 129 h 135"/>
                <a:gd name="T48" fmla="*/ 49 w 129"/>
                <a:gd name="T49" fmla="*/ 135 h 135"/>
                <a:gd name="T50" fmla="*/ 80 w 129"/>
                <a:gd name="T51" fmla="*/ 135 h 135"/>
                <a:gd name="T52" fmla="*/ 85 w 129"/>
                <a:gd name="T53" fmla="*/ 129 h 135"/>
                <a:gd name="T54" fmla="*/ 80 w 129"/>
                <a:gd name="T55" fmla="*/ 124 h 135"/>
                <a:gd name="T56" fmla="*/ 74 w 129"/>
                <a:gd name="T57" fmla="*/ 119 h 135"/>
                <a:gd name="T58" fmla="*/ 69 w 129"/>
                <a:gd name="T59" fmla="*/ 114 h 135"/>
                <a:gd name="T60" fmla="*/ 69 w 129"/>
                <a:gd name="T61" fmla="*/ 108 h 135"/>
                <a:gd name="T62" fmla="*/ 75 w 129"/>
                <a:gd name="T63" fmla="*/ 106 h 135"/>
                <a:gd name="T64" fmla="*/ 69 w 129"/>
                <a:gd name="T65" fmla="*/ 103 h 135"/>
                <a:gd name="T66" fmla="*/ 69 w 129"/>
                <a:gd name="T67" fmla="*/ 98 h 135"/>
                <a:gd name="T68" fmla="*/ 83 w 129"/>
                <a:gd name="T69" fmla="*/ 92 h 135"/>
                <a:gd name="T70" fmla="*/ 101 w 129"/>
                <a:gd name="T71" fmla="*/ 21 h 135"/>
                <a:gd name="T72" fmla="*/ 107 w 129"/>
                <a:gd name="T73" fmla="*/ 21 h 135"/>
                <a:gd name="T74" fmla="*/ 112 w 129"/>
                <a:gd name="T75" fmla="*/ 16 h 135"/>
                <a:gd name="T76" fmla="*/ 117 w 129"/>
                <a:gd name="T77" fmla="*/ 21 h 135"/>
                <a:gd name="T78" fmla="*/ 117 w 129"/>
                <a:gd name="T79" fmla="*/ 26 h 135"/>
                <a:gd name="T80" fmla="*/ 91 w 129"/>
                <a:gd name="T81" fmla="*/ 71 h 135"/>
                <a:gd name="T82" fmla="*/ 101 w 129"/>
                <a:gd name="T83" fmla="*/ 21 h 135"/>
                <a:gd name="T84" fmla="*/ 36 w 129"/>
                <a:gd name="T85" fmla="*/ 72 h 135"/>
                <a:gd name="T86" fmla="*/ 10 w 129"/>
                <a:gd name="T87" fmla="*/ 27 h 135"/>
                <a:gd name="T88" fmla="*/ 10 w 129"/>
                <a:gd name="T89" fmla="*/ 22 h 135"/>
                <a:gd name="T90" fmla="*/ 15 w 129"/>
                <a:gd name="T91" fmla="*/ 17 h 135"/>
                <a:gd name="T92" fmla="*/ 20 w 129"/>
                <a:gd name="T93" fmla="*/ 22 h 135"/>
                <a:gd name="T94" fmla="*/ 26 w 129"/>
                <a:gd name="T95" fmla="*/ 22 h 135"/>
                <a:gd name="T96" fmla="*/ 36 w 129"/>
                <a:gd name="T97" fmla="*/ 7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9" h="135">
                  <a:moveTo>
                    <a:pt x="83" y="92"/>
                  </a:moveTo>
                  <a:cubicBezTo>
                    <a:pt x="129" y="63"/>
                    <a:pt x="127" y="26"/>
                    <a:pt x="127" y="26"/>
                  </a:cubicBezTo>
                  <a:cubicBezTo>
                    <a:pt x="127" y="21"/>
                    <a:pt x="127" y="21"/>
                    <a:pt x="127" y="21"/>
                  </a:cubicBezTo>
                  <a:cubicBezTo>
                    <a:pt x="127" y="21"/>
                    <a:pt x="128" y="10"/>
                    <a:pt x="117" y="10"/>
                  </a:cubicBezTo>
                  <a:cubicBezTo>
                    <a:pt x="114" y="10"/>
                    <a:pt x="112" y="10"/>
                    <a:pt x="112" y="10"/>
                  </a:cubicBezTo>
                  <a:cubicBezTo>
                    <a:pt x="107" y="10"/>
                    <a:pt x="107" y="16"/>
                    <a:pt x="107" y="16"/>
                  </a:cubicBezTo>
                  <a:cubicBezTo>
                    <a:pt x="107" y="16"/>
                    <a:pt x="104" y="16"/>
                    <a:pt x="101" y="16"/>
                  </a:cubicBezTo>
                  <a:cubicBezTo>
                    <a:pt x="101" y="12"/>
                    <a:pt x="101" y="0"/>
                    <a:pt x="101" y="0"/>
                  </a:cubicBezTo>
                  <a:cubicBezTo>
                    <a:pt x="56" y="7"/>
                    <a:pt x="27" y="0"/>
                    <a:pt x="27" y="0"/>
                  </a:cubicBezTo>
                  <a:cubicBezTo>
                    <a:pt x="27" y="16"/>
                    <a:pt x="27" y="16"/>
                    <a:pt x="27" y="16"/>
                  </a:cubicBezTo>
                  <a:cubicBezTo>
                    <a:pt x="23" y="16"/>
                    <a:pt x="22" y="16"/>
                    <a:pt x="22" y="16"/>
                  </a:cubicBezTo>
                  <a:cubicBezTo>
                    <a:pt x="22" y="16"/>
                    <a:pt x="22" y="10"/>
                    <a:pt x="17" y="10"/>
                  </a:cubicBezTo>
                  <a:cubicBezTo>
                    <a:pt x="17" y="10"/>
                    <a:pt x="15" y="10"/>
                    <a:pt x="12" y="10"/>
                  </a:cubicBezTo>
                  <a:cubicBezTo>
                    <a:pt x="1" y="10"/>
                    <a:pt x="1" y="21"/>
                    <a:pt x="1" y="21"/>
                  </a:cubicBezTo>
                  <a:cubicBezTo>
                    <a:pt x="1" y="26"/>
                    <a:pt x="1" y="26"/>
                    <a:pt x="1" y="26"/>
                  </a:cubicBezTo>
                  <a:cubicBezTo>
                    <a:pt x="1" y="26"/>
                    <a:pt x="0" y="63"/>
                    <a:pt x="46" y="92"/>
                  </a:cubicBezTo>
                  <a:cubicBezTo>
                    <a:pt x="46" y="92"/>
                    <a:pt x="52" y="98"/>
                    <a:pt x="59" y="98"/>
                  </a:cubicBezTo>
                  <a:cubicBezTo>
                    <a:pt x="59" y="103"/>
                    <a:pt x="59" y="103"/>
                    <a:pt x="59" y="103"/>
                  </a:cubicBezTo>
                  <a:cubicBezTo>
                    <a:pt x="59" y="103"/>
                    <a:pt x="54" y="103"/>
                    <a:pt x="54" y="106"/>
                  </a:cubicBezTo>
                  <a:cubicBezTo>
                    <a:pt x="54" y="109"/>
                    <a:pt x="59" y="108"/>
                    <a:pt x="59" y="108"/>
                  </a:cubicBezTo>
                  <a:cubicBezTo>
                    <a:pt x="59" y="114"/>
                    <a:pt x="59" y="114"/>
                    <a:pt x="59" y="114"/>
                  </a:cubicBezTo>
                  <a:cubicBezTo>
                    <a:pt x="59" y="114"/>
                    <a:pt x="58" y="119"/>
                    <a:pt x="54" y="119"/>
                  </a:cubicBezTo>
                  <a:cubicBezTo>
                    <a:pt x="54" y="124"/>
                    <a:pt x="48" y="124"/>
                    <a:pt x="48" y="124"/>
                  </a:cubicBezTo>
                  <a:cubicBezTo>
                    <a:pt x="48" y="124"/>
                    <a:pt x="43" y="125"/>
                    <a:pt x="43" y="129"/>
                  </a:cubicBezTo>
                  <a:cubicBezTo>
                    <a:pt x="43" y="129"/>
                    <a:pt x="42" y="135"/>
                    <a:pt x="49" y="135"/>
                  </a:cubicBezTo>
                  <a:cubicBezTo>
                    <a:pt x="56" y="135"/>
                    <a:pt x="80" y="135"/>
                    <a:pt x="80" y="135"/>
                  </a:cubicBezTo>
                  <a:cubicBezTo>
                    <a:pt x="85" y="135"/>
                    <a:pt x="85" y="129"/>
                    <a:pt x="85" y="129"/>
                  </a:cubicBezTo>
                  <a:cubicBezTo>
                    <a:pt x="85" y="129"/>
                    <a:pt x="85" y="124"/>
                    <a:pt x="80" y="124"/>
                  </a:cubicBezTo>
                  <a:cubicBezTo>
                    <a:pt x="74" y="124"/>
                    <a:pt x="74" y="119"/>
                    <a:pt x="74" y="119"/>
                  </a:cubicBezTo>
                  <a:cubicBezTo>
                    <a:pt x="74" y="119"/>
                    <a:pt x="69" y="119"/>
                    <a:pt x="69" y="114"/>
                  </a:cubicBezTo>
                  <a:cubicBezTo>
                    <a:pt x="69" y="108"/>
                    <a:pt x="69" y="108"/>
                    <a:pt x="69" y="108"/>
                  </a:cubicBezTo>
                  <a:cubicBezTo>
                    <a:pt x="69" y="108"/>
                    <a:pt x="75" y="109"/>
                    <a:pt x="75" y="106"/>
                  </a:cubicBezTo>
                  <a:cubicBezTo>
                    <a:pt x="75" y="103"/>
                    <a:pt x="69" y="103"/>
                    <a:pt x="69" y="103"/>
                  </a:cubicBezTo>
                  <a:cubicBezTo>
                    <a:pt x="69" y="98"/>
                    <a:pt x="69" y="98"/>
                    <a:pt x="69" y="98"/>
                  </a:cubicBezTo>
                  <a:cubicBezTo>
                    <a:pt x="75" y="98"/>
                    <a:pt x="79" y="96"/>
                    <a:pt x="83" y="92"/>
                  </a:cubicBezTo>
                  <a:close/>
                  <a:moveTo>
                    <a:pt x="101" y="21"/>
                  </a:moveTo>
                  <a:cubicBezTo>
                    <a:pt x="103" y="21"/>
                    <a:pt x="107" y="21"/>
                    <a:pt x="107" y="21"/>
                  </a:cubicBezTo>
                  <a:cubicBezTo>
                    <a:pt x="112" y="21"/>
                    <a:pt x="112" y="16"/>
                    <a:pt x="112" y="16"/>
                  </a:cubicBezTo>
                  <a:cubicBezTo>
                    <a:pt x="117" y="16"/>
                    <a:pt x="117" y="21"/>
                    <a:pt x="117" y="21"/>
                  </a:cubicBezTo>
                  <a:cubicBezTo>
                    <a:pt x="117" y="26"/>
                    <a:pt x="117" y="26"/>
                    <a:pt x="117" y="26"/>
                  </a:cubicBezTo>
                  <a:cubicBezTo>
                    <a:pt x="117" y="26"/>
                    <a:pt x="116" y="47"/>
                    <a:pt x="91" y="71"/>
                  </a:cubicBezTo>
                  <a:cubicBezTo>
                    <a:pt x="96" y="61"/>
                    <a:pt x="101" y="38"/>
                    <a:pt x="101" y="21"/>
                  </a:cubicBezTo>
                  <a:close/>
                  <a:moveTo>
                    <a:pt x="36" y="72"/>
                  </a:moveTo>
                  <a:cubicBezTo>
                    <a:pt x="11" y="48"/>
                    <a:pt x="10" y="27"/>
                    <a:pt x="10" y="27"/>
                  </a:cubicBezTo>
                  <a:cubicBezTo>
                    <a:pt x="10" y="22"/>
                    <a:pt x="10" y="22"/>
                    <a:pt x="10" y="22"/>
                  </a:cubicBezTo>
                  <a:cubicBezTo>
                    <a:pt x="10" y="22"/>
                    <a:pt x="10" y="17"/>
                    <a:pt x="15" y="17"/>
                  </a:cubicBezTo>
                  <a:cubicBezTo>
                    <a:pt x="15" y="17"/>
                    <a:pt x="15" y="22"/>
                    <a:pt x="20" y="22"/>
                  </a:cubicBezTo>
                  <a:cubicBezTo>
                    <a:pt x="20" y="22"/>
                    <a:pt x="24" y="22"/>
                    <a:pt x="26" y="22"/>
                  </a:cubicBezTo>
                  <a:cubicBezTo>
                    <a:pt x="26" y="39"/>
                    <a:pt x="30" y="62"/>
                    <a:pt x="36" y="72"/>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25">
                <a:solidFill>
                  <a:schemeClr val="accent1"/>
                </a:solidFill>
              </a:endParaRPr>
            </a:p>
          </p:txBody>
        </p:sp>
      </p:grpSp>
      <p:sp>
        <p:nvSpPr>
          <p:cNvPr id="18" name="任意多边形 17"/>
          <p:cNvSpPr/>
          <p:nvPr/>
        </p:nvSpPr>
        <p:spPr>
          <a:xfrm rot="5400000" flipH="1">
            <a:off x="4821712" y="-4821714"/>
            <a:ext cx="2548575" cy="12192001"/>
          </a:xfrm>
          <a:custGeom>
            <a:avLst/>
            <a:gdLst>
              <a:gd name="connsiteX0" fmla="*/ 2548575 w 2548575"/>
              <a:gd name="connsiteY0" fmla="*/ 12192001 h 12192001"/>
              <a:gd name="connsiteX1" fmla="*/ 2548575 w 2548575"/>
              <a:gd name="connsiteY1" fmla="*/ 6189448 h 12192001"/>
              <a:gd name="connsiteX2" fmla="*/ 2548573 w 2548575"/>
              <a:gd name="connsiteY2" fmla="*/ 6189448 h 12192001"/>
              <a:gd name="connsiteX3" fmla="*/ 2548573 w 2548575"/>
              <a:gd name="connsiteY3" fmla="*/ 5994935 h 12192001"/>
              <a:gd name="connsiteX4" fmla="*/ 2548575 w 2548575"/>
              <a:gd name="connsiteY4" fmla="*/ 5994935 h 12192001"/>
              <a:gd name="connsiteX5" fmla="*/ 2548575 w 2548575"/>
              <a:gd name="connsiteY5" fmla="*/ 1440778 h 12192001"/>
              <a:gd name="connsiteX6" fmla="*/ 2548575 w 2548575"/>
              <a:gd name="connsiteY6" fmla="*/ 1002678 h 12192001"/>
              <a:gd name="connsiteX7" fmla="*/ 2548575 w 2548575"/>
              <a:gd name="connsiteY7" fmla="*/ 0 h 12192001"/>
              <a:gd name="connsiteX8" fmla="*/ 0 w 2548575"/>
              <a:gd name="connsiteY8" fmla="*/ 0 h 12192001"/>
              <a:gd name="connsiteX9" fmla="*/ 0 w 2548575"/>
              <a:gd name="connsiteY9" fmla="*/ 1440778 h 12192001"/>
              <a:gd name="connsiteX10" fmla="*/ 4 w 2548575"/>
              <a:gd name="connsiteY10" fmla="*/ 1440778 h 12192001"/>
              <a:gd name="connsiteX11" fmla="*/ 4 w 2548575"/>
              <a:gd name="connsiteY11" fmla="*/ 1721555 h 12192001"/>
              <a:gd name="connsiteX12" fmla="*/ 71884 w 2548575"/>
              <a:gd name="connsiteY12" fmla="*/ 1695245 h 12192001"/>
              <a:gd name="connsiteX13" fmla="*/ 375313 w 2548575"/>
              <a:gd name="connsiteY13" fmla="*/ 1649371 h 12192001"/>
              <a:gd name="connsiteX14" fmla="*/ 1395689 w 2548575"/>
              <a:gd name="connsiteY14" fmla="*/ 2669749 h 12192001"/>
              <a:gd name="connsiteX15" fmla="*/ 375313 w 2548575"/>
              <a:gd name="connsiteY15" fmla="*/ 3690125 h 12192001"/>
              <a:gd name="connsiteX16" fmla="*/ 71884 w 2548575"/>
              <a:gd name="connsiteY16" fmla="*/ 3644251 h 12192001"/>
              <a:gd name="connsiteX17" fmla="*/ 4 w 2548575"/>
              <a:gd name="connsiteY17" fmla="*/ 3617941 h 12192001"/>
              <a:gd name="connsiteX18" fmla="*/ 4 w 2548575"/>
              <a:gd name="connsiteY18" fmla="*/ 5186753 h 12192001"/>
              <a:gd name="connsiteX19" fmla="*/ 3 w 2548575"/>
              <a:gd name="connsiteY19" fmla="*/ 5186753 h 12192001"/>
              <a:gd name="connsiteX20" fmla="*/ 3 w 2548575"/>
              <a:gd name="connsiteY20" fmla="*/ 6189448 h 12192001"/>
              <a:gd name="connsiteX21" fmla="*/ 0 w 2548575"/>
              <a:gd name="connsiteY21" fmla="*/ 6189448 h 12192001"/>
              <a:gd name="connsiteX22" fmla="*/ 0 w 2548575"/>
              <a:gd name="connsiteY22" fmla="*/ 12192001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548575" h="12192001">
                <a:moveTo>
                  <a:pt x="2548575" y="12192001"/>
                </a:moveTo>
                <a:lnTo>
                  <a:pt x="2548575" y="6189448"/>
                </a:lnTo>
                <a:lnTo>
                  <a:pt x="2548573" y="6189448"/>
                </a:lnTo>
                <a:lnTo>
                  <a:pt x="2548573" y="5994935"/>
                </a:lnTo>
                <a:lnTo>
                  <a:pt x="2548575" y="5994935"/>
                </a:lnTo>
                <a:lnTo>
                  <a:pt x="2548575" y="1440778"/>
                </a:lnTo>
                <a:lnTo>
                  <a:pt x="2548575" y="1002678"/>
                </a:lnTo>
                <a:lnTo>
                  <a:pt x="2548575" y="0"/>
                </a:lnTo>
                <a:lnTo>
                  <a:pt x="0" y="0"/>
                </a:lnTo>
                <a:lnTo>
                  <a:pt x="0" y="1440778"/>
                </a:lnTo>
                <a:lnTo>
                  <a:pt x="4" y="1440778"/>
                </a:lnTo>
                <a:lnTo>
                  <a:pt x="4" y="1721555"/>
                </a:lnTo>
                <a:lnTo>
                  <a:pt x="71884" y="1695245"/>
                </a:lnTo>
                <a:cubicBezTo>
                  <a:pt x="167738" y="1665433"/>
                  <a:pt x="269649" y="1649371"/>
                  <a:pt x="375313" y="1649371"/>
                </a:cubicBezTo>
                <a:cubicBezTo>
                  <a:pt x="938851" y="1649371"/>
                  <a:pt x="1395689" y="2106209"/>
                  <a:pt x="1395689" y="2669749"/>
                </a:cubicBezTo>
                <a:cubicBezTo>
                  <a:pt x="1395689" y="3233287"/>
                  <a:pt x="938851" y="3690125"/>
                  <a:pt x="375313" y="3690125"/>
                </a:cubicBezTo>
                <a:cubicBezTo>
                  <a:pt x="269649" y="3690125"/>
                  <a:pt x="167738" y="3674065"/>
                  <a:pt x="71884" y="3644251"/>
                </a:cubicBezTo>
                <a:lnTo>
                  <a:pt x="4" y="3617941"/>
                </a:lnTo>
                <a:lnTo>
                  <a:pt x="4" y="5186753"/>
                </a:lnTo>
                <a:lnTo>
                  <a:pt x="3" y="5186753"/>
                </a:lnTo>
                <a:lnTo>
                  <a:pt x="3" y="6189448"/>
                </a:lnTo>
                <a:lnTo>
                  <a:pt x="0" y="6189448"/>
                </a:lnTo>
                <a:lnTo>
                  <a:pt x="0" y="12192001"/>
                </a:lnTo>
                <a:close/>
              </a:path>
            </a:pathLst>
          </a:custGeom>
          <a:blipFill dpi="0" rotWithShape="0">
            <a:blip r:embed="rId3" cstate="print">
              <a:extLst>
                <a:ext uri="{28A0092B-C50C-407E-A947-70E740481C1C}">
                  <a14:useLocalDpi xmlns:a14="http://schemas.microsoft.com/office/drawing/2010/main" val="0"/>
                </a:ext>
              </a:extLst>
            </a:blip>
            <a:srcRect/>
            <a:stretch>
              <a:fillRect/>
            </a:stretch>
          </a:blip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endParaRPr>
          </a:p>
        </p:txBody>
      </p:sp>
      <p:sp>
        <p:nvSpPr>
          <p:cNvPr id="19" name="TextBox 64"/>
          <p:cNvSpPr txBox="1"/>
          <p:nvPr/>
        </p:nvSpPr>
        <p:spPr>
          <a:xfrm>
            <a:off x="3906179" y="3466117"/>
            <a:ext cx="4379643" cy="1602105"/>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algn="ctr"/>
            <a:r>
              <a:rPr lang="zh-CN" altLang="en-US" sz="5500" b="1" dirty="0">
                <a:solidFill>
                  <a:schemeClr val="accent1"/>
                </a:solidFill>
                <a:latin typeface="微软雅黑" panose="020B0503020204020204" pitchFamily="34" charset="-122"/>
                <a:ea typeface="微软雅黑" panose="020B0503020204020204" pitchFamily="34" charset="-122"/>
              </a:rPr>
              <a:t>命题预测</a:t>
            </a:r>
            <a:endParaRPr lang="en-US" altLang="zh-CN" sz="5500" b="1" dirty="0">
              <a:solidFill>
                <a:schemeClr val="accent1"/>
              </a:solidFill>
              <a:latin typeface="微软雅黑" panose="020B0503020204020204" pitchFamily="34" charset="-122"/>
              <a:ea typeface="微软雅黑" panose="020B0503020204020204" pitchFamily="34" charset="-122"/>
            </a:endParaRPr>
          </a:p>
          <a:p>
            <a:pPr algn="ctr">
              <a:lnSpc>
                <a:spcPct val="120000"/>
              </a:lnSpc>
            </a:pPr>
            <a:endParaRPr lang="zh-CN" altLang="en-US" sz="3600" dirty="0">
              <a:solidFill>
                <a:schemeClr val="accent2"/>
              </a:solidFill>
              <a:latin typeface="微软雅黑" panose="020B0503020204020204" pitchFamily="34" charset="-122"/>
              <a:ea typeface="微软雅黑" panose="020B0503020204020204" pitchFamily="34" charset="-122"/>
            </a:endParaRPr>
          </a:p>
        </p:txBody>
      </p:sp>
      <p:sp>
        <p:nvSpPr>
          <p:cNvPr id="9" name="矩形 47"/>
          <p:cNvSpPr>
            <a:spLocks noChangeArrowheads="1"/>
          </p:cNvSpPr>
          <p:nvPr/>
        </p:nvSpPr>
        <p:spPr bwMode="auto">
          <a:xfrm>
            <a:off x="2825205" y="5457587"/>
            <a:ext cx="6541590" cy="384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gn="ctr">
              <a:lnSpc>
                <a:spcPct val="120000"/>
              </a:lnSpc>
              <a:spcBef>
                <a:spcPct val="0"/>
              </a:spcBef>
              <a:buFont typeface="Arial" panose="020B0604020202020204" pitchFamily="34" charset="0"/>
              <a:buNone/>
            </a:pPr>
            <a:r>
              <a:rPr lang="zh-CN" altLang="en-US" sz="16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通过实际经验和所学知识对命题做有根据的预测</a:t>
            </a:r>
          </a:p>
        </p:txBody>
      </p:sp>
      <p:sp>
        <p:nvSpPr>
          <p:cNvPr id="10" name="圆角矩形 9"/>
          <p:cNvSpPr/>
          <p:nvPr/>
        </p:nvSpPr>
        <p:spPr>
          <a:xfrm>
            <a:off x="5718533" y="5147026"/>
            <a:ext cx="754934" cy="122543"/>
          </a:xfrm>
          <a:prstGeom prst="roundRect">
            <a:avLst>
              <a:gd name="adj" fmla="val 50000"/>
            </a:avLst>
          </a:prstGeom>
          <a:solidFill>
            <a:schemeClr val="accent1"/>
          </a:solidFill>
          <a:ln w="25400" cap="flat" cmpd="sng" algn="ctr">
            <a:noFill/>
            <a:prstDash val="solid"/>
          </a:ln>
          <a:effectLst>
            <a:innerShdw blurRad="139700" dist="50800" dir="13500000">
              <a:prstClr val="black">
                <a:alpha val="45000"/>
              </a:prstClr>
            </a:innerShdw>
          </a:effectLst>
        </p:spPr>
        <p:txBody>
          <a:bodyPr rtlCol="0" anchor="ctr"/>
          <a:lstStyle/>
          <a:p>
            <a:pPr algn="ctr"/>
            <a:endParaRPr lang="zh-CN" altLang="en-US" kern="0">
              <a:solidFill>
                <a:sysClr val="window" lastClr="FFFFFF"/>
              </a:solidFill>
              <a:latin typeface="Impact" panose="020B080603090205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pull dir="ld"/>
      </p:transition>
    </mc:Choice>
    <mc:Fallback xmlns="">
      <p:transition spd="slow">
        <p:pull dir="ld"/>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22000" fill="hold" grpId="0" nodeType="afterEffect" p14:presetBounceEnd="44000">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14:bounceEnd="44000">
                                          <p:cBhvr additive="base">
                                            <p:cTn id="7" dur="500" fill="hold"/>
                                            <p:tgtEl>
                                              <p:spTgt spid="18"/>
                                            </p:tgtEl>
                                            <p:attrNameLst>
                                              <p:attrName>ppt_x</p:attrName>
                                            </p:attrNameLst>
                                          </p:cBhvr>
                                          <p:tavLst>
                                            <p:tav tm="0">
                                              <p:val>
                                                <p:strVal val="#ppt_x"/>
                                              </p:val>
                                            </p:tav>
                                            <p:tav tm="100000">
                                              <p:val>
                                                <p:strVal val="#ppt_x"/>
                                              </p:val>
                                            </p:tav>
                                          </p:tavLst>
                                        </p:anim>
                                        <p:anim calcmode="lin" valueType="num" p14:bounceEnd="44000">
                                          <p:cBhvr additive="base">
                                            <p:cTn id="8" dur="500" fill="hold"/>
                                            <p:tgtEl>
                                              <p:spTgt spid="1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30" presetClass="entr" presetSubtype="0"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400" decel="100000"/>
                                            <p:tgtEl>
                                              <p:spTgt spid="23"/>
                                            </p:tgtEl>
                                          </p:cBhvr>
                                        </p:animEffect>
                                        <p:anim calcmode="lin" valueType="num">
                                          <p:cBhvr>
                                            <p:cTn id="13" dur="400" decel="100000" fill="hold"/>
                                            <p:tgtEl>
                                              <p:spTgt spid="23"/>
                                            </p:tgtEl>
                                            <p:attrNameLst>
                                              <p:attrName>style.rotation</p:attrName>
                                            </p:attrNameLst>
                                          </p:cBhvr>
                                          <p:tavLst>
                                            <p:tav tm="0">
                                              <p:val>
                                                <p:fltVal val="-90"/>
                                              </p:val>
                                            </p:tav>
                                            <p:tav tm="100000">
                                              <p:val>
                                                <p:fltVal val="0"/>
                                              </p:val>
                                            </p:tav>
                                          </p:tavLst>
                                        </p:anim>
                                        <p:anim calcmode="lin" valueType="num">
                                          <p:cBhvr>
                                            <p:cTn id="14" dur="400" decel="100000" fill="hold"/>
                                            <p:tgtEl>
                                              <p:spTgt spid="23"/>
                                            </p:tgtEl>
                                            <p:attrNameLst>
                                              <p:attrName>ppt_x</p:attrName>
                                            </p:attrNameLst>
                                          </p:cBhvr>
                                          <p:tavLst>
                                            <p:tav tm="0">
                                              <p:val>
                                                <p:strVal val="#ppt_x+0.4"/>
                                              </p:val>
                                            </p:tav>
                                            <p:tav tm="100000">
                                              <p:val>
                                                <p:strVal val="#ppt_x-0.05"/>
                                              </p:val>
                                            </p:tav>
                                          </p:tavLst>
                                        </p:anim>
                                        <p:anim calcmode="lin" valueType="num">
                                          <p:cBhvr>
                                            <p:cTn id="15" dur="400" decel="100000" fill="hold"/>
                                            <p:tgtEl>
                                              <p:spTgt spid="23"/>
                                            </p:tgtEl>
                                            <p:attrNameLst>
                                              <p:attrName>ppt_y</p:attrName>
                                            </p:attrNameLst>
                                          </p:cBhvr>
                                          <p:tavLst>
                                            <p:tav tm="0">
                                              <p:val>
                                                <p:strVal val="#ppt_y-0.4"/>
                                              </p:val>
                                            </p:tav>
                                            <p:tav tm="100000">
                                              <p:val>
                                                <p:strVal val="#ppt_y+0.1"/>
                                              </p:val>
                                            </p:tav>
                                          </p:tavLst>
                                        </p:anim>
                                        <p:anim calcmode="lin" valueType="num">
                                          <p:cBhvr>
                                            <p:cTn id="16" dur="100" accel="100000" fill="hold">
                                              <p:stCondLst>
                                                <p:cond delay="400"/>
                                              </p:stCondLst>
                                            </p:cTn>
                                            <p:tgtEl>
                                              <p:spTgt spid="23"/>
                                            </p:tgtEl>
                                            <p:attrNameLst>
                                              <p:attrName>ppt_x</p:attrName>
                                            </p:attrNameLst>
                                          </p:cBhvr>
                                          <p:tavLst>
                                            <p:tav tm="0">
                                              <p:val>
                                                <p:strVal val="#ppt_x-0.05"/>
                                              </p:val>
                                            </p:tav>
                                            <p:tav tm="100000">
                                              <p:val>
                                                <p:strVal val="#ppt_x"/>
                                              </p:val>
                                            </p:tav>
                                          </p:tavLst>
                                        </p:anim>
                                        <p:anim calcmode="lin" valueType="num">
                                          <p:cBhvr>
                                            <p:cTn id="17" dur="100" accel="100000" fill="hold">
                                              <p:stCondLst>
                                                <p:cond delay="400"/>
                                              </p:stCondLst>
                                            </p:cTn>
                                            <p:tgtEl>
                                              <p:spTgt spid="23"/>
                                            </p:tgtEl>
                                            <p:attrNameLst>
                                              <p:attrName>ppt_y</p:attrName>
                                            </p:attrNameLst>
                                          </p:cBhvr>
                                          <p:tavLst>
                                            <p:tav tm="0">
                                              <p:val>
                                                <p:strVal val="#ppt_y+0.1"/>
                                              </p:val>
                                            </p:tav>
                                            <p:tav tm="100000">
                                              <p:val>
                                                <p:strVal val="#ppt_y"/>
                                              </p:val>
                                            </p:tav>
                                          </p:tavLst>
                                        </p:anim>
                                      </p:childTnLst>
                                    </p:cTn>
                                  </p:par>
                                  <p:par>
                                    <p:cTn id="18" presetID="12" presetClass="entr" presetSubtype="1" fill="hold" grpId="0" nodeType="withEffect">
                                      <p:stCondLst>
                                        <p:cond delay="0"/>
                                      </p:stCondLst>
                                      <p:childTnLst>
                                        <p:set>
                                          <p:cBhvr>
                                            <p:cTn id="19" dur="1" fill="hold">
                                              <p:stCondLst>
                                                <p:cond delay="0"/>
                                              </p:stCondLst>
                                            </p:cTn>
                                            <p:tgtEl>
                                              <p:spTgt spid="19">
                                                <p:txEl>
                                                  <p:pRg st="0" end="0"/>
                                                </p:txEl>
                                              </p:spTgt>
                                            </p:tgtEl>
                                            <p:attrNameLst>
                                              <p:attrName>style.visibility</p:attrName>
                                            </p:attrNameLst>
                                          </p:cBhvr>
                                          <p:to>
                                            <p:strVal val="visible"/>
                                          </p:to>
                                        </p:set>
                                        <p:anim calcmode="lin" valueType="num">
                                          <p:cBhvr additive="base">
                                            <p:cTn id="20" dur="500"/>
                                            <p:tgtEl>
                                              <p:spTgt spid="19">
                                                <p:txEl>
                                                  <p:pRg st="0" end="0"/>
                                                </p:txEl>
                                              </p:spTgt>
                                            </p:tgtEl>
                                            <p:attrNameLst>
                                              <p:attrName>ppt_y</p:attrName>
                                            </p:attrNameLst>
                                          </p:cBhvr>
                                          <p:tavLst>
                                            <p:tav tm="0">
                                              <p:val>
                                                <p:strVal val="#ppt_y-#ppt_h*1.125000"/>
                                              </p:val>
                                            </p:tav>
                                            <p:tav tm="100000">
                                              <p:val>
                                                <p:strVal val="#ppt_y"/>
                                              </p:val>
                                            </p:tav>
                                          </p:tavLst>
                                        </p:anim>
                                        <p:animEffect transition="in" filter="wipe(down)">
                                          <p:cBhvr>
                                            <p:cTn id="21" dur="500"/>
                                            <p:tgtEl>
                                              <p:spTgt spid="19">
                                                <p:txEl>
                                                  <p:pRg st="0" end="0"/>
                                                </p:txEl>
                                              </p:spTgt>
                                            </p:tgtEl>
                                          </p:cBhvr>
                                        </p:animEffect>
                                      </p:childTnLst>
                                    </p:cTn>
                                  </p:par>
                                </p:childTnLst>
                              </p:cTn>
                            </p:par>
                            <p:par>
                              <p:cTn id="22" fill="hold">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14" presetClass="entr" presetSubtype="1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randombar(horizontal)">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build="p"/>
          <p:bldP spid="9" grpId="0"/>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22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30" presetClass="entr" presetSubtype="0"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400" decel="100000"/>
                                            <p:tgtEl>
                                              <p:spTgt spid="23"/>
                                            </p:tgtEl>
                                          </p:cBhvr>
                                        </p:animEffect>
                                        <p:anim calcmode="lin" valueType="num">
                                          <p:cBhvr>
                                            <p:cTn id="13" dur="400" decel="100000" fill="hold"/>
                                            <p:tgtEl>
                                              <p:spTgt spid="23"/>
                                            </p:tgtEl>
                                            <p:attrNameLst>
                                              <p:attrName>style.rotation</p:attrName>
                                            </p:attrNameLst>
                                          </p:cBhvr>
                                          <p:tavLst>
                                            <p:tav tm="0">
                                              <p:val>
                                                <p:fltVal val="-90"/>
                                              </p:val>
                                            </p:tav>
                                            <p:tav tm="100000">
                                              <p:val>
                                                <p:fltVal val="0"/>
                                              </p:val>
                                            </p:tav>
                                          </p:tavLst>
                                        </p:anim>
                                        <p:anim calcmode="lin" valueType="num">
                                          <p:cBhvr>
                                            <p:cTn id="14" dur="400" decel="100000" fill="hold"/>
                                            <p:tgtEl>
                                              <p:spTgt spid="23"/>
                                            </p:tgtEl>
                                            <p:attrNameLst>
                                              <p:attrName>ppt_x</p:attrName>
                                            </p:attrNameLst>
                                          </p:cBhvr>
                                          <p:tavLst>
                                            <p:tav tm="0">
                                              <p:val>
                                                <p:strVal val="#ppt_x+0.4"/>
                                              </p:val>
                                            </p:tav>
                                            <p:tav tm="100000">
                                              <p:val>
                                                <p:strVal val="#ppt_x-0.05"/>
                                              </p:val>
                                            </p:tav>
                                          </p:tavLst>
                                        </p:anim>
                                        <p:anim calcmode="lin" valueType="num">
                                          <p:cBhvr>
                                            <p:cTn id="15" dur="400" decel="100000" fill="hold"/>
                                            <p:tgtEl>
                                              <p:spTgt spid="23"/>
                                            </p:tgtEl>
                                            <p:attrNameLst>
                                              <p:attrName>ppt_y</p:attrName>
                                            </p:attrNameLst>
                                          </p:cBhvr>
                                          <p:tavLst>
                                            <p:tav tm="0">
                                              <p:val>
                                                <p:strVal val="#ppt_y-0.4"/>
                                              </p:val>
                                            </p:tav>
                                            <p:tav tm="100000">
                                              <p:val>
                                                <p:strVal val="#ppt_y+0.1"/>
                                              </p:val>
                                            </p:tav>
                                          </p:tavLst>
                                        </p:anim>
                                        <p:anim calcmode="lin" valueType="num">
                                          <p:cBhvr>
                                            <p:cTn id="16" dur="100" accel="100000" fill="hold">
                                              <p:stCondLst>
                                                <p:cond delay="400"/>
                                              </p:stCondLst>
                                            </p:cTn>
                                            <p:tgtEl>
                                              <p:spTgt spid="23"/>
                                            </p:tgtEl>
                                            <p:attrNameLst>
                                              <p:attrName>ppt_x</p:attrName>
                                            </p:attrNameLst>
                                          </p:cBhvr>
                                          <p:tavLst>
                                            <p:tav tm="0">
                                              <p:val>
                                                <p:strVal val="#ppt_x-0.05"/>
                                              </p:val>
                                            </p:tav>
                                            <p:tav tm="100000">
                                              <p:val>
                                                <p:strVal val="#ppt_x"/>
                                              </p:val>
                                            </p:tav>
                                          </p:tavLst>
                                        </p:anim>
                                        <p:anim calcmode="lin" valueType="num">
                                          <p:cBhvr>
                                            <p:cTn id="17" dur="100" accel="100000" fill="hold">
                                              <p:stCondLst>
                                                <p:cond delay="400"/>
                                              </p:stCondLst>
                                            </p:cTn>
                                            <p:tgtEl>
                                              <p:spTgt spid="23"/>
                                            </p:tgtEl>
                                            <p:attrNameLst>
                                              <p:attrName>ppt_y</p:attrName>
                                            </p:attrNameLst>
                                          </p:cBhvr>
                                          <p:tavLst>
                                            <p:tav tm="0">
                                              <p:val>
                                                <p:strVal val="#ppt_y+0.1"/>
                                              </p:val>
                                            </p:tav>
                                            <p:tav tm="100000">
                                              <p:val>
                                                <p:strVal val="#ppt_y"/>
                                              </p:val>
                                            </p:tav>
                                          </p:tavLst>
                                        </p:anim>
                                      </p:childTnLst>
                                    </p:cTn>
                                  </p:par>
                                  <p:par>
                                    <p:cTn id="18" presetID="12" presetClass="entr" presetSubtype="1" fill="hold" grpId="0" nodeType="withEffect">
                                      <p:stCondLst>
                                        <p:cond delay="0"/>
                                      </p:stCondLst>
                                      <p:childTnLst>
                                        <p:set>
                                          <p:cBhvr>
                                            <p:cTn id="19" dur="1" fill="hold">
                                              <p:stCondLst>
                                                <p:cond delay="0"/>
                                              </p:stCondLst>
                                            </p:cTn>
                                            <p:tgtEl>
                                              <p:spTgt spid="19">
                                                <p:txEl>
                                                  <p:pRg st="0" end="0"/>
                                                </p:txEl>
                                              </p:spTgt>
                                            </p:tgtEl>
                                            <p:attrNameLst>
                                              <p:attrName>style.visibility</p:attrName>
                                            </p:attrNameLst>
                                          </p:cBhvr>
                                          <p:to>
                                            <p:strVal val="visible"/>
                                          </p:to>
                                        </p:set>
                                        <p:anim calcmode="lin" valueType="num">
                                          <p:cBhvr additive="base">
                                            <p:cTn id="20" dur="500"/>
                                            <p:tgtEl>
                                              <p:spTgt spid="19">
                                                <p:txEl>
                                                  <p:pRg st="0" end="0"/>
                                                </p:txEl>
                                              </p:spTgt>
                                            </p:tgtEl>
                                            <p:attrNameLst>
                                              <p:attrName>ppt_y</p:attrName>
                                            </p:attrNameLst>
                                          </p:cBhvr>
                                          <p:tavLst>
                                            <p:tav tm="0">
                                              <p:val>
                                                <p:strVal val="#ppt_y-#ppt_h*1.125000"/>
                                              </p:val>
                                            </p:tav>
                                            <p:tav tm="100000">
                                              <p:val>
                                                <p:strVal val="#ppt_y"/>
                                              </p:val>
                                            </p:tav>
                                          </p:tavLst>
                                        </p:anim>
                                        <p:animEffect transition="in" filter="wipe(down)">
                                          <p:cBhvr>
                                            <p:cTn id="21" dur="500"/>
                                            <p:tgtEl>
                                              <p:spTgt spid="19">
                                                <p:txEl>
                                                  <p:pRg st="0" end="0"/>
                                                </p:txEl>
                                              </p:spTgt>
                                            </p:tgtEl>
                                          </p:cBhvr>
                                        </p:animEffect>
                                      </p:childTnLst>
                                    </p:cTn>
                                  </p:par>
                                </p:childTnLst>
                              </p:cTn>
                            </p:par>
                            <p:par>
                              <p:cTn id="22" fill="hold">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14" presetClass="entr" presetSubtype="1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randombar(horizontal)">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build="p"/>
          <p:bldP spid="9" grpId="0"/>
          <p:bldP spid="10"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nvSpPr>
        <p:spPr>
          <a:xfrm>
            <a:off x="5024121" y="1878431"/>
            <a:ext cx="2635004" cy="3543548"/>
          </a:xfrm>
          <a:custGeom>
            <a:avLst/>
            <a:gdLst>
              <a:gd name="connsiteX0" fmla="*/ 1343589 w 2635004"/>
              <a:gd name="connsiteY0" fmla="*/ 0 h 3543548"/>
              <a:gd name="connsiteX1" fmla="*/ 2482713 w 2635004"/>
              <a:gd name="connsiteY1" fmla="*/ 613055 h 3543548"/>
              <a:gd name="connsiteX2" fmla="*/ 2633757 w 2635004"/>
              <a:gd name="connsiteY2" fmla="*/ 1307851 h 3543548"/>
              <a:gd name="connsiteX3" fmla="*/ 2284468 w 2635004"/>
              <a:gd name="connsiteY3" fmla="*/ 2090675 h 3543548"/>
              <a:gd name="connsiteX4" fmla="*/ 1884830 w 2635004"/>
              <a:gd name="connsiteY4" fmla="*/ 2452221 h 3543548"/>
              <a:gd name="connsiteX5" fmla="*/ 1702319 w 2635004"/>
              <a:gd name="connsiteY5" fmla="*/ 2706874 h 3543548"/>
              <a:gd name="connsiteX6" fmla="*/ 1683235 w 2635004"/>
              <a:gd name="connsiteY6" fmla="*/ 3021385 h 3543548"/>
              <a:gd name="connsiteX7" fmla="*/ 1682219 w 2635004"/>
              <a:gd name="connsiteY7" fmla="*/ 3044165 h 3543548"/>
              <a:gd name="connsiteX8" fmla="*/ 1682218 w 2635004"/>
              <a:gd name="connsiteY8" fmla="*/ 3202283 h 3543548"/>
              <a:gd name="connsiteX9" fmla="*/ 1340953 w 2635004"/>
              <a:gd name="connsiteY9" fmla="*/ 3543548 h 3543548"/>
              <a:gd name="connsiteX10" fmla="*/ 1340954 w 2635004"/>
              <a:gd name="connsiteY10" fmla="*/ 3543547 h 3543548"/>
              <a:gd name="connsiteX11" fmla="*/ 999689 w 2635004"/>
              <a:gd name="connsiteY11" fmla="*/ 3202282 h 3543548"/>
              <a:gd name="connsiteX12" fmla="*/ 999689 w 2635004"/>
              <a:gd name="connsiteY12" fmla="*/ 3132476 h 3543548"/>
              <a:gd name="connsiteX13" fmla="*/ 994299 w 2635004"/>
              <a:gd name="connsiteY13" fmla="*/ 3036981 h 3543548"/>
              <a:gd name="connsiteX14" fmla="*/ 999609 w 2635004"/>
              <a:gd name="connsiteY14" fmla="*/ 2615211 h 3543548"/>
              <a:gd name="connsiteX15" fmla="*/ 999689 w 2635004"/>
              <a:gd name="connsiteY15" fmla="*/ 2614474 h 3543548"/>
              <a:gd name="connsiteX16" fmla="*/ 999689 w 2635004"/>
              <a:gd name="connsiteY16" fmla="*/ 2588812 h 3543548"/>
              <a:gd name="connsiteX17" fmla="*/ 1006623 w 2635004"/>
              <a:gd name="connsiteY17" fmla="*/ 2520036 h 3543548"/>
              <a:gd name="connsiteX18" fmla="*/ 1011688 w 2635004"/>
              <a:gd name="connsiteY18" fmla="*/ 2503718 h 3543548"/>
              <a:gd name="connsiteX19" fmla="*/ 1013180 w 2635004"/>
              <a:gd name="connsiteY19" fmla="*/ 2489947 h 3543548"/>
              <a:gd name="connsiteX20" fmla="*/ 1161077 w 2635004"/>
              <a:gd name="connsiteY20" fmla="*/ 2156696 h 3543548"/>
              <a:gd name="connsiteX21" fmla="*/ 1485193 w 2635004"/>
              <a:gd name="connsiteY21" fmla="*/ 1867460 h 3543548"/>
              <a:gd name="connsiteX22" fmla="*/ 1733786 w 2635004"/>
              <a:gd name="connsiteY22" fmla="*/ 1625382 h 3543548"/>
              <a:gd name="connsiteX23" fmla="*/ 1862803 w 2635004"/>
              <a:gd name="connsiteY23" fmla="*/ 1446181 h 3543548"/>
              <a:gd name="connsiteX24" fmla="*/ 1913151 w 2635004"/>
              <a:gd name="connsiteY24" fmla="*/ 1229254 h 3543548"/>
              <a:gd name="connsiteX25" fmla="*/ 1755813 w 2635004"/>
              <a:gd name="connsiteY25" fmla="*/ 842558 h 3543548"/>
              <a:gd name="connsiteX26" fmla="*/ 1343589 w 2635004"/>
              <a:gd name="connsiteY26" fmla="*/ 685364 h 3543548"/>
              <a:gd name="connsiteX27" fmla="*/ 909337 w 2635004"/>
              <a:gd name="connsiteY27" fmla="*/ 845702 h 3543548"/>
              <a:gd name="connsiteX28" fmla="*/ 682770 w 2635004"/>
              <a:gd name="connsiteY28" fmla="*/ 1339290 h 3543548"/>
              <a:gd name="connsiteX29" fmla="*/ 324041 w 2635004"/>
              <a:gd name="connsiteY29" fmla="*/ 1647389 h 3543548"/>
              <a:gd name="connsiteX30" fmla="*/ 72301 w 2635004"/>
              <a:gd name="connsiteY30" fmla="*/ 1521634 h 3543548"/>
              <a:gd name="connsiteX31" fmla="*/ 3072 w 2635004"/>
              <a:gd name="connsiteY31" fmla="*/ 1244973 h 3543548"/>
              <a:gd name="connsiteX32" fmla="*/ 195024 w 2635004"/>
              <a:gd name="connsiteY32" fmla="*/ 650781 h 3543548"/>
              <a:gd name="connsiteX33" fmla="*/ 1343589 w 2635004"/>
              <a:gd name="connsiteY33" fmla="*/ 0 h 3543548"/>
              <a:gd name="connsiteX0-1" fmla="*/ 1343589 w 2635004"/>
              <a:gd name="connsiteY0-2" fmla="*/ 0 h 3543548"/>
              <a:gd name="connsiteX1-3" fmla="*/ 2482713 w 2635004"/>
              <a:gd name="connsiteY1-4" fmla="*/ 613055 h 3543548"/>
              <a:gd name="connsiteX2-5" fmla="*/ 2633757 w 2635004"/>
              <a:gd name="connsiteY2-6" fmla="*/ 1307851 h 3543548"/>
              <a:gd name="connsiteX3-7" fmla="*/ 2284468 w 2635004"/>
              <a:gd name="connsiteY3-8" fmla="*/ 2090675 h 3543548"/>
              <a:gd name="connsiteX4-9" fmla="*/ 1884830 w 2635004"/>
              <a:gd name="connsiteY4-10" fmla="*/ 2452221 h 3543548"/>
              <a:gd name="connsiteX5-11" fmla="*/ 1702319 w 2635004"/>
              <a:gd name="connsiteY5-12" fmla="*/ 2706874 h 3543548"/>
              <a:gd name="connsiteX6-13" fmla="*/ 1683235 w 2635004"/>
              <a:gd name="connsiteY6-14" fmla="*/ 3021385 h 3543548"/>
              <a:gd name="connsiteX7-15" fmla="*/ 1682219 w 2635004"/>
              <a:gd name="connsiteY7-16" fmla="*/ 3044165 h 3543548"/>
              <a:gd name="connsiteX8-17" fmla="*/ 1682218 w 2635004"/>
              <a:gd name="connsiteY8-18" fmla="*/ 3202283 h 3543548"/>
              <a:gd name="connsiteX9-19" fmla="*/ 1340953 w 2635004"/>
              <a:gd name="connsiteY9-20" fmla="*/ 3543548 h 3543548"/>
              <a:gd name="connsiteX10-21" fmla="*/ 1340954 w 2635004"/>
              <a:gd name="connsiteY10-22" fmla="*/ 3543547 h 3543548"/>
              <a:gd name="connsiteX11-23" fmla="*/ 999689 w 2635004"/>
              <a:gd name="connsiteY11-24" fmla="*/ 3202282 h 3543548"/>
              <a:gd name="connsiteX12-25" fmla="*/ 999689 w 2635004"/>
              <a:gd name="connsiteY12-26" fmla="*/ 3132476 h 3543548"/>
              <a:gd name="connsiteX13-27" fmla="*/ 994299 w 2635004"/>
              <a:gd name="connsiteY13-28" fmla="*/ 3036981 h 3543548"/>
              <a:gd name="connsiteX14-29" fmla="*/ 999609 w 2635004"/>
              <a:gd name="connsiteY14-30" fmla="*/ 2615211 h 3543548"/>
              <a:gd name="connsiteX15-31" fmla="*/ 999689 w 2635004"/>
              <a:gd name="connsiteY15-32" fmla="*/ 2614474 h 3543548"/>
              <a:gd name="connsiteX16-33" fmla="*/ 999689 w 2635004"/>
              <a:gd name="connsiteY16-34" fmla="*/ 2588812 h 3543548"/>
              <a:gd name="connsiteX17-35" fmla="*/ 1006623 w 2635004"/>
              <a:gd name="connsiteY17-36" fmla="*/ 2520036 h 3543548"/>
              <a:gd name="connsiteX18-37" fmla="*/ 1013180 w 2635004"/>
              <a:gd name="connsiteY18-38" fmla="*/ 2489947 h 3543548"/>
              <a:gd name="connsiteX19-39" fmla="*/ 1161077 w 2635004"/>
              <a:gd name="connsiteY19-40" fmla="*/ 2156696 h 3543548"/>
              <a:gd name="connsiteX20-41" fmla="*/ 1485193 w 2635004"/>
              <a:gd name="connsiteY20-42" fmla="*/ 1867460 h 3543548"/>
              <a:gd name="connsiteX21-43" fmla="*/ 1733786 w 2635004"/>
              <a:gd name="connsiteY21-44" fmla="*/ 1625382 h 3543548"/>
              <a:gd name="connsiteX22-45" fmla="*/ 1862803 w 2635004"/>
              <a:gd name="connsiteY22-46" fmla="*/ 1446181 h 3543548"/>
              <a:gd name="connsiteX23-47" fmla="*/ 1913151 w 2635004"/>
              <a:gd name="connsiteY23-48" fmla="*/ 1229254 h 3543548"/>
              <a:gd name="connsiteX24-49" fmla="*/ 1755813 w 2635004"/>
              <a:gd name="connsiteY24-50" fmla="*/ 842558 h 3543548"/>
              <a:gd name="connsiteX25-51" fmla="*/ 1343589 w 2635004"/>
              <a:gd name="connsiteY25-52" fmla="*/ 685364 h 3543548"/>
              <a:gd name="connsiteX26-53" fmla="*/ 909337 w 2635004"/>
              <a:gd name="connsiteY26-54" fmla="*/ 845702 h 3543548"/>
              <a:gd name="connsiteX27-55" fmla="*/ 682770 w 2635004"/>
              <a:gd name="connsiteY27-56" fmla="*/ 1339290 h 3543548"/>
              <a:gd name="connsiteX28-57" fmla="*/ 324041 w 2635004"/>
              <a:gd name="connsiteY28-58" fmla="*/ 1647389 h 3543548"/>
              <a:gd name="connsiteX29-59" fmla="*/ 72301 w 2635004"/>
              <a:gd name="connsiteY29-60" fmla="*/ 1521634 h 3543548"/>
              <a:gd name="connsiteX30-61" fmla="*/ 3072 w 2635004"/>
              <a:gd name="connsiteY30-62" fmla="*/ 1244973 h 3543548"/>
              <a:gd name="connsiteX31-63" fmla="*/ 195024 w 2635004"/>
              <a:gd name="connsiteY31-64" fmla="*/ 650781 h 3543548"/>
              <a:gd name="connsiteX32-65" fmla="*/ 1343589 w 2635004"/>
              <a:gd name="connsiteY32-66" fmla="*/ 0 h 3543548"/>
              <a:gd name="connsiteX0-67" fmla="*/ 1343589 w 2635004"/>
              <a:gd name="connsiteY0-68" fmla="*/ 0 h 3543548"/>
              <a:gd name="connsiteX1-69" fmla="*/ 2482713 w 2635004"/>
              <a:gd name="connsiteY1-70" fmla="*/ 613055 h 3543548"/>
              <a:gd name="connsiteX2-71" fmla="*/ 2633757 w 2635004"/>
              <a:gd name="connsiteY2-72" fmla="*/ 1307851 h 3543548"/>
              <a:gd name="connsiteX3-73" fmla="*/ 2284468 w 2635004"/>
              <a:gd name="connsiteY3-74" fmla="*/ 2090675 h 3543548"/>
              <a:gd name="connsiteX4-75" fmla="*/ 1884830 w 2635004"/>
              <a:gd name="connsiteY4-76" fmla="*/ 2452221 h 3543548"/>
              <a:gd name="connsiteX5-77" fmla="*/ 1702319 w 2635004"/>
              <a:gd name="connsiteY5-78" fmla="*/ 2706874 h 3543548"/>
              <a:gd name="connsiteX6-79" fmla="*/ 1683235 w 2635004"/>
              <a:gd name="connsiteY6-80" fmla="*/ 3021385 h 3543548"/>
              <a:gd name="connsiteX7-81" fmla="*/ 1682219 w 2635004"/>
              <a:gd name="connsiteY7-82" fmla="*/ 3044165 h 3543548"/>
              <a:gd name="connsiteX8-83" fmla="*/ 1682218 w 2635004"/>
              <a:gd name="connsiteY8-84" fmla="*/ 3202283 h 3543548"/>
              <a:gd name="connsiteX9-85" fmla="*/ 1340953 w 2635004"/>
              <a:gd name="connsiteY9-86" fmla="*/ 3543548 h 3543548"/>
              <a:gd name="connsiteX10-87" fmla="*/ 1340954 w 2635004"/>
              <a:gd name="connsiteY10-88" fmla="*/ 3543547 h 3543548"/>
              <a:gd name="connsiteX11-89" fmla="*/ 999689 w 2635004"/>
              <a:gd name="connsiteY11-90" fmla="*/ 3202282 h 3543548"/>
              <a:gd name="connsiteX12-91" fmla="*/ 999689 w 2635004"/>
              <a:gd name="connsiteY12-92" fmla="*/ 3132476 h 3543548"/>
              <a:gd name="connsiteX13-93" fmla="*/ 994299 w 2635004"/>
              <a:gd name="connsiteY13-94" fmla="*/ 3036981 h 3543548"/>
              <a:gd name="connsiteX14-95" fmla="*/ 999609 w 2635004"/>
              <a:gd name="connsiteY14-96" fmla="*/ 2615211 h 3543548"/>
              <a:gd name="connsiteX15-97" fmla="*/ 999689 w 2635004"/>
              <a:gd name="connsiteY15-98" fmla="*/ 2614474 h 3543548"/>
              <a:gd name="connsiteX16-99" fmla="*/ 1006623 w 2635004"/>
              <a:gd name="connsiteY16-100" fmla="*/ 2520036 h 3543548"/>
              <a:gd name="connsiteX17-101" fmla="*/ 1013180 w 2635004"/>
              <a:gd name="connsiteY17-102" fmla="*/ 2489947 h 3543548"/>
              <a:gd name="connsiteX18-103" fmla="*/ 1161077 w 2635004"/>
              <a:gd name="connsiteY18-104" fmla="*/ 2156696 h 3543548"/>
              <a:gd name="connsiteX19-105" fmla="*/ 1485193 w 2635004"/>
              <a:gd name="connsiteY19-106" fmla="*/ 1867460 h 3543548"/>
              <a:gd name="connsiteX20-107" fmla="*/ 1733786 w 2635004"/>
              <a:gd name="connsiteY20-108" fmla="*/ 1625382 h 3543548"/>
              <a:gd name="connsiteX21-109" fmla="*/ 1862803 w 2635004"/>
              <a:gd name="connsiteY21-110" fmla="*/ 1446181 h 3543548"/>
              <a:gd name="connsiteX22-111" fmla="*/ 1913151 w 2635004"/>
              <a:gd name="connsiteY22-112" fmla="*/ 1229254 h 3543548"/>
              <a:gd name="connsiteX23-113" fmla="*/ 1755813 w 2635004"/>
              <a:gd name="connsiteY23-114" fmla="*/ 842558 h 3543548"/>
              <a:gd name="connsiteX24-115" fmla="*/ 1343589 w 2635004"/>
              <a:gd name="connsiteY24-116" fmla="*/ 685364 h 3543548"/>
              <a:gd name="connsiteX25-117" fmla="*/ 909337 w 2635004"/>
              <a:gd name="connsiteY25-118" fmla="*/ 845702 h 3543548"/>
              <a:gd name="connsiteX26-119" fmla="*/ 682770 w 2635004"/>
              <a:gd name="connsiteY26-120" fmla="*/ 1339290 h 3543548"/>
              <a:gd name="connsiteX27-121" fmla="*/ 324041 w 2635004"/>
              <a:gd name="connsiteY27-122" fmla="*/ 1647389 h 3543548"/>
              <a:gd name="connsiteX28-123" fmla="*/ 72301 w 2635004"/>
              <a:gd name="connsiteY28-124" fmla="*/ 1521634 h 3543548"/>
              <a:gd name="connsiteX29-125" fmla="*/ 3072 w 2635004"/>
              <a:gd name="connsiteY29-126" fmla="*/ 1244973 h 3543548"/>
              <a:gd name="connsiteX30-127" fmla="*/ 195024 w 2635004"/>
              <a:gd name="connsiteY30-128" fmla="*/ 650781 h 3543548"/>
              <a:gd name="connsiteX31-129" fmla="*/ 1343589 w 2635004"/>
              <a:gd name="connsiteY31-130" fmla="*/ 0 h 3543548"/>
              <a:gd name="connsiteX0-131" fmla="*/ 1343589 w 2635004"/>
              <a:gd name="connsiteY0-132" fmla="*/ 0 h 3543548"/>
              <a:gd name="connsiteX1-133" fmla="*/ 2482713 w 2635004"/>
              <a:gd name="connsiteY1-134" fmla="*/ 613055 h 3543548"/>
              <a:gd name="connsiteX2-135" fmla="*/ 2633757 w 2635004"/>
              <a:gd name="connsiteY2-136" fmla="*/ 1307851 h 3543548"/>
              <a:gd name="connsiteX3-137" fmla="*/ 2284468 w 2635004"/>
              <a:gd name="connsiteY3-138" fmla="*/ 2090675 h 3543548"/>
              <a:gd name="connsiteX4-139" fmla="*/ 1884830 w 2635004"/>
              <a:gd name="connsiteY4-140" fmla="*/ 2452221 h 3543548"/>
              <a:gd name="connsiteX5-141" fmla="*/ 1702319 w 2635004"/>
              <a:gd name="connsiteY5-142" fmla="*/ 2706874 h 3543548"/>
              <a:gd name="connsiteX6-143" fmla="*/ 1683235 w 2635004"/>
              <a:gd name="connsiteY6-144" fmla="*/ 3021385 h 3543548"/>
              <a:gd name="connsiteX7-145" fmla="*/ 1682219 w 2635004"/>
              <a:gd name="connsiteY7-146" fmla="*/ 3044165 h 3543548"/>
              <a:gd name="connsiteX8-147" fmla="*/ 1682218 w 2635004"/>
              <a:gd name="connsiteY8-148" fmla="*/ 3202283 h 3543548"/>
              <a:gd name="connsiteX9-149" fmla="*/ 1340953 w 2635004"/>
              <a:gd name="connsiteY9-150" fmla="*/ 3543548 h 3543548"/>
              <a:gd name="connsiteX10-151" fmla="*/ 1340954 w 2635004"/>
              <a:gd name="connsiteY10-152" fmla="*/ 3543547 h 3543548"/>
              <a:gd name="connsiteX11-153" fmla="*/ 999689 w 2635004"/>
              <a:gd name="connsiteY11-154" fmla="*/ 3202282 h 3543548"/>
              <a:gd name="connsiteX12-155" fmla="*/ 999689 w 2635004"/>
              <a:gd name="connsiteY12-156" fmla="*/ 3132476 h 3543548"/>
              <a:gd name="connsiteX13-157" fmla="*/ 994299 w 2635004"/>
              <a:gd name="connsiteY13-158" fmla="*/ 3036981 h 3543548"/>
              <a:gd name="connsiteX14-159" fmla="*/ 999609 w 2635004"/>
              <a:gd name="connsiteY14-160" fmla="*/ 2615211 h 3543548"/>
              <a:gd name="connsiteX15-161" fmla="*/ 999689 w 2635004"/>
              <a:gd name="connsiteY15-162" fmla="*/ 2614474 h 3543548"/>
              <a:gd name="connsiteX16-163" fmla="*/ 991383 w 2635004"/>
              <a:gd name="connsiteY16-164" fmla="*/ 2553056 h 3543548"/>
              <a:gd name="connsiteX17-165" fmla="*/ 1013180 w 2635004"/>
              <a:gd name="connsiteY17-166" fmla="*/ 2489947 h 3543548"/>
              <a:gd name="connsiteX18-167" fmla="*/ 1161077 w 2635004"/>
              <a:gd name="connsiteY18-168" fmla="*/ 2156696 h 3543548"/>
              <a:gd name="connsiteX19-169" fmla="*/ 1485193 w 2635004"/>
              <a:gd name="connsiteY19-170" fmla="*/ 1867460 h 3543548"/>
              <a:gd name="connsiteX20-171" fmla="*/ 1733786 w 2635004"/>
              <a:gd name="connsiteY20-172" fmla="*/ 1625382 h 3543548"/>
              <a:gd name="connsiteX21-173" fmla="*/ 1862803 w 2635004"/>
              <a:gd name="connsiteY21-174" fmla="*/ 1446181 h 3543548"/>
              <a:gd name="connsiteX22-175" fmla="*/ 1913151 w 2635004"/>
              <a:gd name="connsiteY22-176" fmla="*/ 1229254 h 3543548"/>
              <a:gd name="connsiteX23-177" fmla="*/ 1755813 w 2635004"/>
              <a:gd name="connsiteY23-178" fmla="*/ 842558 h 3543548"/>
              <a:gd name="connsiteX24-179" fmla="*/ 1343589 w 2635004"/>
              <a:gd name="connsiteY24-180" fmla="*/ 685364 h 3543548"/>
              <a:gd name="connsiteX25-181" fmla="*/ 909337 w 2635004"/>
              <a:gd name="connsiteY25-182" fmla="*/ 845702 h 3543548"/>
              <a:gd name="connsiteX26-183" fmla="*/ 682770 w 2635004"/>
              <a:gd name="connsiteY26-184" fmla="*/ 1339290 h 3543548"/>
              <a:gd name="connsiteX27-185" fmla="*/ 324041 w 2635004"/>
              <a:gd name="connsiteY27-186" fmla="*/ 1647389 h 3543548"/>
              <a:gd name="connsiteX28-187" fmla="*/ 72301 w 2635004"/>
              <a:gd name="connsiteY28-188" fmla="*/ 1521634 h 3543548"/>
              <a:gd name="connsiteX29-189" fmla="*/ 3072 w 2635004"/>
              <a:gd name="connsiteY29-190" fmla="*/ 1244973 h 3543548"/>
              <a:gd name="connsiteX30-191" fmla="*/ 195024 w 2635004"/>
              <a:gd name="connsiteY30-192" fmla="*/ 650781 h 3543548"/>
              <a:gd name="connsiteX31-193" fmla="*/ 1343589 w 2635004"/>
              <a:gd name="connsiteY31-194" fmla="*/ 0 h 3543548"/>
              <a:gd name="connsiteX0-195" fmla="*/ 1343589 w 2635004"/>
              <a:gd name="connsiteY0-196" fmla="*/ 0 h 3543548"/>
              <a:gd name="connsiteX1-197" fmla="*/ 2482713 w 2635004"/>
              <a:gd name="connsiteY1-198" fmla="*/ 613055 h 3543548"/>
              <a:gd name="connsiteX2-199" fmla="*/ 2633757 w 2635004"/>
              <a:gd name="connsiteY2-200" fmla="*/ 1307851 h 3543548"/>
              <a:gd name="connsiteX3-201" fmla="*/ 2284468 w 2635004"/>
              <a:gd name="connsiteY3-202" fmla="*/ 2090675 h 3543548"/>
              <a:gd name="connsiteX4-203" fmla="*/ 1884830 w 2635004"/>
              <a:gd name="connsiteY4-204" fmla="*/ 2452221 h 3543548"/>
              <a:gd name="connsiteX5-205" fmla="*/ 1702319 w 2635004"/>
              <a:gd name="connsiteY5-206" fmla="*/ 2706874 h 3543548"/>
              <a:gd name="connsiteX6-207" fmla="*/ 1683235 w 2635004"/>
              <a:gd name="connsiteY6-208" fmla="*/ 3021385 h 3543548"/>
              <a:gd name="connsiteX7-209" fmla="*/ 1682219 w 2635004"/>
              <a:gd name="connsiteY7-210" fmla="*/ 3044165 h 3543548"/>
              <a:gd name="connsiteX8-211" fmla="*/ 1682218 w 2635004"/>
              <a:gd name="connsiteY8-212" fmla="*/ 3202283 h 3543548"/>
              <a:gd name="connsiteX9-213" fmla="*/ 1340953 w 2635004"/>
              <a:gd name="connsiteY9-214" fmla="*/ 3543548 h 3543548"/>
              <a:gd name="connsiteX10-215" fmla="*/ 1340954 w 2635004"/>
              <a:gd name="connsiteY10-216" fmla="*/ 3543547 h 3543548"/>
              <a:gd name="connsiteX11-217" fmla="*/ 999689 w 2635004"/>
              <a:gd name="connsiteY11-218" fmla="*/ 3202282 h 3543548"/>
              <a:gd name="connsiteX12-219" fmla="*/ 999689 w 2635004"/>
              <a:gd name="connsiteY12-220" fmla="*/ 3132476 h 3543548"/>
              <a:gd name="connsiteX13-221" fmla="*/ 994299 w 2635004"/>
              <a:gd name="connsiteY13-222" fmla="*/ 3036981 h 3543548"/>
              <a:gd name="connsiteX14-223" fmla="*/ 999609 w 2635004"/>
              <a:gd name="connsiteY14-224" fmla="*/ 2615211 h 3543548"/>
              <a:gd name="connsiteX15-225" fmla="*/ 999689 w 2635004"/>
              <a:gd name="connsiteY15-226" fmla="*/ 2614474 h 3543548"/>
              <a:gd name="connsiteX16-227" fmla="*/ 1013180 w 2635004"/>
              <a:gd name="connsiteY16-228" fmla="*/ 2489947 h 3543548"/>
              <a:gd name="connsiteX17-229" fmla="*/ 1161077 w 2635004"/>
              <a:gd name="connsiteY17-230" fmla="*/ 2156696 h 3543548"/>
              <a:gd name="connsiteX18-231" fmla="*/ 1485193 w 2635004"/>
              <a:gd name="connsiteY18-232" fmla="*/ 1867460 h 3543548"/>
              <a:gd name="connsiteX19-233" fmla="*/ 1733786 w 2635004"/>
              <a:gd name="connsiteY19-234" fmla="*/ 1625382 h 3543548"/>
              <a:gd name="connsiteX20-235" fmla="*/ 1862803 w 2635004"/>
              <a:gd name="connsiteY20-236" fmla="*/ 1446181 h 3543548"/>
              <a:gd name="connsiteX21-237" fmla="*/ 1913151 w 2635004"/>
              <a:gd name="connsiteY21-238" fmla="*/ 1229254 h 3543548"/>
              <a:gd name="connsiteX22-239" fmla="*/ 1755813 w 2635004"/>
              <a:gd name="connsiteY22-240" fmla="*/ 842558 h 3543548"/>
              <a:gd name="connsiteX23-241" fmla="*/ 1343589 w 2635004"/>
              <a:gd name="connsiteY23-242" fmla="*/ 685364 h 3543548"/>
              <a:gd name="connsiteX24-243" fmla="*/ 909337 w 2635004"/>
              <a:gd name="connsiteY24-244" fmla="*/ 845702 h 3543548"/>
              <a:gd name="connsiteX25-245" fmla="*/ 682770 w 2635004"/>
              <a:gd name="connsiteY25-246" fmla="*/ 1339290 h 3543548"/>
              <a:gd name="connsiteX26-247" fmla="*/ 324041 w 2635004"/>
              <a:gd name="connsiteY26-248" fmla="*/ 1647389 h 3543548"/>
              <a:gd name="connsiteX27-249" fmla="*/ 72301 w 2635004"/>
              <a:gd name="connsiteY27-250" fmla="*/ 1521634 h 3543548"/>
              <a:gd name="connsiteX28-251" fmla="*/ 3072 w 2635004"/>
              <a:gd name="connsiteY28-252" fmla="*/ 1244973 h 3543548"/>
              <a:gd name="connsiteX29-253" fmla="*/ 195024 w 2635004"/>
              <a:gd name="connsiteY29-254" fmla="*/ 650781 h 3543548"/>
              <a:gd name="connsiteX30-255" fmla="*/ 1343589 w 2635004"/>
              <a:gd name="connsiteY30-256" fmla="*/ 0 h 3543548"/>
              <a:gd name="connsiteX0-257" fmla="*/ 1343589 w 2635004"/>
              <a:gd name="connsiteY0-258" fmla="*/ 0 h 3543548"/>
              <a:gd name="connsiteX1-259" fmla="*/ 2482713 w 2635004"/>
              <a:gd name="connsiteY1-260" fmla="*/ 613055 h 3543548"/>
              <a:gd name="connsiteX2-261" fmla="*/ 2633757 w 2635004"/>
              <a:gd name="connsiteY2-262" fmla="*/ 1307851 h 3543548"/>
              <a:gd name="connsiteX3-263" fmla="*/ 2284468 w 2635004"/>
              <a:gd name="connsiteY3-264" fmla="*/ 2090675 h 3543548"/>
              <a:gd name="connsiteX4-265" fmla="*/ 1884830 w 2635004"/>
              <a:gd name="connsiteY4-266" fmla="*/ 2452221 h 3543548"/>
              <a:gd name="connsiteX5-267" fmla="*/ 1702319 w 2635004"/>
              <a:gd name="connsiteY5-268" fmla="*/ 2706874 h 3543548"/>
              <a:gd name="connsiteX6-269" fmla="*/ 1683235 w 2635004"/>
              <a:gd name="connsiteY6-270" fmla="*/ 3021385 h 3543548"/>
              <a:gd name="connsiteX7-271" fmla="*/ 1682219 w 2635004"/>
              <a:gd name="connsiteY7-272" fmla="*/ 3044165 h 3543548"/>
              <a:gd name="connsiteX8-273" fmla="*/ 1682218 w 2635004"/>
              <a:gd name="connsiteY8-274" fmla="*/ 3202283 h 3543548"/>
              <a:gd name="connsiteX9-275" fmla="*/ 1340953 w 2635004"/>
              <a:gd name="connsiteY9-276" fmla="*/ 3543548 h 3543548"/>
              <a:gd name="connsiteX10-277" fmla="*/ 1340954 w 2635004"/>
              <a:gd name="connsiteY10-278" fmla="*/ 3543547 h 3543548"/>
              <a:gd name="connsiteX11-279" fmla="*/ 999689 w 2635004"/>
              <a:gd name="connsiteY11-280" fmla="*/ 3202282 h 3543548"/>
              <a:gd name="connsiteX12-281" fmla="*/ 999689 w 2635004"/>
              <a:gd name="connsiteY12-282" fmla="*/ 3132476 h 3543548"/>
              <a:gd name="connsiteX13-283" fmla="*/ 994299 w 2635004"/>
              <a:gd name="connsiteY13-284" fmla="*/ 3036981 h 3543548"/>
              <a:gd name="connsiteX14-285" fmla="*/ 999609 w 2635004"/>
              <a:gd name="connsiteY14-286" fmla="*/ 2615211 h 3543548"/>
              <a:gd name="connsiteX15-287" fmla="*/ 999689 w 2635004"/>
              <a:gd name="connsiteY15-288" fmla="*/ 2614474 h 3543548"/>
              <a:gd name="connsiteX16-289" fmla="*/ 1010640 w 2635004"/>
              <a:gd name="connsiteY16-290" fmla="*/ 2487407 h 3543548"/>
              <a:gd name="connsiteX17-291" fmla="*/ 1161077 w 2635004"/>
              <a:gd name="connsiteY17-292" fmla="*/ 2156696 h 3543548"/>
              <a:gd name="connsiteX18-293" fmla="*/ 1485193 w 2635004"/>
              <a:gd name="connsiteY18-294" fmla="*/ 1867460 h 3543548"/>
              <a:gd name="connsiteX19-295" fmla="*/ 1733786 w 2635004"/>
              <a:gd name="connsiteY19-296" fmla="*/ 1625382 h 3543548"/>
              <a:gd name="connsiteX20-297" fmla="*/ 1862803 w 2635004"/>
              <a:gd name="connsiteY20-298" fmla="*/ 1446181 h 3543548"/>
              <a:gd name="connsiteX21-299" fmla="*/ 1913151 w 2635004"/>
              <a:gd name="connsiteY21-300" fmla="*/ 1229254 h 3543548"/>
              <a:gd name="connsiteX22-301" fmla="*/ 1755813 w 2635004"/>
              <a:gd name="connsiteY22-302" fmla="*/ 842558 h 3543548"/>
              <a:gd name="connsiteX23-303" fmla="*/ 1343589 w 2635004"/>
              <a:gd name="connsiteY23-304" fmla="*/ 685364 h 3543548"/>
              <a:gd name="connsiteX24-305" fmla="*/ 909337 w 2635004"/>
              <a:gd name="connsiteY24-306" fmla="*/ 845702 h 3543548"/>
              <a:gd name="connsiteX25-307" fmla="*/ 682770 w 2635004"/>
              <a:gd name="connsiteY25-308" fmla="*/ 1339290 h 3543548"/>
              <a:gd name="connsiteX26-309" fmla="*/ 324041 w 2635004"/>
              <a:gd name="connsiteY26-310" fmla="*/ 1647389 h 3543548"/>
              <a:gd name="connsiteX27-311" fmla="*/ 72301 w 2635004"/>
              <a:gd name="connsiteY27-312" fmla="*/ 1521634 h 3543548"/>
              <a:gd name="connsiteX28-313" fmla="*/ 3072 w 2635004"/>
              <a:gd name="connsiteY28-314" fmla="*/ 1244973 h 3543548"/>
              <a:gd name="connsiteX29-315" fmla="*/ 195024 w 2635004"/>
              <a:gd name="connsiteY29-316" fmla="*/ 650781 h 3543548"/>
              <a:gd name="connsiteX30-317" fmla="*/ 1343589 w 2635004"/>
              <a:gd name="connsiteY30-318" fmla="*/ 0 h 3543548"/>
              <a:gd name="connsiteX0-319" fmla="*/ 1343589 w 2635004"/>
              <a:gd name="connsiteY0-320" fmla="*/ 0 h 3543548"/>
              <a:gd name="connsiteX1-321" fmla="*/ 2482713 w 2635004"/>
              <a:gd name="connsiteY1-322" fmla="*/ 613055 h 3543548"/>
              <a:gd name="connsiteX2-323" fmla="*/ 2633757 w 2635004"/>
              <a:gd name="connsiteY2-324" fmla="*/ 1307851 h 3543548"/>
              <a:gd name="connsiteX3-325" fmla="*/ 2284468 w 2635004"/>
              <a:gd name="connsiteY3-326" fmla="*/ 2090675 h 3543548"/>
              <a:gd name="connsiteX4-327" fmla="*/ 1884830 w 2635004"/>
              <a:gd name="connsiteY4-328" fmla="*/ 2452221 h 3543548"/>
              <a:gd name="connsiteX5-329" fmla="*/ 1702319 w 2635004"/>
              <a:gd name="connsiteY5-330" fmla="*/ 2706874 h 3543548"/>
              <a:gd name="connsiteX6-331" fmla="*/ 1683235 w 2635004"/>
              <a:gd name="connsiteY6-332" fmla="*/ 3021385 h 3543548"/>
              <a:gd name="connsiteX7-333" fmla="*/ 1682219 w 2635004"/>
              <a:gd name="connsiteY7-334" fmla="*/ 3044165 h 3543548"/>
              <a:gd name="connsiteX8-335" fmla="*/ 1682218 w 2635004"/>
              <a:gd name="connsiteY8-336" fmla="*/ 3202283 h 3543548"/>
              <a:gd name="connsiteX9-337" fmla="*/ 1340953 w 2635004"/>
              <a:gd name="connsiteY9-338" fmla="*/ 3543548 h 3543548"/>
              <a:gd name="connsiteX10-339" fmla="*/ 1340954 w 2635004"/>
              <a:gd name="connsiteY10-340" fmla="*/ 3543547 h 3543548"/>
              <a:gd name="connsiteX11-341" fmla="*/ 999689 w 2635004"/>
              <a:gd name="connsiteY11-342" fmla="*/ 3202282 h 3543548"/>
              <a:gd name="connsiteX12-343" fmla="*/ 999689 w 2635004"/>
              <a:gd name="connsiteY12-344" fmla="*/ 3132476 h 3543548"/>
              <a:gd name="connsiteX13-345" fmla="*/ 994299 w 2635004"/>
              <a:gd name="connsiteY13-346" fmla="*/ 3036981 h 3543548"/>
              <a:gd name="connsiteX14-347" fmla="*/ 999609 w 2635004"/>
              <a:gd name="connsiteY14-348" fmla="*/ 2615211 h 3543548"/>
              <a:gd name="connsiteX15-349" fmla="*/ 999689 w 2635004"/>
              <a:gd name="connsiteY15-350" fmla="*/ 2614474 h 3543548"/>
              <a:gd name="connsiteX16-351" fmla="*/ 1010640 w 2635004"/>
              <a:gd name="connsiteY16-352" fmla="*/ 2487407 h 3543548"/>
              <a:gd name="connsiteX17-353" fmla="*/ 1161077 w 2635004"/>
              <a:gd name="connsiteY17-354" fmla="*/ 2156696 h 3543548"/>
              <a:gd name="connsiteX18-355" fmla="*/ 1485193 w 2635004"/>
              <a:gd name="connsiteY18-356" fmla="*/ 1867460 h 3543548"/>
              <a:gd name="connsiteX19-357" fmla="*/ 1733786 w 2635004"/>
              <a:gd name="connsiteY19-358" fmla="*/ 1625382 h 3543548"/>
              <a:gd name="connsiteX20-359" fmla="*/ 1862803 w 2635004"/>
              <a:gd name="connsiteY20-360" fmla="*/ 1446181 h 3543548"/>
              <a:gd name="connsiteX21-361" fmla="*/ 1913151 w 2635004"/>
              <a:gd name="connsiteY21-362" fmla="*/ 1229254 h 3543548"/>
              <a:gd name="connsiteX22-363" fmla="*/ 1755813 w 2635004"/>
              <a:gd name="connsiteY22-364" fmla="*/ 842558 h 3543548"/>
              <a:gd name="connsiteX23-365" fmla="*/ 1343589 w 2635004"/>
              <a:gd name="connsiteY23-366" fmla="*/ 685364 h 3543548"/>
              <a:gd name="connsiteX24-367" fmla="*/ 909337 w 2635004"/>
              <a:gd name="connsiteY24-368" fmla="*/ 845702 h 3543548"/>
              <a:gd name="connsiteX25-369" fmla="*/ 682770 w 2635004"/>
              <a:gd name="connsiteY25-370" fmla="*/ 1339290 h 3543548"/>
              <a:gd name="connsiteX26-371" fmla="*/ 324041 w 2635004"/>
              <a:gd name="connsiteY26-372" fmla="*/ 1647389 h 3543548"/>
              <a:gd name="connsiteX27-373" fmla="*/ 72301 w 2635004"/>
              <a:gd name="connsiteY27-374" fmla="*/ 1521634 h 3543548"/>
              <a:gd name="connsiteX28-375" fmla="*/ 3072 w 2635004"/>
              <a:gd name="connsiteY28-376" fmla="*/ 1244973 h 3543548"/>
              <a:gd name="connsiteX29-377" fmla="*/ 195024 w 2635004"/>
              <a:gd name="connsiteY29-378" fmla="*/ 650781 h 3543548"/>
              <a:gd name="connsiteX30-379" fmla="*/ 1343589 w 2635004"/>
              <a:gd name="connsiteY30-380" fmla="*/ 0 h 35435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Lst>
            <a:rect l="l" t="t" r="r" b="b"/>
            <a:pathLst>
              <a:path w="2635004" h="3543548">
                <a:moveTo>
                  <a:pt x="1343589" y="0"/>
                </a:moveTo>
                <a:cubicBezTo>
                  <a:pt x="1963499" y="0"/>
                  <a:pt x="2350549" y="348970"/>
                  <a:pt x="2482713" y="613055"/>
                </a:cubicBezTo>
                <a:cubicBezTo>
                  <a:pt x="2561382" y="767105"/>
                  <a:pt x="2646344" y="949449"/>
                  <a:pt x="2633757" y="1307851"/>
                </a:cubicBezTo>
                <a:cubicBezTo>
                  <a:pt x="2614877" y="1782576"/>
                  <a:pt x="2369430" y="2002647"/>
                  <a:pt x="2284468" y="2090675"/>
                </a:cubicBezTo>
                <a:cubicBezTo>
                  <a:pt x="2199505" y="2178704"/>
                  <a:pt x="2114543" y="2263588"/>
                  <a:pt x="1884830" y="2452221"/>
                </a:cubicBezTo>
                <a:cubicBezTo>
                  <a:pt x="1818748" y="2505667"/>
                  <a:pt x="1740080" y="2568544"/>
                  <a:pt x="1702319" y="2706874"/>
                </a:cubicBezTo>
                <a:cubicBezTo>
                  <a:pt x="1696418" y="2730454"/>
                  <a:pt x="1689289" y="2885437"/>
                  <a:pt x="1683235" y="3021385"/>
                </a:cubicBezTo>
                <a:cubicBezTo>
                  <a:pt x="1682896" y="3028978"/>
                  <a:pt x="1682558" y="3036572"/>
                  <a:pt x="1682219" y="3044165"/>
                </a:cubicBezTo>
                <a:cubicBezTo>
                  <a:pt x="1682219" y="3096871"/>
                  <a:pt x="1682218" y="3149577"/>
                  <a:pt x="1682218" y="3202283"/>
                </a:cubicBezTo>
                <a:cubicBezTo>
                  <a:pt x="1682218" y="3390758"/>
                  <a:pt x="1529428" y="3543548"/>
                  <a:pt x="1340953" y="3543548"/>
                </a:cubicBezTo>
                <a:lnTo>
                  <a:pt x="1340954" y="3543547"/>
                </a:lnTo>
                <a:cubicBezTo>
                  <a:pt x="1152479" y="3543547"/>
                  <a:pt x="999689" y="3390757"/>
                  <a:pt x="999689" y="3202282"/>
                </a:cubicBezTo>
                <a:lnTo>
                  <a:pt x="999689" y="3132476"/>
                </a:lnTo>
                <a:lnTo>
                  <a:pt x="994299" y="3036981"/>
                </a:lnTo>
                <a:cubicBezTo>
                  <a:pt x="994299" y="2916728"/>
                  <a:pt x="990759" y="2752264"/>
                  <a:pt x="999609" y="2615211"/>
                </a:cubicBezTo>
                <a:cubicBezTo>
                  <a:pt x="999636" y="2614965"/>
                  <a:pt x="999662" y="2614720"/>
                  <a:pt x="999689" y="2614474"/>
                </a:cubicBezTo>
                <a:cubicBezTo>
                  <a:pt x="1003339" y="2572118"/>
                  <a:pt x="1004450" y="2529763"/>
                  <a:pt x="1010640" y="2487407"/>
                </a:cubicBezTo>
                <a:cubicBezTo>
                  <a:pt x="1029520" y="2361652"/>
                  <a:pt x="1085555" y="2244725"/>
                  <a:pt x="1161077" y="2156696"/>
                </a:cubicBezTo>
                <a:cubicBezTo>
                  <a:pt x="1239746" y="2068668"/>
                  <a:pt x="1353029" y="1990071"/>
                  <a:pt x="1485193" y="1867460"/>
                </a:cubicBezTo>
                <a:cubicBezTo>
                  <a:pt x="1598476" y="1760568"/>
                  <a:pt x="1683438" y="1681972"/>
                  <a:pt x="1733786" y="1625382"/>
                </a:cubicBezTo>
                <a:cubicBezTo>
                  <a:pt x="1784134" y="1571936"/>
                  <a:pt x="1828189" y="1512203"/>
                  <a:pt x="1862803" y="1446181"/>
                </a:cubicBezTo>
                <a:cubicBezTo>
                  <a:pt x="1897417" y="1380160"/>
                  <a:pt x="1913151" y="1307851"/>
                  <a:pt x="1913151" y="1229254"/>
                </a:cubicBezTo>
                <a:cubicBezTo>
                  <a:pt x="1913151" y="1075204"/>
                  <a:pt x="1859656" y="946305"/>
                  <a:pt x="1755813" y="842558"/>
                </a:cubicBezTo>
                <a:cubicBezTo>
                  <a:pt x="1648824" y="738810"/>
                  <a:pt x="1510367" y="685364"/>
                  <a:pt x="1343589" y="685364"/>
                </a:cubicBezTo>
                <a:cubicBezTo>
                  <a:pt x="1145343" y="685364"/>
                  <a:pt x="1000593" y="738810"/>
                  <a:pt x="909337" y="845702"/>
                </a:cubicBezTo>
                <a:cubicBezTo>
                  <a:pt x="814934" y="949449"/>
                  <a:pt x="726825" y="1128650"/>
                  <a:pt x="682770" y="1339290"/>
                </a:cubicBezTo>
                <a:cubicBezTo>
                  <a:pt x="635569" y="1565648"/>
                  <a:pt x="493965" y="1647389"/>
                  <a:pt x="324041" y="1647389"/>
                </a:cubicBezTo>
                <a:cubicBezTo>
                  <a:pt x="223345" y="1647389"/>
                  <a:pt x="141529" y="1597087"/>
                  <a:pt x="72301" y="1521634"/>
                </a:cubicBezTo>
                <a:cubicBezTo>
                  <a:pt x="3072" y="1446181"/>
                  <a:pt x="-6368" y="1333002"/>
                  <a:pt x="3072" y="1244973"/>
                </a:cubicBezTo>
                <a:cubicBezTo>
                  <a:pt x="21953" y="1059485"/>
                  <a:pt x="84888" y="836270"/>
                  <a:pt x="195024" y="650781"/>
                </a:cubicBezTo>
                <a:cubicBezTo>
                  <a:pt x="305160" y="465293"/>
                  <a:pt x="594661" y="0"/>
                  <a:pt x="1343589"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6023811" y="5530073"/>
            <a:ext cx="684000" cy="68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5072249" y="2869920"/>
            <a:ext cx="576000" cy="576000"/>
            <a:chOff x="5072249" y="2869920"/>
            <a:chExt cx="576000" cy="576000"/>
          </a:xfrm>
        </p:grpSpPr>
        <p:sp>
          <p:nvSpPr>
            <p:cNvPr id="22" name="椭圆 21"/>
            <p:cNvSpPr/>
            <p:nvPr/>
          </p:nvSpPr>
          <p:spPr>
            <a:xfrm>
              <a:off x="5072249" y="2869920"/>
              <a:ext cx="576000" cy="576000"/>
            </a:xfrm>
            <a:prstGeom prst="ellipse">
              <a:avLst/>
            </a:prstGeom>
            <a:gradFill rotWithShape="1">
              <a:gsLst>
                <a:gs pos="66000">
                  <a:srgbClr val="ECECEC"/>
                </a:gs>
                <a:gs pos="100000">
                  <a:srgbClr val="F7F7F7"/>
                </a:gs>
                <a:gs pos="7000">
                  <a:srgbClr val="BEBEBE"/>
                </a:gs>
              </a:gsLst>
              <a:lin ang="7800000" scaled="0"/>
            </a:gradFill>
            <a:ln w="28575">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27" name="任意多边形 26"/>
            <p:cNvSpPr>
              <a:spLocks noChangeAspect="1" noChangeArrowheads="1"/>
            </p:cNvSpPr>
            <p:nvPr/>
          </p:nvSpPr>
          <p:spPr bwMode="auto">
            <a:xfrm>
              <a:off x="5163207" y="2961169"/>
              <a:ext cx="394084" cy="393502"/>
            </a:xfrm>
            <a:custGeom>
              <a:avLst/>
              <a:gdLst>
                <a:gd name="connsiteX0" fmla="*/ 140196 w 347421"/>
                <a:gd name="connsiteY0" fmla="*/ 285509 h 346909"/>
                <a:gd name="connsiteX1" fmla="*/ 172849 w 347421"/>
                <a:gd name="connsiteY1" fmla="*/ 290325 h 346909"/>
                <a:gd name="connsiteX2" fmla="*/ 205503 w 347421"/>
                <a:gd name="connsiteY2" fmla="*/ 285509 h 346909"/>
                <a:gd name="connsiteX3" fmla="*/ 206712 w 347421"/>
                <a:gd name="connsiteY3" fmla="*/ 285509 h 346909"/>
                <a:gd name="connsiteX4" fmla="*/ 172849 w 347421"/>
                <a:gd name="connsiteY4" fmla="*/ 346909 h 346909"/>
                <a:gd name="connsiteX5" fmla="*/ 140196 w 347421"/>
                <a:gd name="connsiteY5" fmla="*/ 285509 h 346909"/>
                <a:gd name="connsiteX6" fmla="*/ 277090 w 347421"/>
                <a:gd name="connsiteY6" fmla="*/ 228714 h 346909"/>
                <a:gd name="connsiteX7" fmla="*/ 295231 w 347421"/>
                <a:gd name="connsiteY7" fmla="*/ 295230 h 346909"/>
                <a:gd name="connsiteX8" fmla="*/ 228715 w 347421"/>
                <a:gd name="connsiteY8" fmla="*/ 277090 h 346909"/>
                <a:gd name="connsiteX9" fmla="*/ 231134 w 347421"/>
                <a:gd name="connsiteY9" fmla="*/ 274671 h 346909"/>
                <a:gd name="connsiteX10" fmla="*/ 274672 w 347421"/>
                <a:gd name="connsiteY10" fmla="*/ 231133 h 346909"/>
                <a:gd name="connsiteX11" fmla="*/ 70383 w 347421"/>
                <a:gd name="connsiteY11" fmla="*/ 228714 h 346909"/>
                <a:gd name="connsiteX12" fmla="*/ 71595 w 347421"/>
                <a:gd name="connsiteY12" fmla="*/ 231133 h 346909"/>
                <a:gd name="connsiteX13" fmla="*/ 116470 w 347421"/>
                <a:gd name="connsiteY13" fmla="*/ 274671 h 346909"/>
                <a:gd name="connsiteX14" fmla="*/ 117683 w 347421"/>
                <a:gd name="connsiteY14" fmla="*/ 277090 h 346909"/>
                <a:gd name="connsiteX15" fmla="*/ 52190 w 347421"/>
                <a:gd name="connsiteY15" fmla="*/ 295230 h 346909"/>
                <a:gd name="connsiteX16" fmla="*/ 70383 w 347421"/>
                <a:gd name="connsiteY16" fmla="*/ 228714 h 346909"/>
                <a:gd name="connsiteX17" fmla="*/ 285509 w 347421"/>
                <a:gd name="connsiteY17" fmla="*/ 140197 h 346909"/>
                <a:gd name="connsiteX18" fmla="*/ 347421 w 347421"/>
                <a:gd name="connsiteY18" fmla="*/ 172851 h 346909"/>
                <a:gd name="connsiteX19" fmla="*/ 285509 w 347421"/>
                <a:gd name="connsiteY19" fmla="*/ 206713 h 346909"/>
                <a:gd name="connsiteX20" fmla="*/ 285509 w 347421"/>
                <a:gd name="connsiteY20" fmla="*/ 205504 h 346909"/>
                <a:gd name="connsiteX21" fmla="*/ 289151 w 347421"/>
                <a:gd name="connsiteY21" fmla="*/ 172851 h 346909"/>
                <a:gd name="connsiteX22" fmla="*/ 285509 w 347421"/>
                <a:gd name="connsiteY22" fmla="*/ 141407 h 346909"/>
                <a:gd name="connsiteX23" fmla="*/ 285509 w 347421"/>
                <a:gd name="connsiteY23" fmla="*/ 140197 h 346909"/>
                <a:gd name="connsiteX24" fmla="*/ 61912 w 347421"/>
                <a:gd name="connsiteY24" fmla="*/ 140197 h 346909"/>
                <a:gd name="connsiteX25" fmla="*/ 57056 w 347421"/>
                <a:gd name="connsiteY25" fmla="*/ 172851 h 346909"/>
                <a:gd name="connsiteX26" fmla="*/ 61912 w 347421"/>
                <a:gd name="connsiteY26" fmla="*/ 206713 h 346909"/>
                <a:gd name="connsiteX27" fmla="*/ 0 w 347421"/>
                <a:gd name="connsiteY27" fmla="*/ 172851 h 346909"/>
                <a:gd name="connsiteX28" fmla="*/ 61912 w 347421"/>
                <a:gd name="connsiteY28" fmla="*/ 140197 h 346909"/>
                <a:gd name="connsiteX29" fmla="*/ 172943 w 347421"/>
                <a:gd name="connsiteY29" fmla="*/ 85960 h 346909"/>
                <a:gd name="connsiteX30" fmla="*/ 259926 w 347421"/>
                <a:gd name="connsiteY30" fmla="*/ 172943 h 346909"/>
                <a:gd name="connsiteX31" fmla="*/ 172943 w 347421"/>
                <a:gd name="connsiteY31" fmla="*/ 259926 h 346909"/>
                <a:gd name="connsiteX32" fmla="*/ 85960 w 347421"/>
                <a:gd name="connsiteY32" fmla="*/ 172943 h 346909"/>
                <a:gd name="connsiteX33" fmla="*/ 172943 w 347421"/>
                <a:gd name="connsiteY33" fmla="*/ 85960 h 346909"/>
                <a:gd name="connsiteX34" fmla="*/ 295231 w 347421"/>
                <a:gd name="connsiteY34" fmla="*/ 52190 h 346909"/>
                <a:gd name="connsiteX35" fmla="*/ 277090 w 347421"/>
                <a:gd name="connsiteY35" fmla="*/ 117172 h 346909"/>
                <a:gd name="connsiteX36" fmla="*/ 273462 w 347421"/>
                <a:gd name="connsiteY36" fmla="*/ 114766 h 346909"/>
                <a:gd name="connsiteX37" fmla="*/ 231134 w 347421"/>
                <a:gd name="connsiteY37" fmla="*/ 72647 h 346909"/>
                <a:gd name="connsiteX38" fmla="*/ 228715 w 347421"/>
                <a:gd name="connsiteY38" fmla="*/ 70240 h 346909"/>
                <a:gd name="connsiteX39" fmla="*/ 295231 w 347421"/>
                <a:gd name="connsiteY39" fmla="*/ 52190 h 346909"/>
                <a:gd name="connsiteX40" fmla="*/ 51167 w 347421"/>
                <a:gd name="connsiteY40" fmla="*/ 52190 h 346909"/>
                <a:gd name="connsiteX41" fmla="*/ 117683 w 347421"/>
                <a:gd name="connsiteY41" fmla="*/ 70240 h 346909"/>
                <a:gd name="connsiteX42" fmla="*/ 116474 w 347421"/>
                <a:gd name="connsiteY42" fmla="*/ 72647 h 346909"/>
                <a:gd name="connsiteX43" fmla="*/ 71726 w 347421"/>
                <a:gd name="connsiteY43" fmla="*/ 115969 h 346909"/>
                <a:gd name="connsiteX44" fmla="*/ 70517 w 347421"/>
                <a:gd name="connsiteY44" fmla="*/ 117172 h 346909"/>
                <a:gd name="connsiteX45" fmla="*/ 51167 w 347421"/>
                <a:gd name="connsiteY45" fmla="*/ 52190 h 346909"/>
                <a:gd name="connsiteX46" fmla="*/ 172943 w 347421"/>
                <a:gd name="connsiteY46" fmla="*/ 0 h 346909"/>
                <a:gd name="connsiteX47" fmla="*/ 206713 w 347421"/>
                <a:gd name="connsiteY47" fmla="*/ 61400 h 346909"/>
                <a:gd name="connsiteX48" fmla="*/ 205507 w 347421"/>
                <a:gd name="connsiteY48" fmla="*/ 61400 h 346909"/>
                <a:gd name="connsiteX49" fmla="*/ 172943 w 347421"/>
                <a:gd name="connsiteY49" fmla="*/ 56584 h 346909"/>
                <a:gd name="connsiteX50" fmla="*/ 140379 w 347421"/>
                <a:gd name="connsiteY50" fmla="*/ 61400 h 346909"/>
                <a:gd name="connsiteX51" fmla="*/ 139173 w 347421"/>
                <a:gd name="connsiteY51" fmla="*/ 61400 h 346909"/>
                <a:gd name="connsiteX52" fmla="*/ 172943 w 347421"/>
                <a:gd name="connsiteY52" fmla="*/ 0 h 34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347421" h="346909">
                  <a:moveTo>
                    <a:pt x="140196" y="285509"/>
                  </a:moveTo>
                  <a:cubicBezTo>
                    <a:pt x="151080" y="287917"/>
                    <a:pt x="161965" y="290325"/>
                    <a:pt x="172849" y="290325"/>
                  </a:cubicBezTo>
                  <a:cubicBezTo>
                    <a:pt x="183734" y="290325"/>
                    <a:pt x="194618" y="287917"/>
                    <a:pt x="205503" y="285509"/>
                  </a:cubicBezTo>
                  <a:cubicBezTo>
                    <a:pt x="205503" y="285509"/>
                    <a:pt x="205503" y="285509"/>
                    <a:pt x="206712" y="285509"/>
                  </a:cubicBezTo>
                  <a:cubicBezTo>
                    <a:pt x="206712" y="285509"/>
                    <a:pt x="206712" y="285509"/>
                    <a:pt x="172849" y="346909"/>
                  </a:cubicBezTo>
                  <a:cubicBezTo>
                    <a:pt x="172849" y="346909"/>
                    <a:pt x="172849" y="346909"/>
                    <a:pt x="140196" y="285509"/>
                  </a:cubicBezTo>
                  <a:close/>
                  <a:moveTo>
                    <a:pt x="277090" y="228714"/>
                  </a:moveTo>
                  <a:cubicBezTo>
                    <a:pt x="277090" y="228714"/>
                    <a:pt x="277090" y="228714"/>
                    <a:pt x="295231" y="295230"/>
                  </a:cubicBezTo>
                  <a:cubicBezTo>
                    <a:pt x="295231" y="295230"/>
                    <a:pt x="295231" y="295230"/>
                    <a:pt x="228715" y="277090"/>
                  </a:cubicBezTo>
                  <a:cubicBezTo>
                    <a:pt x="228715" y="277090"/>
                    <a:pt x="228715" y="277090"/>
                    <a:pt x="231134" y="274671"/>
                  </a:cubicBezTo>
                  <a:cubicBezTo>
                    <a:pt x="249274" y="263786"/>
                    <a:pt x="263787" y="249274"/>
                    <a:pt x="274672" y="231133"/>
                  </a:cubicBezTo>
                  <a:close/>
                  <a:moveTo>
                    <a:pt x="70383" y="228714"/>
                  </a:moveTo>
                  <a:cubicBezTo>
                    <a:pt x="70383" y="228714"/>
                    <a:pt x="70383" y="228714"/>
                    <a:pt x="71595" y="231133"/>
                  </a:cubicBezTo>
                  <a:cubicBezTo>
                    <a:pt x="82511" y="249274"/>
                    <a:pt x="98278" y="263786"/>
                    <a:pt x="116470" y="274671"/>
                  </a:cubicBezTo>
                  <a:cubicBezTo>
                    <a:pt x="116470" y="274671"/>
                    <a:pt x="116470" y="274671"/>
                    <a:pt x="117683" y="277090"/>
                  </a:cubicBezTo>
                  <a:cubicBezTo>
                    <a:pt x="117683" y="277090"/>
                    <a:pt x="117683" y="277090"/>
                    <a:pt x="52190" y="295230"/>
                  </a:cubicBezTo>
                  <a:cubicBezTo>
                    <a:pt x="52190" y="295230"/>
                    <a:pt x="52190" y="295230"/>
                    <a:pt x="70383" y="228714"/>
                  </a:cubicBezTo>
                  <a:close/>
                  <a:moveTo>
                    <a:pt x="285509" y="140197"/>
                  </a:moveTo>
                  <a:cubicBezTo>
                    <a:pt x="285509" y="140197"/>
                    <a:pt x="285509" y="140197"/>
                    <a:pt x="347421" y="172851"/>
                  </a:cubicBezTo>
                  <a:cubicBezTo>
                    <a:pt x="347421" y="172851"/>
                    <a:pt x="347421" y="172851"/>
                    <a:pt x="285509" y="206713"/>
                  </a:cubicBezTo>
                  <a:cubicBezTo>
                    <a:pt x="285509" y="206713"/>
                    <a:pt x="285509" y="206713"/>
                    <a:pt x="285509" y="205504"/>
                  </a:cubicBezTo>
                  <a:cubicBezTo>
                    <a:pt x="287937" y="195829"/>
                    <a:pt x="289151" y="184944"/>
                    <a:pt x="289151" y="172851"/>
                  </a:cubicBezTo>
                  <a:cubicBezTo>
                    <a:pt x="289151" y="161966"/>
                    <a:pt x="287937" y="151082"/>
                    <a:pt x="285509" y="141407"/>
                  </a:cubicBezTo>
                  <a:cubicBezTo>
                    <a:pt x="285509" y="141407"/>
                    <a:pt x="285509" y="141407"/>
                    <a:pt x="285509" y="140197"/>
                  </a:cubicBezTo>
                  <a:close/>
                  <a:moveTo>
                    <a:pt x="61912" y="140197"/>
                  </a:moveTo>
                  <a:cubicBezTo>
                    <a:pt x="58270" y="149872"/>
                    <a:pt x="57056" y="161966"/>
                    <a:pt x="57056" y="172851"/>
                  </a:cubicBezTo>
                  <a:cubicBezTo>
                    <a:pt x="57056" y="184944"/>
                    <a:pt x="58270" y="195829"/>
                    <a:pt x="61912" y="206713"/>
                  </a:cubicBezTo>
                  <a:cubicBezTo>
                    <a:pt x="61912" y="206713"/>
                    <a:pt x="61912" y="206713"/>
                    <a:pt x="0" y="172851"/>
                  </a:cubicBezTo>
                  <a:cubicBezTo>
                    <a:pt x="0" y="172851"/>
                    <a:pt x="0" y="172851"/>
                    <a:pt x="61912" y="140197"/>
                  </a:cubicBezTo>
                  <a:close/>
                  <a:moveTo>
                    <a:pt x="172943" y="85960"/>
                  </a:moveTo>
                  <a:cubicBezTo>
                    <a:pt x="220982" y="85960"/>
                    <a:pt x="259926" y="124904"/>
                    <a:pt x="259926" y="172943"/>
                  </a:cubicBezTo>
                  <a:cubicBezTo>
                    <a:pt x="259926" y="220982"/>
                    <a:pt x="220982" y="259926"/>
                    <a:pt x="172943" y="259926"/>
                  </a:cubicBezTo>
                  <a:cubicBezTo>
                    <a:pt x="124904" y="259926"/>
                    <a:pt x="85960" y="220982"/>
                    <a:pt x="85960" y="172943"/>
                  </a:cubicBezTo>
                  <a:cubicBezTo>
                    <a:pt x="85960" y="124904"/>
                    <a:pt x="124904" y="85960"/>
                    <a:pt x="172943" y="85960"/>
                  </a:cubicBezTo>
                  <a:close/>
                  <a:moveTo>
                    <a:pt x="295231" y="52190"/>
                  </a:moveTo>
                  <a:cubicBezTo>
                    <a:pt x="295231" y="52190"/>
                    <a:pt x="295231" y="52190"/>
                    <a:pt x="277090" y="117172"/>
                  </a:cubicBezTo>
                  <a:cubicBezTo>
                    <a:pt x="277090" y="117172"/>
                    <a:pt x="277090" y="117172"/>
                    <a:pt x="273462" y="114766"/>
                  </a:cubicBezTo>
                  <a:cubicBezTo>
                    <a:pt x="263787" y="97918"/>
                    <a:pt x="249274" y="83477"/>
                    <a:pt x="231134" y="72647"/>
                  </a:cubicBezTo>
                  <a:cubicBezTo>
                    <a:pt x="231134" y="72647"/>
                    <a:pt x="231134" y="72647"/>
                    <a:pt x="228715" y="70240"/>
                  </a:cubicBezTo>
                  <a:cubicBezTo>
                    <a:pt x="228715" y="70240"/>
                    <a:pt x="228715" y="70240"/>
                    <a:pt x="295231" y="52190"/>
                  </a:cubicBezTo>
                  <a:close/>
                  <a:moveTo>
                    <a:pt x="51167" y="52190"/>
                  </a:moveTo>
                  <a:cubicBezTo>
                    <a:pt x="51167" y="52190"/>
                    <a:pt x="51167" y="52190"/>
                    <a:pt x="117683" y="70240"/>
                  </a:cubicBezTo>
                  <a:cubicBezTo>
                    <a:pt x="117683" y="70240"/>
                    <a:pt x="117683" y="70240"/>
                    <a:pt x="116474" y="72647"/>
                  </a:cubicBezTo>
                  <a:cubicBezTo>
                    <a:pt x="98333" y="82274"/>
                    <a:pt x="82611" y="97918"/>
                    <a:pt x="71726" y="115969"/>
                  </a:cubicBezTo>
                  <a:cubicBezTo>
                    <a:pt x="71726" y="115969"/>
                    <a:pt x="71726" y="115969"/>
                    <a:pt x="70517" y="117172"/>
                  </a:cubicBezTo>
                  <a:cubicBezTo>
                    <a:pt x="70517" y="117172"/>
                    <a:pt x="70517" y="117172"/>
                    <a:pt x="51167" y="52190"/>
                  </a:cubicBezTo>
                  <a:close/>
                  <a:moveTo>
                    <a:pt x="172943" y="0"/>
                  </a:moveTo>
                  <a:cubicBezTo>
                    <a:pt x="172943" y="0"/>
                    <a:pt x="172943" y="0"/>
                    <a:pt x="206713" y="61400"/>
                  </a:cubicBezTo>
                  <a:cubicBezTo>
                    <a:pt x="206713" y="61400"/>
                    <a:pt x="206713" y="61400"/>
                    <a:pt x="205507" y="61400"/>
                  </a:cubicBezTo>
                  <a:cubicBezTo>
                    <a:pt x="194652" y="58992"/>
                    <a:pt x="183798" y="56584"/>
                    <a:pt x="172943" y="56584"/>
                  </a:cubicBezTo>
                  <a:cubicBezTo>
                    <a:pt x="162088" y="56584"/>
                    <a:pt x="151234" y="58992"/>
                    <a:pt x="140379" y="61400"/>
                  </a:cubicBezTo>
                  <a:cubicBezTo>
                    <a:pt x="140379" y="61400"/>
                    <a:pt x="140379" y="61400"/>
                    <a:pt x="139173" y="61400"/>
                  </a:cubicBezTo>
                  <a:cubicBezTo>
                    <a:pt x="139173" y="61400"/>
                    <a:pt x="139173" y="61400"/>
                    <a:pt x="172943" y="0"/>
                  </a:cubicBezTo>
                  <a:close/>
                </a:path>
              </a:pathLst>
            </a:custGeom>
            <a:solidFill>
              <a:schemeClr val="tx1">
                <a:lumMod val="75000"/>
                <a:lumOff val="25000"/>
              </a:schemeClr>
            </a:solidFill>
            <a:ln w="28575">
              <a:noFill/>
            </a:ln>
            <a:effectLst/>
          </p:spPr>
          <p:txBody>
            <a:bodyPr wrap="none" anchor="ctr"/>
            <a:lstStyle/>
            <a:p>
              <a:pPr latinLnBrk="1"/>
              <a:endParaRPr kumimoji="1" lang="zh-CN" altLang="en-US" sz="2400">
                <a:solidFill>
                  <a:srgbClr val="000000"/>
                </a:solidFill>
                <a:latin typeface="굴림" charset="-127"/>
                <a:ea typeface="굴림" charset="-127"/>
              </a:endParaRPr>
            </a:p>
          </p:txBody>
        </p:sp>
      </p:grpSp>
      <p:grpSp>
        <p:nvGrpSpPr>
          <p:cNvPr id="5" name="组合 4"/>
          <p:cNvGrpSpPr/>
          <p:nvPr/>
        </p:nvGrpSpPr>
        <p:grpSpPr>
          <a:xfrm>
            <a:off x="6077811" y="4766940"/>
            <a:ext cx="576000" cy="576000"/>
            <a:chOff x="6077811" y="4766940"/>
            <a:chExt cx="576000" cy="576000"/>
          </a:xfrm>
        </p:grpSpPr>
        <p:sp>
          <p:nvSpPr>
            <p:cNvPr id="25" name="椭圆 24"/>
            <p:cNvSpPr/>
            <p:nvPr/>
          </p:nvSpPr>
          <p:spPr>
            <a:xfrm>
              <a:off x="6077811" y="4766940"/>
              <a:ext cx="576000" cy="576000"/>
            </a:xfrm>
            <a:prstGeom prst="ellipse">
              <a:avLst/>
            </a:prstGeom>
            <a:gradFill rotWithShape="1">
              <a:gsLst>
                <a:gs pos="66000">
                  <a:srgbClr val="ECECEC"/>
                </a:gs>
                <a:gs pos="100000">
                  <a:srgbClr val="F7F7F7"/>
                </a:gs>
                <a:gs pos="7000">
                  <a:srgbClr val="BEBEBE"/>
                </a:gs>
              </a:gsLst>
              <a:lin ang="7800000" scaled="0"/>
            </a:gradFill>
            <a:ln w="28575">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28" name="Freeform 217"/>
            <p:cNvSpPr>
              <a:spLocks noChangeAspect="1" noEditPoints="1"/>
            </p:cNvSpPr>
            <p:nvPr/>
          </p:nvSpPr>
          <p:spPr bwMode="auto">
            <a:xfrm>
              <a:off x="6248646" y="4868026"/>
              <a:ext cx="234331" cy="373829"/>
            </a:xfrm>
            <a:custGeom>
              <a:avLst/>
              <a:gdLst>
                <a:gd name="T0" fmla="*/ 92 w 180"/>
                <a:gd name="T1" fmla="*/ 1 h 287"/>
                <a:gd name="T2" fmla="*/ 90 w 180"/>
                <a:gd name="T3" fmla="*/ 0 h 287"/>
                <a:gd name="T4" fmla="*/ 87 w 180"/>
                <a:gd name="T5" fmla="*/ 1 h 287"/>
                <a:gd name="T6" fmla="*/ 0 w 180"/>
                <a:gd name="T7" fmla="*/ 181 h 287"/>
                <a:gd name="T8" fmla="*/ 90 w 180"/>
                <a:gd name="T9" fmla="*/ 287 h 287"/>
                <a:gd name="T10" fmla="*/ 180 w 180"/>
                <a:gd name="T11" fmla="*/ 181 h 287"/>
                <a:gd name="T12" fmla="*/ 92 w 180"/>
                <a:gd name="T13" fmla="*/ 1 h 287"/>
                <a:gd name="T14" fmla="*/ 59 w 180"/>
                <a:gd name="T15" fmla="*/ 179 h 287"/>
                <a:gd name="T16" fmla="*/ 69 w 180"/>
                <a:gd name="T17" fmla="*/ 202 h 287"/>
                <a:gd name="T18" fmla="*/ 76 w 180"/>
                <a:gd name="T19" fmla="*/ 219 h 287"/>
                <a:gd name="T20" fmla="*/ 72 w 180"/>
                <a:gd name="T21" fmla="*/ 236 h 287"/>
                <a:gd name="T22" fmla="*/ 58 w 180"/>
                <a:gd name="T23" fmla="*/ 243 h 287"/>
                <a:gd name="T24" fmla="*/ 48 w 180"/>
                <a:gd name="T25" fmla="*/ 239 h 287"/>
                <a:gd name="T26" fmla="*/ 29 w 180"/>
                <a:gd name="T27" fmla="*/ 174 h 287"/>
                <a:gd name="T28" fmla="*/ 57 w 180"/>
                <a:gd name="T29" fmla="*/ 97 h 287"/>
                <a:gd name="T30" fmla="*/ 61 w 180"/>
                <a:gd name="T31" fmla="*/ 95 h 287"/>
                <a:gd name="T32" fmla="*/ 63 w 180"/>
                <a:gd name="T33" fmla="*/ 99 h 287"/>
                <a:gd name="T34" fmla="*/ 59 w 180"/>
                <a:gd name="T35" fmla="*/ 17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0" h="287">
                  <a:moveTo>
                    <a:pt x="92" y="1"/>
                  </a:moveTo>
                  <a:cubicBezTo>
                    <a:pt x="92" y="0"/>
                    <a:pt x="91" y="0"/>
                    <a:pt x="90" y="0"/>
                  </a:cubicBezTo>
                  <a:cubicBezTo>
                    <a:pt x="89" y="0"/>
                    <a:pt x="88" y="0"/>
                    <a:pt x="87" y="1"/>
                  </a:cubicBezTo>
                  <a:cubicBezTo>
                    <a:pt x="84" y="6"/>
                    <a:pt x="0" y="122"/>
                    <a:pt x="0" y="181"/>
                  </a:cubicBezTo>
                  <a:cubicBezTo>
                    <a:pt x="0" y="282"/>
                    <a:pt x="75" y="287"/>
                    <a:pt x="90" y="287"/>
                  </a:cubicBezTo>
                  <a:cubicBezTo>
                    <a:pt x="105" y="287"/>
                    <a:pt x="180" y="282"/>
                    <a:pt x="180" y="181"/>
                  </a:cubicBezTo>
                  <a:cubicBezTo>
                    <a:pt x="180" y="123"/>
                    <a:pt x="96" y="6"/>
                    <a:pt x="92" y="1"/>
                  </a:cubicBezTo>
                  <a:close/>
                  <a:moveTo>
                    <a:pt x="59" y="179"/>
                  </a:moveTo>
                  <a:cubicBezTo>
                    <a:pt x="62" y="191"/>
                    <a:pt x="65" y="197"/>
                    <a:pt x="69" y="202"/>
                  </a:cubicBezTo>
                  <a:cubicBezTo>
                    <a:pt x="71" y="207"/>
                    <a:pt x="74" y="211"/>
                    <a:pt x="76" y="219"/>
                  </a:cubicBezTo>
                  <a:cubicBezTo>
                    <a:pt x="77" y="225"/>
                    <a:pt x="76" y="231"/>
                    <a:pt x="72" y="236"/>
                  </a:cubicBezTo>
                  <a:cubicBezTo>
                    <a:pt x="69" y="240"/>
                    <a:pt x="64" y="243"/>
                    <a:pt x="58" y="243"/>
                  </a:cubicBezTo>
                  <a:cubicBezTo>
                    <a:pt x="55" y="243"/>
                    <a:pt x="51" y="241"/>
                    <a:pt x="48" y="239"/>
                  </a:cubicBezTo>
                  <a:cubicBezTo>
                    <a:pt x="34" y="231"/>
                    <a:pt x="25" y="202"/>
                    <a:pt x="29" y="174"/>
                  </a:cubicBezTo>
                  <a:cubicBezTo>
                    <a:pt x="32" y="147"/>
                    <a:pt x="56" y="99"/>
                    <a:pt x="57" y="97"/>
                  </a:cubicBezTo>
                  <a:cubicBezTo>
                    <a:pt x="58" y="95"/>
                    <a:pt x="60" y="95"/>
                    <a:pt x="61" y="95"/>
                  </a:cubicBezTo>
                  <a:cubicBezTo>
                    <a:pt x="63" y="96"/>
                    <a:pt x="64" y="98"/>
                    <a:pt x="63" y="99"/>
                  </a:cubicBezTo>
                  <a:cubicBezTo>
                    <a:pt x="51" y="135"/>
                    <a:pt x="55" y="161"/>
                    <a:pt x="59" y="179"/>
                  </a:cubicBezTo>
                  <a:close/>
                </a:path>
              </a:pathLst>
            </a:custGeom>
            <a:solidFill>
              <a:schemeClr val="tx1">
                <a:lumMod val="75000"/>
                <a:lumOff val="25000"/>
              </a:schemeClr>
            </a:solidFill>
            <a:ln w="28575">
              <a:noFill/>
            </a:ln>
            <a:effectLst/>
          </p:spPr>
          <p:txBody>
            <a:bodyPr wrap="none" anchor="ctr"/>
            <a:lstStyle/>
            <a:p>
              <a:pPr latinLnBrk="1"/>
              <a:endParaRPr kumimoji="1" lang="zh-CN" altLang="en-US" sz="2400">
                <a:solidFill>
                  <a:srgbClr val="000000"/>
                </a:solidFill>
                <a:latin typeface="굴림" charset="-127"/>
                <a:ea typeface="굴림" charset="-127"/>
              </a:endParaRPr>
            </a:p>
          </p:txBody>
        </p:sp>
      </p:grpSp>
      <p:grpSp>
        <p:nvGrpSpPr>
          <p:cNvPr id="4" name="组合 3"/>
          <p:cNvGrpSpPr/>
          <p:nvPr/>
        </p:nvGrpSpPr>
        <p:grpSpPr>
          <a:xfrm>
            <a:off x="6566646" y="3612867"/>
            <a:ext cx="576000" cy="576000"/>
            <a:chOff x="6566646" y="3612867"/>
            <a:chExt cx="576000" cy="576000"/>
          </a:xfrm>
        </p:grpSpPr>
        <p:sp>
          <p:nvSpPr>
            <p:cNvPr id="24" name="椭圆 23"/>
            <p:cNvSpPr/>
            <p:nvPr/>
          </p:nvSpPr>
          <p:spPr>
            <a:xfrm>
              <a:off x="6566646" y="3612867"/>
              <a:ext cx="576000" cy="576000"/>
            </a:xfrm>
            <a:prstGeom prst="ellipse">
              <a:avLst/>
            </a:prstGeom>
            <a:gradFill rotWithShape="1">
              <a:gsLst>
                <a:gs pos="66000">
                  <a:srgbClr val="ECECEC"/>
                </a:gs>
                <a:gs pos="100000">
                  <a:srgbClr val="F7F7F7"/>
                </a:gs>
                <a:gs pos="7000">
                  <a:srgbClr val="BEBEBE"/>
                </a:gs>
              </a:gsLst>
              <a:lin ang="7800000" scaled="0"/>
            </a:gradFill>
            <a:ln w="28575">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29" name="任意多边形 28"/>
            <p:cNvSpPr>
              <a:spLocks noChangeAspect="1"/>
            </p:cNvSpPr>
            <p:nvPr/>
          </p:nvSpPr>
          <p:spPr bwMode="auto">
            <a:xfrm>
              <a:off x="6683371" y="3726343"/>
              <a:ext cx="342551" cy="349048"/>
            </a:xfrm>
            <a:custGeom>
              <a:avLst/>
              <a:gdLst>
                <a:gd name="connsiteX0" fmla="*/ 156057 w 341792"/>
                <a:gd name="connsiteY0" fmla="*/ 35817 h 348281"/>
                <a:gd name="connsiteX1" fmla="*/ 310580 w 341792"/>
                <a:gd name="connsiteY1" fmla="*/ 244065 h 348281"/>
                <a:gd name="connsiteX2" fmla="*/ 156057 w 341792"/>
                <a:gd name="connsiteY2" fmla="*/ 244065 h 348281"/>
                <a:gd name="connsiteX3" fmla="*/ 156057 w 341792"/>
                <a:gd name="connsiteY3" fmla="*/ 35817 h 348281"/>
                <a:gd name="connsiteX4" fmla="*/ 70098 w 341792"/>
                <a:gd name="connsiteY4" fmla="*/ 34793 h 348281"/>
                <a:gd name="connsiteX5" fmla="*/ 70098 w 341792"/>
                <a:gd name="connsiteY5" fmla="*/ 244064 h 348281"/>
                <a:gd name="connsiteX6" fmla="*/ 10745 w 341792"/>
                <a:gd name="connsiteY6" fmla="*/ 244064 h 348281"/>
                <a:gd name="connsiteX7" fmla="*/ 70098 w 341792"/>
                <a:gd name="connsiteY7" fmla="*/ 34793 h 348281"/>
                <a:gd name="connsiteX8" fmla="*/ 113528 w 341792"/>
                <a:gd name="connsiteY8" fmla="*/ 0 h 348281"/>
                <a:gd name="connsiteX9" fmla="*/ 123190 w 341792"/>
                <a:gd name="connsiteY9" fmla="*/ 9672 h 348281"/>
                <a:gd name="connsiteX10" fmla="*/ 123190 w 341792"/>
                <a:gd name="connsiteY10" fmla="*/ 281714 h 348281"/>
                <a:gd name="connsiteX11" fmla="*/ 341792 w 341792"/>
                <a:gd name="connsiteY11" fmla="*/ 281714 h 348281"/>
                <a:gd name="connsiteX12" fmla="*/ 170292 w 341792"/>
                <a:gd name="connsiteY12" fmla="*/ 348213 h 348281"/>
                <a:gd name="connsiteX13" fmla="*/ 0 w 341792"/>
                <a:gd name="connsiteY13" fmla="*/ 281714 h 348281"/>
                <a:gd name="connsiteX14" fmla="*/ 103866 w 341792"/>
                <a:gd name="connsiteY14" fmla="*/ 281714 h 348281"/>
                <a:gd name="connsiteX15" fmla="*/ 103866 w 341792"/>
                <a:gd name="connsiteY15" fmla="*/ 9672 h 348281"/>
                <a:gd name="connsiteX16" fmla="*/ 113528 w 341792"/>
                <a:gd name="connsiteY16" fmla="*/ 0 h 348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792" h="348281">
                  <a:moveTo>
                    <a:pt x="156057" y="35817"/>
                  </a:moveTo>
                  <a:cubicBezTo>
                    <a:pt x="156057" y="35817"/>
                    <a:pt x="310580" y="170210"/>
                    <a:pt x="310580" y="244065"/>
                  </a:cubicBezTo>
                  <a:cubicBezTo>
                    <a:pt x="310580" y="244065"/>
                    <a:pt x="310580" y="244065"/>
                    <a:pt x="156057" y="244065"/>
                  </a:cubicBezTo>
                  <a:cubicBezTo>
                    <a:pt x="156057" y="244065"/>
                    <a:pt x="156057" y="244065"/>
                    <a:pt x="156057" y="35817"/>
                  </a:cubicBezTo>
                  <a:close/>
                  <a:moveTo>
                    <a:pt x="70098" y="34793"/>
                  </a:moveTo>
                  <a:lnTo>
                    <a:pt x="70098" y="244064"/>
                  </a:lnTo>
                  <a:cubicBezTo>
                    <a:pt x="70098" y="244064"/>
                    <a:pt x="70098" y="244064"/>
                    <a:pt x="10745" y="244064"/>
                  </a:cubicBezTo>
                  <a:cubicBezTo>
                    <a:pt x="10745" y="182372"/>
                    <a:pt x="70098" y="34793"/>
                    <a:pt x="70098" y="34793"/>
                  </a:cubicBezTo>
                  <a:close/>
                  <a:moveTo>
                    <a:pt x="113528" y="0"/>
                  </a:moveTo>
                  <a:cubicBezTo>
                    <a:pt x="118359" y="0"/>
                    <a:pt x="123190" y="4836"/>
                    <a:pt x="123190" y="9672"/>
                  </a:cubicBezTo>
                  <a:cubicBezTo>
                    <a:pt x="123190" y="9672"/>
                    <a:pt x="123190" y="9672"/>
                    <a:pt x="123190" y="281714"/>
                  </a:cubicBezTo>
                  <a:lnTo>
                    <a:pt x="341792" y="281714"/>
                  </a:lnTo>
                  <a:cubicBezTo>
                    <a:pt x="341792" y="324032"/>
                    <a:pt x="264497" y="348213"/>
                    <a:pt x="170292" y="348213"/>
                  </a:cubicBezTo>
                  <a:cubicBezTo>
                    <a:pt x="0" y="348213"/>
                    <a:pt x="0" y="353049"/>
                    <a:pt x="0" y="281714"/>
                  </a:cubicBezTo>
                  <a:cubicBezTo>
                    <a:pt x="0" y="281714"/>
                    <a:pt x="0" y="281714"/>
                    <a:pt x="103866" y="281714"/>
                  </a:cubicBezTo>
                  <a:cubicBezTo>
                    <a:pt x="103866" y="281714"/>
                    <a:pt x="103866" y="281714"/>
                    <a:pt x="103866" y="9672"/>
                  </a:cubicBezTo>
                  <a:cubicBezTo>
                    <a:pt x="103866" y="4836"/>
                    <a:pt x="107490" y="0"/>
                    <a:pt x="113528" y="0"/>
                  </a:cubicBezTo>
                  <a:close/>
                </a:path>
              </a:pathLst>
            </a:custGeom>
            <a:solidFill>
              <a:schemeClr val="tx1">
                <a:lumMod val="75000"/>
                <a:lumOff val="25000"/>
              </a:schemeClr>
            </a:solidFill>
            <a:ln w="28575">
              <a:noFill/>
            </a:ln>
            <a:effectLst/>
          </p:spPr>
          <p:txBody>
            <a:bodyPr wrap="none" anchor="ctr"/>
            <a:lstStyle/>
            <a:p>
              <a:pPr latinLnBrk="1"/>
              <a:endParaRPr kumimoji="1" lang="zh-CN" altLang="en-US" sz="2400">
                <a:solidFill>
                  <a:srgbClr val="000000"/>
                </a:solidFill>
                <a:latin typeface="굴림" charset="-127"/>
                <a:ea typeface="굴림" charset="-127"/>
              </a:endParaRPr>
            </a:p>
          </p:txBody>
        </p:sp>
      </p:grpSp>
      <p:grpSp>
        <p:nvGrpSpPr>
          <p:cNvPr id="3" name="组合 2"/>
          <p:cNvGrpSpPr/>
          <p:nvPr/>
        </p:nvGrpSpPr>
        <p:grpSpPr>
          <a:xfrm>
            <a:off x="5730552" y="1979583"/>
            <a:ext cx="576000" cy="576000"/>
            <a:chOff x="5730552" y="1979583"/>
            <a:chExt cx="576000" cy="576000"/>
          </a:xfrm>
        </p:grpSpPr>
        <p:sp>
          <p:nvSpPr>
            <p:cNvPr id="21" name="椭圆 20"/>
            <p:cNvSpPr/>
            <p:nvPr/>
          </p:nvSpPr>
          <p:spPr>
            <a:xfrm>
              <a:off x="5730552" y="1979583"/>
              <a:ext cx="576000" cy="576000"/>
            </a:xfrm>
            <a:prstGeom prst="ellipse">
              <a:avLst/>
            </a:prstGeom>
            <a:gradFill rotWithShape="1">
              <a:gsLst>
                <a:gs pos="66000">
                  <a:srgbClr val="ECECEC"/>
                </a:gs>
                <a:gs pos="100000">
                  <a:srgbClr val="F7F7F7"/>
                </a:gs>
                <a:gs pos="7000">
                  <a:srgbClr val="BEBEBE"/>
                </a:gs>
              </a:gsLst>
              <a:lin ang="7800000" scaled="0"/>
            </a:gradFill>
            <a:ln w="28575">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30" name="任意多边形 29"/>
            <p:cNvSpPr>
              <a:spLocks noChangeAspect="1"/>
            </p:cNvSpPr>
            <p:nvPr/>
          </p:nvSpPr>
          <p:spPr bwMode="auto">
            <a:xfrm>
              <a:off x="5804885" y="2140351"/>
              <a:ext cx="395251" cy="318633"/>
            </a:xfrm>
            <a:custGeom>
              <a:avLst/>
              <a:gdLst>
                <a:gd name="connsiteX0" fmla="*/ 280649 w 348444"/>
                <a:gd name="connsiteY0" fmla="*/ 231272 h 280904"/>
                <a:gd name="connsiteX1" fmla="*/ 305977 w 348444"/>
                <a:gd name="connsiteY1" fmla="*/ 256088 h 280904"/>
                <a:gd name="connsiteX2" fmla="*/ 280649 w 348444"/>
                <a:gd name="connsiteY2" fmla="*/ 280904 h 280904"/>
                <a:gd name="connsiteX3" fmla="*/ 255321 w 348444"/>
                <a:gd name="connsiteY3" fmla="*/ 256088 h 280904"/>
                <a:gd name="connsiteX4" fmla="*/ 280649 w 348444"/>
                <a:gd name="connsiteY4" fmla="*/ 231272 h 280904"/>
                <a:gd name="connsiteX5" fmla="*/ 161431 w 348444"/>
                <a:gd name="connsiteY5" fmla="*/ 231272 h 280904"/>
                <a:gd name="connsiteX6" fmla="*/ 186247 w 348444"/>
                <a:gd name="connsiteY6" fmla="*/ 256088 h 280904"/>
                <a:gd name="connsiteX7" fmla="*/ 161431 w 348444"/>
                <a:gd name="connsiteY7" fmla="*/ 280904 h 280904"/>
                <a:gd name="connsiteX8" fmla="*/ 136615 w 348444"/>
                <a:gd name="connsiteY8" fmla="*/ 256088 h 280904"/>
                <a:gd name="connsiteX9" fmla="*/ 161431 w 348444"/>
                <a:gd name="connsiteY9" fmla="*/ 231272 h 280904"/>
                <a:gd name="connsiteX10" fmla="*/ 122421 w 348444"/>
                <a:gd name="connsiteY10" fmla="*/ 29348 h 280904"/>
                <a:gd name="connsiteX11" fmla="*/ 337566 w 348444"/>
                <a:gd name="connsiteY11" fmla="*/ 47439 h 280904"/>
                <a:gd name="connsiteX12" fmla="*/ 348444 w 348444"/>
                <a:gd name="connsiteY12" fmla="*/ 61912 h 280904"/>
                <a:gd name="connsiteX13" fmla="*/ 338775 w 348444"/>
                <a:gd name="connsiteY13" fmla="*/ 149954 h 280904"/>
                <a:gd name="connsiteX14" fmla="*/ 324271 w 348444"/>
                <a:gd name="connsiteY14" fmla="*/ 163221 h 280904"/>
                <a:gd name="connsiteX15" fmla="*/ 168351 w 348444"/>
                <a:gd name="connsiteY15" fmla="*/ 163221 h 280904"/>
                <a:gd name="connsiteX16" fmla="*/ 151430 w 348444"/>
                <a:gd name="connsiteY16" fmla="*/ 151161 h 280904"/>
                <a:gd name="connsiteX17" fmla="*/ 113961 w 348444"/>
                <a:gd name="connsiteY17" fmla="*/ 40203 h 280904"/>
                <a:gd name="connsiteX18" fmla="*/ 122421 w 348444"/>
                <a:gd name="connsiteY18" fmla="*/ 29348 h 280904"/>
                <a:gd name="connsiteX19" fmla="*/ 12092 w 348444"/>
                <a:gd name="connsiteY19" fmla="*/ 0 h 280904"/>
                <a:gd name="connsiteX20" fmla="*/ 65297 w 348444"/>
                <a:gd name="connsiteY20" fmla="*/ 0 h 280904"/>
                <a:gd name="connsiteX21" fmla="*/ 77390 w 348444"/>
                <a:gd name="connsiteY21" fmla="*/ 8460 h 280904"/>
                <a:gd name="connsiteX22" fmla="*/ 136642 w 348444"/>
                <a:gd name="connsiteY22" fmla="*/ 184914 h 280904"/>
                <a:gd name="connsiteX23" fmla="*/ 309560 w 348444"/>
                <a:gd name="connsiteY23" fmla="*/ 184914 h 280904"/>
                <a:gd name="connsiteX24" fmla="*/ 322861 w 348444"/>
                <a:gd name="connsiteY24" fmla="*/ 198208 h 280904"/>
                <a:gd name="connsiteX25" fmla="*/ 309560 w 348444"/>
                <a:gd name="connsiteY25" fmla="*/ 210294 h 280904"/>
                <a:gd name="connsiteX26" fmla="*/ 126968 w 348444"/>
                <a:gd name="connsiteY26" fmla="*/ 210294 h 280904"/>
                <a:gd name="connsiteX27" fmla="*/ 116085 w 348444"/>
                <a:gd name="connsiteY27" fmla="*/ 201834 h 280904"/>
                <a:gd name="connsiteX28" fmla="*/ 55624 w 348444"/>
                <a:gd name="connsiteY28" fmla="*/ 25380 h 280904"/>
                <a:gd name="connsiteX29" fmla="*/ 12092 w 348444"/>
                <a:gd name="connsiteY29" fmla="*/ 25380 h 280904"/>
                <a:gd name="connsiteX30" fmla="*/ 0 w 348444"/>
                <a:gd name="connsiteY30" fmla="*/ 12086 h 280904"/>
                <a:gd name="connsiteX31" fmla="*/ 12092 w 348444"/>
                <a:gd name="connsiteY31" fmla="*/ 0 h 280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48444" h="280904">
                  <a:moveTo>
                    <a:pt x="280649" y="231272"/>
                  </a:moveTo>
                  <a:cubicBezTo>
                    <a:pt x="294637" y="231272"/>
                    <a:pt x="305977" y="242383"/>
                    <a:pt x="305977" y="256088"/>
                  </a:cubicBezTo>
                  <a:cubicBezTo>
                    <a:pt x="305977" y="269793"/>
                    <a:pt x="294637" y="280904"/>
                    <a:pt x="280649" y="280904"/>
                  </a:cubicBezTo>
                  <a:cubicBezTo>
                    <a:pt x="266661" y="280904"/>
                    <a:pt x="255321" y="269793"/>
                    <a:pt x="255321" y="256088"/>
                  </a:cubicBezTo>
                  <a:cubicBezTo>
                    <a:pt x="255321" y="242383"/>
                    <a:pt x="266661" y="231272"/>
                    <a:pt x="280649" y="231272"/>
                  </a:cubicBezTo>
                  <a:close/>
                  <a:moveTo>
                    <a:pt x="161431" y="231272"/>
                  </a:moveTo>
                  <a:cubicBezTo>
                    <a:pt x="175136" y="231272"/>
                    <a:pt x="186247" y="242383"/>
                    <a:pt x="186247" y="256088"/>
                  </a:cubicBezTo>
                  <a:cubicBezTo>
                    <a:pt x="186247" y="269793"/>
                    <a:pt x="175136" y="280904"/>
                    <a:pt x="161431" y="280904"/>
                  </a:cubicBezTo>
                  <a:cubicBezTo>
                    <a:pt x="147726" y="280904"/>
                    <a:pt x="136615" y="269793"/>
                    <a:pt x="136615" y="256088"/>
                  </a:cubicBezTo>
                  <a:cubicBezTo>
                    <a:pt x="136615" y="242383"/>
                    <a:pt x="147726" y="231272"/>
                    <a:pt x="161431" y="231272"/>
                  </a:cubicBezTo>
                  <a:close/>
                  <a:moveTo>
                    <a:pt x="122421" y="29348"/>
                  </a:moveTo>
                  <a:cubicBezTo>
                    <a:pt x="122421" y="29348"/>
                    <a:pt x="122421" y="29348"/>
                    <a:pt x="337566" y="47439"/>
                  </a:cubicBezTo>
                  <a:cubicBezTo>
                    <a:pt x="343610" y="48645"/>
                    <a:pt x="348444" y="54676"/>
                    <a:pt x="348444" y="61912"/>
                  </a:cubicBezTo>
                  <a:cubicBezTo>
                    <a:pt x="348444" y="61912"/>
                    <a:pt x="348444" y="61912"/>
                    <a:pt x="338775" y="149954"/>
                  </a:cubicBezTo>
                  <a:cubicBezTo>
                    <a:pt x="337566" y="157191"/>
                    <a:pt x="331523" y="163221"/>
                    <a:pt x="324271" y="163221"/>
                  </a:cubicBezTo>
                  <a:cubicBezTo>
                    <a:pt x="324271" y="163221"/>
                    <a:pt x="324271" y="163221"/>
                    <a:pt x="168351" y="163221"/>
                  </a:cubicBezTo>
                  <a:cubicBezTo>
                    <a:pt x="161099" y="163221"/>
                    <a:pt x="153847" y="157191"/>
                    <a:pt x="151430" y="151161"/>
                  </a:cubicBezTo>
                  <a:cubicBezTo>
                    <a:pt x="151430" y="151161"/>
                    <a:pt x="151430" y="151161"/>
                    <a:pt x="113961" y="40203"/>
                  </a:cubicBezTo>
                  <a:cubicBezTo>
                    <a:pt x="111543" y="32966"/>
                    <a:pt x="116378" y="28142"/>
                    <a:pt x="122421" y="29348"/>
                  </a:cubicBezTo>
                  <a:close/>
                  <a:moveTo>
                    <a:pt x="12092" y="0"/>
                  </a:moveTo>
                  <a:cubicBezTo>
                    <a:pt x="12092" y="0"/>
                    <a:pt x="12092" y="0"/>
                    <a:pt x="65297" y="0"/>
                  </a:cubicBezTo>
                  <a:cubicBezTo>
                    <a:pt x="70134" y="0"/>
                    <a:pt x="74971" y="3626"/>
                    <a:pt x="77390" y="8460"/>
                  </a:cubicBezTo>
                  <a:cubicBezTo>
                    <a:pt x="77390" y="8460"/>
                    <a:pt x="77390" y="8460"/>
                    <a:pt x="136642" y="184914"/>
                  </a:cubicBezTo>
                  <a:cubicBezTo>
                    <a:pt x="136642" y="184914"/>
                    <a:pt x="136642" y="184914"/>
                    <a:pt x="309560" y="184914"/>
                  </a:cubicBezTo>
                  <a:cubicBezTo>
                    <a:pt x="316815" y="184914"/>
                    <a:pt x="322861" y="190957"/>
                    <a:pt x="322861" y="198208"/>
                  </a:cubicBezTo>
                  <a:cubicBezTo>
                    <a:pt x="322861" y="205460"/>
                    <a:pt x="316815" y="210294"/>
                    <a:pt x="309560" y="210294"/>
                  </a:cubicBezTo>
                  <a:cubicBezTo>
                    <a:pt x="309560" y="210294"/>
                    <a:pt x="309560" y="210294"/>
                    <a:pt x="126968" y="210294"/>
                  </a:cubicBezTo>
                  <a:cubicBezTo>
                    <a:pt x="122131" y="210294"/>
                    <a:pt x="117294" y="206668"/>
                    <a:pt x="116085" y="201834"/>
                  </a:cubicBezTo>
                  <a:cubicBezTo>
                    <a:pt x="116085" y="201834"/>
                    <a:pt x="116085" y="201834"/>
                    <a:pt x="55624" y="25380"/>
                  </a:cubicBezTo>
                  <a:cubicBezTo>
                    <a:pt x="55624" y="25380"/>
                    <a:pt x="55624" y="25380"/>
                    <a:pt x="12092" y="25380"/>
                  </a:cubicBezTo>
                  <a:cubicBezTo>
                    <a:pt x="4837" y="25380"/>
                    <a:pt x="0" y="19337"/>
                    <a:pt x="0" y="12086"/>
                  </a:cubicBezTo>
                  <a:cubicBezTo>
                    <a:pt x="0" y="4834"/>
                    <a:pt x="4837" y="0"/>
                    <a:pt x="12092" y="0"/>
                  </a:cubicBezTo>
                  <a:close/>
                </a:path>
              </a:pathLst>
            </a:custGeom>
            <a:solidFill>
              <a:schemeClr val="tx1">
                <a:lumMod val="75000"/>
                <a:lumOff val="25000"/>
              </a:schemeClr>
            </a:solidFill>
            <a:ln w="28575">
              <a:noFill/>
            </a:ln>
            <a:effectLst/>
          </p:spPr>
          <p:txBody>
            <a:bodyPr wrap="none" anchor="ctr"/>
            <a:lstStyle/>
            <a:p>
              <a:pPr latinLnBrk="1"/>
              <a:endParaRPr kumimoji="1" lang="zh-CN" altLang="en-US" sz="2400">
                <a:solidFill>
                  <a:srgbClr val="000000"/>
                </a:solidFill>
                <a:latin typeface="굴림" charset="-127"/>
                <a:ea typeface="굴림" charset="-127"/>
              </a:endParaRPr>
            </a:p>
          </p:txBody>
        </p:sp>
      </p:grpSp>
      <p:grpSp>
        <p:nvGrpSpPr>
          <p:cNvPr id="32" name="组合 31"/>
          <p:cNvGrpSpPr/>
          <p:nvPr/>
        </p:nvGrpSpPr>
        <p:grpSpPr>
          <a:xfrm>
            <a:off x="6922371" y="2402084"/>
            <a:ext cx="576000" cy="576000"/>
            <a:chOff x="6954455" y="2514378"/>
            <a:chExt cx="576000" cy="576000"/>
          </a:xfrm>
        </p:grpSpPr>
        <p:sp>
          <p:nvSpPr>
            <p:cNvPr id="23" name="椭圆 22"/>
            <p:cNvSpPr/>
            <p:nvPr/>
          </p:nvSpPr>
          <p:spPr>
            <a:xfrm>
              <a:off x="6954455" y="2514378"/>
              <a:ext cx="576000" cy="576000"/>
            </a:xfrm>
            <a:prstGeom prst="ellipse">
              <a:avLst/>
            </a:prstGeom>
            <a:gradFill rotWithShape="1">
              <a:gsLst>
                <a:gs pos="66000">
                  <a:srgbClr val="ECECEC"/>
                </a:gs>
                <a:gs pos="100000">
                  <a:srgbClr val="F7F7F7"/>
                </a:gs>
                <a:gs pos="7000">
                  <a:srgbClr val="BEBEBE"/>
                </a:gs>
              </a:gsLst>
              <a:lin ang="7800000" scaled="0"/>
            </a:gradFill>
            <a:ln w="28575">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31" name="Freeform 381"/>
            <p:cNvSpPr>
              <a:spLocks noChangeAspect="1" noEditPoints="1"/>
            </p:cNvSpPr>
            <p:nvPr/>
          </p:nvSpPr>
          <p:spPr bwMode="auto">
            <a:xfrm>
              <a:off x="7065379" y="2625302"/>
              <a:ext cx="354152" cy="354152"/>
            </a:xfrm>
            <a:custGeom>
              <a:avLst/>
              <a:gdLst>
                <a:gd name="T0" fmla="*/ 144 w 288"/>
                <a:gd name="T1" fmla="*/ 0 h 288"/>
                <a:gd name="T2" fmla="*/ 0 w 288"/>
                <a:gd name="T3" fmla="*/ 144 h 288"/>
                <a:gd name="T4" fmla="*/ 144 w 288"/>
                <a:gd name="T5" fmla="*/ 288 h 288"/>
                <a:gd name="T6" fmla="*/ 288 w 288"/>
                <a:gd name="T7" fmla="*/ 144 h 288"/>
                <a:gd name="T8" fmla="*/ 144 w 288"/>
                <a:gd name="T9" fmla="*/ 0 h 288"/>
                <a:gd name="T10" fmla="*/ 197 w 288"/>
                <a:gd name="T11" fmla="*/ 136 h 288"/>
                <a:gd name="T12" fmla="*/ 194 w 288"/>
                <a:gd name="T13" fmla="*/ 99 h 288"/>
                <a:gd name="T14" fmla="*/ 242 w 288"/>
                <a:gd name="T15" fmla="*/ 99 h 288"/>
                <a:gd name="T16" fmla="*/ 252 w 288"/>
                <a:gd name="T17" fmla="*/ 136 h 288"/>
                <a:gd name="T18" fmla="*/ 197 w 288"/>
                <a:gd name="T19" fmla="*/ 136 h 288"/>
                <a:gd name="T20" fmla="*/ 37 w 288"/>
                <a:gd name="T21" fmla="*/ 136 h 288"/>
                <a:gd name="T22" fmla="*/ 46 w 288"/>
                <a:gd name="T23" fmla="*/ 99 h 288"/>
                <a:gd name="T24" fmla="*/ 95 w 288"/>
                <a:gd name="T25" fmla="*/ 99 h 288"/>
                <a:gd name="T26" fmla="*/ 92 w 288"/>
                <a:gd name="T27" fmla="*/ 136 h 288"/>
                <a:gd name="T28" fmla="*/ 37 w 288"/>
                <a:gd name="T29" fmla="*/ 136 h 288"/>
                <a:gd name="T30" fmla="*/ 111 w 288"/>
                <a:gd name="T31" fmla="*/ 99 h 288"/>
                <a:gd name="T32" fmla="*/ 178 w 288"/>
                <a:gd name="T33" fmla="*/ 99 h 288"/>
                <a:gd name="T34" fmla="*/ 181 w 288"/>
                <a:gd name="T35" fmla="*/ 136 h 288"/>
                <a:gd name="T36" fmla="*/ 108 w 288"/>
                <a:gd name="T37" fmla="*/ 136 h 288"/>
                <a:gd name="T38" fmla="*/ 111 w 288"/>
                <a:gd name="T39" fmla="*/ 99 h 288"/>
                <a:gd name="T40" fmla="*/ 37 w 288"/>
                <a:gd name="T41" fmla="*/ 152 h 288"/>
                <a:gd name="T42" fmla="*/ 92 w 288"/>
                <a:gd name="T43" fmla="*/ 152 h 288"/>
                <a:gd name="T44" fmla="*/ 95 w 288"/>
                <a:gd name="T45" fmla="*/ 190 h 288"/>
                <a:gd name="T46" fmla="*/ 47 w 288"/>
                <a:gd name="T47" fmla="*/ 190 h 288"/>
                <a:gd name="T48" fmla="*/ 37 w 288"/>
                <a:gd name="T49" fmla="*/ 152 h 288"/>
                <a:gd name="T50" fmla="*/ 108 w 288"/>
                <a:gd name="T51" fmla="*/ 152 h 288"/>
                <a:gd name="T52" fmla="*/ 181 w 288"/>
                <a:gd name="T53" fmla="*/ 152 h 288"/>
                <a:gd name="T54" fmla="*/ 178 w 288"/>
                <a:gd name="T55" fmla="*/ 190 h 288"/>
                <a:gd name="T56" fmla="*/ 111 w 288"/>
                <a:gd name="T57" fmla="*/ 190 h 288"/>
                <a:gd name="T58" fmla="*/ 108 w 288"/>
                <a:gd name="T59" fmla="*/ 152 h 288"/>
                <a:gd name="T60" fmla="*/ 197 w 288"/>
                <a:gd name="T61" fmla="*/ 152 h 288"/>
                <a:gd name="T62" fmla="*/ 252 w 288"/>
                <a:gd name="T63" fmla="*/ 152 h 288"/>
                <a:gd name="T64" fmla="*/ 242 w 288"/>
                <a:gd name="T65" fmla="*/ 190 h 288"/>
                <a:gd name="T66" fmla="*/ 194 w 288"/>
                <a:gd name="T67" fmla="*/ 190 h 288"/>
                <a:gd name="T68" fmla="*/ 197 w 288"/>
                <a:gd name="T69" fmla="*/ 152 h 288"/>
                <a:gd name="T70" fmla="*/ 233 w 288"/>
                <a:gd name="T71" fmla="*/ 82 h 288"/>
                <a:gd name="T72" fmla="*/ 191 w 288"/>
                <a:gd name="T73" fmla="*/ 82 h 288"/>
                <a:gd name="T74" fmla="*/ 180 w 288"/>
                <a:gd name="T75" fmla="*/ 42 h 288"/>
                <a:gd name="T76" fmla="*/ 233 w 288"/>
                <a:gd name="T77" fmla="*/ 82 h 288"/>
                <a:gd name="T78" fmla="*/ 160 w 288"/>
                <a:gd name="T79" fmla="*/ 37 h 288"/>
                <a:gd name="T80" fmla="*/ 175 w 288"/>
                <a:gd name="T81" fmla="*/ 82 h 288"/>
                <a:gd name="T82" fmla="*/ 114 w 288"/>
                <a:gd name="T83" fmla="*/ 82 h 288"/>
                <a:gd name="T84" fmla="*/ 128 w 288"/>
                <a:gd name="T85" fmla="*/ 37 h 288"/>
                <a:gd name="T86" fmla="*/ 144 w 288"/>
                <a:gd name="T87" fmla="*/ 36 h 288"/>
                <a:gd name="T88" fmla="*/ 160 w 288"/>
                <a:gd name="T89" fmla="*/ 37 h 288"/>
                <a:gd name="T90" fmla="*/ 109 w 288"/>
                <a:gd name="T91" fmla="*/ 42 h 288"/>
                <a:gd name="T92" fmla="*/ 97 w 288"/>
                <a:gd name="T93" fmla="*/ 82 h 288"/>
                <a:gd name="T94" fmla="*/ 56 w 288"/>
                <a:gd name="T95" fmla="*/ 82 h 288"/>
                <a:gd name="T96" fmla="*/ 109 w 288"/>
                <a:gd name="T97" fmla="*/ 42 h 288"/>
                <a:gd name="T98" fmla="*/ 56 w 288"/>
                <a:gd name="T99" fmla="*/ 206 h 288"/>
                <a:gd name="T100" fmla="*/ 97 w 288"/>
                <a:gd name="T101" fmla="*/ 206 h 288"/>
                <a:gd name="T102" fmla="*/ 109 w 288"/>
                <a:gd name="T103" fmla="*/ 246 h 288"/>
                <a:gd name="T104" fmla="*/ 56 w 288"/>
                <a:gd name="T105" fmla="*/ 206 h 288"/>
                <a:gd name="T106" fmla="*/ 128 w 288"/>
                <a:gd name="T107" fmla="*/ 251 h 288"/>
                <a:gd name="T108" fmla="*/ 114 w 288"/>
                <a:gd name="T109" fmla="*/ 206 h 288"/>
                <a:gd name="T110" fmla="*/ 175 w 288"/>
                <a:gd name="T111" fmla="*/ 206 h 288"/>
                <a:gd name="T112" fmla="*/ 160 w 288"/>
                <a:gd name="T113" fmla="*/ 251 h 288"/>
                <a:gd name="T114" fmla="*/ 144 w 288"/>
                <a:gd name="T115" fmla="*/ 252 h 288"/>
                <a:gd name="T116" fmla="*/ 128 w 288"/>
                <a:gd name="T117" fmla="*/ 251 h 288"/>
                <a:gd name="T118" fmla="*/ 180 w 288"/>
                <a:gd name="T119" fmla="*/ 246 h 288"/>
                <a:gd name="T120" fmla="*/ 191 w 288"/>
                <a:gd name="T121" fmla="*/ 206 h 288"/>
                <a:gd name="T122" fmla="*/ 232 w 288"/>
                <a:gd name="T123" fmla="*/ 206 h 288"/>
                <a:gd name="T124" fmla="*/ 180 w 288"/>
                <a:gd name="T125" fmla="*/ 24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288">
                  <a:moveTo>
                    <a:pt x="144" y="0"/>
                  </a:moveTo>
                  <a:cubicBezTo>
                    <a:pt x="65" y="0"/>
                    <a:pt x="0" y="65"/>
                    <a:pt x="0" y="144"/>
                  </a:cubicBezTo>
                  <a:cubicBezTo>
                    <a:pt x="0" y="224"/>
                    <a:pt x="65" y="288"/>
                    <a:pt x="144" y="288"/>
                  </a:cubicBezTo>
                  <a:cubicBezTo>
                    <a:pt x="224" y="288"/>
                    <a:pt x="288" y="224"/>
                    <a:pt x="288" y="144"/>
                  </a:cubicBezTo>
                  <a:cubicBezTo>
                    <a:pt x="288" y="65"/>
                    <a:pt x="224" y="0"/>
                    <a:pt x="144" y="0"/>
                  </a:cubicBezTo>
                  <a:close/>
                  <a:moveTo>
                    <a:pt x="197" y="136"/>
                  </a:moveTo>
                  <a:cubicBezTo>
                    <a:pt x="197" y="123"/>
                    <a:pt x="196" y="110"/>
                    <a:pt x="194" y="99"/>
                  </a:cubicBezTo>
                  <a:cubicBezTo>
                    <a:pt x="242" y="99"/>
                    <a:pt x="242" y="99"/>
                    <a:pt x="242" y="99"/>
                  </a:cubicBezTo>
                  <a:cubicBezTo>
                    <a:pt x="247" y="110"/>
                    <a:pt x="251" y="123"/>
                    <a:pt x="252" y="136"/>
                  </a:cubicBezTo>
                  <a:lnTo>
                    <a:pt x="197" y="136"/>
                  </a:lnTo>
                  <a:close/>
                  <a:moveTo>
                    <a:pt x="37" y="136"/>
                  </a:moveTo>
                  <a:cubicBezTo>
                    <a:pt x="38" y="123"/>
                    <a:pt x="41" y="110"/>
                    <a:pt x="46" y="99"/>
                  </a:cubicBezTo>
                  <a:cubicBezTo>
                    <a:pt x="95" y="99"/>
                    <a:pt x="95" y="99"/>
                    <a:pt x="95" y="99"/>
                  </a:cubicBezTo>
                  <a:cubicBezTo>
                    <a:pt x="93" y="110"/>
                    <a:pt x="92" y="123"/>
                    <a:pt x="92" y="136"/>
                  </a:cubicBezTo>
                  <a:lnTo>
                    <a:pt x="37" y="136"/>
                  </a:lnTo>
                  <a:close/>
                  <a:moveTo>
                    <a:pt x="111" y="99"/>
                  </a:moveTo>
                  <a:cubicBezTo>
                    <a:pt x="178" y="99"/>
                    <a:pt x="178" y="99"/>
                    <a:pt x="178" y="99"/>
                  </a:cubicBezTo>
                  <a:cubicBezTo>
                    <a:pt x="179" y="110"/>
                    <a:pt x="181" y="123"/>
                    <a:pt x="181" y="136"/>
                  </a:cubicBezTo>
                  <a:cubicBezTo>
                    <a:pt x="108" y="136"/>
                    <a:pt x="108" y="136"/>
                    <a:pt x="108" y="136"/>
                  </a:cubicBezTo>
                  <a:cubicBezTo>
                    <a:pt x="108" y="123"/>
                    <a:pt x="109" y="110"/>
                    <a:pt x="111" y="99"/>
                  </a:cubicBezTo>
                  <a:close/>
                  <a:moveTo>
                    <a:pt x="37" y="152"/>
                  </a:moveTo>
                  <a:cubicBezTo>
                    <a:pt x="92" y="152"/>
                    <a:pt x="92" y="152"/>
                    <a:pt x="92" y="152"/>
                  </a:cubicBezTo>
                  <a:cubicBezTo>
                    <a:pt x="92" y="166"/>
                    <a:pt x="93" y="179"/>
                    <a:pt x="95" y="190"/>
                  </a:cubicBezTo>
                  <a:cubicBezTo>
                    <a:pt x="47" y="190"/>
                    <a:pt x="47" y="190"/>
                    <a:pt x="47" y="190"/>
                  </a:cubicBezTo>
                  <a:cubicBezTo>
                    <a:pt x="41" y="179"/>
                    <a:pt x="38" y="166"/>
                    <a:pt x="37" y="152"/>
                  </a:cubicBezTo>
                  <a:close/>
                  <a:moveTo>
                    <a:pt x="108" y="152"/>
                  </a:moveTo>
                  <a:cubicBezTo>
                    <a:pt x="181" y="152"/>
                    <a:pt x="181" y="152"/>
                    <a:pt x="181" y="152"/>
                  </a:cubicBezTo>
                  <a:cubicBezTo>
                    <a:pt x="180" y="166"/>
                    <a:pt x="179" y="179"/>
                    <a:pt x="178" y="190"/>
                  </a:cubicBezTo>
                  <a:cubicBezTo>
                    <a:pt x="111" y="190"/>
                    <a:pt x="111" y="190"/>
                    <a:pt x="111" y="190"/>
                  </a:cubicBezTo>
                  <a:cubicBezTo>
                    <a:pt x="109" y="179"/>
                    <a:pt x="108" y="166"/>
                    <a:pt x="108" y="152"/>
                  </a:cubicBezTo>
                  <a:close/>
                  <a:moveTo>
                    <a:pt x="197" y="152"/>
                  </a:moveTo>
                  <a:cubicBezTo>
                    <a:pt x="252" y="152"/>
                    <a:pt x="252" y="152"/>
                    <a:pt x="252" y="152"/>
                  </a:cubicBezTo>
                  <a:cubicBezTo>
                    <a:pt x="251" y="166"/>
                    <a:pt x="247" y="179"/>
                    <a:pt x="242" y="190"/>
                  </a:cubicBezTo>
                  <a:cubicBezTo>
                    <a:pt x="194" y="190"/>
                    <a:pt x="194" y="190"/>
                    <a:pt x="194" y="190"/>
                  </a:cubicBezTo>
                  <a:cubicBezTo>
                    <a:pt x="196" y="179"/>
                    <a:pt x="197" y="166"/>
                    <a:pt x="197" y="152"/>
                  </a:cubicBezTo>
                  <a:close/>
                  <a:moveTo>
                    <a:pt x="233" y="82"/>
                  </a:moveTo>
                  <a:cubicBezTo>
                    <a:pt x="191" y="82"/>
                    <a:pt x="191" y="82"/>
                    <a:pt x="191" y="82"/>
                  </a:cubicBezTo>
                  <a:cubicBezTo>
                    <a:pt x="188" y="67"/>
                    <a:pt x="184" y="53"/>
                    <a:pt x="180" y="42"/>
                  </a:cubicBezTo>
                  <a:cubicBezTo>
                    <a:pt x="201" y="50"/>
                    <a:pt x="220" y="64"/>
                    <a:pt x="233" y="82"/>
                  </a:cubicBezTo>
                  <a:close/>
                  <a:moveTo>
                    <a:pt x="160" y="37"/>
                  </a:moveTo>
                  <a:cubicBezTo>
                    <a:pt x="166" y="49"/>
                    <a:pt x="171" y="64"/>
                    <a:pt x="175" y="82"/>
                  </a:cubicBezTo>
                  <a:cubicBezTo>
                    <a:pt x="114" y="82"/>
                    <a:pt x="114" y="82"/>
                    <a:pt x="114" y="82"/>
                  </a:cubicBezTo>
                  <a:cubicBezTo>
                    <a:pt x="118" y="64"/>
                    <a:pt x="123" y="49"/>
                    <a:pt x="128" y="37"/>
                  </a:cubicBezTo>
                  <a:cubicBezTo>
                    <a:pt x="134" y="37"/>
                    <a:pt x="139" y="36"/>
                    <a:pt x="144" y="36"/>
                  </a:cubicBezTo>
                  <a:cubicBezTo>
                    <a:pt x="150" y="36"/>
                    <a:pt x="155" y="37"/>
                    <a:pt x="160" y="37"/>
                  </a:cubicBezTo>
                  <a:close/>
                  <a:moveTo>
                    <a:pt x="109" y="42"/>
                  </a:moveTo>
                  <a:cubicBezTo>
                    <a:pt x="104" y="53"/>
                    <a:pt x="100" y="67"/>
                    <a:pt x="97" y="82"/>
                  </a:cubicBezTo>
                  <a:cubicBezTo>
                    <a:pt x="56" y="82"/>
                    <a:pt x="56" y="82"/>
                    <a:pt x="56" y="82"/>
                  </a:cubicBezTo>
                  <a:cubicBezTo>
                    <a:pt x="69" y="64"/>
                    <a:pt x="87" y="50"/>
                    <a:pt x="109" y="42"/>
                  </a:cubicBezTo>
                  <a:close/>
                  <a:moveTo>
                    <a:pt x="56" y="206"/>
                  </a:moveTo>
                  <a:cubicBezTo>
                    <a:pt x="97" y="206"/>
                    <a:pt x="97" y="206"/>
                    <a:pt x="97" y="206"/>
                  </a:cubicBezTo>
                  <a:cubicBezTo>
                    <a:pt x="100" y="222"/>
                    <a:pt x="104" y="235"/>
                    <a:pt x="109" y="246"/>
                  </a:cubicBezTo>
                  <a:cubicBezTo>
                    <a:pt x="87" y="239"/>
                    <a:pt x="69" y="225"/>
                    <a:pt x="56" y="206"/>
                  </a:cubicBezTo>
                  <a:close/>
                  <a:moveTo>
                    <a:pt x="128" y="251"/>
                  </a:moveTo>
                  <a:cubicBezTo>
                    <a:pt x="123" y="240"/>
                    <a:pt x="118" y="225"/>
                    <a:pt x="114" y="206"/>
                  </a:cubicBezTo>
                  <a:cubicBezTo>
                    <a:pt x="175" y="206"/>
                    <a:pt x="175" y="206"/>
                    <a:pt x="175" y="206"/>
                  </a:cubicBezTo>
                  <a:cubicBezTo>
                    <a:pt x="171" y="225"/>
                    <a:pt x="166" y="240"/>
                    <a:pt x="160" y="251"/>
                  </a:cubicBezTo>
                  <a:cubicBezTo>
                    <a:pt x="155" y="252"/>
                    <a:pt x="150" y="252"/>
                    <a:pt x="144" y="252"/>
                  </a:cubicBezTo>
                  <a:cubicBezTo>
                    <a:pt x="139" y="252"/>
                    <a:pt x="133" y="252"/>
                    <a:pt x="128" y="251"/>
                  </a:cubicBezTo>
                  <a:close/>
                  <a:moveTo>
                    <a:pt x="180" y="246"/>
                  </a:moveTo>
                  <a:cubicBezTo>
                    <a:pt x="184" y="235"/>
                    <a:pt x="188" y="222"/>
                    <a:pt x="191" y="206"/>
                  </a:cubicBezTo>
                  <a:cubicBezTo>
                    <a:pt x="232" y="206"/>
                    <a:pt x="232" y="206"/>
                    <a:pt x="232" y="206"/>
                  </a:cubicBezTo>
                  <a:cubicBezTo>
                    <a:pt x="219" y="225"/>
                    <a:pt x="201" y="238"/>
                    <a:pt x="180" y="246"/>
                  </a:cubicBezTo>
                  <a:close/>
                </a:path>
              </a:pathLst>
            </a:custGeom>
            <a:solidFill>
              <a:schemeClr val="tx1">
                <a:lumMod val="75000"/>
                <a:lumOff val="25000"/>
              </a:schemeClr>
            </a:solidFill>
            <a:ln>
              <a:noFill/>
            </a:ln>
          </p:spPr>
          <p:txBody>
            <a:bodyPr vert="horz" wrap="square" lIns="91440" tIns="45720" rIns="91440" bIns="45720" numCol="1" anchor="t" anchorCtr="0" compatLnSpc="1"/>
            <a:lstStyle/>
            <a:p>
              <a:endParaRPr lang="zh-CN" altLang="en-US"/>
            </a:p>
          </p:txBody>
        </p:sp>
      </p:grpSp>
      <p:grpSp>
        <p:nvGrpSpPr>
          <p:cNvPr id="34" name="组合 33"/>
          <p:cNvGrpSpPr/>
          <p:nvPr/>
        </p:nvGrpSpPr>
        <p:grpSpPr>
          <a:xfrm>
            <a:off x="6077811" y="5584073"/>
            <a:ext cx="576000" cy="576000"/>
            <a:chOff x="6109895" y="5696367"/>
            <a:chExt cx="576000" cy="576000"/>
          </a:xfrm>
        </p:grpSpPr>
        <p:sp>
          <p:nvSpPr>
            <p:cNvPr id="26" name="椭圆 25"/>
            <p:cNvSpPr/>
            <p:nvPr/>
          </p:nvSpPr>
          <p:spPr>
            <a:xfrm>
              <a:off x="6109895" y="5696367"/>
              <a:ext cx="576000" cy="576000"/>
            </a:xfrm>
            <a:prstGeom prst="ellipse">
              <a:avLst/>
            </a:prstGeom>
            <a:gradFill rotWithShape="1">
              <a:gsLst>
                <a:gs pos="66000">
                  <a:srgbClr val="ECECEC"/>
                </a:gs>
                <a:gs pos="100000">
                  <a:srgbClr val="F7F7F7"/>
                </a:gs>
                <a:gs pos="7000">
                  <a:srgbClr val="BEBEBE"/>
                </a:gs>
              </a:gsLst>
              <a:lin ang="7800000" scaled="0"/>
            </a:gradFill>
            <a:ln w="28575">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33" name="任意多边形 32"/>
            <p:cNvSpPr/>
            <p:nvPr/>
          </p:nvSpPr>
          <p:spPr bwMode="auto">
            <a:xfrm>
              <a:off x="6247161" y="5833714"/>
              <a:ext cx="301468" cy="301306"/>
            </a:xfrm>
            <a:custGeom>
              <a:avLst/>
              <a:gdLst>
                <a:gd name="connsiteX0" fmla="*/ 136752 w 301468"/>
                <a:gd name="connsiteY0" fmla="*/ 99793 h 301306"/>
                <a:gd name="connsiteX1" fmla="*/ 177417 w 301468"/>
                <a:gd name="connsiteY1" fmla="*/ 119604 h 301306"/>
                <a:gd name="connsiteX2" fmla="*/ 196185 w 301468"/>
                <a:gd name="connsiteY2" fmla="*/ 159226 h 301306"/>
                <a:gd name="connsiteX3" fmla="*/ 178459 w 301468"/>
                <a:gd name="connsiteY3" fmla="*/ 159226 h 301306"/>
                <a:gd name="connsiteX4" fmla="*/ 162819 w 301468"/>
                <a:gd name="connsiteY4" fmla="*/ 133159 h 301306"/>
                <a:gd name="connsiteX5" fmla="*/ 136752 w 301468"/>
                <a:gd name="connsiteY5" fmla="*/ 118561 h 301306"/>
                <a:gd name="connsiteX6" fmla="*/ 136752 w 301468"/>
                <a:gd name="connsiteY6" fmla="*/ 49231 h 301306"/>
                <a:gd name="connsiteX7" fmla="*/ 246747 w 301468"/>
                <a:gd name="connsiteY7" fmla="*/ 159226 h 301306"/>
                <a:gd name="connsiteX8" fmla="*/ 225796 w 301468"/>
                <a:gd name="connsiteY8" fmla="*/ 159226 h 301306"/>
                <a:gd name="connsiteX9" fmla="*/ 136752 w 301468"/>
                <a:gd name="connsiteY9" fmla="*/ 71230 h 301306"/>
                <a:gd name="connsiteX10" fmla="*/ 136752 w 301468"/>
                <a:gd name="connsiteY10" fmla="*/ 49231 h 301306"/>
                <a:gd name="connsiteX11" fmla="*/ 51635 w 301468"/>
                <a:gd name="connsiteY11" fmla="*/ 2258 h 301306"/>
                <a:gd name="connsiteX12" fmla="*/ 58974 w 301468"/>
                <a:gd name="connsiteY12" fmla="*/ 3306 h 301306"/>
                <a:gd name="connsiteX13" fmla="*/ 95666 w 301468"/>
                <a:gd name="connsiteY13" fmla="*/ 72497 h 301306"/>
                <a:gd name="connsiteX14" fmla="*/ 93569 w 301468"/>
                <a:gd name="connsiteY14" fmla="*/ 82980 h 301306"/>
                <a:gd name="connsiteX15" fmla="*/ 76795 w 301468"/>
                <a:gd name="connsiteY15" fmla="*/ 99753 h 301306"/>
                <a:gd name="connsiteX16" fmla="*/ 72602 w 301468"/>
                <a:gd name="connsiteY16" fmla="*/ 112333 h 301306"/>
                <a:gd name="connsiteX17" fmla="*/ 118729 w 301468"/>
                <a:gd name="connsiteY17" fmla="*/ 183620 h 301306"/>
                <a:gd name="connsiteX18" fmla="*/ 190016 w 301468"/>
                <a:gd name="connsiteY18" fmla="*/ 229747 h 301306"/>
                <a:gd name="connsiteX19" fmla="*/ 201748 w 301468"/>
                <a:gd name="connsiteY19" fmla="*/ 224505 h 301306"/>
                <a:gd name="connsiteX20" fmla="*/ 221466 w 301468"/>
                <a:gd name="connsiteY20" fmla="*/ 204587 h 301306"/>
                <a:gd name="connsiteX21" fmla="*/ 231950 w 301468"/>
                <a:gd name="connsiteY21" fmla="*/ 203539 h 301306"/>
                <a:gd name="connsiteX22" fmla="*/ 297995 w 301468"/>
                <a:gd name="connsiteY22" fmla="*/ 242327 h 301306"/>
                <a:gd name="connsiteX23" fmla="*/ 300091 w 301468"/>
                <a:gd name="connsiteY23" fmla="*/ 250714 h 301306"/>
                <a:gd name="connsiteX24" fmla="*/ 255013 w 301468"/>
                <a:gd name="connsiteY24" fmla="*/ 295792 h 301306"/>
                <a:gd name="connsiteX25" fmla="*/ 242433 w 301468"/>
                <a:gd name="connsiteY25" fmla="*/ 301034 h 301306"/>
                <a:gd name="connsiteX26" fmla="*/ 84134 w 301468"/>
                <a:gd name="connsiteY26" fmla="*/ 218215 h 301306"/>
                <a:gd name="connsiteX27" fmla="*/ 267 w 301468"/>
                <a:gd name="connsiteY27" fmla="*/ 58868 h 301306"/>
                <a:gd name="connsiteX28" fmla="*/ 5509 w 301468"/>
                <a:gd name="connsiteY28" fmla="*/ 47336 h 301306"/>
                <a:gd name="connsiteX29" fmla="*/ 51635 w 301468"/>
                <a:gd name="connsiteY29" fmla="*/ 2258 h 301306"/>
                <a:gd name="connsiteX30" fmla="*/ 136752 w 301468"/>
                <a:gd name="connsiteY30" fmla="*/ 0 h 301306"/>
                <a:gd name="connsiteX31" fmla="*/ 296865 w 301468"/>
                <a:gd name="connsiteY31" fmla="*/ 159226 h 301306"/>
                <a:gd name="connsiteX32" fmla="*/ 275935 w 301468"/>
                <a:gd name="connsiteY32" fmla="*/ 159226 h 301306"/>
                <a:gd name="connsiteX33" fmla="*/ 136752 w 301468"/>
                <a:gd name="connsiteY33" fmla="*/ 20951 h 301306"/>
                <a:gd name="connsiteX34" fmla="*/ 136752 w 301468"/>
                <a:gd name="connsiteY34" fmla="*/ 0 h 30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01468" h="301306">
                  <a:moveTo>
                    <a:pt x="136752" y="99793"/>
                  </a:moveTo>
                  <a:cubicBezTo>
                    <a:pt x="152392" y="101878"/>
                    <a:pt x="165947" y="108135"/>
                    <a:pt x="177417" y="119604"/>
                  </a:cubicBezTo>
                  <a:cubicBezTo>
                    <a:pt x="187844" y="130031"/>
                    <a:pt x="195142" y="144628"/>
                    <a:pt x="196185" y="159226"/>
                  </a:cubicBezTo>
                  <a:cubicBezTo>
                    <a:pt x="196185" y="159226"/>
                    <a:pt x="196185" y="159226"/>
                    <a:pt x="178459" y="159226"/>
                  </a:cubicBezTo>
                  <a:cubicBezTo>
                    <a:pt x="175331" y="149842"/>
                    <a:pt x="171161" y="140458"/>
                    <a:pt x="162819" y="133159"/>
                  </a:cubicBezTo>
                  <a:cubicBezTo>
                    <a:pt x="155520" y="125860"/>
                    <a:pt x="146136" y="120647"/>
                    <a:pt x="136752" y="118561"/>
                  </a:cubicBezTo>
                  <a:close/>
                  <a:moveTo>
                    <a:pt x="136752" y="49231"/>
                  </a:moveTo>
                  <a:cubicBezTo>
                    <a:pt x="195416" y="53421"/>
                    <a:pt x="242557" y="100562"/>
                    <a:pt x="246747" y="159226"/>
                  </a:cubicBezTo>
                  <a:cubicBezTo>
                    <a:pt x="246747" y="159226"/>
                    <a:pt x="246747" y="159226"/>
                    <a:pt x="225796" y="159226"/>
                  </a:cubicBezTo>
                  <a:cubicBezTo>
                    <a:pt x="221605" y="112085"/>
                    <a:pt x="183893" y="75420"/>
                    <a:pt x="136752" y="71230"/>
                  </a:cubicBezTo>
                  <a:cubicBezTo>
                    <a:pt x="136752" y="71230"/>
                    <a:pt x="136752" y="71230"/>
                    <a:pt x="136752" y="49231"/>
                  </a:cubicBezTo>
                  <a:close/>
                  <a:moveTo>
                    <a:pt x="51635" y="2258"/>
                  </a:moveTo>
                  <a:cubicBezTo>
                    <a:pt x="53732" y="-887"/>
                    <a:pt x="57925" y="161"/>
                    <a:pt x="58974" y="3306"/>
                  </a:cubicBezTo>
                  <a:cubicBezTo>
                    <a:pt x="58974" y="3306"/>
                    <a:pt x="58974" y="3306"/>
                    <a:pt x="95666" y="72497"/>
                  </a:cubicBezTo>
                  <a:cubicBezTo>
                    <a:pt x="97762" y="75642"/>
                    <a:pt x="96714" y="80883"/>
                    <a:pt x="93569" y="82980"/>
                  </a:cubicBezTo>
                  <a:cubicBezTo>
                    <a:pt x="93569" y="82980"/>
                    <a:pt x="93569" y="82980"/>
                    <a:pt x="76795" y="99753"/>
                  </a:cubicBezTo>
                  <a:cubicBezTo>
                    <a:pt x="74699" y="102898"/>
                    <a:pt x="72602" y="108140"/>
                    <a:pt x="72602" y="112333"/>
                  </a:cubicBezTo>
                  <a:cubicBezTo>
                    <a:pt x="72602" y="112333"/>
                    <a:pt x="71554" y="137494"/>
                    <a:pt x="118729" y="183620"/>
                  </a:cubicBezTo>
                  <a:cubicBezTo>
                    <a:pt x="164856" y="229747"/>
                    <a:pt x="190016" y="229747"/>
                    <a:pt x="190016" y="229747"/>
                  </a:cubicBezTo>
                  <a:cubicBezTo>
                    <a:pt x="193161" y="229747"/>
                    <a:pt x="198403" y="226602"/>
                    <a:pt x="201748" y="224505"/>
                  </a:cubicBezTo>
                  <a:cubicBezTo>
                    <a:pt x="201748" y="224505"/>
                    <a:pt x="201748" y="224505"/>
                    <a:pt x="221466" y="204587"/>
                  </a:cubicBezTo>
                  <a:cubicBezTo>
                    <a:pt x="223563" y="202490"/>
                    <a:pt x="228805" y="201442"/>
                    <a:pt x="231950" y="203539"/>
                  </a:cubicBezTo>
                  <a:cubicBezTo>
                    <a:pt x="231950" y="203539"/>
                    <a:pt x="231950" y="203539"/>
                    <a:pt x="297995" y="242327"/>
                  </a:cubicBezTo>
                  <a:cubicBezTo>
                    <a:pt x="302188" y="243376"/>
                    <a:pt x="302188" y="247569"/>
                    <a:pt x="300091" y="250714"/>
                  </a:cubicBezTo>
                  <a:cubicBezTo>
                    <a:pt x="300091" y="250714"/>
                    <a:pt x="300091" y="250714"/>
                    <a:pt x="255013" y="295792"/>
                  </a:cubicBezTo>
                  <a:cubicBezTo>
                    <a:pt x="251868" y="297889"/>
                    <a:pt x="246626" y="301034"/>
                    <a:pt x="242433" y="301034"/>
                  </a:cubicBezTo>
                  <a:cubicBezTo>
                    <a:pt x="242433" y="301034"/>
                    <a:pt x="176388" y="310469"/>
                    <a:pt x="84134" y="218215"/>
                  </a:cubicBezTo>
                  <a:cubicBezTo>
                    <a:pt x="-9168" y="124913"/>
                    <a:pt x="267" y="58868"/>
                    <a:pt x="267" y="58868"/>
                  </a:cubicBezTo>
                  <a:cubicBezTo>
                    <a:pt x="267" y="54675"/>
                    <a:pt x="3412" y="49433"/>
                    <a:pt x="5509" y="47336"/>
                  </a:cubicBezTo>
                  <a:cubicBezTo>
                    <a:pt x="5509" y="47336"/>
                    <a:pt x="5509" y="47336"/>
                    <a:pt x="51635" y="2258"/>
                  </a:cubicBezTo>
                  <a:close/>
                  <a:moveTo>
                    <a:pt x="136752" y="0"/>
                  </a:moveTo>
                  <a:cubicBezTo>
                    <a:pt x="219425" y="1048"/>
                    <a:pt x="295819" y="76470"/>
                    <a:pt x="296865" y="159226"/>
                  </a:cubicBezTo>
                  <a:cubicBezTo>
                    <a:pt x="296865" y="159226"/>
                    <a:pt x="296865" y="159226"/>
                    <a:pt x="275935" y="159226"/>
                  </a:cubicBezTo>
                  <a:cubicBezTo>
                    <a:pt x="270703" y="84851"/>
                    <a:pt x="211053" y="25141"/>
                    <a:pt x="136752" y="20951"/>
                  </a:cubicBezTo>
                  <a:cubicBezTo>
                    <a:pt x="136752" y="20951"/>
                    <a:pt x="136752" y="20951"/>
                    <a:pt x="136752" y="0"/>
                  </a:cubicBezTo>
                  <a:close/>
                </a:path>
              </a:pathLst>
            </a:custGeom>
            <a:solidFill>
              <a:schemeClr val="tx1">
                <a:lumMod val="75000"/>
                <a:lumOff val="25000"/>
              </a:schemeClr>
            </a:solidFill>
            <a:ln>
              <a:noFill/>
            </a:ln>
          </p:spPr>
          <p:txBody>
            <a:bodyPr vert="horz" wrap="square" lIns="91440" tIns="45720" rIns="91440" bIns="45720" numCol="1" anchor="t" anchorCtr="0" compatLnSpc="1">
              <a:noAutofit/>
            </a:bodyPr>
            <a:lstStyle/>
            <a:p>
              <a:endParaRPr lang="zh-CN" altLang="en-US"/>
            </a:p>
          </p:txBody>
        </p:sp>
      </p:grpSp>
      <p:sp>
        <p:nvSpPr>
          <p:cNvPr id="35" name="矩形 34"/>
          <p:cNvSpPr/>
          <p:nvPr/>
        </p:nvSpPr>
        <p:spPr>
          <a:xfrm>
            <a:off x="1986429" y="2755294"/>
            <a:ext cx="2334393" cy="397510"/>
          </a:xfrm>
          <a:prstGeom prst="rect">
            <a:avLst/>
          </a:prstGeom>
        </p:spPr>
        <p:txBody>
          <a:bodyPr wrap="square" lIns="91431" tIns="45716" rIns="91431" bIns="45716">
            <a:spAutoFit/>
          </a:bodyPr>
          <a:lstStyle/>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①学历</a:t>
            </a:r>
          </a:p>
        </p:txBody>
      </p:sp>
      <p:sp>
        <p:nvSpPr>
          <p:cNvPr id="36" name="矩形 47"/>
          <p:cNvSpPr>
            <a:spLocks noChangeArrowheads="1"/>
          </p:cNvSpPr>
          <p:nvPr/>
        </p:nvSpPr>
        <p:spPr bwMode="auto">
          <a:xfrm>
            <a:off x="1986429" y="3132275"/>
            <a:ext cx="288657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75000"/>
                    <a:lumOff val="25000"/>
                  </a:schemeClr>
                </a:solidFill>
                <a:sym typeface="微软雅黑" panose="020B0503020204020204" pitchFamily="34" charset="-122"/>
              </a:rPr>
              <a:t>身边人常说学历越高越好找工作，就越能找到好的工作岗位</a:t>
            </a:r>
          </a:p>
        </p:txBody>
      </p:sp>
      <p:cxnSp>
        <p:nvCxnSpPr>
          <p:cNvPr id="37" name="直接连接符 36"/>
          <p:cNvCxnSpPr/>
          <p:nvPr/>
        </p:nvCxnSpPr>
        <p:spPr>
          <a:xfrm flipH="1">
            <a:off x="1878603" y="3147364"/>
            <a:ext cx="3099035" cy="0"/>
          </a:xfrm>
          <a:prstGeom prst="line">
            <a:avLst/>
          </a:prstGeom>
          <a:ln w="19050">
            <a:solidFill>
              <a:schemeClr val="bg1"/>
            </a:solidFill>
            <a:prstDash val="dash"/>
            <a:tailEnd type="oval"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9" name="矩形 47"/>
          <p:cNvSpPr>
            <a:spLocks noChangeArrowheads="1"/>
          </p:cNvSpPr>
          <p:nvPr/>
        </p:nvSpPr>
        <p:spPr bwMode="auto">
          <a:xfrm>
            <a:off x="4404360" y="1198245"/>
            <a:ext cx="4134485"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2000" b="1" dirty="0">
                <a:solidFill>
                  <a:schemeClr val="tx1">
                    <a:lumMod val="75000"/>
                    <a:lumOff val="25000"/>
                  </a:schemeClr>
                </a:solidFill>
                <a:sym typeface="微软雅黑" panose="020B0503020204020204" pitchFamily="34" charset="-122"/>
              </a:rPr>
              <a:t>实习岗位可能受以下四点的影响</a:t>
            </a:r>
          </a:p>
        </p:txBody>
      </p:sp>
      <p:sp>
        <p:nvSpPr>
          <p:cNvPr id="42" name="矩形 41"/>
          <p:cNvSpPr/>
          <p:nvPr/>
        </p:nvSpPr>
        <p:spPr>
          <a:xfrm>
            <a:off x="2991129" y="4649796"/>
            <a:ext cx="2334393" cy="397510"/>
          </a:xfrm>
          <a:prstGeom prst="rect">
            <a:avLst/>
          </a:prstGeom>
        </p:spPr>
        <p:txBody>
          <a:bodyPr wrap="square" lIns="91431" tIns="45716" rIns="91431" bIns="45716">
            <a:spAutoFit/>
          </a:bodyPr>
          <a:lstStyle/>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②城市</a:t>
            </a:r>
          </a:p>
        </p:txBody>
      </p:sp>
      <p:sp>
        <p:nvSpPr>
          <p:cNvPr id="43" name="矩形 47"/>
          <p:cNvSpPr>
            <a:spLocks noChangeArrowheads="1"/>
          </p:cNvSpPr>
          <p:nvPr/>
        </p:nvSpPr>
        <p:spPr bwMode="auto">
          <a:xfrm>
            <a:off x="2991129" y="5026777"/>
            <a:ext cx="288657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75000"/>
                    <a:lumOff val="25000"/>
                  </a:schemeClr>
                </a:solidFill>
                <a:sym typeface="微软雅黑" panose="020B0503020204020204" pitchFamily="34" charset="-122"/>
              </a:rPr>
              <a:t>城市越大越繁华，实习的岗位和机会就可能会更多</a:t>
            </a:r>
          </a:p>
        </p:txBody>
      </p:sp>
      <p:cxnSp>
        <p:nvCxnSpPr>
          <p:cNvPr id="44" name="直接连接符 43"/>
          <p:cNvCxnSpPr/>
          <p:nvPr/>
        </p:nvCxnSpPr>
        <p:spPr>
          <a:xfrm flipH="1">
            <a:off x="2883303" y="5041866"/>
            <a:ext cx="3099035" cy="0"/>
          </a:xfrm>
          <a:prstGeom prst="line">
            <a:avLst/>
          </a:prstGeom>
          <a:ln w="19050">
            <a:solidFill>
              <a:schemeClr val="bg1"/>
            </a:solidFill>
            <a:prstDash val="dash"/>
            <a:tailEnd type="oval"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flipH="1">
            <a:off x="7234041" y="3615861"/>
            <a:ext cx="2334393" cy="397510"/>
          </a:xfrm>
          <a:prstGeom prst="rect">
            <a:avLst/>
          </a:prstGeom>
        </p:spPr>
        <p:txBody>
          <a:bodyPr wrap="square" lIns="91431" tIns="45716" rIns="91431" bIns="45716">
            <a:spAutoFit/>
          </a:bodyPr>
          <a:lstStyle/>
          <a:p>
            <a:pPr algn="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③薪资水平 </a:t>
            </a:r>
          </a:p>
        </p:txBody>
      </p:sp>
      <p:sp>
        <p:nvSpPr>
          <p:cNvPr id="46" name="矩形 47"/>
          <p:cNvSpPr>
            <a:spLocks noChangeArrowheads="1"/>
          </p:cNvSpPr>
          <p:nvPr/>
        </p:nvSpPr>
        <p:spPr bwMode="auto">
          <a:xfrm flipH="1">
            <a:off x="8166100" y="3997960"/>
            <a:ext cx="2747645"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lnSpc>
                <a:spcPct val="120000"/>
              </a:lnSpc>
              <a:spcBef>
                <a:spcPct val="0"/>
              </a:spcBef>
              <a:buNone/>
            </a:pPr>
            <a:r>
              <a:rPr lang="zh-CN" altLang="en-US" sz="1400" dirty="0">
                <a:solidFill>
                  <a:schemeClr val="tx1">
                    <a:lumMod val="75000"/>
                    <a:lumOff val="25000"/>
                  </a:schemeClr>
                </a:solidFill>
                <a:sym typeface="微软雅黑" panose="020B0503020204020204" pitchFamily="34" charset="-122"/>
              </a:rPr>
              <a:t>薪资水平可能会反映实习岗位的重要程度和抢手程度</a:t>
            </a:r>
            <a:endParaRPr lang="en-US" altLang="zh-CN" sz="1400" dirty="0">
              <a:solidFill>
                <a:schemeClr val="tx1">
                  <a:lumMod val="75000"/>
                  <a:lumOff val="25000"/>
                </a:schemeClr>
              </a:solidFill>
              <a:sym typeface="微软雅黑" panose="020B0503020204020204" pitchFamily="34" charset="-122"/>
            </a:endParaRPr>
          </a:p>
        </p:txBody>
      </p:sp>
      <p:cxnSp>
        <p:nvCxnSpPr>
          <p:cNvPr id="47" name="直接连接符 46"/>
          <p:cNvCxnSpPr>
            <a:stCxn id="19" idx="3"/>
          </p:cNvCxnSpPr>
          <p:nvPr/>
        </p:nvCxnSpPr>
        <p:spPr>
          <a:xfrm>
            <a:off x="7308589" y="3969106"/>
            <a:ext cx="3021904" cy="43905"/>
          </a:xfrm>
          <a:prstGeom prst="line">
            <a:avLst/>
          </a:prstGeom>
          <a:ln w="19050">
            <a:solidFill>
              <a:schemeClr val="bg1"/>
            </a:solidFill>
            <a:prstDash val="dash"/>
            <a:tailEnd type="oval"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flipH="1">
            <a:off x="7682230" y="5294630"/>
            <a:ext cx="1885950" cy="397510"/>
          </a:xfrm>
          <a:prstGeom prst="rect">
            <a:avLst/>
          </a:prstGeom>
        </p:spPr>
        <p:txBody>
          <a:bodyPr wrap="square" lIns="91431" tIns="45716" rIns="91431" bIns="45716">
            <a:spAutoFit/>
          </a:bodyPr>
          <a:lstStyle/>
          <a:p>
            <a:pPr algn="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④公司规模</a:t>
            </a:r>
          </a:p>
        </p:txBody>
      </p:sp>
      <p:sp>
        <p:nvSpPr>
          <p:cNvPr id="52" name="矩形 47"/>
          <p:cNvSpPr>
            <a:spLocks noChangeArrowheads="1"/>
          </p:cNvSpPr>
          <p:nvPr/>
        </p:nvSpPr>
        <p:spPr bwMode="auto">
          <a:xfrm flipH="1">
            <a:off x="6835270" y="5692020"/>
            <a:ext cx="288657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a:lnSpc>
                <a:spcPct val="120000"/>
              </a:lnSpc>
              <a:spcBef>
                <a:spcPct val="0"/>
              </a:spcBef>
              <a:buNone/>
            </a:pPr>
            <a:r>
              <a:rPr lang="zh-CN" altLang="en-US" sz="1400" dirty="0">
                <a:solidFill>
                  <a:schemeClr val="tx1">
                    <a:lumMod val="75000"/>
                    <a:lumOff val="25000"/>
                  </a:schemeClr>
                </a:solidFill>
                <a:sym typeface="微软雅黑" panose="020B0503020204020204" pitchFamily="34" charset="-122"/>
              </a:rPr>
              <a:t>公司规模和公司底蕴文化可能会直接影响实习里岗位的前景和作用</a:t>
            </a:r>
          </a:p>
        </p:txBody>
      </p:sp>
      <p:cxnSp>
        <p:nvCxnSpPr>
          <p:cNvPr id="53" name="直接连接符 52"/>
          <p:cNvCxnSpPr/>
          <p:nvPr/>
        </p:nvCxnSpPr>
        <p:spPr>
          <a:xfrm>
            <a:off x="6691228" y="5707109"/>
            <a:ext cx="3099035" cy="0"/>
          </a:xfrm>
          <a:prstGeom prst="line">
            <a:avLst/>
          </a:prstGeom>
          <a:ln w="19050">
            <a:solidFill>
              <a:schemeClr val="bg1"/>
            </a:solidFill>
            <a:prstDash val="dash"/>
            <a:tailEnd type="oval"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4" name="矩形 53"/>
          <p:cNvSpPr>
            <a:spLocks noChangeArrowheads="1"/>
          </p:cNvSpPr>
          <p:nvPr/>
        </p:nvSpPr>
        <p:spPr bwMode="auto">
          <a:xfrm>
            <a:off x="1191531" y="165975"/>
            <a:ext cx="3561080"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命题预测</a:t>
            </a:r>
            <a:r>
              <a:rPr lang="en-US" altLang="zh-CN"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a:t>
            </a:r>
            <a:r>
              <a:rPr lang="zh-CN" altLang="en-US"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rPr>
              <a:t>分析目标</a:t>
            </a:r>
          </a:p>
        </p:txBody>
      </p:sp>
    </p:spTree>
  </p:cSld>
  <p:clrMapOvr>
    <a:masterClrMapping/>
  </p:clrMapOvr>
  <mc:AlternateContent xmlns:mc="http://schemas.openxmlformats.org/markup-compatibility/2006" xmlns:p14="http://schemas.microsoft.com/office/powerpoint/2010/main">
    <mc:Choice Requires="p14">
      <p:transition spd="slow">
        <p:pull dir="ld"/>
      </p:transition>
    </mc:Choice>
    <mc:Fallback xmlns="">
      <p:transition spd="slow">
        <p:pull dir="l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left)">
                                      <p:cBhvr>
                                        <p:cTn id="7" dur="500"/>
                                        <p:tgtEl>
                                          <p:spTgt spid="5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26" presetClass="emph" presetSubtype="0" fill="hold" grpId="1" nodeType="withEffect">
                                  <p:stCondLst>
                                    <p:cond delay="250"/>
                                  </p:stCondLst>
                                  <p:childTnLst>
                                    <p:animEffect transition="out" filter="fade">
                                      <p:cBhvr>
                                        <p:cTn id="17" dur="500" tmFilter="0, 0; .2, .5; .8, .5; 1, 0"/>
                                        <p:tgtEl>
                                          <p:spTgt spid="18"/>
                                        </p:tgtEl>
                                      </p:cBhvr>
                                    </p:animEffect>
                                    <p:animScale>
                                      <p:cBhvr>
                                        <p:cTn id="18" dur="250" autoRev="1" fill="hold"/>
                                        <p:tgtEl>
                                          <p:spTgt spid="18"/>
                                        </p:tgtEl>
                                      </p:cBhvr>
                                      <p:by x="105000" y="105000"/>
                                    </p:animScale>
                                  </p:childTnLst>
                                </p:cTn>
                              </p:par>
                            </p:childTnLst>
                          </p:cTn>
                        </p:par>
                        <p:par>
                          <p:cTn id="19" fill="hold">
                            <p:stCondLst>
                              <p:cond delay="1500"/>
                            </p:stCondLst>
                            <p:childTnLst>
                              <p:par>
                                <p:cTn id="20" presetID="52"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Scale>
                                      <p:cBhvr>
                                        <p:cTn id="22" dur="6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600" decel="50000" fill="hold">
                                          <p:stCondLst>
                                            <p:cond delay="0"/>
                                          </p:stCondLst>
                                        </p:cTn>
                                        <p:tgtEl>
                                          <p:spTgt spid="2"/>
                                        </p:tgtEl>
                                        <p:attrNameLst>
                                          <p:attrName>ppt_x</p:attrName>
                                          <p:attrName>ppt_y</p:attrName>
                                        </p:attrNameLst>
                                      </p:cBhvr>
                                    </p:animMotion>
                                    <p:animEffect transition="in" filter="fade">
                                      <p:cBhvr>
                                        <p:cTn id="24" dur="600"/>
                                        <p:tgtEl>
                                          <p:spTgt spid="2"/>
                                        </p:tgtEl>
                                      </p:cBhvr>
                                    </p:animEffect>
                                  </p:childTnLst>
                                </p:cTn>
                              </p:par>
                              <p:par>
                                <p:cTn id="25" presetID="52" presetClass="entr" presetSubtype="0" fill="hold" nodeType="withEffect">
                                  <p:stCondLst>
                                    <p:cond delay="250"/>
                                  </p:stCondLst>
                                  <p:childTnLst>
                                    <p:set>
                                      <p:cBhvr>
                                        <p:cTn id="26" dur="1" fill="hold">
                                          <p:stCondLst>
                                            <p:cond delay="0"/>
                                          </p:stCondLst>
                                        </p:cTn>
                                        <p:tgtEl>
                                          <p:spTgt spid="3"/>
                                        </p:tgtEl>
                                        <p:attrNameLst>
                                          <p:attrName>style.visibility</p:attrName>
                                        </p:attrNameLst>
                                      </p:cBhvr>
                                      <p:to>
                                        <p:strVal val="visible"/>
                                      </p:to>
                                    </p:set>
                                    <p:animScale>
                                      <p:cBhvr>
                                        <p:cTn id="27" dur="6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600" decel="50000" fill="hold">
                                          <p:stCondLst>
                                            <p:cond delay="0"/>
                                          </p:stCondLst>
                                        </p:cTn>
                                        <p:tgtEl>
                                          <p:spTgt spid="3"/>
                                        </p:tgtEl>
                                        <p:attrNameLst>
                                          <p:attrName>ppt_x</p:attrName>
                                          <p:attrName>ppt_y</p:attrName>
                                        </p:attrNameLst>
                                      </p:cBhvr>
                                    </p:animMotion>
                                    <p:animEffect transition="in" filter="fade">
                                      <p:cBhvr>
                                        <p:cTn id="29" dur="600"/>
                                        <p:tgtEl>
                                          <p:spTgt spid="3"/>
                                        </p:tgtEl>
                                      </p:cBhvr>
                                    </p:animEffect>
                                  </p:childTnLst>
                                </p:cTn>
                              </p:par>
                              <p:par>
                                <p:cTn id="30" presetID="52" presetClass="entr" presetSubtype="0" fill="hold" nodeType="withEffect">
                                  <p:stCondLst>
                                    <p:cond delay="500"/>
                                  </p:stCondLst>
                                  <p:childTnLst>
                                    <p:set>
                                      <p:cBhvr>
                                        <p:cTn id="31" dur="1" fill="hold">
                                          <p:stCondLst>
                                            <p:cond delay="0"/>
                                          </p:stCondLst>
                                        </p:cTn>
                                        <p:tgtEl>
                                          <p:spTgt spid="32"/>
                                        </p:tgtEl>
                                        <p:attrNameLst>
                                          <p:attrName>style.visibility</p:attrName>
                                        </p:attrNameLst>
                                      </p:cBhvr>
                                      <p:to>
                                        <p:strVal val="visible"/>
                                      </p:to>
                                    </p:set>
                                    <p:animScale>
                                      <p:cBhvr>
                                        <p:cTn id="32" dur="600" decel="50000" fill="hold">
                                          <p:stCondLst>
                                            <p:cond delay="0"/>
                                          </p:stCondLst>
                                        </p:cTn>
                                        <p:tgtEl>
                                          <p:spTgt spid="3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600" decel="50000" fill="hold">
                                          <p:stCondLst>
                                            <p:cond delay="0"/>
                                          </p:stCondLst>
                                        </p:cTn>
                                        <p:tgtEl>
                                          <p:spTgt spid="32"/>
                                        </p:tgtEl>
                                        <p:attrNameLst>
                                          <p:attrName>ppt_x</p:attrName>
                                          <p:attrName>ppt_y</p:attrName>
                                        </p:attrNameLst>
                                      </p:cBhvr>
                                    </p:animMotion>
                                    <p:animEffect transition="in" filter="fade">
                                      <p:cBhvr>
                                        <p:cTn id="34" dur="600"/>
                                        <p:tgtEl>
                                          <p:spTgt spid="32"/>
                                        </p:tgtEl>
                                      </p:cBhvr>
                                    </p:animEffect>
                                  </p:childTnLst>
                                </p:cTn>
                              </p:par>
                              <p:par>
                                <p:cTn id="35" presetID="52" presetClass="entr" presetSubtype="0" fill="hold" nodeType="withEffect">
                                  <p:stCondLst>
                                    <p:cond delay="750"/>
                                  </p:stCondLst>
                                  <p:childTnLst>
                                    <p:set>
                                      <p:cBhvr>
                                        <p:cTn id="36" dur="1" fill="hold">
                                          <p:stCondLst>
                                            <p:cond delay="0"/>
                                          </p:stCondLst>
                                        </p:cTn>
                                        <p:tgtEl>
                                          <p:spTgt spid="4"/>
                                        </p:tgtEl>
                                        <p:attrNameLst>
                                          <p:attrName>style.visibility</p:attrName>
                                        </p:attrNameLst>
                                      </p:cBhvr>
                                      <p:to>
                                        <p:strVal val="visible"/>
                                      </p:to>
                                    </p:set>
                                    <p:animScale>
                                      <p:cBhvr>
                                        <p:cTn id="37" dur="6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600" decel="50000" fill="hold">
                                          <p:stCondLst>
                                            <p:cond delay="0"/>
                                          </p:stCondLst>
                                        </p:cTn>
                                        <p:tgtEl>
                                          <p:spTgt spid="4"/>
                                        </p:tgtEl>
                                        <p:attrNameLst>
                                          <p:attrName>ppt_x</p:attrName>
                                          <p:attrName>ppt_y</p:attrName>
                                        </p:attrNameLst>
                                      </p:cBhvr>
                                    </p:animMotion>
                                    <p:animEffect transition="in" filter="fade">
                                      <p:cBhvr>
                                        <p:cTn id="39" dur="600"/>
                                        <p:tgtEl>
                                          <p:spTgt spid="4"/>
                                        </p:tgtEl>
                                      </p:cBhvr>
                                    </p:animEffect>
                                  </p:childTnLst>
                                </p:cTn>
                              </p:par>
                              <p:par>
                                <p:cTn id="40" presetID="52" presetClass="entr" presetSubtype="0" fill="hold" nodeType="withEffect">
                                  <p:stCondLst>
                                    <p:cond delay="1000"/>
                                  </p:stCondLst>
                                  <p:childTnLst>
                                    <p:set>
                                      <p:cBhvr>
                                        <p:cTn id="41" dur="1" fill="hold">
                                          <p:stCondLst>
                                            <p:cond delay="0"/>
                                          </p:stCondLst>
                                        </p:cTn>
                                        <p:tgtEl>
                                          <p:spTgt spid="5"/>
                                        </p:tgtEl>
                                        <p:attrNameLst>
                                          <p:attrName>style.visibility</p:attrName>
                                        </p:attrNameLst>
                                      </p:cBhvr>
                                      <p:to>
                                        <p:strVal val="visible"/>
                                      </p:to>
                                    </p:set>
                                    <p:animScale>
                                      <p:cBhvr>
                                        <p:cTn id="42" dur="6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3" dur="600" decel="50000" fill="hold">
                                          <p:stCondLst>
                                            <p:cond delay="0"/>
                                          </p:stCondLst>
                                        </p:cTn>
                                        <p:tgtEl>
                                          <p:spTgt spid="5"/>
                                        </p:tgtEl>
                                        <p:attrNameLst>
                                          <p:attrName>ppt_x</p:attrName>
                                          <p:attrName>ppt_y</p:attrName>
                                        </p:attrNameLst>
                                      </p:cBhvr>
                                    </p:animMotion>
                                    <p:animEffect transition="in" filter="fade">
                                      <p:cBhvr>
                                        <p:cTn id="44" dur="600"/>
                                        <p:tgtEl>
                                          <p:spTgt spid="5"/>
                                        </p:tgtEl>
                                      </p:cBhvr>
                                    </p:animEffect>
                                  </p:childTnLst>
                                </p:cTn>
                              </p:par>
                              <p:par>
                                <p:cTn id="45" presetID="52" presetClass="entr" presetSubtype="0" fill="hold" nodeType="withEffect">
                                  <p:stCondLst>
                                    <p:cond delay="1250"/>
                                  </p:stCondLst>
                                  <p:childTnLst>
                                    <p:set>
                                      <p:cBhvr>
                                        <p:cTn id="46" dur="1" fill="hold">
                                          <p:stCondLst>
                                            <p:cond delay="0"/>
                                          </p:stCondLst>
                                        </p:cTn>
                                        <p:tgtEl>
                                          <p:spTgt spid="34"/>
                                        </p:tgtEl>
                                        <p:attrNameLst>
                                          <p:attrName>style.visibility</p:attrName>
                                        </p:attrNameLst>
                                      </p:cBhvr>
                                      <p:to>
                                        <p:strVal val="visible"/>
                                      </p:to>
                                    </p:set>
                                    <p:animScale>
                                      <p:cBhvr>
                                        <p:cTn id="47" dur="600" decel="50000" fill="hold">
                                          <p:stCondLst>
                                            <p:cond delay="0"/>
                                          </p:stCondLst>
                                        </p:cTn>
                                        <p:tgtEl>
                                          <p:spTgt spid="3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8" dur="600" decel="50000" fill="hold">
                                          <p:stCondLst>
                                            <p:cond delay="0"/>
                                          </p:stCondLst>
                                        </p:cTn>
                                        <p:tgtEl>
                                          <p:spTgt spid="34"/>
                                        </p:tgtEl>
                                        <p:attrNameLst>
                                          <p:attrName>ppt_x</p:attrName>
                                          <p:attrName>ppt_y</p:attrName>
                                        </p:attrNameLst>
                                      </p:cBhvr>
                                    </p:animMotion>
                                    <p:animEffect transition="in" filter="fade">
                                      <p:cBhvr>
                                        <p:cTn id="49" dur="600"/>
                                        <p:tgtEl>
                                          <p:spTgt spid="34"/>
                                        </p:tgtEl>
                                      </p:cBhvr>
                                    </p:animEffect>
                                  </p:childTnLst>
                                </p:cTn>
                              </p:par>
                            </p:childTnLst>
                          </p:cTn>
                        </p:par>
                        <p:par>
                          <p:cTn id="50" fill="hold">
                            <p:stCondLst>
                              <p:cond delay="2500"/>
                            </p:stCondLst>
                            <p:childTnLst>
                              <p:par>
                                <p:cTn id="51" presetID="22" presetClass="entr" presetSubtype="2" fill="hold" nodeType="after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wipe(right)">
                                      <p:cBhvr>
                                        <p:cTn id="53" dur="500"/>
                                        <p:tgtEl>
                                          <p:spTgt spid="37"/>
                                        </p:tgtEl>
                                      </p:cBhvr>
                                    </p:animEffect>
                                  </p:childTnLst>
                                </p:cTn>
                              </p:par>
                              <p:par>
                                <p:cTn id="54" presetID="22" presetClass="entr" presetSubtype="8" fill="hold" grpId="0" nodeType="withEffect">
                                  <p:stCondLst>
                                    <p:cond delay="350"/>
                                  </p:stCondLst>
                                  <p:childTnLst>
                                    <p:set>
                                      <p:cBhvr>
                                        <p:cTn id="55" dur="1" fill="hold">
                                          <p:stCondLst>
                                            <p:cond delay="0"/>
                                          </p:stCondLst>
                                        </p:cTn>
                                        <p:tgtEl>
                                          <p:spTgt spid="35"/>
                                        </p:tgtEl>
                                        <p:attrNameLst>
                                          <p:attrName>style.visibility</p:attrName>
                                        </p:attrNameLst>
                                      </p:cBhvr>
                                      <p:to>
                                        <p:strVal val="visible"/>
                                      </p:to>
                                    </p:set>
                                    <p:animEffect transition="in" filter="wipe(left)">
                                      <p:cBhvr>
                                        <p:cTn id="56" dur="500"/>
                                        <p:tgtEl>
                                          <p:spTgt spid="35"/>
                                        </p:tgtEl>
                                      </p:cBhvr>
                                    </p:animEffect>
                                  </p:childTnLst>
                                </p:cTn>
                              </p:par>
                              <p:par>
                                <p:cTn id="57" presetID="22" presetClass="entr" presetSubtype="8" fill="hold" grpId="0" nodeType="withEffect">
                                  <p:stCondLst>
                                    <p:cond delay="350"/>
                                  </p:stCondLst>
                                  <p:childTnLst>
                                    <p:set>
                                      <p:cBhvr>
                                        <p:cTn id="58" dur="1" fill="hold">
                                          <p:stCondLst>
                                            <p:cond delay="0"/>
                                          </p:stCondLst>
                                        </p:cTn>
                                        <p:tgtEl>
                                          <p:spTgt spid="36"/>
                                        </p:tgtEl>
                                        <p:attrNameLst>
                                          <p:attrName>style.visibility</p:attrName>
                                        </p:attrNameLst>
                                      </p:cBhvr>
                                      <p:to>
                                        <p:strVal val="visible"/>
                                      </p:to>
                                    </p:set>
                                    <p:animEffect transition="in" filter="wipe(left)">
                                      <p:cBhvr>
                                        <p:cTn id="59" dur="500"/>
                                        <p:tgtEl>
                                          <p:spTgt spid="36"/>
                                        </p:tgtEl>
                                      </p:cBhvr>
                                    </p:animEffect>
                                  </p:childTnLst>
                                </p:cTn>
                              </p:par>
                              <p:par>
                                <p:cTn id="60" presetID="22" presetClass="entr" presetSubtype="8" fill="hold" grpId="0" nodeType="withEffect">
                                  <p:stCondLst>
                                    <p:cond delay="350"/>
                                  </p:stCondLst>
                                  <p:childTnLst>
                                    <p:set>
                                      <p:cBhvr>
                                        <p:cTn id="61" dur="1" fill="hold">
                                          <p:stCondLst>
                                            <p:cond delay="0"/>
                                          </p:stCondLst>
                                        </p:cTn>
                                        <p:tgtEl>
                                          <p:spTgt spid="39"/>
                                        </p:tgtEl>
                                        <p:attrNameLst>
                                          <p:attrName>style.visibility</p:attrName>
                                        </p:attrNameLst>
                                      </p:cBhvr>
                                      <p:to>
                                        <p:strVal val="visible"/>
                                      </p:to>
                                    </p:set>
                                    <p:animEffect transition="in" filter="wipe(left)">
                                      <p:cBhvr>
                                        <p:cTn id="62" dur="500"/>
                                        <p:tgtEl>
                                          <p:spTgt spid="39"/>
                                        </p:tgtEl>
                                      </p:cBhvr>
                                    </p:animEffect>
                                  </p:childTnLst>
                                </p:cTn>
                              </p:par>
                            </p:childTnLst>
                          </p:cTn>
                        </p:par>
                        <p:par>
                          <p:cTn id="63" fill="hold">
                            <p:stCondLst>
                              <p:cond delay="3000"/>
                            </p:stCondLst>
                            <p:childTnLst>
                              <p:par>
                                <p:cTn id="64" presetID="22" presetClass="entr" presetSubtype="8" fill="hold" nodeType="afterEffect">
                                  <p:stCondLst>
                                    <p:cond delay="0"/>
                                  </p:stCondLst>
                                  <p:childTnLst>
                                    <p:set>
                                      <p:cBhvr>
                                        <p:cTn id="65" dur="1" fill="hold">
                                          <p:stCondLst>
                                            <p:cond delay="0"/>
                                          </p:stCondLst>
                                        </p:cTn>
                                        <p:tgtEl>
                                          <p:spTgt spid="47"/>
                                        </p:tgtEl>
                                        <p:attrNameLst>
                                          <p:attrName>style.visibility</p:attrName>
                                        </p:attrNameLst>
                                      </p:cBhvr>
                                      <p:to>
                                        <p:strVal val="visible"/>
                                      </p:to>
                                    </p:set>
                                    <p:animEffect transition="in" filter="wipe(left)">
                                      <p:cBhvr>
                                        <p:cTn id="66" dur="500"/>
                                        <p:tgtEl>
                                          <p:spTgt spid="47"/>
                                        </p:tgtEl>
                                      </p:cBhvr>
                                    </p:animEffect>
                                  </p:childTnLst>
                                </p:cTn>
                              </p:par>
                              <p:par>
                                <p:cTn id="67" presetID="22" presetClass="entr" presetSubtype="2" fill="hold" grpId="0" nodeType="withEffect">
                                  <p:stCondLst>
                                    <p:cond delay="350"/>
                                  </p:stCondLst>
                                  <p:childTnLst>
                                    <p:set>
                                      <p:cBhvr>
                                        <p:cTn id="68" dur="1" fill="hold">
                                          <p:stCondLst>
                                            <p:cond delay="0"/>
                                          </p:stCondLst>
                                        </p:cTn>
                                        <p:tgtEl>
                                          <p:spTgt spid="45"/>
                                        </p:tgtEl>
                                        <p:attrNameLst>
                                          <p:attrName>style.visibility</p:attrName>
                                        </p:attrNameLst>
                                      </p:cBhvr>
                                      <p:to>
                                        <p:strVal val="visible"/>
                                      </p:to>
                                    </p:set>
                                    <p:animEffect transition="in" filter="wipe(right)">
                                      <p:cBhvr>
                                        <p:cTn id="69" dur="500"/>
                                        <p:tgtEl>
                                          <p:spTgt spid="45"/>
                                        </p:tgtEl>
                                      </p:cBhvr>
                                    </p:animEffect>
                                  </p:childTnLst>
                                </p:cTn>
                              </p:par>
                              <p:par>
                                <p:cTn id="70" presetID="22" presetClass="entr" presetSubtype="2" fill="hold" grpId="0" nodeType="withEffect">
                                  <p:stCondLst>
                                    <p:cond delay="350"/>
                                  </p:stCondLst>
                                  <p:childTnLst>
                                    <p:set>
                                      <p:cBhvr>
                                        <p:cTn id="71" dur="1" fill="hold">
                                          <p:stCondLst>
                                            <p:cond delay="0"/>
                                          </p:stCondLst>
                                        </p:cTn>
                                        <p:tgtEl>
                                          <p:spTgt spid="46"/>
                                        </p:tgtEl>
                                        <p:attrNameLst>
                                          <p:attrName>style.visibility</p:attrName>
                                        </p:attrNameLst>
                                      </p:cBhvr>
                                      <p:to>
                                        <p:strVal val="visible"/>
                                      </p:to>
                                    </p:set>
                                    <p:animEffect transition="in" filter="wipe(right)">
                                      <p:cBhvr>
                                        <p:cTn id="72" dur="500"/>
                                        <p:tgtEl>
                                          <p:spTgt spid="46"/>
                                        </p:tgtEl>
                                      </p:cBhvr>
                                    </p:animEffect>
                                  </p:childTnLst>
                                </p:cTn>
                              </p:par>
                            </p:childTnLst>
                          </p:cTn>
                        </p:par>
                        <p:par>
                          <p:cTn id="73" fill="hold">
                            <p:stCondLst>
                              <p:cond delay="3500"/>
                            </p:stCondLst>
                            <p:childTnLst>
                              <p:par>
                                <p:cTn id="74" presetID="22" presetClass="entr" presetSubtype="2" fill="hold" nodeType="afterEffect">
                                  <p:stCondLst>
                                    <p:cond delay="0"/>
                                  </p:stCondLst>
                                  <p:childTnLst>
                                    <p:set>
                                      <p:cBhvr>
                                        <p:cTn id="75" dur="1" fill="hold">
                                          <p:stCondLst>
                                            <p:cond delay="0"/>
                                          </p:stCondLst>
                                        </p:cTn>
                                        <p:tgtEl>
                                          <p:spTgt spid="44"/>
                                        </p:tgtEl>
                                        <p:attrNameLst>
                                          <p:attrName>style.visibility</p:attrName>
                                        </p:attrNameLst>
                                      </p:cBhvr>
                                      <p:to>
                                        <p:strVal val="visible"/>
                                      </p:to>
                                    </p:set>
                                    <p:animEffect transition="in" filter="wipe(right)">
                                      <p:cBhvr>
                                        <p:cTn id="76" dur="500"/>
                                        <p:tgtEl>
                                          <p:spTgt spid="44"/>
                                        </p:tgtEl>
                                      </p:cBhvr>
                                    </p:animEffect>
                                  </p:childTnLst>
                                </p:cTn>
                              </p:par>
                              <p:par>
                                <p:cTn id="77" presetID="22" presetClass="entr" presetSubtype="8" fill="hold" grpId="0" nodeType="withEffect">
                                  <p:stCondLst>
                                    <p:cond delay="350"/>
                                  </p:stCondLst>
                                  <p:childTnLst>
                                    <p:set>
                                      <p:cBhvr>
                                        <p:cTn id="78" dur="1" fill="hold">
                                          <p:stCondLst>
                                            <p:cond delay="0"/>
                                          </p:stCondLst>
                                        </p:cTn>
                                        <p:tgtEl>
                                          <p:spTgt spid="42"/>
                                        </p:tgtEl>
                                        <p:attrNameLst>
                                          <p:attrName>style.visibility</p:attrName>
                                        </p:attrNameLst>
                                      </p:cBhvr>
                                      <p:to>
                                        <p:strVal val="visible"/>
                                      </p:to>
                                    </p:set>
                                    <p:animEffect transition="in" filter="wipe(left)">
                                      <p:cBhvr>
                                        <p:cTn id="79" dur="500"/>
                                        <p:tgtEl>
                                          <p:spTgt spid="42"/>
                                        </p:tgtEl>
                                      </p:cBhvr>
                                    </p:animEffect>
                                  </p:childTnLst>
                                </p:cTn>
                              </p:par>
                              <p:par>
                                <p:cTn id="80" presetID="22" presetClass="entr" presetSubtype="8" fill="hold" grpId="0" nodeType="withEffect">
                                  <p:stCondLst>
                                    <p:cond delay="350"/>
                                  </p:stCondLst>
                                  <p:childTnLst>
                                    <p:set>
                                      <p:cBhvr>
                                        <p:cTn id="81" dur="1" fill="hold">
                                          <p:stCondLst>
                                            <p:cond delay="0"/>
                                          </p:stCondLst>
                                        </p:cTn>
                                        <p:tgtEl>
                                          <p:spTgt spid="43"/>
                                        </p:tgtEl>
                                        <p:attrNameLst>
                                          <p:attrName>style.visibility</p:attrName>
                                        </p:attrNameLst>
                                      </p:cBhvr>
                                      <p:to>
                                        <p:strVal val="visible"/>
                                      </p:to>
                                    </p:set>
                                    <p:animEffect transition="in" filter="wipe(left)">
                                      <p:cBhvr>
                                        <p:cTn id="82" dur="500"/>
                                        <p:tgtEl>
                                          <p:spTgt spid="43"/>
                                        </p:tgtEl>
                                      </p:cBhvr>
                                    </p:animEffect>
                                  </p:childTnLst>
                                </p:cTn>
                              </p:par>
                            </p:childTnLst>
                          </p:cTn>
                        </p:par>
                        <p:par>
                          <p:cTn id="83" fill="hold">
                            <p:stCondLst>
                              <p:cond delay="4000"/>
                            </p:stCondLst>
                            <p:childTnLst>
                              <p:par>
                                <p:cTn id="84" presetID="22" presetClass="entr" presetSubtype="8" fill="hold" nodeType="afterEffect">
                                  <p:stCondLst>
                                    <p:cond delay="0"/>
                                  </p:stCondLst>
                                  <p:childTnLst>
                                    <p:set>
                                      <p:cBhvr>
                                        <p:cTn id="85" dur="1" fill="hold">
                                          <p:stCondLst>
                                            <p:cond delay="0"/>
                                          </p:stCondLst>
                                        </p:cTn>
                                        <p:tgtEl>
                                          <p:spTgt spid="53"/>
                                        </p:tgtEl>
                                        <p:attrNameLst>
                                          <p:attrName>style.visibility</p:attrName>
                                        </p:attrNameLst>
                                      </p:cBhvr>
                                      <p:to>
                                        <p:strVal val="visible"/>
                                      </p:to>
                                    </p:set>
                                    <p:animEffect transition="in" filter="wipe(left)">
                                      <p:cBhvr>
                                        <p:cTn id="86" dur="500"/>
                                        <p:tgtEl>
                                          <p:spTgt spid="53"/>
                                        </p:tgtEl>
                                      </p:cBhvr>
                                    </p:animEffect>
                                  </p:childTnLst>
                                </p:cTn>
                              </p:par>
                              <p:par>
                                <p:cTn id="87" presetID="22" presetClass="entr" presetSubtype="2" fill="hold" grpId="0" nodeType="withEffect">
                                  <p:stCondLst>
                                    <p:cond delay="350"/>
                                  </p:stCondLst>
                                  <p:childTnLst>
                                    <p:set>
                                      <p:cBhvr>
                                        <p:cTn id="88" dur="1" fill="hold">
                                          <p:stCondLst>
                                            <p:cond delay="0"/>
                                          </p:stCondLst>
                                        </p:cTn>
                                        <p:tgtEl>
                                          <p:spTgt spid="51"/>
                                        </p:tgtEl>
                                        <p:attrNameLst>
                                          <p:attrName>style.visibility</p:attrName>
                                        </p:attrNameLst>
                                      </p:cBhvr>
                                      <p:to>
                                        <p:strVal val="visible"/>
                                      </p:to>
                                    </p:set>
                                    <p:animEffect transition="in" filter="wipe(right)">
                                      <p:cBhvr>
                                        <p:cTn id="89" dur="500"/>
                                        <p:tgtEl>
                                          <p:spTgt spid="51"/>
                                        </p:tgtEl>
                                      </p:cBhvr>
                                    </p:animEffect>
                                  </p:childTnLst>
                                </p:cTn>
                              </p:par>
                              <p:par>
                                <p:cTn id="90" presetID="22" presetClass="entr" presetSubtype="2" fill="hold" grpId="0" nodeType="withEffect">
                                  <p:stCondLst>
                                    <p:cond delay="350"/>
                                  </p:stCondLst>
                                  <p:childTnLst>
                                    <p:set>
                                      <p:cBhvr>
                                        <p:cTn id="91" dur="1" fill="hold">
                                          <p:stCondLst>
                                            <p:cond delay="0"/>
                                          </p:stCondLst>
                                        </p:cTn>
                                        <p:tgtEl>
                                          <p:spTgt spid="52"/>
                                        </p:tgtEl>
                                        <p:attrNameLst>
                                          <p:attrName>style.visibility</p:attrName>
                                        </p:attrNameLst>
                                      </p:cBhvr>
                                      <p:to>
                                        <p:strVal val="visible"/>
                                      </p:to>
                                    </p:set>
                                    <p:animEffect transition="in" filter="wipe(right)">
                                      <p:cBhvr>
                                        <p:cTn id="9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18" grpId="1" animBg="1"/>
      <p:bldP spid="35" grpId="0"/>
      <p:bldP spid="36" grpId="0"/>
      <p:bldP spid="39" grpId="0"/>
      <p:bldP spid="42" grpId="0"/>
      <p:bldP spid="43" grpId="0"/>
      <p:bldP spid="45" grpId="0"/>
      <p:bldP spid="46" grpId="0"/>
      <p:bldP spid="51" grpId="0"/>
      <p:bldP spid="52" grpId="0"/>
      <p:bldP spid="5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rot="5400000" flipH="1">
            <a:off x="4821712" y="-4821714"/>
            <a:ext cx="2548575" cy="12192001"/>
          </a:xfrm>
          <a:custGeom>
            <a:avLst/>
            <a:gdLst>
              <a:gd name="connsiteX0" fmla="*/ 2548575 w 2548575"/>
              <a:gd name="connsiteY0" fmla="*/ 12192001 h 12192001"/>
              <a:gd name="connsiteX1" fmla="*/ 2548575 w 2548575"/>
              <a:gd name="connsiteY1" fmla="*/ 6189448 h 12192001"/>
              <a:gd name="connsiteX2" fmla="*/ 2548573 w 2548575"/>
              <a:gd name="connsiteY2" fmla="*/ 6189448 h 12192001"/>
              <a:gd name="connsiteX3" fmla="*/ 2548573 w 2548575"/>
              <a:gd name="connsiteY3" fmla="*/ 5994935 h 12192001"/>
              <a:gd name="connsiteX4" fmla="*/ 2548575 w 2548575"/>
              <a:gd name="connsiteY4" fmla="*/ 5994935 h 12192001"/>
              <a:gd name="connsiteX5" fmla="*/ 2548575 w 2548575"/>
              <a:gd name="connsiteY5" fmla="*/ 1440778 h 12192001"/>
              <a:gd name="connsiteX6" fmla="*/ 2548575 w 2548575"/>
              <a:gd name="connsiteY6" fmla="*/ 1002678 h 12192001"/>
              <a:gd name="connsiteX7" fmla="*/ 2548575 w 2548575"/>
              <a:gd name="connsiteY7" fmla="*/ 0 h 12192001"/>
              <a:gd name="connsiteX8" fmla="*/ 0 w 2548575"/>
              <a:gd name="connsiteY8" fmla="*/ 0 h 12192001"/>
              <a:gd name="connsiteX9" fmla="*/ 0 w 2548575"/>
              <a:gd name="connsiteY9" fmla="*/ 1440778 h 12192001"/>
              <a:gd name="connsiteX10" fmla="*/ 4 w 2548575"/>
              <a:gd name="connsiteY10" fmla="*/ 1440778 h 12192001"/>
              <a:gd name="connsiteX11" fmla="*/ 4 w 2548575"/>
              <a:gd name="connsiteY11" fmla="*/ 1721555 h 12192001"/>
              <a:gd name="connsiteX12" fmla="*/ 71884 w 2548575"/>
              <a:gd name="connsiteY12" fmla="*/ 1695245 h 12192001"/>
              <a:gd name="connsiteX13" fmla="*/ 375313 w 2548575"/>
              <a:gd name="connsiteY13" fmla="*/ 1649371 h 12192001"/>
              <a:gd name="connsiteX14" fmla="*/ 1395689 w 2548575"/>
              <a:gd name="connsiteY14" fmla="*/ 2669749 h 12192001"/>
              <a:gd name="connsiteX15" fmla="*/ 375313 w 2548575"/>
              <a:gd name="connsiteY15" fmla="*/ 3690125 h 12192001"/>
              <a:gd name="connsiteX16" fmla="*/ 71884 w 2548575"/>
              <a:gd name="connsiteY16" fmla="*/ 3644251 h 12192001"/>
              <a:gd name="connsiteX17" fmla="*/ 4 w 2548575"/>
              <a:gd name="connsiteY17" fmla="*/ 3617941 h 12192001"/>
              <a:gd name="connsiteX18" fmla="*/ 4 w 2548575"/>
              <a:gd name="connsiteY18" fmla="*/ 5186753 h 12192001"/>
              <a:gd name="connsiteX19" fmla="*/ 3 w 2548575"/>
              <a:gd name="connsiteY19" fmla="*/ 5186753 h 12192001"/>
              <a:gd name="connsiteX20" fmla="*/ 3 w 2548575"/>
              <a:gd name="connsiteY20" fmla="*/ 6189448 h 12192001"/>
              <a:gd name="connsiteX21" fmla="*/ 0 w 2548575"/>
              <a:gd name="connsiteY21" fmla="*/ 6189448 h 12192001"/>
              <a:gd name="connsiteX22" fmla="*/ 0 w 2548575"/>
              <a:gd name="connsiteY22" fmla="*/ 12192001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548575" h="12192001">
                <a:moveTo>
                  <a:pt x="2548575" y="12192001"/>
                </a:moveTo>
                <a:lnTo>
                  <a:pt x="2548575" y="6189448"/>
                </a:lnTo>
                <a:lnTo>
                  <a:pt x="2548573" y="6189448"/>
                </a:lnTo>
                <a:lnTo>
                  <a:pt x="2548573" y="5994935"/>
                </a:lnTo>
                <a:lnTo>
                  <a:pt x="2548575" y="5994935"/>
                </a:lnTo>
                <a:lnTo>
                  <a:pt x="2548575" y="1440778"/>
                </a:lnTo>
                <a:lnTo>
                  <a:pt x="2548575" y="1002678"/>
                </a:lnTo>
                <a:lnTo>
                  <a:pt x="2548575" y="0"/>
                </a:lnTo>
                <a:lnTo>
                  <a:pt x="0" y="0"/>
                </a:lnTo>
                <a:lnTo>
                  <a:pt x="0" y="1440778"/>
                </a:lnTo>
                <a:lnTo>
                  <a:pt x="4" y="1440778"/>
                </a:lnTo>
                <a:lnTo>
                  <a:pt x="4" y="1721555"/>
                </a:lnTo>
                <a:lnTo>
                  <a:pt x="71884" y="1695245"/>
                </a:lnTo>
                <a:cubicBezTo>
                  <a:pt x="167738" y="1665433"/>
                  <a:pt x="269649" y="1649371"/>
                  <a:pt x="375313" y="1649371"/>
                </a:cubicBezTo>
                <a:cubicBezTo>
                  <a:pt x="938851" y="1649371"/>
                  <a:pt x="1395689" y="2106209"/>
                  <a:pt x="1395689" y="2669749"/>
                </a:cubicBezTo>
                <a:cubicBezTo>
                  <a:pt x="1395689" y="3233287"/>
                  <a:pt x="938851" y="3690125"/>
                  <a:pt x="375313" y="3690125"/>
                </a:cubicBezTo>
                <a:cubicBezTo>
                  <a:pt x="269649" y="3690125"/>
                  <a:pt x="167738" y="3674065"/>
                  <a:pt x="71884" y="3644251"/>
                </a:cubicBezTo>
                <a:lnTo>
                  <a:pt x="4" y="3617941"/>
                </a:lnTo>
                <a:lnTo>
                  <a:pt x="4" y="5186753"/>
                </a:lnTo>
                <a:lnTo>
                  <a:pt x="3" y="5186753"/>
                </a:lnTo>
                <a:lnTo>
                  <a:pt x="3" y="6189448"/>
                </a:lnTo>
                <a:lnTo>
                  <a:pt x="0" y="6189448"/>
                </a:lnTo>
                <a:lnTo>
                  <a:pt x="0" y="12192001"/>
                </a:lnTo>
                <a:close/>
              </a:path>
            </a:pathLst>
          </a:custGeom>
          <a:blipFill dpi="0" rotWithShape="0">
            <a:blip r:embed="rId3" cstate="print">
              <a:extLst>
                <a:ext uri="{28A0092B-C50C-407E-A947-70E740481C1C}">
                  <a14:useLocalDpi xmlns:a14="http://schemas.microsoft.com/office/drawing/2010/main" val="0"/>
                </a:ext>
              </a:extLst>
            </a:blip>
            <a:srcRect/>
            <a:stretch>
              <a:fillRect/>
            </a:stretch>
          </a:blip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endParaRPr>
          </a:p>
        </p:txBody>
      </p:sp>
      <p:grpSp>
        <p:nvGrpSpPr>
          <p:cNvPr id="10" name="组合 9"/>
          <p:cNvGrpSpPr>
            <a:grpSpLocks noChangeAspect="1"/>
          </p:cNvGrpSpPr>
          <p:nvPr/>
        </p:nvGrpSpPr>
        <p:grpSpPr>
          <a:xfrm>
            <a:off x="8712000" y="1368000"/>
            <a:ext cx="1620000" cy="1620000"/>
            <a:chOff x="4840168" y="3172533"/>
            <a:chExt cx="522572" cy="522572"/>
          </a:xfrm>
          <a:solidFill>
            <a:srgbClr val="1F8EB9"/>
          </a:solidFill>
        </p:grpSpPr>
        <p:sp>
          <p:nvSpPr>
            <p:cNvPr id="11" name="椭圆 10"/>
            <p:cNvSpPr/>
            <p:nvPr/>
          </p:nvSpPr>
          <p:spPr>
            <a:xfrm>
              <a:off x="4840168" y="3172533"/>
              <a:ext cx="522572" cy="522572"/>
            </a:xfrm>
            <a:prstGeom prst="ellipse">
              <a:avLst/>
            </a:prstGeom>
            <a:gradFill flip="none" rotWithShape="1">
              <a:gsLst>
                <a:gs pos="0">
                  <a:schemeClr val="bg1"/>
                </a:gs>
                <a:gs pos="61000">
                  <a:schemeClr val="bg1">
                    <a:lumMod val="95000"/>
                  </a:schemeClr>
                </a:gs>
                <a:gs pos="93000">
                  <a:schemeClr val="bg1">
                    <a:lumMod val="75000"/>
                  </a:schemeClr>
                </a:gs>
              </a:gsLst>
              <a:path path="circle">
                <a:fillToRect l="50000" t="-80000" r="50000" b="180000"/>
              </a:path>
              <a:tileRect/>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accent1"/>
                </a:solidFill>
              </a:endParaRPr>
            </a:p>
          </p:txBody>
        </p:sp>
        <p:grpSp>
          <p:nvGrpSpPr>
            <p:cNvPr id="12" name="Group 34"/>
            <p:cNvGrpSpPr/>
            <p:nvPr/>
          </p:nvGrpSpPr>
          <p:grpSpPr>
            <a:xfrm>
              <a:off x="4981489" y="3277197"/>
              <a:ext cx="239931" cy="313244"/>
              <a:chOff x="2887663" y="3362325"/>
              <a:chExt cx="285750" cy="373063"/>
            </a:xfrm>
            <a:grpFill/>
          </p:grpSpPr>
          <p:sp>
            <p:nvSpPr>
              <p:cNvPr id="13" name="Freeform 37"/>
              <p:cNvSpPr>
                <a:spLocks noEditPoints="1"/>
              </p:cNvSpPr>
              <p:nvPr/>
            </p:nvSpPr>
            <p:spPr bwMode="auto">
              <a:xfrm>
                <a:off x="2887663" y="3362325"/>
                <a:ext cx="285750" cy="373063"/>
              </a:xfrm>
              <a:custGeom>
                <a:avLst/>
                <a:gdLst>
                  <a:gd name="T0" fmla="*/ 103 w 109"/>
                  <a:gd name="T1" fmla="*/ 68 h 142"/>
                  <a:gd name="T2" fmla="*/ 96 w 109"/>
                  <a:gd name="T3" fmla="*/ 68 h 142"/>
                  <a:gd name="T4" fmla="*/ 96 w 109"/>
                  <a:gd name="T5" fmla="*/ 44 h 142"/>
                  <a:gd name="T6" fmla="*/ 84 w 109"/>
                  <a:gd name="T7" fmla="*/ 13 h 142"/>
                  <a:gd name="T8" fmla="*/ 54 w 109"/>
                  <a:gd name="T9" fmla="*/ 0 h 142"/>
                  <a:gd name="T10" fmla="*/ 25 w 109"/>
                  <a:gd name="T11" fmla="*/ 13 h 142"/>
                  <a:gd name="T12" fmla="*/ 13 w 109"/>
                  <a:gd name="T13" fmla="*/ 44 h 142"/>
                  <a:gd name="T14" fmla="*/ 13 w 109"/>
                  <a:gd name="T15" fmla="*/ 68 h 142"/>
                  <a:gd name="T16" fmla="*/ 5 w 109"/>
                  <a:gd name="T17" fmla="*/ 68 h 142"/>
                  <a:gd name="T18" fmla="*/ 0 w 109"/>
                  <a:gd name="T19" fmla="*/ 73 h 142"/>
                  <a:gd name="T20" fmla="*/ 0 w 109"/>
                  <a:gd name="T21" fmla="*/ 137 h 142"/>
                  <a:gd name="T22" fmla="*/ 5 w 109"/>
                  <a:gd name="T23" fmla="*/ 142 h 142"/>
                  <a:gd name="T24" fmla="*/ 103 w 109"/>
                  <a:gd name="T25" fmla="*/ 142 h 142"/>
                  <a:gd name="T26" fmla="*/ 109 w 109"/>
                  <a:gd name="T27" fmla="*/ 137 h 142"/>
                  <a:gd name="T28" fmla="*/ 109 w 109"/>
                  <a:gd name="T29" fmla="*/ 73 h 142"/>
                  <a:gd name="T30" fmla="*/ 103 w 109"/>
                  <a:gd name="T31" fmla="*/ 68 h 142"/>
                  <a:gd name="T32" fmla="*/ 66 w 109"/>
                  <a:gd name="T33" fmla="*/ 124 h 142"/>
                  <a:gd name="T34" fmla="*/ 54 w 109"/>
                  <a:gd name="T35" fmla="*/ 136 h 142"/>
                  <a:gd name="T36" fmla="*/ 42 w 109"/>
                  <a:gd name="T37" fmla="*/ 124 h 142"/>
                  <a:gd name="T38" fmla="*/ 42 w 109"/>
                  <a:gd name="T39" fmla="*/ 102 h 142"/>
                  <a:gd name="T40" fmla="*/ 54 w 109"/>
                  <a:gd name="T41" fmla="*/ 91 h 142"/>
                  <a:gd name="T42" fmla="*/ 66 w 109"/>
                  <a:gd name="T43" fmla="*/ 102 h 142"/>
                  <a:gd name="T44" fmla="*/ 66 w 109"/>
                  <a:gd name="T45" fmla="*/ 124 h 142"/>
                  <a:gd name="T46" fmla="*/ 76 w 109"/>
                  <a:gd name="T47" fmla="*/ 68 h 142"/>
                  <a:gd name="T48" fmla="*/ 32 w 109"/>
                  <a:gd name="T49" fmla="*/ 68 h 142"/>
                  <a:gd name="T50" fmla="*/ 32 w 109"/>
                  <a:gd name="T51" fmla="*/ 44 h 142"/>
                  <a:gd name="T52" fmla="*/ 39 w 109"/>
                  <a:gd name="T53" fmla="*/ 27 h 142"/>
                  <a:gd name="T54" fmla="*/ 54 w 109"/>
                  <a:gd name="T55" fmla="*/ 20 h 142"/>
                  <a:gd name="T56" fmla="*/ 70 w 109"/>
                  <a:gd name="T57" fmla="*/ 27 h 142"/>
                  <a:gd name="T58" fmla="*/ 76 w 109"/>
                  <a:gd name="T59" fmla="*/ 44 h 142"/>
                  <a:gd name="T60" fmla="*/ 76 w 109"/>
                  <a:gd name="T61" fmla="*/ 6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9" h="142">
                    <a:moveTo>
                      <a:pt x="103" y="68"/>
                    </a:moveTo>
                    <a:cubicBezTo>
                      <a:pt x="96" y="68"/>
                      <a:pt x="96" y="68"/>
                      <a:pt x="96" y="68"/>
                    </a:cubicBezTo>
                    <a:cubicBezTo>
                      <a:pt x="96" y="44"/>
                      <a:pt x="96" y="44"/>
                      <a:pt x="96" y="44"/>
                    </a:cubicBezTo>
                    <a:cubicBezTo>
                      <a:pt x="96" y="32"/>
                      <a:pt x="92" y="21"/>
                      <a:pt x="84" y="13"/>
                    </a:cubicBezTo>
                    <a:cubicBezTo>
                      <a:pt x="77" y="5"/>
                      <a:pt x="66" y="0"/>
                      <a:pt x="54" y="0"/>
                    </a:cubicBezTo>
                    <a:cubicBezTo>
                      <a:pt x="43" y="0"/>
                      <a:pt x="32" y="5"/>
                      <a:pt x="25" y="13"/>
                    </a:cubicBezTo>
                    <a:cubicBezTo>
                      <a:pt x="17" y="21"/>
                      <a:pt x="13" y="32"/>
                      <a:pt x="13" y="44"/>
                    </a:cubicBezTo>
                    <a:cubicBezTo>
                      <a:pt x="13" y="68"/>
                      <a:pt x="13" y="68"/>
                      <a:pt x="13" y="68"/>
                    </a:cubicBezTo>
                    <a:cubicBezTo>
                      <a:pt x="5" y="68"/>
                      <a:pt x="5" y="68"/>
                      <a:pt x="5" y="68"/>
                    </a:cubicBezTo>
                    <a:cubicBezTo>
                      <a:pt x="2" y="68"/>
                      <a:pt x="0" y="70"/>
                      <a:pt x="0" y="73"/>
                    </a:cubicBezTo>
                    <a:cubicBezTo>
                      <a:pt x="0" y="137"/>
                      <a:pt x="0" y="137"/>
                      <a:pt x="0" y="137"/>
                    </a:cubicBezTo>
                    <a:cubicBezTo>
                      <a:pt x="0" y="140"/>
                      <a:pt x="2" y="142"/>
                      <a:pt x="5" y="142"/>
                    </a:cubicBezTo>
                    <a:cubicBezTo>
                      <a:pt x="103" y="142"/>
                      <a:pt x="103" y="142"/>
                      <a:pt x="103" y="142"/>
                    </a:cubicBezTo>
                    <a:cubicBezTo>
                      <a:pt x="106" y="142"/>
                      <a:pt x="109" y="140"/>
                      <a:pt x="109" y="137"/>
                    </a:cubicBezTo>
                    <a:cubicBezTo>
                      <a:pt x="109" y="73"/>
                      <a:pt x="109" y="73"/>
                      <a:pt x="109" y="73"/>
                    </a:cubicBezTo>
                    <a:cubicBezTo>
                      <a:pt x="109" y="70"/>
                      <a:pt x="106" y="68"/>
                      <a:pt x="103" y="68"/>
                    </a:cubicBezTo>
                    <a:close/>
                    <a:moveTo>
                      <a:pt x="66" y="124"/>
                    </a:moveTo>
                    <a:cubicBezTo>
                      <a:pt x="66" y="131"/>
                      <a:pt x="61" y="136"/>
                      <a:pt x="54" y="136"/>
                    </a:cubicBezTo>
                    <a:cubicBezTo>
                      <a:pt x="48" y="136"/>
                      <a:pt x="42" y="131"/>
                      <a:pt x="42" y="124"/>
                    </a:cubicBezTo>
                    <a:cubicBezTo>
                      <a:pt x="42" y="102"/>
                      <a:pt x="42" y="102"/>
                      <a:pt x="42" y="102"/>
                    </a:cubicBezTo>
                    <a:cubicBezTo>
                      <a:pt x="42" y="96"/>
                      <a:pt x="48" y="91"/>
                      <a:pt x="54" y="91"/>
                    </a:cubicBezTo>
                    <a:cubicBezTo>
                      <a:pt x="61" y="91"/>
                      <a:pt x="66" y="96"/>
                      <a:pt x="66" y="102"/>
                    </a:cubicBezTo>
                    <a:lnTo>
                      <a:pt x="66" y="124"/>
                    </a:lnTo>
                    <a:close/>
                    <a:moveTo>
                      <a:pt x="76" y="68"/>
                    </a:moveTo>
                    <a:cubicBezTo>
                      <a:pt x="32" y="68"/>
                      <a:pt x="32" y="68"/>
                      <a:pt x="32" y="68"/>
                    </a:cubicBezTo>
                    <a:cubicBezTo>
                      <a:pt x="32" y="44"/>
                      <a:pt x="32" y="44"/>
                      <a:pt x="32" y="44"/>
                    </a:cubicBezTo>
                    <a:cubicBezTo>
                      <a:pt x="32" y="37"/>
                      <a:pt x="35" y="31"/>
                      <a:pt x="39" y="27"/>
                    </a:cubicBezTo>
                    <a:cubicBezTo>
                      <a:pt x="43" y="22"/>
                      <a:pt x="48" y="20"/>
                      <a:pt x="54" y="20"/>
                    </a:cubicBezTo>
                    <a:cubicBezTo>
                      <a:pt x="60" y="20"/>
                      <a:pt x="66" y="22"/>
                      <a:pt x="70" y="27"/>
                    </a:cubicBezTo>
                    <a:cubicBezTo>
                      <a:pt x="74" y="31"/>
                      <a:pt x="76" y="37"/>
                      <a:pt x="76" y="44"/>
                    </a:cubicBezTo>
                    <a:lnTo>
                      <a:pt x="76" y="68"/>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25">
                  <a:solidFill>
                    <a:schemeClr val="accent1"/>
                  </a:solidFill>
                </a:endParaRPr>
              </a:p>
            </p:txBody>
          </p:sp>
          <p:sp>
            <p:nvSpPr>
              <p:cNvPr id="14" name="Freeform 38"/>
              <p:cNvSpPr/>
              <p:nvPr/>
            </p:nvSpPr>
            <p:spPr bwMode="auto">
              <a:xfrm>
                <a:off x="3009900" y="3616325"/>
                <a:ext cx="38100" cy="84138"/>
              </a:xfrm>
              <a:custGeom>
                <a:avLst/>
                <a:gdLst>
                  <a:gd name="T0" fmla="*/ 7 w 14"/>
                  <a:gd name="T1" fmla="*/ 0 h 32"/>
                  <a:gd name="T2" fmla="*/ 0 w 14"/>
                  <a:gd name="T3" fmla="*/ 7 h 32"/>
                  <a:gd name="T4" fmla="*/ 0 w 14"/>
                  <a:gd name="T5" fmla="*/ 25 h 32"/>
                  <a:gd name="T6" fmla="*/ 7 w 14"/>
                  <a:gd name="T7" fmla="*/ 32 h 32"/>
                  <a:gd name="T8" fmla="*/ 14 w 14"/>
                  <a:gd name="T9" fmla="*/ 25 h 32"/>
                  <a:gd name="T10" fmla="*/ 14 w 14"/>
                  <a:gd name="T11" fmla="*/ 7 h 32"/>
                  <a:gd name="T12" fmla="*/ 7 w 1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14" h="32">
                    <a:moveTo>
                      <a:pt x="7" y="0"/>
                    </a:moveTo>
                    <a:cubicBezTo>
                      <a:pt x="4" y="0"/>
                      <a:pt x="0" y="3"/>
                      <a:pt x="0" y="7"/>
                    </a:cubicBezTo>
                    <a:cubicBezTo>
                      <a:pt x="0" y="25"/>
                      <a:pt x="0" y="25"/>
                      <a:pt x="0" y="25"/>
                    </a:cubicBezTo>
                    <a:cubicBezTo>
                      <a:pt x="0" y="29"/>
                      <a:pt x="4" y="32"/>
                      <a:pt x="7" y="32"/>
                    </a:cubicBezTo>
                    <a:cubicBezTo>
                      <a:pt x="11" y="32"/>
                      <a:pt x="14" y="29"/>
                      <a:pt x="14" y="25"/>
                    </a:cubicBezTo>
                    <a:cubicBezTo>
                      <a:pt x="14" y="7"/>
                      <a:pt x="14" y="7"/>
                      <a:pt x="14" y="7"/>
                    </a:cubicBezTo>
                    <a:cubicBezTo>
                      <a:pt x="14" y="3"/>
                      <a:pt x="11" y="0"/>
                      <a:pt x="7"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25">
                  <a:solidFill>
                    <a:schemeClr val="accent1"/>
                  </a:solidFill>
                </a:endParaRPr>
              </a:p>
            </p:txBody>
          </p:sp>
        </p:grpSp>
      </p:grpSp>
      <p:sp>
        <p:nvSpPr>
          <p:cNvPr id="19" name="TextBox 64"/>
          <p:cNvSpPr txBox="1"/>
          <p:nvPr/>
        </p:nvSpPr>
        <p:spPr>
          <a:xfrm>
            <a:off x="3906179" y="3475007"/>
            <a:ext cx="4379643" cy="1602105"/>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algn="ctr"/>
            <a:r>
              <a:rPr lang="zh-CN" altLang="en-US" sz="5500" b="1" dirty="0">
                <a:solidFill>
                  <a:schemeClr val="accent1"/>
                </a:solidFill>
                <a:latin typeface="微软雅黑" panose="020B0503020204020204" pitchFamily="34" charset="-122"/>
                <a:ea typeface="微软雅黑" panose="020B0503020204020204" pitchFamily="34" charset="-122"/>
              </a:rPr>
              <a:t>分析内容</a:t>
            </a:r>
            <a:endParaRPr lang="en-US" altLang="zh-CN" sz="5500" b="1" dirty="0">
              <a:solidFill>
                <a:schemeClr val="accent1"/>
              </a:solidFill>
              <a:latin typeface="微软雅黑" panose="020B0503020204020204" pitchFamily="34" charset="-122"/>
              <a:ea typeface="微软雅黑" panose="020B0503020204020204" pitchFamily="34" charset="-122"/>
            </a:endParaRPr>
          </a:p>
          <a:p>
            <a:pPr algn="ctr">
              <a:lnSpc>
                <a:spcPct val="120000"/>
              </a:lnSpc>
            </a:pPr>
            <a:endParaRPr lang="zh-CN" altLang="en-US" sz="3600" dirty="0">
              <a:solidFill>
                <a:schemeClr val="accent2"/>
              </a:solidFill>
              <a:latin typeface="微软雅黑" panose="020B0503020204020204" pitchFamily="34" charset="-122"/>
              <a:ea typeface="微软雅黑" panose="020B0503020204020204" pitchFamily="34" charset="-122"/>
            </a:endParaRPr>
          </a:p>
        </p:txBody>
      </p:sp>
      <p:sp>
        <p:nvSpPr>
          <p:cNvPr id="15" name="矩形 47"/>
          <p:cNvSpPr>
            <a:spLocks noChangeArrowheads="1"/>
          </p:cNvSpPr>
          <p:nvPr/>
        </p:nvSpPr>
        <p:spPr bwMode="auto">
          <a:xfrm>
            <a:off x="2825205" y="5457587"/>
            <a:ext cx="6541590" cy="384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gn="ctr">
              <a:lnSpc>
                <a:spcPct val="120000"/>
              </a:lnSpc>
              <a:spcBef>
                <a:spcPct val="0"/>
              </a:spcBef>
              <a:buFont typeface="Arial" panose="020B0604020202020204" pitchFamily="34" charset="0"/>
              <a:buNone/>
            </a:pPr>
            <a:r>
              <a:rPr lang="zh-CN" altLang="en-US" sz="16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对后期步骤和具体内容进行计划和安排</a:t>
            </a:r>
          </a:p>
        </p:txBody>
      </p:sp>
      <p:sp>
        <p:nvSpPr>
          <p:cNvPr id="16" name="圆角矩形 15"/>
          <p:cNvSpPr/>
          <p:nvPr/>
        </p:nvSpPr>
        <p:spPr>
          <a:xfrm>
            <a:off x="5718533" y="5147026"/>
            <a:ext cx="754934" cy="122543"/>
          </a:xfrm>
          <a:prstGeom prst="roundRect">
            <a:avLst>
              <a:gd name="adj" fmla="val 50000"/>
            </a:avLst>
          </a:prstGeom>
          <a:solidFill>
            <a:schemeClr val="accent1"/>
          </a:solidFill>
          <a:ln w="25400" cap="flat" cmpd="sng" algn="ctr">
            <a:noFill/>
            <a:prstDash val="solid"/>
          </a:ln>
          <a:effectLst>
            <a:innerShdw blurRad="139700" dist="50800" dir="13500000">
              <a:prstClr val="black">
                <a:alpha val="45000"/>
              </a:prstClr>
            </a:innerShdw>
          </a:effectLst>
        </p:spPr>
        <p:txBody>
          <a:bodyPr rtlCol="0" anchor="ctr"/>
          <a:lstStyle/>
          <a:p>
            <a:pPr algn="ctr"/>
            <a:endParaRPr lang="zh-CN" altLang="en-US" kern="0">
              <a:solidFill>
                <a:sysClr val="window" lastClr="FFFFFF"/>
              </a:solidFill>
              <a:latin typeface="Impact" panose="020B080603090205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pull dir="ld"/>
      </p:transition>
    </mc:Choice>
    <mc:Fallback xmlns="">
      <p:transition spd="slow">
        <p:pull dir="ld"/>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22000" fill="hold" grpId="0" nodeType="afterEffect" p14:presetBounceEnd="44000">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14:bounceEnd="44000">
                                          <p:cBhvr additive="base">
                                            <p:cTn id="7" dur="500" fill="hold"/>
                                            <p:tgtEl>
                                              <p:spTgt spid="18"/>
                                            </p:tgtEl>
                                            <p:attrNameLst>
                                              <p:attrName>ppt_x</p:attrName>
                                            </p:attrNameLst>
                                          </p:cBhvr>
                                          <p:tavLst>
                                            <p:tav tm="0">
                                              <p:val>
                                                <p:strVal val="#ppt_x"/>
                                              </p:val>
                                            </p:tav>
                                            <p:tav tm="100000">
                                              <p:val>
                                                <p:strVal val="#ppt_x"/>
                                              </p:val>
                                            </p:tav>
                                          </p:tavLst>
                                        </p:anim>
                                        <p:anim calcmode="lin" valueType="num" p14:bounceEnd="44000">
                                          <p:cBhvr additive="base">
                                            <p:cTn id="8" dur="500" fill="hold"/>
                                            <p:tgtEl>
                                              <p:spTgt spid="1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30" presetClass="entr" presetSubtype="0"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400" decel="100000"/>
                                            <p:tgtEl>
                                              <p:spTgt spid="10"/>
                                            </p:tgtEl>
                                          </p:cBhvr>
                                        </p:animEffect>
                                        <p:anim calcmode="lin" valueType="num">
                                          <p:cBhvr>
                                            <p:cTn id="13" dur="400" decel="100000" fill="hold"/>
                                            <p:tgtEl>
                                              <p:spTgt spid="10"/>
                                            </p:tgtEl>
                                            <p:attrNameLst>
                                              <p:attrName>style.rotation</p:attrName>
                                            </p:attrNameLst>
                                          </p:cBhvr>
                                          <p:tavLst>
                                            <p:tav tm="0">
                                              <p:val>
                                                <p:fltVal val="-90"/>
                                              </p:val>
                                            </p:tav>
                                            <p:tav tm="100000">
                                              <p:val>
                                                <p:fltVal val="0"/>
                                              </p:val>
                                            </p:tav>
                                          </p:tavLst>
                                        </p:anim>
                                        <p:anim calcmode="lin" valueType="num">
                                          <p:cBhvr>
                                            <p:cTn id="14" dur="400" decel="100000" fill="hold"/>
                                            <p:tgtEl>
                                              <p:spTgt spid="10"/>
                                            </p:tgtEl>
                                            <p:attrNameLst>
                                              <p:attrName>ppt_x</p:attrName>
                                            </p:attrNameLst>
                                          </p:cBhvr>
                                          <p:tavLst>
                                            <p:tav tm="0">
                                              <p:val>
                                                <p:strVal val="#ppt_x+0.4"/>
                                              </p:val>
                                            </p:tav>
                                            <p:tav tm="100000">
                                              <p:val>
                                                <p:strVal val="#ppt_x-0.05"/>
                                              </p:val>
                                            </p:tav>
                                          </p:tavLst>
                                        </p:anim>
                                        <p:anim calcmode="lin" valueType="num">
                                          <p:cBhvr>
                                            <p:cTn id="15" dur="400" decel="100000" fill="hold"/>
                                            <p:tgtEl>
                                              <p:spTgt spid="10"/>
                                            </p:tgtEl>
                                            <p:attrNameLst>
                                              <p:attrName>ppt_y</p:attrName>
                                            </p:attrNameLst>
                                          </p:cBhvr>
                                          <p:tavLst>
                                            <p:tav tm="0">
                                              <p:val>
                                                <p:strVal val="#ppt_y-0.4"/>
                                              </p:val>
                                            </p:tav>
                                            <p:tav tm="100000">
                                              <p:val>
                                                <p:strVal val="#ppt_y+0.1"/>
                                              </p:val>
                                            </p:tav>
                                          </p:tavLst>
                                        </p:anim>
                                        <p:anim calcmode="lin" valueType="num">
                                          <p:cBhvr>
                                            <p:cTn id="16" dur="100" accel="100000" fill="hold">
                                              <p:stCondLst>
                                                <p:cond delay="400"/>
                                              </p:stCondLst>
                                            </p:cTn>
                                            <p:tgtEl>
                                              <p:spTgt spid="10"/>
                                            </p:tgtEl>
                                            <p:attrNameLst>
                                              <p:attrName>ppt_x</p:attrName>
                                            </p:attrNameLst>
                                          </p:cBhvr>
                                          <p:tavLst>
                                            <p:tav tm="0">
                                              <p:val>
                                                <p:strVal val="#ppt_x-0.05"/>
                                              </p:val>
                                            </p:tav>
                                            <p:tav tm="100000">
                                              <p:val>
                                                <p:strVal val="#ppt_x"/>
                                              </p:val>
                                            </p:tav>
                                          </p:tavLst>
                                        </p:anim>
                                        <p:anim calcmode="lin" valueType="num">
                                          <p:cBhvr>
                                            <p:cTn id="17" dur="100" accel="100000" fill="hold">
                                              <p:stCondLst>
                                                <p:cond delay="400"/>
                                              </p:stCondLst>
                                            </p:cTn>
                                            <p:tgtEl>
                                              <p:spTgt spid="10"/>
                                            </p:tgtEl>
                                            <p:attrNameLst>
                                              <p:attrName>ppt_y</p:attrName>
                                            </p:attrNameLst>
                                          </p:cBhvr>
                                          <p:tavLst>
                                            <p:tav tm="0">
                                              <p:val>
                                                <p:strVal val="#ppt_y+0.1"/>
                                              </p:val>
                                            </p:tav>
                                            <p:tav tm="100000">
                                              <p:val>
                                                <p:strVal val="#ppt_y"/>
                                              </p:val>
                                            </p:tav>
                                          </p:tavLst>
                                        </p:anim>
                                      </p:childTnLst>
                                    </p:cTn>
                                  </p:par>
                                  <p:par>
                                    <p:cTn id="18" presetID="12" presetClass="entr" presetSubtype="1" fill="hold" grpId="0" nodeType="withEffect">
                                      <p:stCondLst>
                                        <p:cond delay="0"/>
                                      </p:stCondLst>
                                      <p:childTnLst>
                                        <p:set>
                                          <p:cBhvr>
                                            <p:cTn id="19" dur="1" fill="hold">
                                              <p:stCondLst>
                                                <p:cond delay="0"/>
                                              </p:stCondLst>
                                            </p:cTn>
                                            <p:tgtEl>
                                              <p:spTgt spid="19">
                                                <p:txEl>
                                                  <p:pRg st="0" end="0"/>
                                                </p:txEl>
                                              </p:spTgt>
                                            </p:tgtEl>
                                            <p:attrNameLst>
                                              <p:attrName>style.visibility</p:attrName>
                                            </p:attrNameLst>
                                          </p:cBhvr>
                                          <p:to>
                                            <p:strVal val="visible"/>
                                          </p:to>
                                        </p:set>
                                        <p:anim calcmode="lin" valueType="num">
                                          <p:cBhvr additive="base">
                                            <p:cTn id="20" dur="500"/>
                                            <p:tgtEl>
                                              <p:spTgt spid="19">
                                                <p:txEl>
                                                  <p:pRg st="0" end="0"/>
                                                </p:txEl>
                                              </p:spTgt>
                                            </p:tgtEl>
                                            <p:attrNameLst>
                                              <p:attrName>ppt_y</p:attrName>
                                            </p:attrNameLst>
                                          </p:cBhvr>
                                          <p:tavLst>
                                            <p:tav tm="0">
                                              <p:val>
                                                <p:strVal val="#ppt_y-#ppt_h*1.125000"/>
                                              </p:val>
                                            </p:tav>
                                            <p:tav tm="100000">
                                              <p:val>
                                                <p:strVal val="#ppt_y"/>
                                              </p:val>
                                            </p:tav>
                                          </p:tavLst>
                                        </p:anim>
                                        <p:animEffect transition="in" filter="wipe(down)">
                                          <p:cBhvr>
                                            <p:cTn id="21" dur="500"/>
                                            <p:tgtEl>
                                              <p:spTgt spid="19">
                                                <p:txEl>
                                                  <p:pRg st="0" end="0"/>
                                                </p:txEl>
                                              </p:spTgt>
                                            </p:tgtEl>
                                          </p:cBhvr>
                                        </p:animEffect>
                                      </p:childTnLst>
                                    </p:cTn>
                                  </p:par>
                                </p:childTnLst>
                              </p:cTn>
                            </p:par>
                            <p:par>
                              <p:cTn id="22" fill="hold">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14" presetClass="entr" presetSubtype="1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randombar(horizontal)">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9" grpId="0" build="p"/>
          <p:bldP spid="15" grpId="0"/>
          <p:bldP spid="16"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22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30" presetClass="entr" presetSubtype="0"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400" decel="100000"/>
                                            <p:tgtEl>
                                              <p:spTgt spid="10"/>
                                            </p:tgtEl>
                                          </p:cBhvr>
                                        </p:animEffect>
                                        <p:anim calcmode="lin" valueType="num">
                                          <p:cBhvr>
                                            <p:cTn id="13" dur="400" decel="100000" fill="hold"/>
                                            <p:tgtEl>
                                              <p:spTgt spid="10"/>
                                            </p:tgtEl>
                                            <p:attrNameLst>
                                              <p:attrName>style.rotation</p:attrName>
                                            </p:attrNameLst>
                                          </p:cBhvr>
                                          <p:tavLst>
                                            <p:tav tm="0">
                                              <p:val>
                                                <p:fltVal val="-90"/>
                                              </p:val>
                                            </p:tav>
                                            <p:tav tm="100000">
                                              <p:val>
                                                <p:fltVal val="0"/>
                                              </p:val>
                                            </p:tav>
                                          </p:tavLst>
                                        </p:anim>
                                        <p:anim calcmode="lin" valueType="num">
                                          <p:cBhvr>
                                            <p:cTn id="14" dur="400" decel="100000" fill="hold"/>
                                            <p:tgtEl>
                                              <p:spTgt spid="10"/>
                                            </p:tgtEl>
                                            <p:attrNameLst>
                                              <p:attrName>ppt_x</p:attrName>
                                            </p:attrNameLst>
                                          </p:cBhvr>
                                          <p:tavLst>
                                            <p:tav tm="0">
                                              <p:val>
                                                <p:strVal val="#ppt_x+0.4"/>
                                              </p:val>
                                            </p:tav>
                                            <p:tav tm="100000">
                                              <p:val>
                                                <p:strVal val="#ppt_x-0.05"/>
                                              </p:val>
                                            </p:tav>
                                          </p:tavLst>
                                        </p:anim>
                                        <p:anim calcmode="lin" valueType="num">
                                          <p:cBhvr>
                                            <p:cTn id="15" dur="400" decel="100000" fill="hold"/>
                                            <p:tgtEl>
                                              <p:spTgt spid="10"/>
                                            </p:tgtEl>
                                            <p:attrNameLst>
                                              <p:attrName>ppt_y</p:attrName>
                                            </p:attrNameLst>
                                          </p:cBhvr>
                                          <p:tavLst>
                                            <p:tav tm="0">
                                              <p:val>
                                                <p:strVal val="#ppt_y-0.4"/>
                                              </p:val>
                                            </p:tav>
                                            <p:tav tm="100000">
                                              <p:val>
                                                <p:strVal val="#ppt_y+0.1"/>
                                              </p:val>
                                            </p:tav>
                                          </p:tavLst>
                                        </p:anim>
                                        <p:anim calcmode="lin" valueType="num">
                                          <p:cBhvr>
                                            <p:cTn id="16" dur="100" accel="100000" fill="hold">
                                              <p:stCondLst>
                                                <p:cond delay="400"/>
                                              </p:stCondLst>
                                            </p:cTn>
                                            <p:tgtEl>
                                              <p:spTgt spid="10"/>
                                            </p:tgtEl>
                                            <p:attrNameLst>
                                              <p:attrName>ppt_x</p:attrName>
                                            </p:attrNameLst>
                                          </p:cBhvr>
                                          <p:tavLst>
                                            <p:tav tm="0">
                                              <p:val>
                                                <p:strVal val="#ppt_x-0.05"/>
                                              </p:val>
                                            </p:tav>
                                            <p:tav tm="100000">
                                              <p:val>
                                                <p:strVal val="#ppt_x"/>
                                              </p:val>
                                            </p:tav>
                                          </p:tavLst>
                                        </p:anim>
                                        <p:anim calcmode="lin" valueType="num">
                                          <p:cBhvr>
                                            <p:cTn id="17" dur="100" accel="100000" fill="hold">
                                              <p:stCondLst>
                                                <p:cond delay="400"/>
                                              </p:stCondLst>
                                            </p:cTn>
                                            <p:tgtEl>
                                              <p:spTgt spid="10"/>
                                            </p:tgtEl>
                                            <p:attrNameLst>
                                              <p:attrName>ppt_y</p:attrName>
                                            </p:attrNameLst>
                                          </p:cBhvr>
                                          <p:tavLst>
                                            <p:tav tm="0">
                                              <p:val>
                                                <p:strVal val="#ppt_y+0.1"/>
                                              </p:val>
                                            </p:tav>
                                            <p:tav tm="100000">
                                              <p:val>
                                                <p:strVal val="#ppt_y"/>
                                              </p:val>
                                            </p:tav>
                                          </p:tavLst>
                                        </p:anim>
                                      </p:childTnLst>
                                    </p:cTn>
                                  </p:par>
                                  <p:par>
                                    <p:cTn id="18" presetID="12" presetClass="entr" presetSubtype="1" fill="hold" grpId="0" nodeType="withEffect">
                                      <p:stCondLst>
                                        <p:cond delay="0"/>
                                      </p:stCondLst>
                                      <p:childTnLst>
                                        <p:set>
                                          <p:cBhvr>
                                            <p:cTn id="19" dur="1" fill="hold">
                                              <p:stCondLst>
                                                <p:cond delay="0"/>
                                              </p:stCondLst>
                                            </p:cTn>
                                            <p:tgtEl>
                                              <p:spTgt spid="19">
                                                <p:txEl>
                                                  <p:pRg st="0" end="0"/>
                                                </p:txEl>
                                              </p:spTgt>
                                            </p:tgtEl>
                                            <p:attrNameLst>
                                              <p:attrName>style.visibility</p:attrName>
                                            </p:attrNameLst>
                                          </p:cBhvr>
                                          <p:to>
                                            <p:strVal val="visible"/>
                                          </p:to>
                                        </p:set>
                                        <p:anim calcmode="lin" valueType="num">
                                          <p:cBhvr additive="base">
                                            <p:cTn id="20" dur="500"/>
                                            <p:tgtEl>
                                              <p:spTgt spid="19">
                                                <p:txEl>
                                                  <p:pRg st="0" end="0"/>
                                                </p:txEl>
                                              </p:spTgt>
                                            </p:tgtEl>
                                            <p:attrNameLst>
                                              <p:attrName>ppt_y</p:attrName>
                                            </p:attrNameLst>
                                          </p:cBhvr>
                                          <p:tavLst>
                                            <p:tav tm="0">
                                              <p:val>
                                                <p:strVal val="#ppt_y-#ppt_h*1.125000"/>
                                              </p:val>
                                            </p:tav>
                                            <p:tav tm="100000">
                                              <p:val>
                                                <p:strVal val="#ppt_y"/>
                                              </p:val>
                                            </p:tav>
                                          </p:tavLst>
                                        </p:anim>
                                        <p:animEffect transition="in" filter="wipe(down)">
                                          <p:cBhvr>
                                            <p:cTn id="21" dur="500"/>
                                            <p:tgtEl>
                                              <p:spTgt spid="19">
                                                <p:txEl>
                                                  <p:pRg st="0" end="0"/>
                                                </p:txEl>
                                              </p:spTgt>
                                            </p:tgtEl>
                                          </p:cBhvr>
                                        </p:animEffect>
                                      </p:childTnLst>
                                    </p:cTn>
                                  </p:par>
                                </p:childTnLst>
                              </p:cTn>
                            </p:par>
                            <p:par>
                              <p:cTn id="22" fill="hold">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14" presetClass="entr" presetSubtype="1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randombar(horizontal)">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9" grpId="0" build="p"/>
          <p:bldP spid="15" grpId="0"/>
          <p:bldP spid="16" grpId="0" bldLvl="0"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flipV="1">
            <a:off x="2516197" y="1810776"/>
            <a:ext cx="0" cy="1584000"/>
          </a:xfrm>
          <a:prstGeom prst="line">
            <a:avLst/>
          </a:prstGeom>
          <a:ln w="19050">
            <a:prstDash val="sysDot"/>
            <a:tailEnd type="ova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6640947" y="1810776"/>
            <a:ext cx="0" cy="1584000"/>
          </a:xfrm>
          <a:prstGeom prst="line">
            <a:avLst/>
          </a:prstGeom>
          <a:ln w="19050">
            <a:solidFill>
              <a:schemeClr val="accent1"/>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4578572" y="4410052"/>
            <a:ext cx="0" cy="1548000"/>
          </a:xfrm>
          <a:prstGeom prst="line">
            <a:avLst/>
          </a:prstGeom>
          <a:ln w="19050">
            <a:solidFill>
              <a:schemeClr val="accent2"/>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8703321" y="4410052"/>
            <a:ext cx="0" cy="1548000"/>
          </a:xfrm>
          <a:prstGeom prst="line">
            <a:avLst/>
          </a:prstGeom>
          <a:ln w="19050">
            <a:solidFill>
              <a:schemeClr val="accent2"/>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508199" y="3378734"/>
            <a:ext cx="505609" cy="105278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4569993" y="3378734"/>
            <a:ext cx="505609" cy="105278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6631787" y="3378734"/>
            <a:ext cx="505609" cy="105278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8693580" y="3378734"/>
            <a:ext cx="505609" cy="105278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978567" y="3620047"/>
            <a:ext cx="10237871" cy="570155"/>
          </a:xfrm>
          <a:prstGeom prst="roundRect">
            <a:avLst>
              <a:gd name="adj" fmla="val 27988"/>
            </a:avLst>
          </a:prstGeom>
          <a:solidFill>
            <a:schemeClr val="bg2"/>
          </a:solidFill>
          <a:ln>
            <a:noFill/>
          </a:ln>
          <a:effectLst>
            <a:outerShdw blurRad="127000" dist="38100" dir="5400000" algn="t"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508200" y="3378734"/>
            <a:ext cx="946671" cy="1052780"/>
            <a:chOff x="2588411" y="3266439"/>
            <a:chExt cx="946671" cy="1052780"/>
          </a:xfrm>
        </p:grpSpPr>
        <p:sp>
          <p:nvSpPr>
            <p:cNvPr id="8" name="平行四边形 7"/>
            <p:cNvSpPr/>
            <p:nvPr/>
          </p:nvSpPr>
          <p:spPr>
            <a:xfrm>
              <a:off x="2588411" y="3792094"/>
              <a:ext cx="946671" cy="527125"/>
            </a:xfrm>
            <a:prstGeom prst="parallelogram">
              <a:avLst>
                <a:gd name="adj" fmla="val 83396"/>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p:cNvSpPr/>
            <p:nvPr/>
          </p:nvSpPr>
          <p:spPr>
            <a:xfrm flipV="1">
              <a:off x="2588411" y="3266439"/>
              <a:ext cx="946671" cy="527125"/>
            </a:xfrm>
            <a:prstGeom prst="parallelogram">
              <a:avLst>
                <a:gd name="adj" fmla="val 8339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4"/>
          <p:cNvSpPr txBox="1"/>
          <p:nvPr/>
        </p:nvSpPr>
        <p:spPr>
          <a:xfrm>
            <a:off x="1149299" y="3704334"/>
            <a:ext cx="1358900" cy="400110"/>
          </a:xfrm>
          <a:prstGeom prst="rect">
            <a:avLst/>
          </a:prstGeom>
          <a:noFill/>
        </p:spPr>
        <p:txBody>
          <a:bodyPr wrap="square" rtlCol="0">
            <a:spAutoFit/>
          </a:bodyPr>
          <a:lstStyle/>
          <a:p>
            <a:r>
              <a:rPr lang="en-US" altLang="zh-CN" sz="2000" dirty="0">
                <a:solidFill>
                  <a:schemeClr val="tx1">
                    <a:lumMod val="65000"/>
                    <a:lumOff val="35000"/>
                  </a:schemeClr>
                </a:solidFill>
                <a:latin typeface="Eras Demi ITC" panose="020B0805030504020804" pitchFamily="34" charset="0"/>
              </a:rPr>
              <a:t>TIMELINE</a:t>
            </a:r>
            <a:endParaRPr lang="zh-CN" altLang="en-US" sz="2000" dirty="0">
              <a:solidFill>
                <a:schemeClr val="tx1">
                  <a:lumMod val="65000"/>
                  <a:lumOff val="35000"/>
                </a:schemeClr>
              </a:solidFill>
              <a:latin typeface="Eras Demi ITC" panose="020B0805030504020804" pitchFamily="34" charset="0"/>
            </a:endParaRPr>
          </a:p>
        </p:txBody>
      </p:sp>
      <p:sp>
        <p:nvSpPr>
          <p:cNvPr id="36" name="文本框 35"/>
          <p:cNvSpPr txBox="1"/>
          <p:nvPr/>
        </p:nvSpPr>
        <p:spPr>
          <a:xfrm>
            <a:off x="3565978" y="3712107"/>
            <a:ext cx="1344658" cy="400110"/>
          </a:xfrm>
          <a:prstGeom prst="rect">
            <a:avLst/>
          </a:prstGeom>
          <a:noFill/>
        </p:spPr>
        <p:txBody>
          <a:bodyPr wrap="square" rtlCol="0">
            <a:spAutoFit/>
          </a:bodyPr>
          <a:lstStyle/>
          <a:p>
            <a:r>
              <a:rPr lang="en-US" altLang="zh-CN" sz="2000" dirty="0">
                <a:solidFill>
                  <a:schemeClr val="tx1">
                    <a:lumMod val="65000"/>
                    <a:lumOff val="35000"/>
                  </a:schemeClr>
                </a:solidFill>
                <a:latin typeface="Eras Demi ITC" panose="020B0805030504020804" pitchFamily="34" charset="0"/>
              </a:rPr>
              <a:t>STEP 01</a:t>
            </a:r>
            <a:endParaRPr lang="zh-CN" altLang="en-US" sz="2000" dirty="0">
              <a:solidFill>
                <a:schemeClr val="tx1">
                  <a:lumMod val="65000"/>
                  <a:lumOff val="35000"/>
                </a:schemeClr>
              </a:solidFill>
              <a:latin typeface="Eras Demi ITC" panose="020B0805030504020804" pitchFamily="34" charset="0"/>
            </a:endParaRPr>
          </a:p>
        </p:txBody>
      </p:sp>
      <p:sp>
        <p:nvSpPr>
          <p:cNvPr id="37" name="文本框 36"/>
          <p:cNvSpPr txBox="1"/>
          <p:nvPr/>
        </p:nvSpPr>
        <p:spPr>
          <a:xfrm>
            <a:off x="5606452" y="3698021"/>
            <a:ext cx="1333526" cy="400110"/>
          </a:xfrm>
          <a:prstGeom prst="rect">
            <a:avLst/>
          </a:prstGeom>
          <a:noFill/>
        </p:spPr>
        <p:txBody>
          <a:bodyPr wrap="square" rtlCol="0">
            <a:spAutoFit/>
          </a:bodyPr>
          <a:lstStyle/>
          <a:p>
            <a:r>
              <a:rPr lang="en-US" altLang="zh-CN" sz="2000" dirty="0">
                <a:solidFill>
                  <a:schemeClr val="tx1">
                    <a:lumMod val="65000"/>
                    <a:lumOff val="35000"/>
                  </a:schemeClr>
                </a:solidFill>
                <a:latin typeface="Eras Demi ITC" panose="020B0805030504020804" pitchFamily="34" charset="0"/>
              </a:rPr>
              <a:t>STEP 02</a:t>
            </a:r>
            <a:endParaRPr lang="zh-CN" altLang="en-US" sz="2000" dirty="0">
              <a:solidFill>
                <a:schemeClr val="tx1">
                  <a:lumMod val="65000"/>
                  <a:lumOff val="35000"/>
                </a:schemeClr>
              </a:solidFill>
              <a:latin typeface="Eras Demi ITC" panose="020B0805030504020804" pitchFamily="34" charset="0"/>
            </a:endParaRPr>
          </a:p>
        </p:txBody>
      </p:sp>
      <p:sp>
        <p:nvSpPr>
          <p:cNvPr id="38" name="文本框 37"/>
          <p:cNvSpPr txBox="1"/>
          <p:nvPr/>
        </p:nvSpPr>
        <p:spPr>
          <a:xfrm>
            <a:off x="7646926" y="3698422"/>
            <a:ext cx="1333526" cy="400110"/>
          </a:xfrm>
          <a:prstGeom prst="rect">
            <a:avLst/>
          </a:prstGeom>
          <a:noFill/>
        </p:spPr>
        <p:txBody>
          <a:bodyPr wrap="square" rtlCol="0">
            <a:spAutoFit/>
          </a:bodyPr>
          <a:lstStyle/>
          <a:p>
            <a:r>
              <a:rPr lang="en-US" altLang="zh-CN" sz="2000" dirty="0">
                <a:solidFill>
                  <a:schemeClr val="tx1">
                    <a:lumMod val="65000"/>
                    <a:lumOff val="35000"/>
                  </a:schemeClr>
                </a:solidFill>
                <a:latin typeface="Eras Demi ITC" panose="020B0805030504020804" pitchFamily="34" charset="0"/>
              </a:rPr>
              <a:t>STEP 03</a:t>
            </a:r>
            <a:endParaRPr lang="zh-CN" altLang="en-US" sz="2000" dirty="0">
              <a:solidFill>
                <a:schemeClr val="tx1">
                  <a:lumMod val="65000"/>
                  <a:lumOff val="35000"/>
                </a:schemeClr>
              </a:solidFill>
              <a:latin typeface="Eras Demi ITC" panose="020B0805030504020804" pitchFamily="34" charset="0"/>
            </a:endParaRPr>
          </a:p>
        </p:txBody>
      </p:sp>
      <p:sp>
        <p:nvSpPr>
          <p:cNvPr id="39" name="文本框 38"/>
          <p:cNvSpPr txBox="1"/>
          <p:nvPr/>
        </p:nvSpPr>
        <p:spPr>
          <a:xfrm>
            <a:off x="9687400" y="3712107"/>
            <a:ext cx="1333526" cy="400110"/>
          </a:xfrm>
          <a:prstGeom prst="rect">
            <a:avLst/>
          </a:prstGeom>
          <a:noFill/>
        </p:spPr>
        <p:txBody>
          <a:bodyPr wrap="square" rtlCol="0">
            <a:spAutoFit/>
          </a:bodyPr>
          <a:lstStyle/>
          <a:p>
            <a:r>
              <a:rPr lang="en-US" altLang="zh-CN" sz="2000" dirty="0">
                <a:solidFill>
                  <a:schemeClr val="tx1">
                    <a:lumMod val="65000"/>
                    <a:lumOff val="35000"/>
                  </a:schemeClr>
                </a:solidFill>
                <a:latin typeface="Eras Demi ITC" panose="020B0805030504020804" pitchFamily="34" charset="0"/>
              </a:rPr>
              <a:t>STEP 04</a:t>
            </a:r>
            <a:endParaRPr lang="zh-CN" altLang="en-US" sz="2000" dirty="0">
              <a:solidFill>
                <a:schemeClr val="tx1">
                  <a:lumMod val="65000"/>
                  <a:lumOff val="35000"/>
                </a:schemeClr>
              </a:solidFill>
              <a:latin typeface="Eras Demi ITC" panose="020B0805030504020804" pitchFamily="34" charset="0"/>
            </a:endParaRPr>
          </a:p>
        </p:txBody>
      </p:sp>
      <p:sp>
        <p:nvSpPr>
          <p:cNvPr id="41" name="矩形 40"/>
          <p:cNvSpPr/>
          <p:nvPr/>
        </p:nvSpPr>
        <p:spPr>
          <a:xfrm>
            <a:off x="2629929" y="1765765"/>
            <a:ext cx="1299210" cy="428625"/>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anose="020B0503020204020204" pitchFamily="34" charset="-122"/>
                <a:ea typeface="微软雅黑" panose="020B0503020204020204" pitchFamily="34" charset="-122"/>
              </a:rPr>
              <a:t>读取数据</a:t>
            </a:r>
          </a:p>
        </p:txBody>
      </p:sp>
      <p:sp>
        <p:nvSpPr>
          <p:cNvPr id="42" name="矩形 47"/>
          <p:cNvSpPr>
            <a:spLocks noChangeArrowheads="1"/>
          </p:cNvSpPr>
          <p:nvPr/>
        </p:nvSpPr>
        <p:spPr bwMode="auto">
          <a:xfrm>
            <a:off x="2630170" y="2169795"/>
            <a:ext cx="2564765" cy="328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75000"/>
                    <a:lumOff val="25000"/>
                  </a:schemeClr>
                </a:solidFill>
                <a:sym typeface="微软雅黑" panose="020B0503020204020204" pitchFamily="34" charset="-122"/>
              </a:rPr>
              <a:t>首先读取并筛选有效数据</a:t>
            </a:r>
          </a:p>
        </p:txBody>
      </p:sp>
      <p:sp>
        <p:nvSpPr>
          <p:cNvPr id="44" name="矩形 43"/>
          <p:cNvSpPr/>
          <p:nvPr/>
        </p:nvSpPr>
        <p:spPr>
          <a:xfrm>
            <a:off x="4689588" y="4703762"/>
            <a:ext cx="1313162" cy="430879"/>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anose="020B0503020204020204" pitchFamily="34" charset="-122"/>
                <a:ea typeface="微软雅黑" panose="020B0503020204020204" pitchFamily="34" charset="-122"/>
              </a:rPr>
              <a:t>数据处理</a:t>
            </a:r>
          </a:p>
        </p:txBody>
      </p:sp>
      <p:sp>
        <p:nvSpPr>
          <p:cNvPr id="45" name="矩形 47"/>
          <p:cNvSpPr>
            <a:spLocks noChangeArrowheads="1"/>
          </p:cNvSpPr>
          <p:nvPr/>
        </p:nvSpPr>
        <p:spPr bwMode="auto">
          <a:xfrm>
            <a:off x="4689475" y="5132070"/>
            <a:ext cx="2249805" cy="58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75000"/>
                    <a:lumOff val="25000"/>
                  </a:schemeClr>
                </a:solidFill>
                <a:sym typeface="微软雅黑" panose="020B0503020204020204" pitchFamily="34" charset="-122"/>
              </a:rPr>
              <a:t>对读取之后的数据进行清洗、处理。</a:t>
            </a:r>
          </a:p>
        </p:txBody>
      </p:sp>
      <p:sp>
        <p:nvSpPr>
          <p:cNvPr id="47" name="矩形 46"/>
          <p:cNvSpPr/>
          <p:nvPr/>
        </p:nvSpPr>
        <p:spPr>
          <a:xfrm>
            <a:off x="6749247" y="1765765"/>
            <a:ext cx="1299210" cy="428625"/>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anose="020B0503020204020204" pitchFamily="34" charset="-122"/>
                <a:ea typeface="微软雅黑" panose="020B0503020204020204" pitchFamily="34" charset="-122"/>
              </a:rPr>
              <a:t>分析数据</a:t>
            </a:r>
          </a:p>
        </p:txBody>
      </p:sp>
      <p:sp>
        <p:nvSpPr>
          <p:cNvPr id="48" name="矩形 47"/>
          <p:cNvSpPr>
            <a:spLocks noChangeArrowheads="1"/>
          </p:cNvSpPr>
          <p:nvPr/>
        </p:nvSpPr>
        <p:spPr bwMode="auto">
          <a:xfrm>
            <a:off x="6749415" y="2169795"/>
            <a:ext cx="2744470" cy="328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tx1">
                    <a:lumMod val="75000"/>
                    <a:lumOff val="25000"/>
                  </a:schemeClr>
                </a:solidFill>
                <a:sym typeface="微软雅黑" panose="020B0503020204020204" pitchFamily="34" charset="-122"/>
              </a:rPr>
              <a:t>对提取的有效信息进行统计分析</a:t>
            </a:r>
          </a:p>
        </p:txBody>
      </p:sp>
      <p:sp>
        <p:nvSpPr>
          <p:cNvPr id="50" name="矩形 49"/>
          <p:cNvSpPr/>
          <p:nvPr/>
        </p:nvSpPr>
        <p:spPr>
          <a:xfrm>
            <a:off x="8808906" y="4703762"/>
            <a:ext cx="1299210" cy="428625"/>
          </a:xfrm>
          <a:prstGeom prst="rect">
            <a:avLst/>
          </a:prstGeom>
        </p:spPr>
        <p:txBody>
          <a:bodyPr wrap="none" lIns="91431" tIns="45716" rIns="91431" bIns="45716">
            <a:spAutoFit/>
          </a:bodyPr>
          <a:lstStyle/>
          <a:p>
            <a:r>
              <a:rPr lang="zh-CN" altLang="en-US" sz="2200" b="1" dirty="0">
                <a:solidFill>
                  <a:schemeClr val="tx1">
                    <a:lumMod val="75000"/>
                    <a:lumOff val="25000"/>
                  </a:schemeClr>
                </a:solidFill>
                <a:latin typeface="微软雅黑" panose="020B0503020204020204" pitchFamily="34" charset="-122"/>
                <a:ea typeface="微软雅黑" panose="020B0503020204020204" pitchFamily="34" charset="-122"/>
              </a:rPr>
              <a:t>得出结论</a:t>
            </a:r>
          </a:p>
        </p:txBody>
      </p:sp>
      <p:grpSp>
        <p:nvGrpSpPr>
          <p:cNvPr id="58" name="组合 57"/>
          <p:cNvGrpSpPr/>
          <p:nvPr/>
        </p:nvGrpSpPr>
        <p:grpSpPr>
          <a:xfrm>
            <a:off x="4569994" y="3378734"/>
            <a:ext cx="946671" cy="1052780"/>
            <a:chOff x="2588411" y="3266439"/>
            <a:chExt cx="946671" cy="1052780"/>
          </a:xfrm>
        </p:grpSpPr>
        <p:sp>
          <p:nvSpPr>
            <p:cNvPr id="59" name="平行四边形 58"/>
            <p:cNvSpPr/>
            <p:nvPr/>
          </p:nvSpPr>
          <p:spPr>
            <a:xfrm>
              <a:off x="2588411" y="3792094"/>
              <a:ext cx="946671" cy="527125"/>
            </a:xfrm>
            <a:prstGeom prst="parallelogram">
              <a:avLst>
                <a:gd name="adj" fmla="val 83396"/>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p:nvSpPr>
          <p:spPr>
            <a:xfrm flipV="1">
              <a:off x="2588411" y="3266439"/>
              <a:ext cx="946671" cy="527125"/>
            </a:xfrm>
            <a:prstGeom prst="parallelogram">
              <a:avLst>
                <a:gd name="adj" fmla="val 8339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2" name="组合 61"/>
          <p:cNvGrpSpPr/>
          <p:nvPr/>
        </p:nvGrpSpPr>
        <p:grpSpPr>
          <a:xfrm>
            <a:off x="6631788" y="3378734"/>
            <a:ext cx="946671" cy="1052780"/>
            <a:chOff x="2588411" y="3266439"/>
            <a:chExt cx="946671" cy="1052780"/>
          </a:xfrm>
        </p:grpSpPr>
        <p:sp>
          <p:nvSpPr>
            <p:cNvPr id="63" name="平行四边形 62"/>
            <p:cNvSpPr/>
            <p:nvPr/>
          </p:nvSpPr>
          <p:spPr>
            <a:xfrm>
              <a:off x="2588411" y="3792094"/>
              <a:ext cx="946671" cy="527125"/>
            </a:xfrm>
            <a:prstGeom prst="parallelogram">
              <a:avLst>
                <a:gd name="adj" fmla="val 83396"/>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平行四边形 63"/>
            <p:cNvSpPr/>
            <p:nvPr/>
          </p:nvSpPr>
          <p:spPr>
            <a:xfrm flipV="1">
              <a:off x="2588411" y="3266439"/>
              <a:ext cx="946671" cy="527125"/>
            </a:xfrm>
            <a:prstGeom prst="parallelogram">
              <a:avLst>
                <a:gd name="adj" fmla="val 8339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6" name="组合 65"/>
          <p:cNvGrpSpPr/>
          <p:nvPr/>
        </p:nvGrpSpPr>
        <p:grpSpPr>
          <a:xfrm>
            <a:off x="8693581" y="3378734"/>
            <a:ext cx="946671" cy="1052780"/>
            <a:chOff x="2588411" y="3266439"/>
            <a:chExt cx="946671" cy="1052780"/>
          </a:xfrm>
        </p:grpSpPr>
        <p:sp>
          <p:nvSpPr>
            <p:cNvPr id="67" name="平行四边形 66"/>
            <p:cNvSpPr/>
            <p:nvPr/>
          </p:nvSpPr>
          <p:spPr>
            <a:xfrm>
              <a:off x="2588411" y="3792094"/>
              <a:ext cx="946671" cy="527125"/>
            </a:xfrm>
            <a:prstGeom prst="parallelogram">
              <a:avLst>
                <a:gd name="adj" fmla="val 83396"/>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平行四边形 67"/>
            <p:cNvSpPr/>
            <p:nvPr/>
          </p:nvSpPr>
          <p:spPr>
            <a:xfrm flipV="1">
              <a:off x="2588411" y="3266439"/>
              <a:ext cx="946671" cy="527125"/>
            </a:xfrm>
            <a:prstGeom prst="parallelogram">
              <a:avLst>
                <a:gd name="adj" fmla="val 8339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矩形 42"/>
          <p:cNvSpPr>
            <a:spLocks noChangeArrowheads="1"/>
          </p:cNvSpPr>
          <p:nvPr/>
        </p:nvSpPr>
        <p:spPr bwMode="auto">
          <a:xfrm>
            <a:off x="1191531" y="165975"/>
            <a:ext cx="3545840"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b="1" dirty="0">
                <a:solidFill>
                  <a:schemeClr val="tx1">
                    <a:lumMod val="75000"/>
                    <a:lumOff val="25000"/>
                  </a:schemeClr>
                </a:solidFill>
                <a:latin typeface="Arial" panose="020B0604020202020204" pitchFamily="34" charset="0"/>
                <a:cs typeface="Arial" panose="020B0604020202020204" pitchFamily="34" charset="0"/>
                <a:sym typeface="Impact" panose="020B0806030902050204" pitchFamily="34" charset="0"/>
              </a:rPr>
              <a:t>分析内容</a:t>
            </a:r>
            <a:r>
              <a:rPr lang="en-US" altLang="zh-CN" b="1" dirty="0">
                <a:solidFill>
                  <a:schemeClr val="tx1">
                    <a:lumMod val="75000"/>
                    <a:lumOff val="25000"/>
                  </a:schemeClr>
                </a:solidFill>
                <a:latin typeface="Arial" panose="020B0604020202020204" pitchFamily="34" charset="0"/>
                <a:cs typeface="Arial" panose="020B0604020202020204" pitchFamily="34" charset="0"/>
                <a:sym typeface="Impact" panose="020B0806030902050204" pitchFamily="34" charset="0"/>
              </a:rPr>
              <a:t>/</a:t>
            </a:r>
            <a:r>
              <a:rPr lang="zh-CN" altLang="en-US" b="1" dirty="0">
                <a:solidFill>
                  <a:schemeClr val="tx1">
                    <a:lumMod val="75000"/>
                    <a:lumOff val="25000"/>
                  </a:schemeClr>
                </a:solidFill>
                <a:latin typeface="Arial" panose="020B0604020202020204" pitchFamily="34" charset="0"/>
                <a:cs typeface="Arial" panose="020B0604020202020204" pitchFamily="34" charset="0"/>
                <a:sym typeface="Impact" panose="020B0806030902050204" pitchFamily="34" charset="0"/>
              </a:rPr>
              <a:t>研究思路</a:t>
            </a:r>
            <a:endParaRPr lang="zh-CN" altLang="en-US" b="1" dirty="0">
              <a:solidFill>
                <a:schemeClr val="tx1">
                  <a:lumMod val="75000"/>
                  <a:lumOff val="25000"/>
                </a:schemeClr>
              </a:solidFill>
              <a:latin typeface="Arial" panose="020B0604020202020204" pitchFamily="34" charset="0"/>
              <a:ea typeface="宋体" panose="02010600030101010101" pitchFamily="2" charset="-122"/>
              <a:cs typeface="Arial" panose="020B0604020202020204" pitchFamily="34" charset="0"/>
            </a:endParaRPr>
          </a:p>
        </p:txBody>
      </p:sp>
      <p:sp>
        <p:nvSpPr>
          <p:cNvPr id="5" name="文本框 4"/>
          <p:cNvSpPr txBox="1"/>
          <p:nvPr/>
        </p:nvSpPr>
        <p:spPr>
          <a:xfrm>
            <a:off x="8808720" y="5281930"/>
            <a:ext cx="3327400" cy="523220"/>
          </a:xfrm>
          <a:prstGeom prst="rect">
            <a:avLst/>
          </a:prstGeom>
          <a:noFill/>
        </p:spPr>
        <p:txBody>
          <a:bodyPr wrap="square" rtlCol="0">
            <a:spAutoFit/>
          </a:bodyPr>
          <a:lstStyle/>
          <a:p>
            <a:r>
              <a:rPr lang="zh-CN" altLang="en-US" sz="1400" dirty="0"/>
              <a:t>通过分析数据，实现数据可视化并得出相应的结论</a:t>
            </a:r>
          </a:p>
        </p:txBody>
      </p:sp>
    </p:spTree>
  </p:cSld>
  <p:clrMapOvr>
    <a:masterClrMapping/>
  </p:clrMapOvr>
  <mc:AlternateContent xmlns:mc="http://schemas.openxmlformats.org/markup-compatibility/2006" xmlns:p14="http://schemas.microsoft.com/office/powerpoint/2010/main">
    <mc:Choice Requires="p14">
      <p:transition spd="slow">
        <p:pull dir="ld"/>
      </p:transition>
    </mc:Choice>
    <mc:Fallback xmlns="">
      <p:transition spd="slow">
        <p:pull dir="l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250"/>
                                        <p:tgtEl>
                                          <p:spTgt spid="7"/>
                                        </p:tgtEl>
                                      </p:cBhvr>
                                    </p:animEffect>
                                  </p:childTnLst>
                                </p:cTn>
                              </p:par>
                              <p:par>
                                <p:cTn id="12" presetID="49" presetClass="entr" presetSubtype="0" decel="100000" fill="hold" grpId="0" nodeType="withEffect">
                                  <p:stCondLst>
                                    <p:cond delay="750"/>
                                  </p:stCondLst>
                                  <p:childTnLst>
                                    <p:set>
                                      <p:cBhvr>
                                        <p:cTn id="13" dur="1" fill="hold">
                                          <p:stCondLst>
                                            <p:cond delay="0"/>
                                          </p:stCondLst>
                                        </p:cTn>
                                        <p:tgtEl>
                                          <p:spTgt spid="35"/>
                                        </p:tgtEl>
                                        <p:attrNameLst>
                                          <p:attrName>style.visibility</p:attrName>
                                        </p:attrNameLst>
                                      </p:cBhvr>
                                      <p:to>
                                        <p:strVal val="visible"/>
                                      </p:to>
                                    </p:set>
                                    <p:anim calcmode="lin" valueType="num">
                                      <p:cBhvr>
                                        <p:cTn id="14" dur="500" fill="hold"/>
                                        <p:tgtEl>
                                          <p:spTgt spid="35"/>
                                        </p:tgtEl>
                                        <p:attrNameLst>
                                          <p:attrName>ppt_w</p:attrName>
                                        </p:attrNameLst>
                                      </p:cBhvr>
                                      <p:tavLst>
                                        <p:tav tm="0">
                                          <p:val>
                                            <p:fltVal val="0"/>
                                          </p:val>
                                        </p:tav>
                                        <p:tav tm="100000">
                                          <p:val>
                                            <p:strVal val="#ppt_w"/>
                                          </p:val>
                                        </p:tav>
                                      </p:tavLst>
                                    </p:anim>
                                    <p:anim calcmode="lin" valueType="num">
                                      <p:cBhvr>
                                        <p:cTn id="15" dur="500" fill="hold"/>
                                        <p:tgtEl>
                                          <p:spTgt spid="35"/>
                                        </p:tgtEl>
                                        <p:attrNameLst>
                                          <p:attrName>ppt_h</p:attrName>
                                        </p:attrNameLst>
                                      </p:cBhvr>
                                      <p:tavLst>
                                        <p:tav tm="0">
                                          <p:val>
                                            <p:fltVal val="0"/>
                                          </p:val>
                                        </p:tav>
                                        <p:tav tm="100000">
                                          <p:val>
                                            <p:strVal val="#ppt_h"/>
                                          </p:val>
                                        </p:tav>
                                      </p:tavLst>
                                    </p:anim>
                                    <p:anim calcmode="lin" valueType="num">
                                      <p:cBhvr>
                                        <p:cTn id="16" dur="500" fill="hold"/>
                                        <p:tgtEl>
                                          <p:spTgt spid="35"/>
                                        </p:tgtEl>
                                        <p:attrNameLst>
                                          <p:attrName>style.rotation</p:attrName>
                                        </p:attrNameLst>
                                      </p:cBhvr>
                                      <p:tavLst>
                                        <p:tav tm="0">
                                          <p:val>
                                            <p:fltVal val="360"/>
                                          </p:val>
                                        </p:tav>
                                        <p:tav tm="100000">
                                          <p:val>
                                            <p:fltVal val="0"/>
                                          </p:val>
                                        </p:tav>
                                      </p:tavLst>
                                    </p:anim>
                                    <p:animEffect transition="in" filter="fade">
                                      <p:cBhvr>
                                        <p:cTn id="17" dur="500"/>
                                        <p:tgtEl>
                                          <p:spTgt spid="35"/>
                                        </p:tgtEl>
                                      </p:cBhvr>
                                    </p:animEffect>
                                  </p:childTnLst>
                                </p:cTn>
                              </p:par>
                              <p:par>
                                <p:cTn id="18" presetID="55" presetClass="entr" presetSubtype="0" fill="hold" grpId="0" nodeType="withEffect">
                                  <p:stCondLst>
                                    <p:cond delay="100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strVal val="#ppt_w*0.70"/>
                                          </p:val>
                                        </p:tav>
                                        <p:tav tm="100000">
                                          <p:val>
                                            <p:strVal val="#ppt_w"/>
                                          </p:val>
                                        </p:tav>
                                      </p:tavLst>
                                    </p:anim>
                                    <p:anim calcmode="lin" valueType="num">
                                      <p:cBhvr>
                                        <p:cTn id="21" dur="500" fill="hold"/>
                                        <p:tgtEl>
                                          <p:spTgt spid="3"/>
                                        </p:tgtEl>
                                        <p:attrNameLst>
                                          <p:attrName>ppt_h</p:attrName>
                                        </p:attrNameLst>
                                      </p:cBhvr>
                                      <p:tavLst>
                                        <p:tav tm="0">
                                          <p:val>
                                            <p:strVal val="#ppt_h"/>
                                          </p:val>
                                        </p:tav>
                                        <p:tav tm="100000">
                                          <p:val>
                                            <p:strVal val="#ppt_h"/>
                                          </p:val>
                                        </p:tav>
                                      </p:tavLst>
                                    </p:anim>
                                    <p:animEffect transition="in" filter="fade">
                                      <p:cBhvr>
                                        <p:cTn id="22" dur="500"/>
                                        <p:tgtEl>
                                          <p:spTgt spid="3"/>
                                        </p:tgtEl>
                                      </p:cBhvr>
                                    </p:animEffect>
                                  </p:childTnLst>
                                </p:cTn>
                              </p:par>
                              <p:par>
                                <p:cTn id="23" presetID="55" presetClass="entr" presetSubtype="0" fill="hold" nodeType="withEffect">
                                  <p:stCondLst>
                                    <p:cond delay="100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strVal val="#ppt_w*0.70"/>
                                          </p:val>
                                        </p:tav>
                                        <p:tav tm="100000">
                                          <p:val>
                                            <p:strVal val="#ppt_w"/>
                                          </p:val>
                                        </p:tav>
                                      </p:tavLst>
                                    </p:anim>
                                    <p:anim calcmode="lin" valueType="num">
                                      <p:cBhvr>
                                        <p:cTn id="26" dur="500" fill="hold"/>
                                        <p:tgtEl>
                                          <p:spTgt spid="2"/>
                                        </p:tgtEl>
                                        <p:attrNameLst>
                                          <p:attrName>ppt_h</p:attrName>
                                        </p:attrNameLst>
                                      </p:cBhvr>
                                      <p:tavLst>
                                        <p:tav tm="0">
                                          <p:val>
                                            <p:strVal val="#ppt_h"/>
                                          </p:val>
                                        </p:tav>
                                        <p:tav tm="100000">
                                          <p:val>
                                            <p:strVal val="#ppt_h"/>
                                          </p:val>
                                        </p:tav>
                                      </p:tavLst>
                                    </p:anim>
                                    <p:animEffect transition="in" filter="fade">
                                      <p:cBhvr>
                                        <p:cTn id="27" dur="500"/>
                                        <p:tgtEl>
                                          <p:spTgt spid="2"/>
                                        </p:tgtEl>
                                      </p:cBhvr>
                                    </p:animEffect>
                                  </p:childTnLst>
                                </p:cTn>
                              </p:par>
                              <p:par>
                                <p:cTn id="28" presetID="22" presetClass="entr" presetSubtype="4" fill="hold" nodeType="withEffect">
                                  <p:stCondLst>
                                    <p:cond delay="1500"/>
                                  </p:stCondLst>
                                  <p:childTnLst>
                                    <p:set>
                                      <p:cBhvr>
                                        <p:cTn id="29" dur="1" fill="hold">
                                          <p:stCondLst>
                                            <p:cond delay="0"/>
                                          </p:stCondLst>
                                        </p:cTn>
                                        <p:tgtEl>
                                          <p:spTgt spid="30"/>
                                        </p:tgtEl>
                                        <p:attrNameLst>
                                          <p:attrName>style.visibility</p:attrName>
                                        </p:attrNameLst>
                                      </p:cBhvr>
                                      <p:to>
                                        <p:strVal val="visible"/>
                                      </p:to>
                                    </p:set>
                                    <p:animEffect transition="in" filter="wipe(down)">
                                      <p:cBhvr>
                                        <p:cTn id="30" dur="500"/>
                                        <p:tgtEl>
                                          <p:spTgt spid="30"/>
                                        </p:tgtEl>
                                      </p:cBhvr>
                                    </p:animEffect>
                                  </p:childTnLst>
                                </p:cTn>
                              </p:par>
                              <p:par>
                                <p:cTn id="31" presetID="22" presetClass="entr" presetSubtype="8" fill="hold" grpId="0" nodeType="withEffect">
                                  <p:stCondLst>
                                    <p:cond delay="2000"/>
                                  </p:stCondLst>
                                  <p:childTnLst>
                                    <p:set>
                                      <p:cBhvr>
                                        <p:cTn id="32" dur="1" fill="hold">
                                          <p:stCondLst>
                                            <p:cond delay="0"/>
                                          </p:stCondLst>
                                        </p:cTn>
                                        <p:tgtEl>
                                          <p:spTgt spid="41"/>
                                        </p:tgtEl>
                                        <p:attrNameLst>
                                          <p:attrName>style.visibility</p:attrName>
                                        </p:attrNameLst>
                                      </p:cBhvr>
                                      <p:to>
                                        <p:strVal val="visible"/>
                                      </p:to>
                                    </p:set>
                                    <p:animEffect transition="in" filter="wipe(left)">
                                      <p:cBhvr>
                                        <p:cTn id="33" dur="500"/>
                                        <p:tgtEl>
                                          <p:spTgt spid="41"/>
                                        </p:tgtEl>
                                      </p:cBhvr>
                                    </p:animEffect>
                                  </p:childTnLst>
                                </p:cTn>
                              </p:par>
                              <p:par>
                                <p:cTn id="34" presetID="22" presetClass="entr" presetSubtype="8" fill="hold" grpId="0" nodeType="withEffect">
                                  <p:stCondLst>
                                    <p:cond delay="2000"/>
                                  </p:stCondLst>
                                  <p:childTnLst>
                                    <p:set>
                                      <p:cBhvr>
                                        <p:cTn id="35" dur="1" fill="hold">
                                          <p:stCondLst>
                                            <p:cond delay="0"/>
                                          </p:stCondLst>
                                        </p:cTn>
                                        <p:tgtEl>
                                          <p:spTgt spid="42"/>
                                        </p:tgtEl>
                                        <p:attrNameLst>
                                          <p:attrName>style.visibility</p:attrName>
                                        </p:attrNameLst>
                                      </p:cBhvr>
                                      <p:to>
                                        <p:strVal val="visible"/>
                                      </p:to>
                                    </p:set>
                                    <p:animEffect transition="in" filter="wipe(left)">
                                      <p:cBhvr>
                                        <p:cTn id="36" dur="500"/>
                                        <p:tgtEl>
                                          <p:spTgt spid="42"/>
                                        </p:tgtEl>
                                      </p:cBhvr>
                                    </p:animEffect>
                                  </p:childTnLst>
                                </p:cTn>
                              </p:par>
                              <p:par>
                                <p:cTn id="37" presetID="2" presetClass="entr" presetSubtype="2" fill="hold" grpId="0" nodeType="withEffect">
                                  <p:stCondLst>
                                    <p:cond delay="2500"/>
                                  </p:stCondLst>
                                  <p:childTnLst>
                                    <p:set>
                                      <p:cBhvr>
                                        <p:cTn id="38" dur="1" fill="hold">
                                          <p:stCondLst>
                                            <p:cond delay="0"/>
                                          </p:stCondLst>
                                        </p:cTn>
                                        <p:tgtEl>
                                          <p:spTgt spid="36"/>
                                        </p:tgtEl>
                                        <p:attrNameLst>
                                          <p:attrName>style.visibility</p:attrName>
                                        </p:attrNameLst>
                                      </p:cBhvr>
                                      <p:to>
                                        <p:strVal val="visible"/>
                                      </p:to>
                                    </p:set>
                                    <p:anim calcmode="lin" valueType="num">
                                      <p:cBhvr additive="base">
                                        <p:cTn id="39" dur="500" fill="hold"/>
                                        <p:tgtEl>
                                          <p:spTgt spid="36"/>
                                        </p:tgtEl>
                                        <p:attrNameLst>
                                          <p:attrName>ppt_x</p:attrName>
                                        </p:attrNameLst>
                                      </p:cBhvr>
                                      <p:tavLst>
                                        <p:tav tm="0">
                                          <p:val>
                                            <p:strVal val="1+#ppt_w/2"/>
                                          </p:val>
                                        </p:tav>
                                        <p:tav tm="100000">
                                          <p:val>
                                            <p:strVal val="#ppt_x"/>
                                          </p:val>
                                        </p:tav>
                                      </p:tavLst>
                                    </p:anim>
                                    <p:anim calcmode="lin" valueType="num">
                                      <p:cBhvr additive="base">
                                        <p:cTn id="40" dur="500" fill="hold"/>
                                        <p:tgtEl>
                                          <p:spTgt spid="36"/>
                                        </p:tgtEl>
                                        <p:attrNameLst>
                                          <p:attrName>ppt_y</p:attrName>
                                        </p:attrNameLst>
                                      </p:cBhvr>
                                      <p:tavLst>
                                        <p:tav tm="0">
                                          <p:val>
                                            <p:strVal val="#ppt_y"/>
                                          </p:val>
                                        </p:tav>
                                        <p:tav tm="100000">
                                          <p:val>
                                            <p:strVal val="#ppt_y"/>
                                          </p:val>
                                        </p:tav>
                                      </p:tavLst>
                                    </p:anim>
                                  </p:childTnLst>
                                </p:cTn>
                              </p:par>
                              <p:par>
                                <p:cTn id="41" presetID="55" presetClass="entr" presetSubtype="0" fill="hold" grpId="0" nodeType="withEffect">
                                  <p:stCondLst>
                                    <p:cond delay="3000"/>
                                  </p:stCondLst>
                                  <p:childTnLst>
                                    <p:set>
                                      <p:cBhvr>
                                        <p:cTn id="42" dur="1" fill="hold">
                                          <p:stCondLst>
                                            <p:cond delay="0"/>
                                          </p:stCondLst>
                                        </p:cTn>
                                        <p:tgtEl>
                                          <p:spTgt spid="57"/>
                                        </p:tgtEl>
                                        <p:attrNameLst>
                                          <p:attrName>style.visibility</p:attrName>
                                        </p:attrNameLst>
                                      </p:cBhvr>
                                      <p:to>
                                        <p:strVal val="visible"/>
                                      </p:to>
                                    </p:set>
                                    <p:anim calcmode="lin" valueType="num">
                                      <p:cBhvr>
                                        <p:cTn id="43" dur="500" fill="hold"/>
                                        <p:tgtEl>
                                          <p:spTgt spid="57"/>
                                        </p:tgtEl>
                                        <p:attrNameLst>
                                          <p:attrName>ppt_w</p:attrName>
                                        </p:attrNameLst>
                                      </p:cBhvr>
                                      <p:tavLst>
                                        <p:tav tm="0">
                                          <p:val>
                                            <p:strVal val="#ppt_w*0.70"/>
                                          </p:val>
                                        </p:tav>
                                        <p:tav tm="100000">
                                          <p:val>
                                            <p:strVal val="#ppt_w"/>
                                          </p:val>
                                        </p:tav>
                                      </p:tavLst>
                                    </p:anim>
                                    <p:anim calcmode="lin" valueType="num">
                                      <p:cBhvr>
                                        <p:cTn id="44" dur="500" fill="hold"/>
                                        <p:tgtEl>
                                          <p:spTgt spid="57"/>
                                        </p:tgtEl>
                                        <p:attrNameLst>
                                          <p:attrName>ppt_h</p:attrName>
                                        </p:attrNameLst>
                                      </p:cBhvr>
                                      <p:tavLst>
                                        <p:tav tm="0">
                                          <p:val>
                                            <p:strVal val="#ppt_h"/>
                                          </p:val>
                                        </p:tav>
                                        <p:tav tm="100000">
                                          <p:val>
                                            <p:strVal val="#ppt_h"/>
                                          </p:val>
                                        </p:tav>
                                      </p:tavLst>
                                    </p:anim>
                                    <p:animEffect transition="in" filter="fade">
                                      <p:cBhvr>
                                        <p:cTn id="45" dur="500"/>
                                        <p:tgtEl>
                                          <p:spTgt spid="57"/>
                                        </p:tgtEl>
                                      </p:cBhvr>
                                    </p:animEffect>
                                  </p:childTnLst>
                                </p:cTn>
                              </p:par>
                              <p:par>
                                <p:cTn id="46" presetID="55" presetClass="entr" presetSubtype="0" fill="hold" nodeType="withEffect">
                                  <p:stCondLst>
                                    <p:cond delay="3000"/>
                                  </p:stCondLst>
                                  <p:childTnLst>
                                    <p:set>
                                      <p:cBhvr>
                                        <p:cTn id="47" dur="1" fill="hold">
                                          <p:stCondLst>
                                            <p:cond delay="0"/>
                                          </p:stCondLst>
                                        </p:cTn>
                                        <p:tgtEl>
                                          <p:spTgt spid="58"/>
                                        </p:tgtEl>
                                        <p:attrNameLst>
                                          <p:attrName>style.visibility</p:attrName>
                                        </p:attrNameLst>
                                      </p:cBhvr>
                                      <p:to>
                                        <p:strVal val="visible"/>
                                      </p:to>
                                    </p:set>
                                    <p:anim calcmode="lin" valueType="num">
                                      <p:cBhvr>
                                        <p:cTn id="48" dur="500" fill="hold"/>
                                        <p:tgtEl>
                                          <p:spTgt spid="58"/>
                                        </p:tgtEl>
                                        <p:attrNameLst>
                                          <p:attrName>ppt_w</p:attrName>
                                        </p:attrNameLst>
                                      </p:cBhvr>
                                      <p:tavLst>
                                        <p:tav tm="0">
                                          <p:val>
                                            <p:strVal val="#ppt_w*0.70"/>
                                          </p:val>
                                        </p:tav>
                                        <p:tav tm="100000">
                                          <p:val>
                                            <p:strVal val="#ppt_w"/>
                                          </p:val>
                                        </p:tav>
                                      </p:tavLst>
                                    </p:anim>
                                    <p:anim calcmode="lin" valueType="num">
                                      <p:cBhvr>
                                        <p:cTn id="49" dur="500" fill="hold"/>
                                        <p:tgtEl>
                                          <p:spTgt spid="58"/>
                                        </p:tgtEl>
                                        <p:attrNameLst>
                                          <p:attrName>ppt_h</p:attrName>
                                        </p:attrNameLst>
                                      </p:cBhvr>
                                      <p:tavLst>
                                        <p:tav tm="0">
                                          <p:val>
                                            <p:strVal val="#ppt_h"/>
                                          </p:val>
                                        </p:tav>
                                        <p:tav tm="100000">
                                          <p:val>
                                            <p:strVal val="#ppt_h"/>
                                          </p:val>
                                        </p:tav>
                                      </p:tavLst>
                                    </p:anim>
                                    <p:animEffect transition="in" filter="fade">
                                      <p:cBhvr>
                                        <p:cTn id="50" dur="500"/>
                                        <p:tgtEl>
                                          <p:spTgt spid="58"/>
                                        </p:tgtEl>
                                      </p:cBhvr>
                                    </p:animEffect>
                                  </p:childTnLst>
                                </p:cTn>
                              </p:par>
                              <p:par>
                                <p:cTn id="51" presetID="22" presetClass="entr" presetSubtype="1" fill="hold" nodeType="withEffect">
                                  <p:stCondLst>
                                    <p:cond delay="3500"/>
                                  </p:stCondLst>
                                  <p:childTnLst>
                                    <p:set>
                                      <p:cBhvr>
                                        <p:cTn id="52" dur="1" fill="hold">
                                          <p:stCondLst>
                                            <p:cond delay="0"/>
                                          </p:stCondLst>
                                        </p:cTn>
                                        <p:tgtEl>
                                          <p:spTgt spid="33"/>
                                        </p:tgtEl>
                                        <p:attrNameLst>
                                          <p:attrName>style.visibility</p:attrName>
                                        </p:attrNameLst>
                                      </p:cBhvr>
                                      <p:to>
                                        <p:strVal val="visible"/>
                                      </p:to>
                                    </p:set>
                                    <p:animEffect transition="in" filter="wipe(up)">
                                      <p:cBhvr>
                                        <p:cTn id="53" dur="500"/>
                                        <p:tgtEl>
                                          <p:spTgt spid="33"/>
                                        </p:tgtEl>
                                      </p:cBhvr>
                                    </p:animEffect>
                                  </p:childTnLst>
                                </p:cTn>
                              </p:par>
                              <p:par>
                                <p:cTn id="54" presetID="22" presetClass="entr" presetSubtype="8" fill="hold" grpId="0" nodeType="withEffect">
                                  <p:stCondLst>
                                    <p:cond delay="4000"/>
                                  </p:stCondLst>
                                  <p:childTnLst>
                                    <p:set>
                                      <p:cBhvr>
                                        <p:cTn id="55" dur="1" fill="hold">
                                          <p:stCondLst>
                                            <p:cond delay="0"/>
                                          </p:stCondLst>
                                        </p:cTn>
                                        <p:tgtEl>
                                          <p:spTgt spid="44"/>
                                        </p:tgtEl>
                                        <p:attrNameLst>
                                          <p:attrName>style.visibility</p:attrName>
                                        </p:attrNameLst>
                                      </p:cBhvr>
                                      <p:to>
                                        <p:strVal val="visible"/>
                                      </p:to>
                                    </p:set>
                                    <p:animEffect transition="in" filter="wipe(left)">
                                      <p:cBhvr>
                                        <p:cTn id="56" dur="500"/>
                                        <p:tgtEl>
                                          <p:spTgt spid="44"/>
                                        </p:tgtEl>
                                      </p:cBhvr>
                                    </p:animEffect>
                                  </p:childTnLst>
                                </p:cTn>
                              </p:par>
                              <p:par>
                                <p:cTn id="57" presetID="22" presetClass="entr" presetSubtype="8" fill="hold" grpId="0" nodeType="withEffect">
                                  <p:stCondLst>
                                    <p:cond delay="4000"/>
                                  </p:stCondLst>
                                  <p:childTnLst>
                                    <p:set>
                                      <p:cBhvr>
                                        <p:cTn id="58" dur="1" fill="hold">
                                          <p:stCondLst>
                                            <p:cond delay="0"/>
                                          </p:stCondLst>
                                        </p:cTn>
                                        <p:tgtEl>
                                          <p:spTgt spid="45"/>
                                        </p:tgtEl>
                                        <p:attrNameLst>
                                          <p:attrName>style.visibility</p:attrName>
                                        </p:attrNameLst>
                                      </p:cBhvr>
                                      <p:to>
                                        <p:strVal val="visible"/>
                                      </p:to>
                                    </p:set>
                                    <p:animEffect transition="in" filter="wipe(left)">
                                      <p:cBhvr>
                                        <p:cTn id="59" dur="500"/>
                                        <p:tgtEl>
                                          <p:spTgt spid="45"/>
                                        </p:tgtEl>
                                      </p:cBhvr>
                                    </p:animEffect>
                                  </p:childTnLst>
                                </p:cTn>
                              </p:par>
                              <p:par>
                                <p:cTn id="60" presetID="2" presetClass="entr" presetSubtype="2" fill="hold" grpId="0" nodeType="withEffect">
                                  <p:stCondLst>
                                    <p:cond delay="4500"/>
                                  </p:stCondLst>
                                  <p:childTnLst>
                                    <p:set>
                                      <p:cBhvr>
                                        <p:cTn id="61" dur="1" fill="hold">
                                          <p:stCondLst>
                                            <p:cond delay="0"/>
                                          </p:stCondLst>
                                        </p:cTn>
                                        <p:tgtEl>
                                          <p:spTgt spid="37"/>
                                        </p:tgtEl>
                                        <p:attrNameLst>
                                          <p:attrName>style.visibility</p:attrName>
                                        </p:attrNameLst>
                                      </p:cBhvr>
                                      <p:to>
                                        <p:strVal val="visible"/>
                                      </p:to>
                                    </p:set>
                                    <p:anim calcmode="lin" valueType="num">
                                      <p:cBhvr additive="base">
                                        <p:cTn id="62" dur="500" fill="hold"/>
                                        <p:tgtEl>
                                          <p:spTgt spid="37"/>
                                        </p:tgtEl>
                                        <p:attrNameLst>
                                          <p:attrName>ppt_x</p:attrName>
                                        </p:attrNameLst>
                                      </p:cBhvr>
                                      <p:tavLst>
                                        <p:tav tm="0">
                                          <p:val>
                                            <p:strVal val="1+#ppt_w/2"/>
                                          </p:val>
                                        </p:tav>
                                        <p:tav tm="100000">
                                          <p:val>
                                            <p:strVal val="#ppt_x"/>
                                          </p:val>
                                        </p:tav>
                                      </p:tavLst>
                                    </p:anim>
                                    <p:anim calcmode="lin" valueType="num">
                                      <p:cBhvr additive="base">
                                        <p:cTn id="63" dur="500" fill="hold"/>
                                        <p:tgtEl>
                                          <p:spTgt spid="37"/>
                                        </p:tgtEl>
                                        <p:attrNameLst>
                                          <p:attrName>ppt_y</p:attrName>
                                        </p:attrNameLst>
                                      </p:cBhvr>
                                      <p:tavLst>
                                        <p:tav tm="0">
                                          <p:val>
                                            <p:strVal val="#ppt_y"/>
                                          </p:val>
                                        </p:tav>
                                        <p:tav tm="100000">
                                          <p:val>
                                            <p:strVal val="#ppt_y"/>
                                          </p:val>
                                        </p:tav>
                                      </p:tavLst>
                                    </p:anim>
                                  </p:childTnLst>
                                </p:cTn>
                              </p:par>
                              <p:par>
                                <p:cTn id="64" presetID="55" presetClass="entr" presetSubtype="0" fill="hold" nodeType="withEffect">
                                  <p:stCondLst>
                                    <p:cond delay="5000"/>
                                  </p:stCondLst>
                                  <p:childTnLst>
                                    <p:set>
                                      <p:cBhvr>
                                        <p:cTn id="65" dur="1" fill="hold">
                                          <p:stCondLst>
                                            <p:cond delay="0"/>
                                          </p:stCondLst>
                                        </p:cTn>
                                        <p:tgtEl>
                                          <p:spTgt spid="62"/>
                                        </p:tgtEl>
                                        <p:attrNameLst>
                                          <p:attrName>style.visibility</p:attrName>
                                        </p:attrNameLst>
                                      </p:cBhvr>
                                      <p:to>
                                        <p:strVal val="visible"/>
                                      </p:to>
                                    </p:set>
                                    <p:anim calcmode="lin" valueType="num">
                                      <p:cBhvr>
                                        <p:cTn id="66" dur="500" fill="hold"/>
                                        <p:tgtEl>
                                          <p:spTgt spid="62"/>
                                        </p:tgtEl>
                                        <p:attrNameLst>
                                          <p:attrName>ppt_w</p:attrName>
                                        </p:attrNameLst>
                                      </p:cBhvr>
                                      <p:tavLst>
                                        <p:tav tm="0">
                                          <p:val>
                                            <p:strVal val="#ppt_w*0.70"/>
                                          </p:val>
                                        </p:tav>
                                        <p:tav tm="100000">
                                          <p:val>
                                            <p:strVal val="#ppt_w"/>
                                          </p:val>
                                        </p:tav>
                                      </p:tavLst>
                                    </p:anim>
                                    <p:anim calcmode="lin" valueType="num">
                                      <p:cBhvr>
                                        <p:cTn id="67" dur="500" fill="hold"/>
                                        <p:tgtEl>
                                          <p:spTgt spid="62"/>
                                        </p:tgtEl>
                                        <p:attrNameLst>
                                          <p:attrName>ppt_h</p:attrName>
                                        </p:attrNameLst>
                                      </p:cBhvr>
                                      <p:tavLst>
                                        <p:tav tm="0">
                                          <p:val>
                                            <p:strVal val="#ppt_h"/>
                                          </p:val>
                                        </p:tav>
                                        <p:tav tm="100000">
                                          <p:val>
                                            <p:strVal val="#ppt_h"/>
                                          </p:val>
                                        </p:tav>
                                      </p:tavLst>
                                    </p:anim>
                                    <p:animEffect transition="in" filter="fade">
                                      <p:cBhvr>
                                        <p:cTn id="68" dur="500"/>
                                        <p:tgtEl>
                                          <p:spTgt spid="62"/>
                                        </p:tgtEl>
                                      </p:cBhvr>
                                    </p:animEffect>
                                  </p:childTnLst>
                                </p:cTn>
                              </p:par>
                              <p:par>
                                <p:cTn id="69" presetID="55" presetClass="entr" presetSubtype="0" fill="hold" grpId="0" nodeType="withEffect">
                                  <p:stCondLst>
                                    <p:cond delay="5000"/>
                                  </p:stCondLst>
                                  <p:childTnLst>
                                    <p:set>
                                      <p:cBhvr>
                                        <p:cTn id="70" dur="1" fill="hold">
                                          <p:stCondLst>
                                            <p:cond delay="0"/>
                                          </p:stCondLst>
                                        </p:cTn>
                                        <p:tgtEl>
                                          <p:spTgt spid="61"/>
                                        </p:tgtEl>
                                        <p:attrNameLst>
                                          <p:attrName>style.visibility</p:attrName>
                                        </p:attrNameLst>
                                      </p:cBhvr>
                                      <p:to>
                                        <p:strVal val="visible"/>
                                      </p:to>
                                    </p:set>
                                    <p:anim calcmode="lin" valueType="num">
                                      <p:cBhvr>
                                        <p:cTn id="71" dur="500" fill="hold"/>
                                        <p:tgtEl>
                                          <p:spTgt spid="61"/>
                                        </p:tgtEl>
                                        <p:attrNameLst>
                                          <p:attrName>ppt_w</p:attrName>
                                        </p:attrNameLst>
                                      </p:cBhvr>
                                      <p:tavLst>
                                        <p:tav tm="0">
                                          <p:val>
                                            <p:strVal val="#ppt_w*0.70"/>
                                          </p:val>
                                        </p:tav>
                                        <p:tav tm="100000">
                                          <p:val>
                                            <p:strVal val="#ppt_w"/>
                                          </p:val>
                                        </p:tav>
                                      </p:tavLst>
                                    </p:anim>
                                    <p:anim calcmode="lin" valueType="num">
                                      <p:cBhvr>
                                        <p:cTn id="72" dur="500" fill="hold"/>
                                        <p:tgtEl>
                                          <p:spTgt spid="61"/>
                                        </p:tgtEl>
                                        <p:attrNameLst>
                                          <p:attrName>ppt_h</p:attrName>
                                        </p:attrNameLst>
                                      </p:cBhvr>
                                      <p:tavLst>
                                        <p:tav tm="0">
                                          <p:val>
                                            <p:strVal val="#ppt_h"/>
                                          </p:val>
                                        </p:tav>
                                        <p:tav tm="100000">
                                          <p:val>
                                            <p:strVal val="#ppt_h"/>
                                          </p:val>
                                        </p:tav>
                                      </p:tavLst>
                                    </p:anim>
                                    <p:animEffect transition="in" filter="fade">
                                      <p:cBhvr>
                                        <p:cTn id="73" dur="500"/>
                                        <p:tgtEl>
                                          <p:spTgt spid="61"/>
                                        </p:tgtEl>
                                      </p:cBhvr>
                                    </p:animEffect>
                                  </p:childTnLst>
                                </p:cTn>
                              </p:par>
                              <p:par>
                                <p:cTn id="74" presetID="22" presetClass="entr" presetSubtype="4" fill="hold" nodeType="withEffect">
                                  <p:stCondLst>
                                    <p:cond delay="5500"/>
                                  </p:stCondLst>
                                  <p:childTnLst>
                                    <p:set>
                                      <p:cBhvr>
                                        <p:cTn id="75" dur="1" fill="hold">
                                          <p:stCondLst>
                                            <p:cond delay="0"/>
                                          </p:stCondLst>
                                        </p:cTn>
                                        <p:tgtEl>
                                          <p:spTgt spid="32"/>
                                        </p:tgtEl>
                                        <p:attrNameLst>
                                          <p:attrName>style.visibility</p:attrName>
                                        </p:attrNameLst>
                                      </p:cBhvr>
                                      <p:to>
                                        <p:strVal val="visible"/>
                                      </p:to>
                                    </p:set>
                                    <p:animEffect transition="in" filter="wipe(down)">
                                      <p:cBhvr>
                                        <p:cTn id="76" dur="500"/>
                                        <p:tgtEl>
                                          <p:spTgt spid="32"/>
                                        </p:tgtEl>
                                      </p:cBhvr>
                                    </p:animEffect>
                                  </p:childTnLst>
                                </p:cTn>
                              </p:par>
                              <p:par>
                                <p:cTn id="77" presetID="22" presetClass="entr" presetSubtype="8" fill="hold" grpId="0" nodeType="withEffect">
                                  <p:stCondLst>
                                    <p:cond delay="6000"/>
                                  </p:stCondLst>
                                  <p:childTnLst>
                                    <p:set>
                                      <p:cBhvr>
                                        <p:cTn id="78" dur="1" fill="hold">
                                          <p:stCondLst>
                                            <p:cond delay="0"/>
                                          </p:stCondLst>
                                        </p:cTn>
                                        <p:tgtEl>
                                          <p:spTgt spid="47"/>
                                        </p:tgtEl>
                                        <p:attrNameLst>
                                          <p:attrName>style.visibility</p:attrName>
                                        </p:attrNameLst>
                                      </p:cBhvr>
                                      <p:to>
                                        <p:strVal val="visible"/>
                                      </p:to>
                                    </p:set>
                                    <p:animEffect transition="in" filter="wipe(left)">
                                      <p:cBhvr>
                                        <p:cTn id="79" dur="500"/>
                                        <p:tgtEl>
                                          <p:spTgt spid="47"/>
                                        </p:tgtEl>
                                      </p:cBhvr>
                                    </p:animEffect>
                                  </p:childTnLst>
                                </p:cTn>
                              </p:par>
                              <p:par>
                                <p:cTn id="80" presetID="22" presetClass="entr" presetSubtype="8" fill="hold" grpId="0" nodeType="withEffect">
                                  <p:stCondLst>
                                    <p:cond delay="6000"/>
                                  </p:stCondLst>
                                  <p:childTnLst>
                                    <p:set>
                                      <p:cBhvr>
                                        <p:cTn id="81" dur="1" fill="hold">
                                          <p:stCondLst>
                                            <p:cond delay="0"/>
                                          </p:stCondLst>
                                        </p:cTn>
                                        <p:tgtEl>
                                          <p:spTgt spid="48"/>
                                        </p:tgtEl>
                                        <p:attrNameLst>
                                          <p:attrName>style.visibility</p:attrName>
                                        </p:attrNameLst>
                                      </p:cBhvr>
                                      <p:to>
                                        <p:strVal val="visible"/>
                                      </p:to>
                                    </p:set>
                                    <p:animEffect transition="in" filter="wipe(left)">
                                      <p:cBhvr>
                                        <p:cTn id="82" dur="500"/>
                                        <p:tgtEl>
                                          <p:spTgt spid="48"/>
                                        </p:tgtEl>
                                      </p:cBhvr>
                                    </p:animEffect>
                                  </p:childTnLst>
                                </p:cTn>
                              </p:par>
                              <p:par>
                                <p:cTn id="83" presetID="2" presetClass="entr" presetSubtype="2" fill="hold" grpId="0" nodeType="withEffect">
                                  <p:stCondLst>
                                    <p:cond delay="6500"/>
                                  </p:stCondLst>
                                  <p:childTnLst>
                                    <p:set>
                                      <p:cBhvr>
                                        <p:cTn id="84" dur="1" fill="hold">
                                          <p:stCondLst>
                                            <p:cond delay="0"/>
                                          </p:stCondLst>
                                        </p:cTn>
                                        <p:tgtEl>
                                          <p:spTgt spid="38"/>
                                        </p:tgtEl>
                                        <p:attrNameLst>
                                          <p:attrName>style.visibility</p:attrName>
                                        </p:attrNameLst>
                                      </p:cBhvr>
                                      <p:to>
                                        <p:strVal val="visible"/>
                                      </p:to>
                                    </p:set>
                                    <p:anim calcmode="lin" valueType="num">
                                      <p:cBhvr additive="base">
                                        <p:cTn id="85" dur="500" fill="hold"/>
                                        <p:tgtEl>
                                          <p:spTgt spid="38"/>
                                        </p:tgtEl>
                                        <p:attrNameLst>
                                          <p:attrName>ppt_x</p:attrName>
                                        </p:attrNameLst>
                                      </p:cBhvr>
                                      <p:tavLst>
                                        <p:tav tm="0">
                                          <p:val>
                                            <p:strVal val="1+#ppt_w/2"/>
                                          </p:val>
                                        </p:tav>
                                        <p:tav tm="100000">
                                          <p:val>
                                            <p:strVal val="#ppt_x"/>
                                          </p:val>
                                        </p:tav>
                                      </p:tavLst>
                                    </p:anim>
                                    <p:anim calcmode="lin" valueType="num">
                                      <p:cBhvr additive="base">
                                        <p:cTn id="86" dur="500" fill="hold"/>
                                        <p:tgtEl>
                                          <p:spTgt spid="38"/>
                                        </p:tgtEl>
                                        <p:attrNameLst>
                                          <p:attrName>ppt_y</p:attrName>
                                        </p:attrNameLst>
                                      </p:cBhvr>
                                      <p:tavLst>
                                        <p:tav tm="0">
                                          <p:val>
                                            <p:strVal val="#ppt_y"/>
                                          </p:val>
                                        </p:tav>
                                        <p:tav tm="100000">
                                          <p:val>
                                            <p:strVal val="#ppt_y"/>
                                          </p:val>
                                        </p:tav>
                                      </p:tavLst>
                                    </p:anim>
                                  </p:childTnLst>
                                </p:cTn>
                              </p:par>
                              <p:par>
                                <p:cTn id="87" presetID="55" presetClass="entr" presetSubtype="0" fill="hold" grpId="0" nodeType="withEffect">
                                  <p:stCondLst>
                                    <p:cond delay="7000"/>
                                  </p:stCondLst>
                                  <p:childTnLst>
                                    <p:set>
                                      <p:cBhvr>
                                        <p:cTn id="88" dur="1" fill="hold">
                                          <p:stCondLst>
                                            <p:cond delay="0"/>
                                          </p:stCondLst>
                                        </p:cTn>
                                        <p:tgtEl>
                                          <p:spTgt spid="65"/>
                                        </p:tgtEl>
                                        <p:attrNameLst>
                                          <p:attrName>style.visibility</p:attrName>
                                        </p:attrNameLst>
                                      </p:cBhvr>
                                      <p:to>
                                        <p:strVal val="visible"/>
                                      </p:to>
                                    </p:set>
                                    <p:anim calcmode="lin" valueType="num">
                                      <p:cBhvr>
                                        <p:cTn id="89" dur="500" fill="hold"/>
                                        <p:tgtEl>
                                          <p:spTgt spid="65"/>
                                        </p:tgtEl>
                                        <p:attrNameLst>
                                          <p:attrName>ppt_w</p:attrName>
                                        </p:attrNameLst>
                                      </p:cBhvr>
                                      <p:tavLst>
                                        <p:tav tm="0">
                                          <p:val>
                                            <p:strVal val="#ppt_w*0.70"/>
                                          </p:val>
                                        </p:tav>
                                        <p:tav tm="100000">
                                          <p:val>
                                            <p:strVal val="#ppt_w"/>
                                          </p:val>
                                        </p:tav>
                                      </p:tavLst>
                                    </p:anim>
                                    <p:anim calcmode="lin" valueType="num">
                                      <p:cBhvr>
                                        <p:cTn id="90" dur="500" fill="hold"/>
                                        <p:tgtEl>
                                          <p:spTgt spid="65"/>
                                        </p:tgtEl>
                                        <p:attrNameLst>
                                          <p:attrName>ppt_h</p:attrName>
                                        </p:attrNameLst>
                                      </p:cBhvr>
                                      <p:tavLst>
                                        <p:tav tm="0">
                                          <p:val>
                                            <p:strVal val="#ppt_h"/>
                                          </p:val>
                                        </p:tav>
                                        <p:tav tm="100000">
                                          <p:val>
                                            <p:strVal val="#ppt_h"/>
                                          </p:val>
                                        </p:tav>
                                      </p:tavLst>
                                    </p:anim>
                                    <p:animEffect transition="in" filter="fade">
                                      <p:cBhvr>
                                        <p:cTn id="91" dur="500"/>
                                        <p:tgtEl>
                                          <p:spTgt spid="65"/>
                                        </p:tgtEl>
                                      </p:cBhvr>
                                    </p:animEffect>
                                  </p:childTnLst>
                                </p:cTn>
                              </p:par>
                              <p:par>
                                <p:cTn id="92" presetID="55" presetClass="entr" presetSubtype="0" fill="hold" nodeType="withEffect">
                                  <p:stCondLst>
                                    <p:cond delay="7000"/>
                                  </p:stCondLst>
                                  <p:childTnLst>
                                    <p:set>
                                      <p:cBhvr>
                                        <p:cTn id="93" dur="1" fill="hold">
                                          <p:stCondLst>
                                            <p:cond delay="0"/>
                                          </p:stCondLst>
                                        </p:cTn>
                                        <p:tgtEl>
                                          <p:spTgt spid="66"/>
                                        </p:tgtEl>
                                        <p:attrNameLst>
                                          <p:attrName>style.visibility</p:attrName>
                                        </p:attrNameLst>
                                      </p:cBhvr>
                                      <p:to>
                                        <p:strVal val="visible"/>
                                      </p:to>
                                    </p:set>
                                    <p:anim calcmode="lin" valueType="num">
                                      <p:cBhvr>
                                        <p:cTn id="94" dur="500" fill="hold"/>
                                        <p:tgtEl>
                                          <p:spTgt spid="66"/>
                                        </p:tgtEl>
                                        <p:attrNameLst>
                                          <p:attrName>ppt_w</p:attrName>
                                        </p:attrNameLst>
                                      </p:cBhvr>
                                      <p:tavLst>
                                        <p:tav tm="0">
                                          <p:val>
                                            <p:strVal val="#ppt_w*0.70"/>
                                          </p:val>
                                        </p:tav>
                                        <p:tav tm="100000">
                                          <p:val>
                                            <p:strVal val="#ppt_w"/>
                                          </p:val>
                                        </p:tav>
                                      </p:tavLst>
                                    </p:anim>
                                    <p:anim calcmode="lin" valueType="num">
                                      <p:cBhvr>
                                        <p:cTn id="95" dur="500" fill="hold"/>
                                        <p:tgtEl>
                                          <p:spTgt spid="66"/>
                                        </p:tgtEl>
                                        <p:attrNameLst>
                                          <p:attrName>ppt_h</p:attrName>
                                        </p:attrNameLst>
                                      </p:cBhvr>
                                      <p:tavLst>
                                        <p:tav tm="0">
                                          <p:val>
                                            <p:strVal val="#ppt_h"/>
                                          </p:val>
                                        </p:tav>
                                        <p:tav tm="100000">
                                          <p:val>
                                            <p:strVal val="#ppt_h"/>
                                          </p:val>
                                        </p:tav>
                                      </p:tavLst>
                                    </p:anim>
                                    <p:animEffect transition="in" filter="fade">
                                      <p:cBhvr>
                                        <p:cTn id="96" dur="500"/>
                                        <p:tgtEl>
                                          <p:spTgt spid="66"/>
                                        </p:tgtEl>
                                      </p:cBhvr>
                                    </p:animEffect>
                                  </p:childTnLst>
                                </p:cTn>
                              </p:par>
                              <p:par>
                                <p:cTn id="97" presetID="22" presetClass="entr" presetSubtype="1" fill="hold" nodeType="withEffect">
                                  <p:stCondLst>
                                    <p:cond delay="7500"/>
                                  </p:stCondLst>
                                  <p:childTnLst>
                                    <p:set>
                                      <p:cBhvr>
                                        <p:cTn id="98" dur="1" fill="hold">
                                          <p:stCondLst>
                                            <p:cond delay="0"/>
                                          </p:stCondLst>
                                        </p:cTn>
                                        <p:tgtEl>
                                          <p:spTgt spid="34"/>
                                        </p:tgtEl>
                                        <p:attrNameLst>
                                          <p:attrName>style.visibility</p:attrName>
                                        </p:attrNameLst>
                                      </p:cBhvr>
                                      <p:to>
                                        <p:strVal val="visible"/>
                                      </p:to>
                                    </p:set>
                                    <p:animEffect transition="in" filter="wipe(up)">
                                      <p:cBhvr>
                                        <p:cTn id="99" dur="500"/>
                                        <p:tgtEl>
                                          <p:spTgt spid="34"/>
                                        </p:tgtEl>
                                      </p:cBhvr>
                                    </p:animEffect>
                                  </p:childTnLst>
                                </p:cTn>
                              </p:par>
                              <p:par>
                                <p:cTn id="100" presetID="22" presetClass="entr" presetSubtype="8" fill="hold" grpId="0" nodeType="withEffect">
                                  <p:stCondLst>
                                    <p:cond delay="8000"/>
                                  </p:stCondLst>
                                  <p:childTnLst>
                                    <p:set>
                                      <p:cBhvr>
                                        <p:cTn id="101" dur="1" fill="hold">
                                          <p:stCondLst>
                                            <p:cond delay="0"/>
                                          </p:stCondLst>
                                        </p:cTn>
                                        <p:tgtEl>
                                          <p:spTgt spid="50"/>
                                        </p:tgtEl>
                                        <p:attrNameLst>
                                          <p:attrName>style.visibility</p:attrName>
                                        </p:attrNameLst>
                                      </p:cBhvr>
                                      <p:to>
                                        <p:strVal val="visible"/>
                                      </p:to>
                                    </p:set>
                                    <p:animEffect transition="in" filter="wipe(left)">
                                      <p:cBhvr>
                                        <p:cTn id="102" dur="500"/>
                                        <p:tgtEl>
                                          <p:spTgt spid="50"/>
                                        </p:tgtEl>
                                      </p:cBhvr>
                                    </p:animEffect>
                                  </p:childTnLst>
                                </p:cTn>
                              </p:par>
                              <p:par>
                                <p:cTn id="103" presetID="2" presetClass="entr" presetSubtype="2" fill="hold" grpId="0" nodeType="withEffect">
                                  <p:stCondLst>
                                    <p:cond delay="8500"/>
                                  </p:stCondLst>
                                  <p:childTnLst>
                                    <p:set>
                                      <p:cBhvr>
                                        <p:cTn id="104" dur="1" fill="hold">
                                          <p:stCondLst>
                                            <p:cond delay="0"/>
                                          </p:stCondLst>
                                        </p:cTn>
                                        <p:tgtEl>
                                          <p:spTgt spid="39"/>
                                        </p:tgtEl>
                                        <p:attrNameLst>
                                          <p:attrName>style.visibility</p:attrName>
                                        </p:attrNameLst>
                                      </p:cBhvr>
                                      <p:to>
                                        <p:strVal val="visible"/>
                                      </p:to>
                                    </p:set>
                                    <p:anim calcmode="lin" valueType="num">
                                      <p:cBhvr additive="base">
                                        <p:cTn id="105" dur="500" fill="hold"/>
                                        <p:tgtEl>
                                          <p:spTgt spid="39"/>
                                        </p:tgtEl>
                                        <p:attrNameLst>
                                          <p:attrName>ppt_x</p:attrName>
                                        </p:attrNameLst>
                                      </p:cBhvr>
                                      <p:tavLst>
                                        <p:tav tm="0">
                                          <p:val>
                                            <p:strVal val="1+#ppt_w/2"/>
                                          </p:val>
                                        </p:tav>
                                        <p:tav tm="100000">
                                          <p:val>
                                            <p:strVal val="#ppt_x"/>
                                          </p:val>
                                        </p:tav>
                                      </p:tavLst>
                                    </p:anim>
                                    <p:anim calcmode="lin" valueType="num">
                                      <p:cBhvr additive="base">
                                        <p:cTn id="106"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7" grpId="0" animBg="1"/>
      <p:bldP spid="61" grpId="0" animBg="1"/>
      <p:bldP spid="65" grpId="0" animBg="1"/>
      <p:bldP spid="7" grpId="0" animBg="1"/>
      <p:bldP spid="35" grpId="0"/>
      <p:bldP spid="36" grpId="0"/>
      <p:bldP spid="37" grpId="0"/>
      <p:bldP spid="38" grpId="0"/>
      <p:bldP spid="39" grpId="0"/>
      <p:bldP spid="41" grpId="0"/>
      <p:bldP spid="42" grpId="0"/>
      <p:bldP spid="44" grpId="0"/>
      <p:bldP spid="45" grpId="0"/>
      <p:bldP spid="47" grpId="0"/>
      <p:bldP spid="48" grpId="0"/>
      <p:bldP spid="50" grpId="0"/>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rot="5400000" flipH="1">
            <a:off x="4821712" y="-4821714"/>
            <a:ext cx="2548575" cy="12192001"/>
          </a:xfrm>
          <a:custGeom>
            <a:avLst/>
            <a:gdLst>
              <a:gd name="connsiteX0" fmla="*/ 2548575 w 2548575"/>
              <a:gd name="connsiteY0" fmla="*/ 12192001 h 12192001"/>
              <a:gd name="connsiteX1" fmla="*/ 2548575 w 2548575"/>
              <a:gd name="connsiteY1" fmla="*/ 6189448 h 12192001"/>
              <a:gd name="connsiteX2" fmla="*/ 2548573 w 2548575"/>
              <a:gd name="connsiteY2" fmla="*/ 6189448 h 12192001"/>
              <a:gd name="connsiteX3" fmla="*/ 2548573 w 2548575"/>
              <a:gd name="connsiteY3" fmla="*/ 5994935 h 12192001"/>
              <a:gd name="connsiteX4" fmla="*/ 2548575 w 2548575"/>
              <a:gd name="connsiteY4" fmla="*/ 5994935 h 12192001"/>
              <a:gd name="connsiteX5" fmla="*/ 2548575 w 2548575"/>
              <a:gd name="connsiteY5" fmla="*/ 1440778 h 12192001"/>
              <a:gd name="connsiteX6" fmla="*/ 2548575 w 2548575"/>
              <a:gd name="connsiteY6" fmla="*/ 1002678 h 12192001"/>
              <a:gd name="connsiteX7" fmla="*/ 2548575 w 2548575"/>
              <a:gd name="connsiteY7" fmla="*/ 0 h 12192001"/>
              <a:gd name="connsiteX8" fmla="*/ 0 w 2548575"/>
              <a:gd name="connsiteY8" fmla="*/ 0 h 12192001"/>
              <a:gd name="connsiteX9" fmla="*/ 0 w 2548575"/>
              <a:gd name="connsiteY9" fmla="*/ 1440778 h 12192001"/>
              <a:gd name="connsiteX10" fmla="*/ 4 w 2548575"/>
              <a:gd name="connsiteY10" fmla="*/ 1440778 h 12192001"/>
              <a:gd name="connsiteX11" fmla="*/ 4 w 2548575"/>
              <a:gd name="connsiteY11" fmla="*/ 1721555 h 12192001"/>
              <a:gd name="connsiteX12" fmla="*/ 71884 w 2548575"/>
              <a:gd name="connsiteY12" fmla="*/ 1695245 h 12192001"/>
              <a:gd name="connsiteX13" fmla="*/ 375313 w 2548575"/>
              <a:gd name="connsiteY13" fmla="*/ 1649371 h 12192001"/>
              <a:gd name="connsiteX14" fmla="*/ 1395689 w 2548575"/>
              <a:gd name="connsiteY14" fmla="*/ 2669749 h 12192001"/>
              <a:gd name="connsiteX15" fmla="*/ 375313 w 2548575"/>
              <a:gd name="connsiteY15" fmla="*/ 3690125 h 12192001"/>
              <a:gd name="connsiteX16" fmla="*/ 71884 w 2548575"/>
              <a:gd name="connsiteY16" fmla="*/ 3644251 h 12192001"/>
              <a:gd name="connsiteX17" fmla="*/ 4 w 2548575"/>
              <a:gd name="connsiteY17" fmla="*/ 3617941 h 12192001"/>
              <a:gd name="connsiteX18" fmla="*/ 4 w 2548575"/>
              <a:gd name="connsiteY18" fmla="*/ 5186753 h 12192001"/>
              <a:gd name="connsiteX19" fmla="*/ 3 w 2548575"/>
              <a:gd name="connsiteY19" fmla="*/ 5186753 h 12192001"/>
              <a:gd name="connsiteX20" fmla="*/ 3 w 2548575"/>
              <a:gd name="connsiteY20" fmla="*/ 6189448 h 12192001"/>
              <a:gd name="connsiteX21" fmla="*/ 0 w 2548575"/>
              <a:gd name="connsiteY21" fmla="*/ 6189448 h 12192001"/>
              <a:gd name="connsiteX22" fmla="*/ 0 w 2548575"/>
              <a:gd name="connsiteY22" fmla="*/ 12192001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548575" h="12192001">
                <a:moveTo>
                  <a:pt x="2548575" y="12192001"/>
                </a:moveTo>
                <a:lnTo>
                  <a:pt x="2548575" y="6189448"/>
                </a:lnTo>
                <a:lnTo>
                  <a:pt x="2548573" y="6189448"/>
                </a:lnTo>
                <a:lnTo>
                  <a:pt x="2548573" y="5994935"/>
                </a:lnTo>
                <a:lnTo>
                  <a:pt x="2548575" y="5994935"/>
                </a:lnTo>
                <a:lnTo>
                  <a:pt x="2548575" y="1440778"/>
                </a:lnTo>
                <a:lnTo>
                  <a:pt x="2548575" y="1002678"/>
                </a:lnTo>
                <a:lnTo>
                  <a:pt x="2548575" y="0"/>
                </a:lnTo>
                <a:lnTo>
                  <a:pt x="0" y="0"/>
                </a:lnTo>
                <a:lnTo>
                  <a:pt x="0" y="1440778"/>
                </a:lnTo>
                <a:lnTo>
                  <a:pt x="4" y="1440778"/>
                </a:lnTo>
                <a:lnTo>
                  <a:pt x="4" y="1721555"/>
                </a:lnTo>
                <a:lnTo>
                  <a:pt x="71884" y="1695245"/>
                </a:lnTo>
                <a:cubicBezTo>
                  <a:pt x="167738" y="1665433"/>
                  <a:pt x="269649" y="1649371"/>
                  <a:pt x="375313" y="1649371"/>
                </a:cubicBezTo>
                <a:cubicBezTo>
                  <a:pt x="938851" y="1649371"/>
                  <a:pt x="1395689" y="2106209"/>
                  <a:pt x="1395689" y="2669749"/>
                </a:cubicBezTo>
                <a:cubicBezTo>
                  <a:pt x="1395689" y="3233287"/>
                  <a:pt x="938851" y="3690125"/>
                  <a:pt x="375313" y="3690125"/>
                </a:cubicBezTo>
                <a:cubicBezTo>
                  <a:pt x="269649" y="3690125"/>
                  <a:pt x="167738" y="3674065"/>
                  <a:pt x="71884" y="3644251"/>
                </a:cubicBezTo>
                <a:lnTo>
                  <a:pt x="4" y="3617941"/>
                </a:lnTo>
                <a:lnTo>
                  <a:pt x="4" y="5186753"/>
                </a:lnTo>
                <a:lnTo>
                  <a:pt x="3" y="5186753"/>
                </a:lnTo>
                <a:lnTo>
                  <a:pt x="3" y="6189448"/>
                </a:lnTo>
                <a:lnTo>
                  <a:pt x="0" y="6189448"/>
                </a:lnTo>
                <a:lnTo>
                  <a:pt x="0" y="12192001"/>
                </a:lnTo>
                <a:close/>
              </a:path>
            </a:pathLst>
          </a:custGeom>
          <a:blipFill dpi="0" rotWithShape="0">
            <a:blip r:embed="rId3" cstate="print">
              <a:extLst>
                <a:ext uri="{28A0092B-C50C-407E-A947-70E740481C1C}">
                  <a14:useLocalDpi xmlns:a14="http://schemas.microsoft.com/office/drawing/2010/main" val="0"/>
                </a:ext>
              </a:extLst>
            </a:blip>
            <a:srcRect/>
            <a:stretch>
              <a:fillRect/>
            </a:stretch>
          </a:blip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endParaRPr>
          </a:p>
        </p:txBody>
      </p:sp>
      <p:grpSp>
        <p:nvGrpSpPr>
          <p:cNvPr id="10" name="组合 9"/>
          <p:cNvGrpSpPr>
            <a:grpSpLocks noChangeAspect="1"/>
          </p:cNvGrpSpPr>
          <p:nvPr/>
        </p:nvGrpSpPr>
        <p:grpSpPr>
          <a:xfrm>
            <a:off x="8712000" y="1368000"/>
            <a:ext cx="1620000" cy="1620000"/>
            <a:chOff x="4840168" y="3172533"/>
            <a:chExt cx="522572" cy="522572"/>
          </a:xfrm>
          <a:solidFill>
            <a:srgbClr val="1F8EB9"/>
          </a:solidFill>
        </p:grpSpPr>
        <p:sp>
          <p:nvSpPr>
            <p:cNvPr id="11" name="椭圆 10"/>
            <p:cNvSpPr/>
            <p:nvPr/>
          </p:nvSpPr>
          <p:spPr>
            <a:xfrm>
              <a:off x="4840168" y="3172533"/>
              <a:ext cx="522572" cy="522572"/>
            </a:xfrm>
            <a:prstGeom prst="ellipse">
              <a:avLst/>
            </a:prstGeom>
            <a:gradFill flip="none" rotWithShape="1">
              <a:gsLst>
                <a:gs pos="0">
                  <a:schemeClr val="bg1"/>
                </a:gs>
                <a:gs pos="61000">
                  <a:schemeClr val="bg1">
                    <a:lumMod val="95000"/>
                  </a:schemeClr>
                </a:gs>
                <a:gs pos="93000">
                  <a:schemeClr val="bg1">
                    <a:lumMod val="75000"/>
                  </a:schemeClr>
                </a:gs>
              </a:gsLst>
              <a:path path="circle">
                <a:fillToRect l="50000" t="-80000" r="50000" b="180000"/>
              </a:path>
              <a:tileRect/>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solidFill>
                  <a:schemeClr val="accent1"/>
                </a:solidFill>
              </a:endParaRPr>
            </a:p>
          </p:txBody>
        </p:sp>
        <p:grpSp>
          <p:nvGrpSpPr>
            <p:cNvPr id="12" name="Group 34"/>
            <p:cNvGrpSpPr/>
            <p:nvPr/>
          </p:nvGrpSpPr>
          <p:grpSpPr>
            <a:xfrm>
              <a:off x="4981489" y="3277197"/>
              <a:ext cx="239931" cy="313244"/>
              <a:chOff x="2887663" y="3362325"/>
              <a:chExt cx="285750" cy="373063"/>
            </a:xfrm>
            <a:grpFill/>
          </p:grpSpPr>
          <p:sp>
            <p:nvSpPr>
              <p:cNvPr id="13" name="Freeform 37"/>
              <p:cNvSpPr>
                <a:spLocks noEditPoints="1"/>
              </p:cNvSpPr>
              <p:nvPr/>
            </p:nvSpPr>
            <p:spPr bwMode="auto">
              <a:xfrm>
                <a:off x="2887663" y="3362325"/>
                <a:ext cx="285750" cy="373063"/>
              </a:xfrm>
              <a:custGeom>
                <a:avLst/>
                <a:gdLst>
                  <a:gd name="T0" fmla="*/ 103 w 109"/>
                  <a:gd name="T1" fmla="*/ 68 h 142"/>
                  <a:gd name="T2" fmla="*/ 96 w 109"/>
                  <a:gd name="T3" fmla="*/ 68 h 142"/>
                  <a:gd name="T4" fmla="*/ 96 w 109"/>
                  <a:gd name="T5" fmla="*/ 44 h 142"/>
                  <a:gd name="T6" fmla="*/ 84 w 109"/>
                  <a:gd name="T7" fmla="*/ 13 h 142"/>
                  <a:gd name="T8" fmla="*/ 54 w 109"/>
                  <a:gd name="T9" fmla="*/ 0 h 142"/>
                  <a:gd name="T10" fmla="*/ 25 w 109"/>
                  <a:gd name="T11" fmla="*/ 13 h 142"/>
                  <a:gd name="T12" fmla="*/ 13 w 109"/>
                  <a:gd name="T13" fmla="*/ 44 h 142"/>
                  <a:gd name="T14" fmla="*/ 13 w 109"/>
                  <a:gd name="T15" fmla="*/ 68 h 142"/>
                  <a:gd name="T16" fmla="*/ 5 w 109"/>
                  <a:gd name="T17" fmla="*/ 68 h 142"/>
                  <a:gd name="T18" fmla="*/ 0 w 109"/>
                  <a:gd name="T19" fmla="*/ 73 h 142"/>
                  <a:gd name="T20" fmla="*/ 0 w 109"/>
                  <a:gd name="T21" fmla="*/ 137 h 142"/>
                  <a:gd name="T22" fmla="*/ 5 w 109"/>
                  <a:gd name="T23" fmla="*/ 142 h 142"/>
                  <a:gd name="T24" fmla="*/ 103 w 109"/>
                  <a:gd name="T25" fmla="*/ 142 h 142"/>
                  <a:gd name="T26" fmla="*/ 109 w 109"/>
                  <a:gd name="T27" fmla="*/ 137 h 142"/>
                  <a:gd name="T28" fmla="*/ 109 w 109"/>
                  <a:gd name="T29" fmla="*/ 73 h 142"/>
                  <a:gd name="T30" fmla="*/ 103 w 109"/>
                  <a:gd name="T31" fmla="*/ 68 h 142"/>
                  <a:gd name="T32" fmla="*/ 66 w 109"/>
                  <a:gd name="T33" fmla="*/ 124 h 142"/>
                  <a:gd name="T34" fmla="*/ 54 w 109"/>
                  <a:gd name="T35" fmla="*/ 136 h 142"/>
                  <a:gd name="T36" fmla="*/ 42 w 109"/>
                  <a:gd name="T37" fmla="*/ 124 h 142"/>
                  <a:gd name="T38" fmla="*/ 42 w 109"/>
                  <a:gd name="T39" fmla="*/ 102 h 142"/>
                  <a:gd name="T40" fmla="*/ 54 w 109"/>
                  <a:gd name="T41" fmla="*/ 91 h 142"/>
                  <a:gd name="T42" fmla="*/ 66 w 109"/>
                  <a:gd name="T43" fmla="*/ 102 h 142"/>
                  <a:gd name="T44" fmla="*/ 66 w 109"/>
                  <a:gd name="T45" fmla="*/ 124 h 142"/>
                  <a:gd name="T46" fmla="*/ 76 w 109"/>
                  <a:gd name="T47" fmla="*/ 68 h 142"/>
                  <a:gd name="T48" fmla="*/ 32 w 109"/>
                  <a:gd name="T49" fmla="*/ 68 h 142"/>
                  <a:gd name="T50" fmla="*/ 32 w 109"/>
                  <a:gd name="T51" fmla="*/ 44 h 142"/>
                  <a:gd name="T52" fmla="*/ 39 w 109"/>
                  <a:gd name="T53" fmla="*/ 27 h 142"/>
                  <a:gd name="T54" fmla="*/ 54 w 109"/>
                  <a:gd name="T55" fmla="*/ 20 h 142"/>
                  <a:gd name="T56" fmla="*/ 70 w 109"/>
                  <a:gd name="T57" fmla="*/ 27 h 142"/>
                  <a:gd name="T58" fmla="*/ 76 w 109"/>
                  <a:gd name="T59" fmla="*/ 44 h 142"/>
                  <a:gd name="T60" fmla="*/ 76 w 109"/>
                  <a:gd name="T61" fmla="*/ 6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9" h="142">
                    <a:moveTo>
                      <a:pt x="103" y="68"/>
                    </a:moveTo>
                    <a:cubicBezTo>
                      <a:pt x="96" y="68"/>
                      <a:pt x="96" y="68"/>
                      <a:pt x="96" y="68"/>
                    </a:cubicBezTo>
                    <a:cubicBezTo>
                      <a:pt x="96" y="44"/>
                      <a:pt x="96" y="44"/>
                      <a:pt x="96" y="44"/>
                    </a:cubicBezTo>
                    <a:cubicBezTo>
                      <a:pt x="96" y="32"/>
                      <a:pt x="92" y="21"/>
                      <a:pt x="84" y="13"/>
                    </a:cubicBezTo>
                    <a:cubicBezTo>
                      <a:pt x="77" y="5"/>
                      <a:pt x="66" y="0"/>
                      <a:pt x="54" y="0"/>
                    </a:cubicBezTo>
                    <a:cubicBezTo>
                      <a:pt x="43" y="0"/>
                      <a:pt x="32" y="5"/>
                      <a:pt x="25" y="13"/>
                    </a:cubicBezTo>
                    <a:cubicBezTo>
                      <a:pt x="17" y="21"/>
                      <a:pt x="13" y="32"/>
                      <a:pt x="13" y="44"/>
                    </a:cubicBezTo>
                    <a:cubicBezTo>
                      <a:pt x="13" y="68"/>
                      <a:pt x="13" y="68"/>
                      <a:pt x="13" y="68"/>
                    </a:cubicBezTo>
                    <a:cubicBezTo>
                      <a:pt x="5" y="68"/>
                      <a:pt x="5" y="68"/>
                      <a:pt x="5" y="68"/>
                    </a:cubicBezTo>
                    <a:cubicBezTo>
                      <a:pt x="2" y="68"/>
                      <a:pt x="0" y="70"/>
                      <a:pt x="0" y="73"/>
                    </a:cubicBezTo>
                    <a:cubicBezTo>
                      <a:pt x="0" y="137"/>
                      <a:pt x="0" y="137"/>
                      <a:pt x="0" y="137"/>
                    </a:cubicBezTo>
                    <a:cubicBezTo>
                      <a:pt x="0" y="140"/>
                      <a:pt x="2" y="142"/>
                      <a:pt x="5" y="142"/>
                    </a:cubicBezTo>
                    <a:cubicBezTo>
                      <a:pt x="103" y="142"/>
                      <a:pt x="103" y="142"/>
                      <a:pt x="103" y="142"/>
                    </a:cubicBezTo>
                    <a:cubicBezTo>
                      <a:pt x="106" y="142"/>
                      <a:pt x="109" y="140"/>
                      <a:pt x="109" y="137"/>
                    </a:cubicBezTo>
                    <a:cubicBezTo>
                      <a:pt x="109" y="73"/>
                      <a:pt x="109" y="73"/>
                      <a:pt x="109" y="73"/>
                    </a:cubicBezTo>
                    <a:cubicBezTo>
                      <a:pt x="109" y="70"/>
                      <a:pt x="106" y="68"/>
                      <a:pt x="103" y="68"/>
                    </a:cubicBezTo>
                    <a:close/>
                    <a:moveTo>
                      <a:pt x="66" y="124"/>
                    </a:moveTo>
                    <a:cubicBezTo>
                      <a:pt x="66" y="131"/>
                      <a:pt x="61" y="136"/>
                      <a:pt x="54" y="136"/>
                    </a:cubicBezTo>
                    <a:cubicBezTo>
                      <a:pt x="48" y="136"/>
                      <a:pt x="42" y="131"/>
                      <a:pt x="42" y="124"/>
                    </a:cubicBezTo>
                    <a:cubicBezTo>
                      <a:pt x="42" y="102"/>
                      <a:pt x="42" y="102"/>
                      <a:pt x="42" y="102"/>
                    </a:cubicBezTo>
                    <a:cubicBezTo>
                      <a:pt x="42" y="96"/>
                      <a:pt x="48" y="91"/>
                      <a:pt x="54" y="91"/>
                    </a:cubicBezTo>
                    <a:cubicBezTo>
                      <a:pt x="61" y="91"/>
                      <a:pt x="66" y="96"/>
                      <a:pt x="66" y="102"/>
                    </a:cubicBezTo>
                    <a:lnTo>
                      <a:pt x="66" y="124"/>
                    </a:lnTo>
                    <a:close/>
                    <a:moveTo>
                      <a:pt x="76" y="68"/>
                    </a:moveTo>
                    <a:cubicBezTo>
                      <a:pt x="32" y="68"/>
                      <a:pt x="32" y="68"/>
                      <a:pt x="32" y="68"/>
                    </a:cubicBezTo>
                    <a:cubicBezTo>
                      <a:pt x="32" y="44"/>
                      <a:pt x="32" y="44"/>
                      <a:pt x="32" y="44"/>
                    </a:cubicBezTo>
                    <a:cubicBezTo>
                      <a:pt x="32" y="37"/>
                      <a:pt x="35" y="31"/>
                      <a:pt x="39" y="27"/>
                    </a:cubicBezTo>
                    <a:cubicBezTo>
                      <a:pt x="43" y="22"/>
                      <a:pt x="48" y="20"/>
                      <a:pt x="54" y="20"/>
                    </a:cubicBezTo>
                    <a:cubicBezTo>
                      <a:pt x="60" y="20"/>
                      <a:pt x="66" y="22"/>
                      <a:pt x="70" y="27"/>
                    </a:cubicBezTo>
                    <a:cubicBezTo>
                      <a:pt x="74" y="31"/>
                      <a:pt x="76" y="37"/>
                      <a:pt x="76" y="44"/>
                    </a:cubicBezTo>
                    <a:lnTo>
                      <a:pt x="76" y="68"/>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25">
                  <a:solidFill>
                    <a:schemeClr val="accent1"/>
                  </a:solidFill>
                </a:endParaRPr>
              </a:p>
            </p:txBody>
          </p:sp>
          <p:sp>
            <p:nvSpPr>
              <p:cNvPr id="14" name="Freeform 38"/>
              <p:cNvSpPr/>
              <p:nvPr/>
            </p:nvSpPr>
            <p:spPr bwMode="auto">
              <a:xfrm>
                <a:off x="3009900" y="3616325"/>
                <a:ext cx="38100" cy="84138"/>
              </a:xfrm>
              <a:custGeom>
                <a:avLst/>
                <a:gdLst>
                  <a:gd name="T0" fmla="*/ 7 w 14"/>
                  <a:gd name="T1" fmla="*/ 0 h 32"/>
                  <a:gd name="T2" fmla="*/ 0 w 14"/>
                  <a:gd name="T3" fmla="*/ 7 h 32"/>
                  <a:gd name="T4" fmla="*/ 0 w 14"/>
                  <a:gd name="T5" fmla="*/ 25 h 32"/>
                  <a:gd name="T6" fmla="*/ 7 w 14"/>
                  <a:gd name="T7" fmla="*/ 32 h 32"/>
                  <a:gd name="T8" fmla="*/ 14 w 14"/>
                  <a:gd name="T9" fmla="*/ 25 h 32"/>
                  <a:gd name="T10" fmla="*/ 14 w 14"/>
                  <a:gd name="T11" fmla="*/ 7 h 32"/>
                  <a:gd name="T12" fmla="*/ 7 w 1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14" h="32">
                    <a:moveTo>
                      <a:pt x="7" y="0"/>
                    </a:moveTo>
                    <a:cubicBezTo>
                      <a:pt x="4" y="0"/>
                      <a:pt x="0" y="3"/>
                      <a:pt x="0" y="7"/>
                    </a:cubicBezTo>
                    <a:cubicBezTo>
                      <a:pt x="0" y="25"/>
                      <a:pt x="0" y="25"/>
                      <a:pt x="0" y="25"/>
                    </a:cubicBezTo>
                    <a:cubicBezTo>
                      <a:pt x="0" y="29"/>
                      <a:pt x="4" y="32"/>
                      <a:pt x="7" y="32"/>
                    </a:cubicBezTo>
                    <a:cubicBezTo>
                      <a:pt x="11" y="32"/>
                      <a:pt x="14" y="29"/>
                      <a:pt x="14" y="25"/>
                    </a:cubicBezTo>
                    <a:cubicBezTo>
                      <a:pt x="14" y="7"/>
                      <a:pt x="14" y="7"/>
                      <a:pt x="14" y="7"/>
                    </a:cubicBezTo>
                    <a:cubicBezTo>
                      <a:pt x="14" y="3"/>
                      <a:pt x="11" y="0"/>
                      <a:pt x="7"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25">
                  <a:solidFill>
                    <a:schemeClr val="accent1"/>
                  </a:solidFill>
                </a:endParaRPr>
              </a:p>
            </p:txBody>
          </p:sp>
        </p:grpSp>
      </p:grpSp>
      <p:sp>
        <p:nvSpPr>
          <p:cNvPr id="19" name="TextBox 64"/>
          <p:cNvSpPr txBox="1"/>
          <p:nvPr/>
        </p:nvSpPr>
        <p:spPr>
          <a:xfrm>
            <a:off x="3905885" y="3465830"/>
            <a:ext cx="4745355" cy="1602105"/>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algn="ctr"/>
            <a:r>
              <a:rPr lang="zh-CN" altLang="en-US" sz="5500" b="1" dirty="0">
                <a:solidFill>
                  <a:schemeClr val="accent1"/>
                </a:solidFill>
                <a:latin typeface="微软雅黑" panose="020B0503020204020204" pitchFamily="34" charset="-122"/>
                <a:ea typeface="微软雅黑" panose="020B0503020204020204" pitchFamily="34" charset="-122"/>
              </a:rPr>
              <a:t>分析</a:t>
            </a:r>
            <a:r>
              <a:rPr lang="en-US" altLang="zh-CN" sz="5500" b="1" dirty="0">
                <a:solidFill>
                  <a:schemeClr val="accent1"/>
                </a:solidFill>
                <a:latin typeface="微软雅黑" panose="020B0503020204020204" pitchFamily="34" charset="-122"/>
                <a:ea typeface="微软雅黑" panose="020B0503020204020204" pitchFamily="34" charset="-122"/>
              </a:rPr>
              <a:t>/</a:t>
            </a:r>
            <a:r>
              <a:rPr lang="zh-CN" altLang="en-US" sz="5500" b="1" dirty="0">
                <a:solidFill>
                  <a:schemeClr val="accent1"/>
                </a:solidFill>
                <a:latin typeface="微软雅黑" panose="020B0503020204020204" pitchFamily="34" charset="-122"/>
                <a:ea typeface="微软雅黑" panose="020B0503020204020204" pitchFamily="34" charset="-122"/>
              </a:rPr>
              <a:t>实现步骤</a:t>
            </a:r>
            <a:endParaRPr lang="en-US" altLang="zh-CN" sz="5500" b="1" dirty="0">
              <a:solidFill>
                <a:schemeClr val="accent1"/>
              </a:solidFill>
              <a:latin typeface="微软雅黑" panose="020B0503020204020204" pitchFamily="34" charset="-122"/>
              <a:ea typeface="微软雅黑" panose="020B0503020204020204" pitchFamily="34" charset="-122"/>
            </a:endParaRPr>
          </a:p>
          <a:p>
            <a:pPr algn="ctr">
              <a:lnSpc>
                <a:spcPct val="120000"/>
              </a:lnSpc>
            </a:pPr>
            <a:endParaRPr lang="zh-CN" altLang="en-US" sz="3600" dirty="0">
              <a:solidFill>
                <a:schemeClr val="accent2"/>
              </a:solidFill>
              <a:latin typeface="微软雅黑" panose="020B0503020204020204" pitchFamily="34" charset="-122"/>
              <a:ea typeface="微软雅黑" panose="020B0503020204020204" pitchFamily="34" charset="-122"/>
            </a:endParaRPr>
          </a:p>
        </p:txBody>
      </p:sp>
      <p:sp>
        <p:nvSpPr>
          <p:cNvPr id="15" name="矩形 47"/>
          <p:cNvSpPr>
            <a:spLocks noChangeArrowheads="1"/>
          </p:cNvSpPr>
          <p:nvPr/>
        </p:nvSpPr>
        <p:spPr bwMode="auto">
          <a:xfrm>
            <a:off x="2825205" y="5457587"/>
            <a:ext cx="6541590" cy="384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gn="ctr">
              <a:lnSpc>
                <a:spcPct val="120000"/>
              </a:lnSpc>
              <a:spcBef>
                <a:spcPct val="0"/>
              </a:spcBef>
              <a:buFont typeface="Arial" panose="020B0604020202020204" pitchFamily="34" charset="0"/>
              <a:buNone/>
            </a:pPr>
            <a:r>
              <a:rPr lang="zh-CN" altLang="en-US" sz="1600" dirty="0">
                <a:solidFill>
                  <a:schemeClr val="accent2"/>
                </a:solidFill>
                <a:latin typeface="微软雅黑" panose="020B0503020204020204" pitchFamily="34" charset="-122"/>
                <a:ea typeface="微软雅黑" panose="020B0503020204020204" pitchFamily="34" charset="-122"/>
                <a:sym typeface="微软雅黑" panose="020B0503020204020204" pitchFamily="34" charset="-122"/>
              </a:rPr>
              <a:t>对数据进行提取和清洗</a:t>
            </a:r>
          </a:p>
        </p:txBody>
      </p:sp>
      <p:sp>
        <p:nvSpPr>
          <p:cNvPr id="16" name="圆角矩形 15"/>
          <p:cNvSpPr/>
          <p:nvPr/>
        </p:nvSpPr>
        <p:spPr>
          <a:xfrm>
            <a:off x="5718533" y="5147026"/>
            <a:ext cx="754934" cy="122543"/>
          </a:xfrm>
          <a:prstGeom prst="roundRect">
            <a:avLst>
              <a:gd name="adj" fmla="val 50000"/>
            </a:avLst>
          </a:prstGeom>
          <a:solidFill>
            <a:schemeClr val="accent1"/>
          </a:solidFill>
          <a:ln w="25400" cap="flat" cmpd="sng" algn="ctr">
            <a:noFill/>
            <a:prstDash val="solid"/>
          </a:ln>
          <a:effectLst>
            <a:innerShdw blurRad="139700" dist="50800" dir="13500000">
              <a:prstClr val="black">
                <a:alpha val="45000"/>
              </a:prstClr>
            </a:innerShdw>
          </a:effectLst>
        </p:spPr>
        <p:txBody>
          <a:bodyPr rtlCol="0" anchor="ctr"/>
          <a:lstStyle/>
          <a:p>
            <a:pPr algn="ctr"/>
            <a:endParaRPr lang="zh-CN" altLang="en-US" kern="0">
              <a:solidFill>
                <a:sysClr val="window" lastClr="FFFFFF"/>
              </a:solidFill>
              <a:latin typeface="Impact" panose="020B080603090205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pull dir="ld"/>
      </p:transition>
    </mc:Choice>
    <mc:Fallback xmlns="">
      <p:transition spd="slow">
        <p:pull dir="ld"/>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22000" fill="hold" grpId="0" nodeType="afterEffect" p14:presetBounceEnd="44000">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14:bounceEnd="44000">
                                          <p:cBhvr additive="base">
                                            <p:cTn id="7" dur="500" fill="hold"/>
                                            <p:tgtEl>
                                              <p:spTgt spid="18"/>
                                            </p:tgtEl>
                                            <p:attrNameLst>
                                              <p:attrName>ppt_x</p:attrName>
                                            </p:attrNameLst>
                                          </p:cBhvr>
                                          <p:tavLst>
                                            <p:tav tm="0">
                                              <p:val>
                                                <p:strVal val="#ppt_x"/>
                                              </p:val>
                                            </p:tav>
                                            <p:tav tm="100000">
                                              <p:val>
                                                <p:strVal val="#ppt_x"/>
                                              </p:val>
                                            </p:tav>
                                          </p:tavLst>
                                        </p:anim>
                                        <p:anim calcmode="lin" valueType="num" p14:bounceEnd="44000">
                                          <p:cBhvr additive="base">
                                            <p:cTn id="8" dur="500" fill="hold"/>
                                            <p:tgtEl>
                                              <p:spTgt spid="1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30" presetClass="entr" presetSubtype="0"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400" decel="100000"/>
                                            <p:tgtEl>
                                              <p:spTgt spid="10"/>
                                            </p:tgtEl>
                                          </p:cBhvr>
                                        </p:animEffect>
                                        <p:anim calcmode="lin" valueType="num">
                                          <p:cBhvr>
                                            <p:cTn id="13" dur="400" decel="100000" fill="hold"/>
                                            <p:tgtEl>
                                              <p:spTgt spid="10"/>
                                            </p:tgtEl>
                                            <p:attrNameLst>
                                              <p:attrName>style.rotation</p:attrName>
                                            </p:attrNameLst>
                                          </p:cBhvr>
                                          <p:tavLst>
                                            <p:tav tm="0">
                                              <p:val>
                                                <p:fltVal val="-90"/>
                                              </p:val>
                                            </p:tav>
                                            <p:tav tm="100000">
                                              <p:val>
                                                <p:fltVal val="0"/>
                                              </p:val>
                                            </p:tav>
                                          </p:tavLst>
                                        </p:anim>
                                        <p:anim calcmode="lin" valueType="num">
                                          <p:cBhvr>
                                            <p:cTn id="14" dur="400" decel="100000" fill="hold"/>
                                            <p:tgtEl>
                                              <p:spTgt spid="10"/>
                                            </p:tgtEl>
                                            <p:attrNameLst>
                                              <p:attrName>ppt_x</p:attrName>
                                            </p:attrNameLst>
                                          </p:cBhvr>
                                          <p:tavLst>
                                            <p:tav tm="0">
                                              <p:val>
                                                <p:strVal val="#ppt_x+0.4"/>
                                              </p:val>
                                            </p:tav>
                                            <p:tav tm="100000">
                                              <p:val>
                                                <p:strVal val="#ppt_x-0.05"/>
                                              </p:val>
                                            </p:tav>
                                          </p:tavLst>
                                        </p:anim>
                                        <p:anim calcmode="lin" valueType="num">
                                          <p:cBhvr>
                                            <p:cTn id="15" dur="400" decel="100000" fill="hold"/>
                                            <p:tgtEl>
                                              <p:spTgt spid="10"/>
                                            </p:tgtEl>
                                            <p:attrNameLst>
                                              <p:attrName>ppt_y</p:attrName>
                                            </p:attrNameLst>
                                          </p:cBhvr>
                                          <p:tavLst>
                                            <p:tav tm="0">
                                              <p:val>
                                                <p:strVal val="#ppt_y-0.4"/>
                                              </p:val>
                                            </p:tav>
                                            <p:tav tm="100000">
                                              <p:val>
                                                <p:strVal val="#ppt_y+0.1"/>
                                              </p:val>
                                            </p:tav>
                                          </p:tavLst>
                                        </p:anim>
                                        <p:anim calcmode="lin" valueType="num">
                                          <p:cBhvr>
                                            <p:cTn id="16" dur="100" accel="100000" fill="hold">
                                              <p:stCondLst>
                                                <p:cond delay="400"/>
                                              </p:stCondLst>
                                            </p:cTn>
                                            <p:tgtEl>
                                              <p:spTgt spid="10"/>
                                            </p:tgtEl>
                                            <p:attrNameLst>
                                              <p:attrName>ppt_x</p:attrName>
                                            </p:attrNameLst>
                                          </p:cBhvr>
                                          <p:tavLst>
                                            <p:tav tm="0">
                                              <p:val>
                                                <p:strVal val="#ppt_x-0.05"/>
                                              </p:val>
                                            </p:tav>
                                            <p:tav tm="100000">
                                              <p:val>
                                                <p:strVal val="#ppt_x"/>
                                              </p:val>
                                            </p:tav>
                                          </p:tavLst>
                                        </p:anim>
                                        <p:anim calcmode="lin" valueType="num">
                                          <p:cBhvr>
                                            <p:cTn id="17" dur="100" accel="100000" fill="hold">
                                              <p:stCondLst>
                                                <p:cond delay="400"/>
                                              </p:stCondLst>
                                            </p:cTn>
                                            <p:tgtEl>
                                              <p:spTgt spid="10"/>
                                            </p:tgtEl>
                                            <p:attrNameLst>
                                              <p:attrName>ppt_y</p:attrName>
                                            </p:attrNameLst>
                                          </p:cBhvr>
                                          <p:tavLst>
                                            <p:tav tm="0">
                                              <p:val>
                                                <p:strVal val="#ppt_y+0.1"/>
                                              </p:val>
                                            </p:tav>
                                            <p:tav tm="100000">
                                              <p:val>
                                                <p:strVal val="#ppt_y"/>
                                              </p:val>
                                            </p:tav>
                                          </p:tavLst>
                                        </p:anim>
                                      </p:childTnLst>
                                    </p:cTn>
                                  </p:par>
                                  <p:par>
                                    <p:cTn id="18" presetID="12" presetClass="entr" presetSubtype="1" fill="hold" grpId="0" nodeType="withEffect">
                                      <p:stCondLst>
                                        <p:cond delay="0"/>
                                      </p:stCondLst>
                                      <p:childTnLst>
                                        <p:set>
                                          <p:cBhvr>
                                            <p:cTn id="19" dur="1" fill="hold">
                                              <p:stCondLst>
                                                <p:cond delay="0"/>
                                              </p:stCondLst>
                                            </p:cTn>
                                            <p:tgtEl>
                                              <p:spTgt spid="19">
                                                <p:txEl>
                                                  <p:pRg st="0" end="0"/>
                                                </p:txEl>
                                              </p:spTgt>
                                            </p:tgtEl>
                                            <p:attrNameLst>
                                              <p:attrName>style.visibility</p:attrName>
                                            </p:attrNameLst>
                                          </p:cBhvr>
                                          <p:to>
                                            <p:strVal val="visible"/>
                                          </p:to>
                                        </p:set>
                                        <p:anim calcmode="lin" valueType="num">
                                          <p:cBhvr additive="base">
                                            <p:cTn id="20" dur="500"/>
                                            <p:tgtEl>
                                              <p:spTgt spid="19">
                                                <p:txEl>
                                                  <p:pRg st="0" end="0"/>
                                                </p:txEl>
                                              </p:spTgt>
                                            </p:tgtEl>
                                            <p:attrNameLst>
                                              <p:attrName>ppt_y</p:attrName>
                                            </p:attrNameLst>
                                          </p:cBhvr>
                                          <p:tavLst>
                                            <p:tav tm="0">
                                              <p:val>
                                                <p:strVal val="#ppt_y-#ppt_h*1.125000"/>
                                              </p:val>
                                            </p:tav>
                                            <p:tav tm="100000">
                                              <p:val>
                                                <p:strVal val="#ppt_y"/>
                                              </p:val>
                                            </p:tav>
                                          </p:tavLst>
                                        </p:anim>
                                        <p:animEffect transition="in" filter="wipe(down)">
                                          <p:cBhvr>
                                            <p:cTn id="21" dur="500"/>
                                            <p:tgtEl>
                                              <p:spTgt spid="19">
                                                <p:txEl>
                                                  <p:pRg st="0" end="0"/>
                                                </p:txEl>
                                              </p:spTgt>
                                            </p:tgtEl>
                                          </p:cBhvr>
                                        </p:animEffect>
                                      </p:childTnLst>
                                    </p:cTn>
                                  </p:par>
                                </p:childTnLst>
                              </p:cTn>
                            </p:par>
                            <p:par>
                              <p:cTn id="22" fill="hold">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14" presetClass="entr" presetSubtype="1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randombar(horizontal)">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9" grpId="0" build="p"/>
          <p:bldP spid="15" grpId="0"/>
          <p:bldP spid="16"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22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30" presetClass="entr" presetSubtype="0"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400" decel="100000"/>
                                            <p:tgtEl>
                                              <p:spTgt spid="10"/>
                                            </p:tgtEl>
                                          </p:cBhvr>
                                        </p:animEffect>
                                        <p:anim calcmode="lin" valueType="num">
                                          <p:cBhvr>
                                            <p:cTn id="13" dur="400" decel="100000" fill="hold"/>
                                            <p:tgtEl>
                                              <p:spTgt spid="10"/>
                                            </p:tgtEl>
                                            <p:attrNameLst>
                                              <p:attrName>style.rotation</p:attrName>
                                            </p:attrNameLst>
                                          </p:cBhvr>
                                          <p:tavLst>
                                            <p:tav tm="0">
                                              <p:val>
                                                <p:fltVal val="-90"/>
                                              </p:val>
                                            </p:tav>
                                            <p:tav tm="100000">
                                              <p:val>
                                                <p:fltVal val="0"/>
                                              </p:val>
                                            </p:tav>
                                          </p:tavLst>
                                        </p:anim>
                                        <p:anim calcmode="lin" valueType="num">
                                          <p:cBhvr>
                                            <p:cTn id="14" dur="400" decel="100000" fill="hold"/>
                                            <p:tgtEl>
                                              <p:spTgt spid="10"/>
                                            </p:tgtEl>
                                            <p:attrNameLst>
                                              <p:attrName>ppt_x</p:attrName>
                                            </p:attrNameLst>
                                          </p:cBhvr>
                                          <p:tavLst>
                                            <p:tav tm="0">
                                              <p:val>
                                                <p:strVal val="#ppt_x+0.4"/>
                                              </p:val>
                                            </p:tav>
                                            <p:tav tm="100000">
                                              <p:val>
                                                <p:strVal val="#ppt_x-0.05"/>
                                              </p:val>
                                            </p:tav>
                                          </p:tavLst>
                                        </p:anim>
                                        <p:anim calcmode="lin" valueType="num">
                                          <p:cBhvr>
                                            <p:cTn id="15" dur="400" decel="100000" fill="hold"/>
                                            <p:tgtEl>
                                              <p:spTgt spid="10"/>
                                            </p:tgtEl>
                                            <p:attrNameLst>
                                              <p:attrName>ppt_y</p:attrName>
                                            </p:attrNameLst>
                                          </p:cBhvr>
                                          <p:tavLst>
                                            <p:tav tm="0">
                                              <p:val>
                                                <p:strVal val="#ppt_y-0.4"/>
                                              </p:val>
                                            </p:tav>
                                            <p:tav tm="100000">
                                              <p:val>
                                                <p:strVal val="#ppt_y+0.1"/>
                                              </p:val>
                                            </p:tav>
                                          </p:tavLst>
                                        </p:anim>
                                        <p:anim calcmode="lin" valueType="num">
                                          <p:cBhvr>
                                            <p:cTn id="16" dur="100" accel="100000" fill="hold">
                                              <p:stCondLst>
                                                <p:cond delay="400"/>
                                              </p:stCondLst>
                                            </p:cTn>
                                            <p:tgtEl>
                                              <p:spTgt spid="10"/>
                                            </p:tgtEl>
                                            <p:attrNameLst>
                                              <p:attrName>ppt_x</p:attrName>
                                            </p:attrNameLst>
                                          </p:cBhvr>
                                          <p:tavLst>
                                            <p:tav tm="0">
                                              <p:val>
                                                <p:strVal val="#ppt_x-0.05"/>
                                              </p:val>
                                            </p:tav>
                                            <p:tav tm="100000">
                                              <p:val>
                                                <p:strVal val="#ppt_x"/>
                                              </p:val>
                                            </p:tav>
                                          </p:tavLst>
                                        </p:anim>
                                        <p:anim calcmode="lin" valueType="num">
                                          <p:cBhvr>
                                            <p:cTn id="17" dur="100" accel="100000" fill="hold">
                                              <p:stCondLst>
                                                <p:cond delay="400"/>
                                              </p:stCondLst>
                                            </p:cTn>
                                            <p:tgtEl>
                                              <p:spTgt spid="10"/>
                                            </p:tgtEl>
                                            <p:attrNameLst>
                                              <p:attrName>ppt_y</p:attrName>
                                            </p:attrNameLst>
                                          </p:cBhvr>
                                          <p:tavLst>
                                            <p:tav tm="0">
                                              <p:val>
                                                <p:strVal val="#ppt_y+0.1"/>
                                              </p:val>
                                            </p:tav>
                                            <p:tav tm="100000">
                                              <p:val>
                                                <p:strVal val="#ppt_y"/>
                                              </p:val>
                                            </p:tav>
                                          </p:tavLst>
                                        </p:anim>
                                      </p:childTnLst>
                                    </p:cTn>
                                  </p:par>
                                  <p:par>
                                    <p:cTn id="18" presetID="12" presetClass="entr" presetSubtype="1" fill="hold" grpId="0" nodeType="withEffect">
                                      <p:stCondLst>
                                        <p:cond delay="0"/>
                                      </p:stCondLst>
                                      <p:childTnLst>
                                        <p:set>
                                          <p:cBhvr>
                                            <p:cTn id="19" dur="1" fill="hold">
                                              <p:stCondLst>
                                                <p:cond delay="0"/>
                                              </p:stCondLst>
                                            </p:cTn>
                                            <p:tgtEl>
                                              <p:spTgt spid="19">
                                                <p:txEl>
                                                  <p:pRg st="0" end="0"/>
                                                </p:txEl>
                                              </p:spTgt>
                                            </p:tgtEl>
                                            <p:attrNameLst>
                                              <p:attrName>style.visibility</p:attrName>
                                            </p:attrNameLst>
                                          </p:cBhvr>
                                          <p:to>
                                            <p:strVal val="visible"/>
                                          </p:to>
                                        </p:set>
                                        <p:anim calcmode="lin" valueType="num">
                                          <p:cBhvr additive="base">
                                            <p:cTn id="20" dur="500"/>
                                            <p:tgtEl>
                                              <p:spTgt spid="19">
                                                <p:txEl>
                                                  <p:pRg st="0" end="0"/>
                                                </p:txEl>
                                              </p:spTgt>
                                            </p:tgtEl>
                                            <p:attrNameLst>
                                              <p:attrName>ppt_y</p:attrName>
                                            </p:attrNameLst>
                                          </p:cBhvr>
                                          <p:tavLst>
                                            <p:tav tm="0">
                                              <p:val>
                                                <p:strVal val="#ppt_y-#ppt_h*1.125000"/>
                                              </p:val>
                                            </p:tav>
                                            <p:tav tm="100000">
                                              <p:val>
                                                <p:strVal val="#ppt_y"/>
                                              </p:val>
                                            </p:tav>
                                          </p:tavLst>
                                        </p:anim>
                                        <p:animEffect transition="in" filter="wipe(down)">
                                          <p:cBhvr>
                                            <p:cTn id="21" dur="500"/>
                                            <p:tgtEl>
                                              <p:spTgt spid="19">
                                                <p:txEl>
                                                  <p:pRg st="0" end="0"/>
                                                </p:txEl>
                                              </p:spTgt>
                                            </p:tgtEl>
                                          </p:cBhvr>
                                        </p:animEffect>
                                      </p:childTnLst>
                                    </p:cTn>
                                  </p:par>
                                </p:childTnLst>
                              </p:cTn>
                            </p:par>
                            <p:par>
                              <p:cTn id="22" fill="hold">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14" presetClass="entr" presetSubtype="1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randombar(horizontal)">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9" grpId="0" build="p"/>
          <p:bldP spid="15" grpId="0"/>
          <p:bldP spid="16" grpId="0" bldLvl="0"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Box 59"/>
          <p:cNvSpPr txBox="1">
            <a:spLocks noChangeArrowheads="1"/>
          </p:cNvSpPr>
          <p:nvPr/>
        </p:nvSpPr>
        <p:spPr bwMode="auto">
          <a:xfrm flipH="1">
            <a:off x="6236549" y="1205555"/>
            <a:ext cx="2784309" cy="398780"/>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200">
              <a:defRPr/>
            </a:pPr>
            <a:r>
              <a:rPr lang="en-US" altLang="ko-KR" sz="2000" kern="0" dirty="0">
                <a:solidFill>
                  <a:schemeClr val="accent1"/>
                </a:solidFill>
                <a:latin typeface="微软雅黑" panose="020B0503020204020204" pitchFamily="34" charset="-122"/>
                <a:ea typeface="微软雅黑" panose="020B0503020204020204" pitchFamily="34" charset="-122"/>
              </a:rPr>
              <a:t>CSV</a:t>
            </a:r>
            <a:r>
              <a:rPr lang="zh-CN" altLang="en-US" sz="2000" kern="0" dirty="0">
                <a:solidFill>
                  <a:schemeClr val="accent1"/>
                </a:solidFill>
                <a:latin typeface="微软雅黑" panose="020B0503020204020204" pitchFamily="34" charset="-122"/>
                <a:ea typeface="微软雅黑" panose="020B0503020204020204" pitchFamily="34" charset="-122"/>
              </a:rPr>
              <a:t>文件读取信息</a:t>
            </a:r>
          </a:p>
        </p:txBody>
      </p:sp>
      <p:grpSp>
        <p:nvGrpSpPr>
          <p:cNvPr id="6" name="组合 5"/>
          <p:cNvGrpSpPr/>
          <p:nvPr/>
        </p:nvGrpSpPr>
        <p:grpSpPr>
          <a:xfrm>
            <a:off x="231746" y="1270566"/>
            <a:ext cx="5138499" cy="3856349"/>
            <a:chOff x="755713" y="1787854"/>
            <a:chExt cx="5138499" cy="3856349"/>
          </a:xfrm>
        </p:grpSpPr>
        <p:sp>
          <p:nvSpPr>
            <p:cNvPr id="145" name="六边形 143"/>
            <p:cNvSpPr/>
            <p:nvPr/>
          </p:nvSpPr>
          <p:spPr>
            <a:xfrm>
              <a:off x="4297395" y="3729128"/>
              <a:ext cx="815824" cy="0"/>
            </a:xfrm>
            <a:custGeom>
              <a:avLst/>
              <a:gdLst>
                <a:gd name="connsiteX0" fmla="*/ 0 w 1813348"/>
                <a:gd name="connsiteY0" fmla="*/ 789418 h 1578836"/>
                <a:gd name="connsiteX1" fmla="*/ 523889 w 1813348"/>
                <a:gd name="connsiteY1" fmla="*/ 0 h 1578836"/>
                <a:gd name="connsiteX2" fmla="*/ 1289459 w 1813348"/>
                <a:gd name="connsiteY2" fmla="*/ 0 h 1578836"/>
                <a:gd name="connsiteX3" fmla="*/ 1813348 w 1813348"/>
                <a:gd name="connsiteY3" fmla="*/ 789418 h 1578836"/>
                <a:gd name="connsiteX4" fmla="*/ 1289459 w 1813348"/>
                <a:gd name="connsiteY4" fmla="*/ 1578836 h 1578836"/>
                <a:gd name="connsiteX5" fmla="*/ 523889 w 1813348"/>
                <a:gd name="connsiteY5" fmla="*/ 1578836 h 1578836"/>
                <a:gd name="connsiteX6" fmla="*/ 0 w 1813348"/>
                <a:gd name="connsiteY6" fmla="*/ 789418 h 1578836"/>
                <a:gd name="connsiteX0-1" fmla="*/ 0 w 1813348"/>
                <a:gd name="connsiteY0-2" fmla="*/ 789418 h 1578836"/>
                <a:gd name="connsiteX1-3" fmla="*/ 523889 w 1813348"/>
                <a:gd name="connsiteY1-4" fmla="*/ 0 h 1578836"/>
                <a:gd name="connsiteX2-5" fmla="*/ 1289459 w 1813348"/>
                <a:gd name="connsiteY2-6" fmla="*/ 0 h 1578836"/>
                <a:gd name="connsiteX3-7" fmla="*/ 1813348 w 1813348"/>
                <a:gd name="connsiteY3-8" fmla="*/ 789418 h 1578836"/>
                <a:gd name="connsiteX4-9" fmla="*/ 1289459 w 1813348"/>
                <a:gd name="connsiteY4-10" fmla="*/ 1578836 h 1578836"/>
                <a:gd name="connsiteX5-11" fmla="*/ 523889 w 1813348"/>
                <a:gd name="connsiteY5-12" fmla="*/ 1578836 h 1578836"/>
                <a:gd name="connsiteX6-13" fmla="*/ 91440 w 1813348"/>
                <a:gd name="connsiteY6-14" fmla="*/ 880858 h 1578836"/>
                <a:gd name="connsiteX0-15" fmla="*/ 432449 w 1721908"/>
                <a:gd name="connsiteY0-16" fmla="*/ 0 h 1578836"/>
                <a:gd name="connsiteX1-17" fmla="*/ 1198019 w 1721908"/>
                <a:gd name="connsiteY1-18" fmla="*/ 0 h 1578836"/>
                <a:gd name="connsiteX2-19" fmla="*/ 1721908 w 1721908"/>
                <a:gd name="connsiteY2-20" fmla="*/ 789418 h 1578836"/>
                <a:gd name="connsiteX3-21" fmla="*/ 1198019 w 1721908"/>
                <a:gd name="connsiteY3-22" fmla="*/ 1578836 h 1578836"/>
                <a:gd name="connsiteX4-23" fmla="*/ 432449 w 1721908"/>
                <a:gd name="connsiteY4-24" fmla="*/ 1578836 h 1578836"/>
                <a:gd name="connsiteX5-25" fmla="*/ 0 w 1721908"/>
                <a:gd name="connsiteY5-26" fmla="*/ 880858 h 1578836"/>
                <a:gd name="connsiteX0-27" fmla="*/ 0 w 1289459"/>
                <a:gd name="connsiteY0-28" fmla="*/ 0 h 1578836"/>
                <a:gd name="connsiteX1-29" fmla="*/ 765570 w 1289459"/>
                <a:gd name="connsiteY1-30" fmla="*/ 0 h 1578836"/>
                <a:gd name="connsiteX2-31" fmla="*/ 1289459 w 1289459"/>
                <a:gd name="connsiteY2-32" fmla="*/ 789418 h 1578836"/>
                <a:gd name="connsiteX3-33" fmla="*/ 765570 w 1289459"/>
                <a:gd name="connsiteY3-34" fmla="*/ 1578836 h 1578836"/>
                <a:gd name="connsiteX4-35" fmla="*/ 0 w 1289459"/>
                <a:gd name="connsiteY4-36" fmla="*/ 1578836 h 1578836"/>
                <a:gd name="connsiteX0-37" fmla="*/ 765570 w 1289459"/>
                <a:gd name="connsiteY0-38" fmla="*/ 0 h 1578836"/>
                <a:gd name="connsiteX1-39" fmla="*/ 1289459 w 1289459"/>
                <a:gd name="connsiteY1-40" fmla="*/ 789418 h 1578836"/>
                <a:gd name="connsiteX2-41" fmla="*/ 765570 w 1289459"/>
                <a:gd name="connsiteY2-42" fmla="*/ 1578836 h 1578836"/>
                <a:gd name="connsiteX3-43" fmla="*/ 0 w 1289459"/>
                <a:gd name="connsiteY3-44" fmla="*/ 1578836 h 1578836"/>
                <a:gd name="connsiteX0-45" fmla="*/ 1289459 w 1289459"/>
                <a:gd name="connsiteY0-46" fmla="*/ 0 h 789418"/>
                <a:gd name="connsiteX1-47" fmla="*/ 765570 w 1289459"/>
                <a:gd name="connsiteY1-48" fmla="*/ 789418 h 789418"/>
                <a:gd name="connsiteX2-49" fmla="*/ 0 w 1289459"/>
                <a:gd name="connsiteY2-50" fmla="*/ 789418 h 789418"/>
                <a:gd name="connsiteX0-51" fmla="*/ 765570 w 765570"/>
                <a:gd name="connsiteY0-52" fmla="*/ 0 h 0"/>
                <a:gd name="connsiteX1-53" fmla="*/ 0 w 765570"/>
                <a:gd name="connsiteY1-54" fmla="*/ 0 h 0"/>
              </a:gdLst>
              <a:ahLst/>
              <a:cxnLst>
                <a:cxn ang="0">
                  <a:pos x="connsiteX0-1" y="connsiteY0-2"/>
                </a:cxn>
                <a:cxn ang="0">
                  <a:pos x="connsiteX1-3" y="connsiteY1-4"/>
                </a:cxn>
              </a:cxnLst>
              <a:rect l="l" t="t" r="r" b="b"/>
              <a:pathLst>
                <a:path w="765570">
                  <a:moveTo>
                    <a:pt x="765570" y="0"/>
                  </a:moveTo>
                  <a:lnTo>
                    <a:pt x="0" y="0"/>
                  </a:lnTo>
                </a:path>
              </a:pathLst>
            </a:cu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六边形 143"/>
            <p:cNvSpPr/>
            <p:nvPr/>
          </p:nvSpPr>
          <p:spPr>
            <a:xfrm>
              <a:off x="3013889" y="2927996"/>
              <a:ext cx="1289459" cy="1578836"/>
            </a:xfrm>
            <a:custGeom>
              <a:avLst/>
              <a:gdLst>
                <a:gd name="connsiteX0" fmla="*/ 0 w 1813348"/>
                <a:gd name="connsiteY0" fmla="*/ 789418 h 1578836"/>
                <a:gd name="connsiteX1" fmla="*/ 523889 w 1813348"/>
                <a:gd name="connsiteY1" fmla="*/ 0 h 1578836"/>
                <a:gd name="connsiteX2" fmla="*/ 1289459 w 1813348"/>
                <a:gd name="connsiteY2" fmla="*/ 0 h 1578836"/>
                <a:gd name="connsiteX3" fmla="*/ 1813348 w 1813348"/>
                <a:gd name="connsiteY3" fmla="*/ 789418 h 1578836"/>
                <a:gd name="connsiteX4" fmla="*/ 1289459 w 1813348"/>
                <a:gd name="connsiteY4" fmla="*/ 1578836 h 1578836"/>
                <a:gd name="connsiteX5" fmla="*/ 523889 w 1813348"/>
                <a:gd name="connsiteY5" fmla="*/ 1578836 h 1578836"/>
                <a:gd name="connsiteX6" fmla="*/ 0 w 1813348"/>
                <a:gd name="connsiteY6" fmla="*/ 789418 h 1578836"/>
                <a:gd name="connsiteX0-1" fmla="*/ 0 w 1813348"/>
                <a:gd name="connsiteY0-2" fmla="*/ 789418 h 1578836"/>
                <a:gd name="connsiteX1-3" fmla="*/ 523889 w 1813348"/>
                <a:gd name="connsiteY1-4" fmla="*/ 0 h 1578836"/>
                <a:gd name="connsiteX2-5" fmla="*/ 1289459 w 1813348"/>
                <a:gd name="connsiteY2-6" fmla="*/ 0 h 1578836"/>
                <a:gd name="connsiteX3-7" fmla="*/ 1813348 w 1813348"/>
                <a:gd name="connsiteY3-8" fmla="*/ 789418 h 1578836"/>
                <a:gd name="connsiteX4-9" fmla="*/ 1289459 w 1813348"/>
                <a:gd name="connsiteY4-10" fmla="*/ 1578836 h 1578836"/>
                <a:gd name="connsiteX5-11" fmla="*/ 523889 w 1813348"/>
                <a:gd name="connsiteY5-12" fmla="*/ 1578836 h 1578836"/>
                <a:gd name="connsiteX6-13" fmla="*/ 91440 w 1813348"/>
                <a:gd name="connsiteY6-14" fmla="*/ 880858 h 1578836"/>
                <a:gd name="connsiteX0-15" fmla="*/ 432449 w 1721908"/>
                <a:gd name="connsiteY0-16" fmla="*/ 0 h 1578836"/>
                <a:gd name="connsiteX1-17" fmla="*/ 1198019 w 1721908"/>
                <a:gd name="connsiteY1-18" fmla="*/ 0 h 1578836"/>
                <a:gd name="connsiteX2-19" fmla="*/ 1721908 w 1721908"/>
                <a:gd name="connsiteY2-20" fmla="*/ 789418 h 1578836"/>
                <a:gd name="connsiteX3-21" fmla="*/ 1198019 w 1721908"/>
                <a:gd name="connsiteY3-22" fmla="*/ 1578836 h 1578836"/>
                <a:gd name="connsiteX4-23" fmla="*/ 432449 w 1721908"/>
                <a:gd name="connsiteY4-24" fmla="*/ 1578836 h 1578836"/>
                <a:gd name="connsiteX5-25" fmla="*/ 0 w 1721908"/>
                <a:gd name="connsiteY5-26" fmla="*/ 880858 h 1578836"/>
                <a:gd name="connsiteX0-27" fmla="*/ 0 w 1289459"/>
                <a:gd name="connsiteY0-28" fmla="*/ 0 h 1578836"/>
                <a:gd name="connsiteX1-29" fmla="*/ 765570 w 1289459"/>
                <a:gd name="connsiteY1-30" fmla="*/ 0 h 1578836"/>
                <a:gd name="connsiteX2-31" fmla="*/ 1289459 w 1289459"/>
                <a:gd name="connsiteY2-32" fmla="*/ 789418 h 1578836"/>
                <a:gd name="connsiteX3-33" fmla="*/ 765570 w 1289459"/>
                <a:gd name="connsiteY3-34" fmla="*/ 1578836 h 1578836"/>
                <a:gd name="connsiteX4-35" fmla="*/ 0 w 1289459"/>
                <a:gd name="connsiteY4-36" fmla="*/ 1578836 h 15788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89459" h="1578836">
                  <a:moveTo>
                    <a:pt x="0" y="0"/>
                  </a:moveTo>
                  <a:lnTo>
                    <a:pt x="765570" y="0"/>
                  </a:lnTo>
                  <a:lnTo>
                    <a:pt x="1289459" y="789418"/>
                  </a:lnTo>
                  <a:lnTo>
                    <a:pt x="765570" y="1578836"/>
                  </a:lnTo>
                  <a:lnTo>
                    <a:pt x="0" y="1578836"/>
                  </a:lnTo>
                </a:path>
              </a:pathLst>
            </a:cu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六边形 142"/>
            <p:cNvSpPr/>
            <p:nvPr/>
          </p:nvSpPr>
          <p:spPr>
            <a:xfrm>
              <a:off x="1099550" y="3742937"/>
              <a:ext cx="1813348" cy="1578836"/>
            </a:xfrm>
            <a:custGeom>
              <a:avLst/>
              <a:gdLst>
                <a:gd name="connsiteX0" fmla="*/ 0 w 1813348"/>
                <a:gd name="connsiteY0" fmla="*/ 789418 h 1578836"/>
                <a:gd name="connsiteX1" fmla="*/ 523889 w 1813348"/>
                <a:gd name="connsiteY1" fmla="*/ 0 h 1578836"/>
                <a:gd name="connsiteX2" fmla="*/ 1289459 w 1813348"/>
                <a:gd name="connsiteY2" fmla="*/ 0 h 1578836"/>
                <a:gd name="connsiteX3" fmla="*/ 1813348 w 1813348"/>
                <a:gd name="connsiteY3" fmla="*/ 789418 h 1578836"/>
                <a:gd name="connsiteX4" fmla="*/ 1289459 w 1813348"/>
                <a:gd name="connsiteY4" fmla="*/ 1578836 h 1578836"/>
                <a:gd name="connsiteX5" fmla="*/ 523889 w 1813348"/>
                <a:gd name="connsiteY5" fmla="*/ 1578836 h 1578836"/>
                <a:gd name="connsiteX6" fmla="*/ 0 w 1813348"/>
                <a:gd name="connsiteY6" fmla="*/ 789418 h 1578836"/>
                <a:gd name="connsiteX0-1" fmla="*/ 523889 w 1813348"/>
                <a:gd name="connsiteY0-2" fmla="*/ 0 h 1578836"/>
                <a:gd name="connsiteX1-3" fmla="*/ 1289459 w 1813348"/>
                <a:gd name="connsiteY1-4" fmla="*/ 0 h 1578836"/>
                <a:gd name="connsiteX2-5" fmla="*/ 1813348 w 1813348"/>
                <a:gd name="connsiteY2-6" fmla="*/ 789418 h 1578836"/>
                <a:gd name="connsiteX3-7" fmla="*/ 1289459 w 1813348"/>
                <a:gd name="connsiteY3-8" fmla="*/ 1578836 h 1578836"/>
                <a:gd name="connsiteX4-9" fmla="*/ 523889 w 1813348"/>
                <a:gd name="connsiteY4-10" fmla="*/ 1578836 h 1578836"/>
                <a:gd name="connsiteX5-11" fmla="*/ 0 w 1813348"/>
                <a:gd name="connsiteY5-12" fmla="*/ 789418 h 1578836"/>
                <a:gd name="connsiteX6-13" fmla="*/ 615329 w 1813348"/>
                <a:gd name="connsiteY6-14" fmla="*/ 91440 h 1578836"/>
                <a:gd name="connsiteX0-15" fmla="*/ 1289459 w 1813348"/>
                <a:gd name="connsiteY0-16" fmla="*/ 0 h 1578836"/>
                <a:gd name="connsiteX1-17" fmla="*/ 1813348 w 1813348"/>
                <a:gd name="connsiteY1-18" fmla="*/ 789418 h 1578836"/>
                <a:gd name="connsiteX2-19" fmla="*/ 1289459 w 1813348"/>
                <a:gd name="connsiteY2-20" fmla="*/ 1578836 h 1578836"/>
                <a:gd name="connsiteX3-21" fmla="*/ 523889 w 1813348"/>
                <a:gd name="connsiteY3-22" fmla="*/ 1578836 h 1578836"/>
                <a:gd name="connsiteX4-23" fmla="*/ 0 w 1813348"/>
                <a:gd name="connsiteY4-24" fmla="*/ 789418 h 1578836"/>
                <a:gd name="connsiteX5-25" fmla="*/ 615329 w 1813348"/>
                <a:gd name="connsiteY5-26" fmla="*/ 91440 h 1578836"/>
                <a:gd name="connsiteX0-27" fmla="*/ 1289459 w 1813348"/>
                <a:gd name="connsiteY0-28" fmla="*/ 0 h 1578836"/>
                <a:gd name="connsiteX1-29" fmla="*/ 1813348 w 1813348"/>
                <a:gd name="connsiteY1-30" fmla="*/ 789418 h 1578836"/>
                <a:gd name="connsiteX2-31" fmla="*/ 1289459 w 1813348"/>
                <a:gd name="connsiteY2-32" fmla="*/ 1578836 h 1578836"/>
                <a:gd name="connsiteX3-33" fmla="*/ 523889 w 1813348"/>
                <a:gd name="connsiteY3-34" fmla="*/ 1578836 h 1578836"/>
                <a:gd name="connsiteX4-35" fmla="*/ 0 w 1813348"/>
                <a:gd name="connsiteY4-36" fmla="*/ 789418 h 1578836"/>
                <a:gd name="connsiteX5-37" fmla="*/ 465204 w 1813348"/>
                <a:gd name="connsiteY5-38" fmla="*/ 9554 h 15788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813348" h="1578836">
                  <a:moveTo>
                    <a:pt x="1289459" y="0"/>
                  </a:moveTo>
                  <a:lnTo>
                    <a:pt x="1813348" y="789418"/>
                  </a:lnTo>
                  <a:lnTo>
                    <a:pt x="1289459" y="1578836"/>
                  </a:lnTo>
                  <a:lnTo>
                    <a:pt x="523889" y="1578836"/>
                  </a:lnTo>
                  <a:lnTo>
                    <a:pt x="0" y="789418"/>
                  </a:lnTo>
                  <a:cubicBezTo>
                    <a:pt x="174630" y="526279"/>
                    <a:pt x="465204" y="9554"/>
                    <a:pt x="465204" y="9554"/>
                  </a:cubicBezTo>
                </a:path>
              </a:pathLst>
            </a:cu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六边形 139"/>
            <p:cNvSpPr/>
            <p:nvPr/>
          </p:nvSpPr>
          <p:spPr>
            <a:xfrm>
              <a:off x="1099550" y="2123157"/>
              <a:ext cx="1813348" cy="1578836"/>
            </a:xfrm>
            <a:prstGeom prst="hexagon">
              <a:avLst>
                <a:gd name="adj" fmla="val 33182"/>
                <a:gd name="vf" fmla="val 115470"/>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Freeform 21"/>
            <p:cNvSpPr/>
            <p:nvPr/>
          </p:nvSpPr>
          <p:spPr bwMode="auto">
            <a:xfrm>
              <a:off x="1210916" y="1787854"/>
              <a:ext cx="673384" cy="673384"/>
            </a:xfrm>
            <a:prstGeom prst="ellipse">
              <a:avLst/>
            </a:prstGeom>
            <a:gradFill rotWithShape="1">
              <a:gsLst>
                <a:gs pos="66000">
                  <a:srgbClr val="ECECEC"/>
                </a:gs>
                <a:gs pos="100000">
                  <a:srgbClr val="F7F7F7"/>
                </a:gs>
                <a:gs pos="7000">
                  <a:srgbClr val="BEBEBE"/>
                </a:gs>
              </a:gsLst>
              <a:lin ang="7800000" scaled="0"/>
            </a:gradFill>
            <a:ln w="28575">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88" name="Freeform 22"/>
            <p:cNvSpPr/>
            <p:nvPr/>
          </p:nvSpPr>
          <p:spPr bwMode="auto">
            <a:xfrm>
              <a:off x="2119594" y="1787854"/>
              <a:ext cx="673384" cy="673384"/>
            </a:xfrm>
            <a:prstGeom prst="ellipse">
              <a:avLst/>
            </a:prstGeom>
            <a:gradFill rotWithShape="1">
              <a:gsLst>
                <a:gs pos="66000">
                  <a:srgbClr val="ECECEC"/>
                </a:gs>
                <a:gs pos="100000">
                  <a:srgbClr val="F7F7F7"/>
                </a:gs>
                <a:gs pos="7000">
                  <a:srgbClr val="BEBEBE"/>
                </a:gs>
              </a:gsLst>
              <a:lin ang="7800000" scaled="0"/>
            </a:gradFill>
            <a:ln w="28575">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89" name="Freeform 23"/>
            <p:cNvSpPr/>
            <p:nvPr/>
          </p:nvSpPr>
          <p:spPr bwMode="auto">
            <a:xfrm>
              <a:off x="2574797" y="2584028"/>
              <a:ext cx="673384" cy="673384"/>
            </a:xfrm>
            <a:prstGeom prst="ellipse">
              <a:avLst/>
            </a:prstGeom>
            <a:gradFill rotWithShape="1">
              <a:gsLst>
                <a:gs pos="66000">
                  <a:srgbClr val="ECECEC"/>
                </a:gs>
                <a:gs pos="100000">
                  <a:srgbClr val="F7F7F7"/>
                </a:gs>
                <a:gs pos="7000">
                  <a:srgbClr val="BEBEBE"/>
                </a:gs>
              </a:gsLst>
              <a:lin ang="7800000" scaled="0"/>
            </a:gradFill>
            <a:ln w="28575">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90" name="Freeform 24"/>
            <p:cNvSpPr/>
            <p:nvPr/>
          </p:nvSpPr>
          <p:spPr bwMode="auto">
            <a:xfrm>
              <a:off x="755713" y="2584028"/>
              <a:ext cx="673384" cy="673384"/>
            </a:xfrm>
            <a:prstGeom prst="ellipse">
              <a:avLst/>
            </a:prstGeom>
            <a:gradFill rotWithShape="1">
              <a:gsLst>
                <a:gs pos="66000">
                  <a:srgbClr val="ECECEC"/>
                </a:gs>
                <a:gs pos="100000">
                  <a:srgbClr val="F7F7F7"/>
                </a:gs>
                <a:gs pos="7000">
                  <a:srgbClr val="BEBEBE"/>
                </a:gs>
              </a:gsLst>
              <a:lin ang="7800000" scaled="0"/>
            </a:gradFill>
            <a:ln w="28575">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91" name="Freeform 25"/>
            <p:cNvSpPr/>
            <p:nvPr/>
          </p:nvSpPr>
          <p:spPr bwMode="auto">
            <a:xfrm>
              <a:off x="1210916" y="4970819"/>
              <a:ext cx="673384" cy="673384"/>
            </a:xfrm>
            <a:prstGeom prst="ellipse">
              <a:avLst/>
            </a:prstGeom>
            <a:gradFill rotWithShape="1">
              <a:gsLst>
                <a:gs pos="66000">
                  <a:srgbClr val="ECECEC"/>
                </a:gs>
                <a:gs pos="100000">
                  <a:srgbClr val="F7F7F7"/>
                </a:gs>
                <a:gs pos="7000">
                  <a:srgbClr val="BEBEBE"/>
                </a:gs>
              </a:gsLst>
              <a:lin ang="7800000" scaled="0"/>
            </a:gradFill>
            <a:ln w="28575">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92" name="Freeform 26"/>
            <p:cNvSpPr/>
            <p:nvPr/>
          </p:nvSpPr>
          <p:spPr bwMode="auto">
            <a:xfrm>
              <a:off x="2119594" y="4970819"/>
              <a:ext cx="673384" cy="673384"/>
            </a:xfrm>
            <a:prstGeom prst="ellipse">
              <a:avLst/>
            </a:prstGeom>
            <a:gradFill rotWithShape="1">
              <a:gsLst>
                <a:gs pos="66000">
                  <a:srgbClr val="ECECEC"/>
                </a:gs>
                <a:gs pos="100000">
                  <a:srgbClr val="F7F7F7"/>
                </a:gs>
                <a:gs pos="7000">
                  <a:srgbClr val="BEBEBE"/>
                </a:gs>
              </a:gsLst>
              <a:lin ang="7800000" scaled="0"/>
            </a:gradFill>
            <a:ln w="28575">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93" name="Freeform 27"/>
            <p:cNvSpPr/>
            <p:nvPr/>
          </p:nvSpPr>
          <p:spPr bwMode="auto">
            <a:xfrm>
              <a:off x="2574797" y="4174645"/>
              <a:ext cx="673384" cy="673384"/>
            </a:xfrm>
            <a:prstGeom prst="ellipse">
              <a:avLst/>
            </a:prstGeom>
            <a:gradFill rotWithShape="1">
              <a:gsLst>
                <a:gs pos="66000">
                  <a:srgbClr val="ECECEC"/>
                </a:gs>
                <a:gs pos="100000">
                  <a:srgbClr val="F7F7F7"/>
                </a:gs>
                <a:gs pos="7000">
                  <a:srgbClr val="BEBEBE"/>
                </a:gs>
              </a:gsLst>
              <a:lin ang="7800000" scaled="0"/>
            </a:gradFill>
            <a:ln w="28575">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94" name="Freeform 28"/>
            <p:cNvSpPr/>
            <p:nvPr/>
          </p:nvSpPr>
          <p:spPr bwMode="auto">
            <a:xfrm>
              <a:off x="755713" y="4174645"/>
              <a:ext cx="673384" cy="673384"/>
            </a:xfrm>
            <a:prstGeom prst="ellipse">
              <a:avLst/>
            </a:prstGeom>
            <a:gradFill rotWithShape="1">
              <a:gsLst>
                <a:gs pos="66000">
                  <a:srgbClr val="ECECEC"/>
                </a:gs>
                <a:gs pos="100000">
                  <a:srgbClr val="F7F7F7"/>
                </a:gs>
                <a:gs pos="7000">
                  <a:srgbClr val="BEBEBE"/>
                </a:gs>
              </a:gsLst>
              <a:lin ang="7800000" scaled="0"/>
            </a:gradFill>
            <a:ln w="28575">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95" name="Freeform 29"/>
            <p:cNvSpPr/>
            <p:nvPr/>
          </p:nvSpPr>
          <p:spPr bwMode="auto">
            <a:xfrm>
              <a:off x="1210916" y="3368752"/>
              <a:ext cx="673384" cy="673384"/>
            </a:xfrm>
            <a:prstGeom prst="ellipse">
              <a:avLst/>
            </a:prstGeom>
            <a:gradFill rotWithShape="1">
              <a:gsLst>
                <a:gs pos="66000">
                  <a:srgbClr val="ECECEC"/>
                </a:gs>
                <a:gs pos="100000">
                  <a:srgbClr val="F7F7F7"/>
                </a:gs>
                <a:gs pos="7000">
                  <a:srgbClr val="BEBEBE"/>
                </a:gs>
              </a:gsLst>
              <a:lin ang="7800000" scaled="0"/>
            </a:gradFill>
            <a:ln w="28575">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96" name="Freeform 30"/>
            <p:cNvSpPr/>
            <p:nvPr/>
          </p:nvSpPr>
          <p:spPr bwMode="auto">
            <a:xfrm>
              <a:off x="3485205" y="2584028"/>
              <a:ext cx="673384" cy="673384"/>
            </a:xfrm>
            <a:prstGeom prst="ellipse">
              <a:avLst/>
            </a:prstGeom>
            <a:gradFill rotWithShape="1">
              <a:gsLst>
                <a:gs pos="66000">
                  <a:srgbClr val="ECECEC"/>
                </a:gs>
                <a:gs pos="100000">
                  <a:srgbClr val="F7F7F7"/>
                </a:gs>
                <a:gs pos="7000">
                  <a:srgbClr val="BEBEBE"/>
                </a:gs>
              </a:gsLst>
              <a:lin ang="7800000" scaled="0"/>
            </a:gradFill>
            <a:ln w="28575">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97" name="Freeform 31"/>
            <p:cNvSpPr/>
            <p:nvPr/>
          </p:nvSpPr>
          <p:spPr bwMode="auto">
            <a:xfrm>
              <a:off x="3485205" y="4174645"/>
              <a:ext cx="673384" cy="673384"/>
            </a:xfrm>
            <a:prstGeom prst="ellipse">
              <a:avLst/>
            </a:prstGeom>
            <a:gradFill rotWithShape="1">
              <a:gsLst>
                <a:gs pos="66000">
                  <a:srgbClr val="ECECEC"/>
                </a:gs>
                <a:gs pos="100000">
                  <a:srgbClr val="F7F7F7"/>
                </a:gs>
                <a:gs pos="7000">
                  <a:srgbClr val="BEBEBE"/>
                </a:gs>
              </a:gsLst>
              <a:lin ang="7800000" scaled="0"/>
            </a:gradFill>
            <a:ln w="28575">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105" name="Freeform 34"/>
            <p:cNvSpPr/>
            <p:nvPr/>
          </p:nvSpPr>
          <p:spPr bwMode="auto">
            <a:xfrm>
              <a:off x="3938678" y="3378471"/>
              <a:ext cx="673384" cy="673384"/>
            </a:xfrm>
            <a:prstGeom prst="ellipse">
              <a:avLst/>
            </a:prstGeom>
            <a:gradFill rotWithShape="1">
              <a:gsLst>
                <a:gs pos="66000">
                  <a:srgbClr val="ECECEC"/>
                </a:gs>
                <a:gs pos="100000">
                  <a:srgbClr val="F7F7F7"/>
                </a:gs>
                <a:gs pos="7000">
                  <a:srgbClr val="BEBEBE"/>
                </a:gs>
              </a:gsLst>
              <a:lin ang="7800000" scaled="0"/>
            </a:gradFill>
            <a:ln w="28575">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grpSp>
          <p:nvGrpSpPr>
            <p:cNvPr id="3" name="组合 2"/>
            <p:cNvGrpSpPr/>
            <p:nvPr/>
          </p:nvGrpSpPr>
          <p:grpSpPr>
            <a:xfrm>
              <a:off x="2052280" y="3284028"/>
              <a:ext cx="864000" cy="864000"/>
              <a:chOff x="3581684" y="594048"/>
              <a:chExt cx="1115999" cy="1116000"/>
            </a:xfrm>
          </p:grpSpPr>
          <p:sp>
            <p:nvSpPr>
              <p:cNvPr id="146" name="椭圆 145"/>
              <p:cNvSpPr/>
              <p:nvPr/>
            </p:nvSpPr>
            <p:spPr>
              <a:xfrm>
                <a:off x="3581684" y="594048"/>
                <a:ext cx="1115999" cy="1116000"/>
              </a:xfrm>
              <a:prstGeom prst="ellipse">
                <a:avLst/>
              </a:prstGeom>
              <a:gradFill rotWithShape="1">
                <a:gsLst>
                  <a:gs pos="72000">
                    <a:srgbClr val="EEEEEE"/>
                  </a:gs>
                  <a:gs pos="100000">
                    <a:srgbClr val="F9F9F9"/>
                  </a:gs>
                  <a:gs pos="10000">
                    <a:schemeClr val="bg1">
                      <a:lumMod val="85000"/>
                    </a:schemeClr>
                  </a:gs>
                </a:gsLst>
                <a:lin ang="7800000" scaled="0"/>
              </a:gradFill>
              <a:ln w="28575">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147" name="Freeform 30"/>
              <p:cNvSpPr/>
              <p:nvPr/>
            </p:nvSpPr>
            <p:spPr bwMode="auto">
              <a:xfrm>
                <a:off x="3699042" y="711408"/>
                <a:ext cx="881281" cy="881282"/>
              </a:xfrm>
              <a:prstGeom prst="ellipse">
                <a:avLst/>
              </a:prstGeom>
              <a:solidFill>
                <a:schemeClr val="accent1"/>
              </a:solidFill>
              <a:ln w="28575">
                <a:noFill/>
              </a:ln>
              <a:effectLst>
                <a:innerShdw blurRad="63500" dist="50800" dir="18900000">
                  <a:prstClr val="black">
                    <a:alpha val="50000"/>
                  </a:prstClr>
                </a:innerShdw>
              </a:effectLst>
            </p:spPr>
            <p:txBody>
              <a:bodyPr wrap="none" anchor="ctr"/>
              <a:lstStyle/>
              <a:p>
                <a:pPr latinLnBrk="1"/>
                <a:endParaRPr kumimoji="1" lang="zh-CN" altLang="en-US" sz="2400">
                  <a:solidFill>
                    <a:srgbClr val="000000"/>
                  </a:solidFill>
                  <a:latin typeface="굴림" charset="-127"/>
                  <a:ea typeface="굴림" charset="-127"/>
                </a:endParaRPr>
              </a:p>
            </p:txBody>
          </p:sp>
        </p:grpSp>
        <p:sp>
          <p:nvSpPr>
            <p:cNvPr id="137" name="TextBox 69"/>
            <p:cNvSpPr txBox="1"/>
            <p:nvPr/>
          </p:nvSpPr>
          <p:spPr>
            <a:xfrm>
              <a:off x="2132808" y="3427781"/>
              <a:ext cx="708154" cy="583565"/>
            </a:xfrm>
            <a:prstGeom prst="rect">
              <a:avLst/>
            </a:prstGeom>
            <a:noFill/>
          </p:spPr>
          <p:txBody>
            <a:bodyPr wrap="square" rtlCol="0">
              <a:spAutoFit/>
            </a:bodyPr>
            <a:lstStyle/>
            <a:p>
              <a:pPr algn="ctr"/>
              <a:r>
                <a:rPr lang="zh-CN" altLang="en-US" sz="1600" dirty="0">
                  <a:solidFill>
                    <a:schemeClr val="bg1">
                      <a:lumMod val="95000"/>
                    </a:schemeClr>
                  </a:solidFill>
                  <a:latin typeface="微软雅黑" panose="020B0503020204020204" pitchFamily="34" charset="-122"/>
                  <a:ea typeface="微软雅黑" panose="020B0503020204020204" pitchFamily="34" charset="-122"/>
                </a:rPr>
                <a:t>源文件</a:t>
              </a:r>
            </a:p>
          </p:txBody>
        </p:sp>
        <p:grpSp>
          <p:nvGrpSpPr>
            <p:cNvPr id="55" name="组合 54"/>
            <p:cNvGrpSpPr>
              <a:grpSpLocks noChangeAspect="1"/>
            </p:cNvGrpSpPr>
            <p:nvPr/>
          </p:nvGrpSpPr>
          <p:grpSpPr>
            <a:xfrm>
              <a:off x="4850212" y="3190374"/>
              <a:ext cx="1044000" cy="1044000"/>
              <a:chOff x="3581686" y="594048"/>
              <a:chExt cx="1116000" cy="1116000"/>
            </a:xfrm>
          </p:grpSpPr>
          <p:sp>
            <p:nvSpPr>
              <p:cNvPr id="56" name="椭圆 55"/>
              <p:cNvSpPr/>
              <p:nvPr/>
            </p:nvSpPr>
            <p:spPr>
              <a:xfrm>
                <a:off x="3581686" y="594048"/>
                <a:ext cx="1116000" cy="1116000"/>
              </a:xfrm>
              <a:prstGeom prst="ellipse">
                <a:avLst/>
              </a:prstGeom>
              <a:gradFill rotWithShape="1">
                <a:gsLst>
                  <a:gs pos="72000">
                    <a:srgbClr val="EEEEEE"/>
                  </a:gs>
                  <a:gs pos="100000">
                    <a:srgbClr val="F9F9F9"/>
                  </a:gs>
                  <a:gs pos="10000">
                    <a:schemeClr val="bg1">
                      <a:lumMod val="85000"/>
                    </a:schemeClr>
                  </a:gs>
                </a:gsLst>
                <a:lin ang="7800000" scaled="0"/>
              </a:gradFill>
              <a:ln w="28575">
                <a:gradFill>
                  <a:gsLst>
                    <a:gs pos="0">
                      <a:schemeClr val="bg1"/>
                    </a:gs>
                    <a:gs pos="100000">
                      <a:schemeClr val="bg1">
                        <a:lumMod val="85000"/>
                      </a:schemeClr>
                    </a:gs>
                  </a:gsLst>
                  <a:lin ang="7800000" scaled="0"/>
                </a:gradFill>
              </a:ln>
              <a:effectLst>
                <a:outerShdw blurRad="203200" dist="127000" dir="7200000" sx="102000" sy="102000" algn="ctr" rotWithShape="0">
                  <a:schemeClr val="tx1">
                    <a:lumMod val="90000"/>
                    <a:lumOff val="10000"/>
                    <a:alpha val="40000"/>
                  </a:schemeClr>
                </a:outerShdw>
              </a:effectLst>
            </p:spPr>
            <p:txBody>
              <a:bodyPr wrap="none" anchor="ctr"/>
              <a:lstStyle/>
              <a:p>
                <a:pPr latinLnBrk="1"/>
                <a:endParaRPr kumimoji="1" lang="zh-CN" altLang="en-US" sz="2400">
                  <a:solidFill>
                    <a:srgbClr val="000000"/>
                  </a:solidFill>
                  <a:latin typeface="굴림" charset="-127"/>
                  <a:ea typeface="굴림" charset="-127"/>
                </a:endParaRPr>
              </a:p>
            </p:txBody>
          </p:sp>
          <p:sp>
            <p:nvSpPr>
              <p:cNvPr id="57" name="Freeform 30"/>
              <p:cNvSpPr/>
              <p:nvPr/>
            </p:nvSpPr>
            <p:spPr bwMode="auto">
              <a:xfrm>
                <a:off x="3699045" y="711407"/>
                <a:ext cx="881282" cy="881282"/>
              </a:xfrm>
              <a:prstGeom prst="ellipse">
                <a:avLst/>
              </a:prstGeom>
              <a:solidFill>
                <a:schemeClr val="accent2"/>
              </a:solidFill>
              <a:ln w="28575">
                <a:noFill/>
              </a:ln>
              <a:effectLst>
                <a:innerShdw blurRad="63500" dist="50800" dir="18900000">
                  <a:prstClr val="black">
                    <a:alpha val="50000"/>
                  </a:prstClr>
                </a:innerShdw>
              </a:effectLst>
            </p:spPr>
            <p:txBody>
              <a:bodyPr wrap="none" anchor="ctr"/>
              <a:lstStyle/>
              <a:p>
                <a:pPr latinLnBrk="1"/>
                <a:endParaRPr kumimoji="1" lang="zh-CN" altLang="en-US" sz="2400">
                  <a:solidFill>
                    <a:srgbClr val="000000"/>
                  </a:solidFill>
                  <a:latin typeface="굴림" charset="-127"/>
                  <a:ea typeface="굴림" charset="-127"/>
                </a:endParaRPr>
              </a:p>
            </p:txBody>
          </p:sp>
        </p:grpSp>
        <p:sp>
          <p:nvSpPr>
            <p:cNvPr id="58" name="TextBox 69"/>
            <p:cNvSpPr txBox="1"/>
            <p:nvPr/>
          </p:nvSpPr>
          <p:spPr>
            <a:xfrm>
              <a:off x="5018134" y="3443181"/>
              <a:ext cx="708154" cy="583565"/>
            </a:xfrm>
            <a:prstGeom prst="rect">
              <a:avLst/>
            </a:prstGeom>
            <a:noFill/>
          </p:spPr>
          <p:txBody>
            <a:bodyPr wrap="square" rtlCol="0">
              <a:spAutoFit/>
            </a:bodyPr>
            <a:lstStyle/>
            <a:p>
              <a:pPr algn="ctr"/>
              <a:r>
                <a:rPr lang="zh-CN" altLang="en-US" sz="1600" dirty="0">
                  <a:solidFill>
                    <a:schemeClr val="bg1">
                      <a:lumMod val="95000"/>
                    </a:schemeClr>
                  </a:solidFill>
                  <a:latin typeface="微软雅黑" panose="020B0503020204020204" pitchFamily="34" charset="-122"/>
                  <a:ea typeface="微软雅黑" panose="020B0503020204020204" pitchFamily="34" charset="-122"/>
                </a:rPr>
                <a:t>提取信息</a:t>
              </a:r>
            </a:p>
          </p:txBody>
        </p:sp>
      </p:grpSp>
      <p:sp>
        <p:nvSpPr>
          <p:cNvPr id="50" name="矩形 49"/>
          <p:cNvSpPr/>
          <p:nvPr/>
        </p:nvSpPr>
        <p:spPr>
          <a:xfrm>
            <a:off x="1191531" y="627416"/>
            <a:ext cx="2852063" cy="369332"/>
          </a:xfrm>
          <a:prstGeom prst="rect">
            <a:avLst/>
          </a:prstGeom>
        </p:spPr>
        <p:txBody>
          <a:bodyPr wrap="none">
            <a:spAutoFit/>
          </a:bodyPr>
          <a:lstStyle/>
          <a:p>
            <a:r>
              <a:rPr lang="zh-CN" altLang="en-US" dirty="0">
                <a:solidFill>
                  <a:schemeClr val="tx1">
                    <a:lumMod val="75000"/>
                    <a:lumOff val="25000"/>
                  </a:schemeClr>
                </a:solidFill>
              </a:rPr>
              <a:t>Click here to add your title</a:t>
            </a:r>
          </a:p>
        </p:txBody>
      </p:sp>
      <p:sp>
        <p:nvSpPr>
          <p:cNvPr id="51" name="矩形 50"/>
          <p:cNvSpPr>
            <a:spLocks noChangeArrowheads="1"/>
          </p:cNvSpPr>
          <p:nvPr/>
        </p:nvSpPr>
        <p:spPr bwMode="auto">
          <a:xfrm>
            <a:off x="1191531" y="165975"/>
            <a:ext cx="1807210"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a:spcBef>
                <a:spcPct val="0"/>
              </a:spcBef>
              <a:buFont typeface="Arial" panose="020B0604020202020204" pitchFamily="34" charset="0"/>
              <a:buNone/>
            </a:pPr>
            <a:r>
              <a:rPr lang="zh-CN" altLang="en-US" sz="32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信息读取</a:t>
            </a:r>
          </a:p>
        </p:txBody>
      </p:sp>
      <p:pic>
        <p:nvPicPr>
          <p:cNvPr id="8" name="图片 7"/>
          <p:cNvPicPr>
            <a:picLocks noChangeAspect="1"/>
          </p:cNvPicPr>
          <p:nvPr/>
        </p:nvPicPr>
        <p:blipFill>
          <a:blip r:embed="rId3"/>
          <a:stretch>
            <a:fillRect/>
          </a:stretch>
        </p:blipFill>
        <p:spPr>
          <a:xfrm>
            <a:off x="5873115" y="1543050"/>
            <a:ext cx="5448300" cy="2063750"/>
          </a:xfrm>
          <a:prstGeom prst="rect">
            <a:avLst/>
          </a:prstGeom>
        </p:spPr>
      </p:pic>
      <p:pic>
        <p:nvPicPr>
          <p:cNvPr id="9" name="图片 8"/>
          <p:cNvPicPr>
            <a:picLocks noChangeAspect="1"/>
          </p:cNvPicPr>
          <p:nvPr/>
        </p:nvPicPr>
        <p:blipFill>
          <a:blip r:embed="rId4"/>
          <a:stretch>
            <a:fillRect/>
          </a:stretch>
        </p:blipFill>
        <p:spPr>
          <a:xfrm>
            <a:off x="5873115" y="3717290"/>
            <a:ext cx="5648960" cy="30854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pull dir="ld"/>
      </p:transition>
    </mc:Choice>
    <mc:Fallback xmlns="">
      <p:transition spd="slow">
        <p:pull dir="l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wipe(left)">
                                      <p:cBhvr>
                                        <p:cTn id="10" dur="500"/>
                                        <p:tgtEl>
                                          <p:spTgt spid="50"/>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1250"/>
                                        <p:tgtEl>
                                          <p:spTgt spid="6"/>
                                        </p:tgtEl>
                                      </p:cBhvr>
                                    </p:animEffect>
                                  </p:childTnLst>
                                </p:cTn>
                              </p:par>
                            </p:childTnLst>
                          </p:cTn>
                        </p:par>
                        <p:par>
                          <p:cTn id="15" fill="hold">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138"/>
                                        </p:tgtEl>
                                        <p:attrNameLst>
                                          <p:attrName>style.visibility</p:attrName>
                                        </p:attrNameLst>
                                      </p:cBhvr>
                                      <p:to>
                                        <p:strVal val="visible"/>
                                      </p:to>
                                    </p:set>
                                    <p:animEffect transition="in" filter="wipe(left)">
                                      <p:cBhvr>
                                        <p:cTn id="18"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p:bldP spid="50" grpId="0"/>
      <p:bldP spid="51"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7"/>
</p:tagLst>
</file>

<file path=ppt/theme/theme1.xml><?xml version="1.0" encoding="utf-8"?>
<a:theme xmlns:a="http://schemas.openxmlformats.org/drawingml/2006/main" name="Office 主题">
  <a:themeElements>
    <a:clrScheme name="自定义 253">
      <a:dk1>
        <a:srgbClr val="1F1F1F"/>
      </a:dk1>
      <a:lt1>
        <a:srgbClr val="FFFFFF"/>
      </a:lt1>
      <a:dk2>
        <a:srgbClr val="7F7F7F"/>
      </a:dk2>
      <a:lt2>
        <a:srgbClr val="D8D8D8"/>
      </a:lt2>
      <a:accent1>
        <a:srgbClr val="40B5D0"/>
      </a:accent1>
      <a:accent2>
        <a:srgbClr val="5F5F5F"/>
      </a:accent2>
      <a:accent3>
        <a:srgbClr val="C1D842"/>
      </a:accent3>
      <a:accent4>
        <a:srgbClr val="4BACC6"/>
      </a:accent4>
      <a:accent5>
        <a:srgbClr val="F4CE3F"/>
      </a:accent5>
      <a:accent6>
        <a:srgbClr val="A19277"/>
      </a:accent6>
      <a:hlink>
        <a:srgbClr val="222A35"/>
      </a:hlink>
      <a:folHlink>
        <a:srgbClr val="7F6000"/>
      </a:folHlink>
    </a:clrScheme>
    <a:fontScheme name="Lizzysu-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TotalTime>
  <Words>815</Words>
  <Application>Microsoft Office PowerPoint</Application>
  <PresentationFormat>宽屏</PresentationFormat>
  <Paragraphs>139</Paragraphs>
  <Slides>23</Slides>
  <Notes>23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Arial Unicode MS</vt:lpstr>
      <vt:lpstr>굴림</vt:lpstr>
      <vt:lpstr>等线</vt:lpstr>
      <vt:lpstr>仿宋</vt:lpstr>
      <vt:lpstr>微软雅黑</vt:lpstr>
      <vt:lpstr>Arial</vt:lpstr>
      <vt:lpstr>Calibri</vt:lpstr>
      <vt:lpstr>Eras Demi ITC</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17</dc:title>
  <dc:creator>www.tukuppt.com</dc:creator>
  <cp:keywords>tukuppt</cp:keywords>
  <cp:lastModifiedBy>高 维程</cp:lastModifiedBy>
  <cp:revision>22</cp:revision>
  <dcterms:created xsi:type="dcterms:W3CDTF">2015-08-13T13:22:00Z</dcterms:created>
  <dcterms:modified xsi:type="dcterms:W3CDTF">2021-01-21T07:56:14Z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2052-11.1.0.9739</vt:lpwstr>
  </property>
</Properties>
</file>