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4" r:id="rId2"/>
  </p:sldMasterIdLst>
  <p:notesMasterIdLst>
    <p:notesMasterId r:id="rId32"/>
  </p:notesMasterIdLst>
  <p:handoutMasterIdLst>
    <p:handoutMasterId r:id="rId33"/>
  </p:handoutMasterIdLst>
  <p:sldIdLst>
    <p:sldId id="257" r:id="rId3"/>
    <p:sldId id="258" r:id="rId4"/>
    <p:sldId id="259" r:id="rId5"/>
    <p:sldId id="295" r:id="rId6"/>
    <p:sldId id="308" r:id="rId7"/>
    <p:sldId id="310" r:id="rId8"/>
    <p:sldId id="309" r:id="rId9"/>
    <p:sldId id="306" r:id="rId10"/>
    <p:sldId id="268" r:id="rId11"/>
    <p:sldId id="291" r:id="rId12"/>
    <p:sldId id="260" r:id="rId13"/>
    <p:sldId id="292" r:id="rId14"/>
    <p:sldId id="296" r:id="rId15"/>
    <p:sldId id="305" r:id="rId16"/>
    <p:sldId id="293" r:id="rId17"/>
    <p:sldId id="297" r:id="rId18"/>
    <p:sldId id="261" r:id="rId19"/>
    <p:sldId id="273" r:id="rId20"/>
    <p:sldId id="298" r:id="rId21"/>
    <p:sldId id="276" r:id="rId22"/>
    <p:sldId id="299" r:id="rId23"/>
    <p:sldId id="300" r:id="rId24"/>
    <p:sldId id="262" r:id="rId25"/>
    <p:sldId id="301" r:id="rId26"/>
    <p:sldId id="302" r:id="rId27"/>
    <p:sldId id="304" r:id="rId28"/>
    <p:sldId id="280" r:id="rId29"/>
    <p:sldId id="263" r:id="rId30"/>
    <p:sldId id="307"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065" autoAdjust="0"/>
  </p:normalViewPr>
  <p:slideViewPr>
    <p:cSldViewPr snapToGrid="0">
      <p:cViewPr varScale="1">
        <p:scale>
          <a:sx n="100" d="100"/>
          <a:sy n="100" d="100"/>
        </p:scale>
        <p:origin x="9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t>2024/5/8</a:t>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148169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08:59:41.4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BA46CC8C-501B-461A-8E81-86A7505D926B}"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1124B15B-9D34-48B7-B76B-BDE38A39AD94}" type="slidenum">
              <a:rPr lang="zh-CN" altLang="en-US" smtClean="0"/>
              <a:t>‹#›</a:t>
            </a:fld>
            <a:endParaRPr lang="zh-CN" altLang="en-US"/>
          </a:p>
        </p:txBody>
      </p:sp>
    </p:spTree>
    <p:extLst>
      <p:ext uri="{BB962C8B-B14F-4D97-AF65-F5344CB8AC3E}">
        <p14:creationId xmlns:p14="http://schemas.microsoft.com/office/powerpoint/2010/main" val="23032960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模板来自于： 第一</a:t>
            </a:r>
            <a:r>
              <a:rPr lang="en-US" altLang="zh-CN"/>
              <a:t>PPT https://www.1ppt.com/</a:t>
            </a:r>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pPr defTabSz="990752">
              <a:defRPr/>
            </a:pPr>
            <a:endParaRPr lang="zh-CN" altLang="en-US" dirty="0"/>
          </a:p>
        </p:txBody>
      </p:sp>
      <p:sp>
        <p:nvSpPr>
          <p:cNvPr id="4" name="灯片编号占位符 3"/>
          <p:cNvSpPr>
            <a:spLocks noGrp="1"/>
          </p:cNvSpPr>
          <p:nvPr>
            <p:ph type="sldNum" sz="quarter" idx="10"/>
          </p:nvPr>
        </p:nvSpPr>
        <p:spPr/>
        <p:txBody>
          <a:bodyPr/>
          <a:lstStyle/>
          <a:p>
            <a:fld id="{5FE193C3-7372-43C4-9A4A-1EAAA7F23DB6}" type="slidenum">
              <a:rPr lang="zh-CN" altLang="en-US" smtClean="0">
                <a:solidFill>
                  <a:prstClr val="black"/>
                </a:solidFill>
                <a:latin typeface="Calibri"/>
                <a:ea typeface="宋体"/>
              </a:rPr>
              <a:pPr/>
              <a:t>29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226895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7964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5336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9625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lumMod val="95000"/>
                  </a:schemeClr>
                </a:solidFill>
                <a:latin typeface="微软雅黑" panose="020B0503020204020204" charset="-122"/>
                <a:ea typeface="微软雅黑" panose="020B0503020204020204" charset="-122"/>
                <a:sym typeface="+mn-ea"/>
              </a:rPr>
              <a:t>感谢您下载小木头平台上提供的</a:t>
            </a:r>
            <a:r>
              <a:rPr lang="en-US" altLang="zh-CN" sz="300" dirty="0">
                <a:solidFill>
                  <a:schemeClr val="bg1">
                    <a:lumMod val="95000"/>
                  </a:schemeClr>
                </a:solidFill>
                <a:latin typeface="微软雅黑" panose="020B0503020204020204" charset="-122"/>
                <a:ea typeface="微软雅黑" panose="020B0503020204020204" charset="-122"/>
                <a:sym typeface="+mn-ea"/>
              </a:rPr>
              <a:t>PPT</a:t>
            </a:r>
            <a:r>
              <a:rPr lang="zh-CN" altLang="en-US" sz="300" dirty="0">
                <a:solidFill>
                  <a:schemeClr val="bg1">
                    <a:lumMod val="95000"/>
                  </a:schemeClr>
                </a:solidFill>
                <a:latin typeface="微软雅黑" panose="020B0503020204020204" charset="-122"/>
                <a:ea typeface="微软雅黑" panose="020B0503020204020204" charset="-122"/>
                <a:sym typeface="+mn-ea"/>
              </a:rPr>
              <a:t>作品，为了您和小木头以及原创作者的利益，请勿复制、传播、销售，否则将承担法律责任！小木头将对作品进行维权，按照传播下载次数进行十倍的索取赔偿！</a:t>
            </a:r>
          </a:p>
          <a:p>
            <a:r>
              <a:rPr lang="en-US" altLang="zh-CN" sz="600" dirty="0">
                <a:solidFill>
                  <a:schemeClr val="bg1">
                    <a:lumMod val="95000"/>
                  </a:schemeClr>
                </a:solidFill>
                <a:latin typeface="微软雅黑" panose="020B0503020204020204" charset="-122"/>
                <a:ea typeface="微软雅黑" panose="020B0503020204020204" charset="-122"/>
                <a:sym typeface="+mn-ea"/>
              </a:rPr>
              <a:t>ibaotu.com</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68954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21242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82299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32573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23876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12949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60361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722246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07072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62473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70636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1936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9880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743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74194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16385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10888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90026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25612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10142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7211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0548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165804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35193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20763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8124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3194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33652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39973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04960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67144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56593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24528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2162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023742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514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31124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78104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61148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907885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28183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65736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22439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12592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424410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504907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25196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10366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53110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87432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2557971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929957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72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874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39738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901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3442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ftr="0" dt="0"/>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77106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21" Type="http://schemas.openxmlformats.org/officeDocument/2006/relationships/image" Target="../media/image24.png"/><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9.xml"/><Relationship Id="rId16" Type="http://schemas.openxmlformats.org/officeDocument/2006/relationships/hyperlink" Target="http://www.1ppt.com/shiti/" TargetMode="External"/><Relationship Id="rId20" Type="http://schemas.openxmlformats.org/officeDocument/2006/relationships/customXml" Target="../ink/ink1.xml"/><Relationship Id="rId1" Type="http://schemas.openxmlformats.org/officeDocument/2006/relationships/slideLayout" Target="../slideLayouts/slideLayout58.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19" Type="http://schemas.openxmlformats.org/officeDocument/2006/relationships/image" Target="../media/image30.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Administrator\Desktop\PPT\包图海外素材图\20.jpg20"/>
          <p:cNvPicPr>
            <a:picLocks noChangeAspect="1"/>
          </p:cNvPicPr>
          <p:nvPr/>
        </p:nvPicPr>
        <p:blipFill>
          <a:blip r:embed="rId3" cstate="email"/>
          <a:srcRect/>
          <a:stretch>
            <a:fillRect/>
          </a:stretch>
        </p:blipFill>
        <p:spPr>
          <a:xfrm>
            <a:off x="-3175" y="-24130"/>
            <a:ext cx="12198985" cy="6906895"/>
          </a:xfrm>
          <a:prstGeom prst="rect">
            <a:avLst/>
          </a:prstGeom>
        </p:spPr>
      </p:pic>
      <p:sp>
        <p:nvSpPr>
          <p:cNvPr id="6" name="矩形 5"/>
          <p:cNvSpPr/>
          <p:nvPr/>
        </p:nvSpPr>
        <p:spPr>
          <a:xfrm>
            <a:off x="368935" y="631825"/>
            <a:ext cx="11454130" cy="5374005"/>
          </a:xfrm>
          <a:prstGeom prst="rect">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圆角矩形 6"/>
          <p:cNvSpPr/>
          <p:nvPr/>
        </p:nvSpPr>
        <p:spPr>
          <a:xfrm>
            <a:off x="4284980" y="5822950"/>
            <a:ext cx="3711575" cy="38862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cs typeface="+mn-ea"/>
                <a:sym typeface="+mn-lt"/>
              </a:rPr>
              <a:t>汇报人：第</a:t>
            </a:r>
            <a:r>
              <a:rPr lang="en-US" altLang="zh-CN" b="1" dirty="0">
                <a:cs typeface="+mn-ea"/>
                <a:sym typeface="+mn-lt"/>
              </a:rPr>
              <a:t>22</a:t>
            </a:r>
            <a:r>
              <a:rPr lang="zh-CN" altLang="en-US" b="1" dirty="0">
                <a:cs typeface="+mn-ea"/>
                <a:sym typeface="+mn-lt"/>
              </a:rPr>
              <a:t>组</a:t>
            </a:r>
            <a:endParaRPr lang="en-US" altLang="zh-CN" b="1" dirty="0">
              <a:cs typeface="+mn-ea"/>
              <a:sym typeface="+mn-lt"/>
            </a:endParaRPr>
          </a:p>
        </p:txBody>
      </p:sp>
      <p:grpSp>
        <p:nvGrpSpPr>
          <p:cNvPr id="9" name="组合 8"/>
          <p:cNvGrpSpPr/>
          <p:nvPr/>
        </p:nvGrpSpPr>
        <p:grpSpPr>
          <a:xfrm>
            <a:off x="5398135" y="2243455"/>
            <a:ext cx="1396944" cy="1396944"/>
            <a:chOff x="8464" y="2877"/>
            <a:chExt cx="2411" cy="2411"/>
          </a:xfrm>
        </p:grpSpPr>
        <p:grpSp>
          <p:nvGrpSpPr>
            <p:cNvPr id="4" name="组合 3"/>
            <p:cNvGrpSpPr/>
            <p:nvPr/>
          </p:nvGrpSpPr>
          <p:grpSpPr>
            <a:xfrm>
              <a:off x="8464" y="2877"/>
              <a:ext cx="2411" cy="2411"/>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663" y="3076"/>
                <a:ext cx="2014" cy="2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8663" y="3660"/>
              <a:ext cx="2014" cy="797"/>
            </a:xfrm>
            <a:prstGeom prst="rect">
              <a:avLst/>
            </a:prstGeom>
            <a:noFill/>
          </p:spPr>
          <p:txBody>
            <a:bodyPr wrap="square" rtlCol="0">
              <a:spAutoFit/>
            </a:bodyPr>
            <a:lstStyle/>
            <a:p>
              <a:pPr algn="ctr"/>
              <a:r>
                <a:rPr lang="en-US" altLang="zh-CN" sz="2400" b="1" dirty="0">
                  <a:solidFill>
                    <a:schemeClr val="bg1"/>
                  </a:solidFill>
                  <a:cs typeface="+mn-ea"/>
                  <a:sym typeface="+mn-lt"/>
                </a:rPr>
                <a:t>LOGO</a:t>
              </a:r>
            </a:p>
          </p:txBody>
        </p:sp>
      </p:grpSp>
      <p:sp>
        <p:nvSpPr>
          <p:cNvPr id="23" name="文本框 22"/>
          <p:cNvSpPr txBox="1"/>
          <p:nvPr/>
        </p:nvSpPr>
        <p:spPr>
          <a:xfrm>
            <a:off x="2065655" y="2524760"/>
            <a:ext cx="3315335" cy="923330"/>
          </a:xfrm>
          <a:prstGeom prst="rect">
            <a:avLst/>
          </a:prstGeom>
          <a:noFill/>
          <a:effectLst/>
        </p:spPr>
        <p:txBody>
          <a:bodyPr wrap="square" rtlCol="0">
            <a:spAutoFit/>
          </a:bodyPr>
          <a:lstStyle/>
          <a:p>
            <a:pPr algn="ctr"/>
            <a:r>
              <a:rPr lang="zh-CN" altLang="en-US" sz="5400" dirty="0">
                <a:solidFill>
                  <a:schemeClr val="tx1">
                    <a:lumMod val="75000"/>
                    <a:lumOff val="25000"/>
                  </a:schemeClr>
                </a:solidFill>
                <a:cs typeface="+mn-ea"/>
                <a:sym typeface="+mn-lt"/>
              </a:rPr>
              <a:t>嵌入式</a:t>
            </a:r>
            <a:endParaRPr lang="zh-CN" altLang="zh-CN" sz="5400" dirty="0">
              <a:solidFill>
                <a:schemeClr val="tx1">
                  <a:lumMod val="75000"/>
                  <a:lumOff val="25000"/>
                </a:schemeClr>
              </a:solidFill>
              <a:cs typeface="+mn-ea"/>
              <a:sym typeface="+mn-lt"/>
            </a:endParaRPr>
          </a:p>
        </p:txBody>
      </p:sp>
      <p:sp>
        <p:nvSpPr>
          <p:cNvPr id="10" name="文本框 9"/>
          <p:cNvSpPr txBox="1"/>
          <p:nvPr/>
        </p:nvSpPr>
        <p:spPr>
          <a:xfrm>
            <a:off x="6831330" y="2524760"/>
            <a:ext cx="3315335" cy="922020"/>
          </a:xfrm>
          <a:prstGeom prst="rect">
            <a:avLst/>
          </a:prstGeom>
          <a:noFill/>
          <a:effectLst/>
        </p:spPr>
        <p:txBody>
          <a:bodyPr wrap="square" rtlCol="0">
            <a:spAutoFit/>
          </a:bodyPr>
          <a:lstStyle/>
          <a:p>
            <a:pPr algn="ctr"/>
            <a:r>
              <a:rPr lang="zh-CN" altLang="en-US" sz="5400" dirty="0">
                <a:solidFill>
                  <a:schemeClr val="tx1">
                    <a:lumMod val="75000"/>
                    <a:lumOff val="25000"/>
                  </a:schemeClr>
                </a:solidFill>
                <a:cs typeface="+mn-ea"/>
                <a:sym typeface="+mn-lt"/>
              </a:rPr>
              <a:t>系统设计</a:t>
            </a:r>
          </a:p>
        </p:txBody>
      </p:sp>
      <p:cxnSp>
        <p:nvCxnSpPr>
          <p:cNvPr id="11" name="直接连接符 10"/>
          <p:cNvCxnSpPr/>
          <p:nvPr/>
        </p:nvCxnSpPr>
        <p:spPr>
          <a:xfrm>
            <a:off x="368935" y="2926715"/>
            <a:ext cx="169735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125710" y="2926715"/>
            <a:ext cx="169735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065655" y="4108450"/>
            <a:ext cx="8059420" cy="617733"/>
          </a:xfrm>
          <a:prstGeom prst="rect">
            <a:avLst/>
          </a:prstGeom>
          <a:noFill/>
        </p:spPr>
        <p:txBody>
          <a:bodyPr wrap="square" rtlCol="0">
            <a:spAutoFit/>
          </a:bodyPr>
          <a:lstStyle/>
          <a:p>
            <a:pPr algn="ctr" fontAlgn="auto">
              <a:lnSpc>
                <a:spcPct val="150000"/>
              </a:lnSpc>
            </a:pPr>
            <a:r>
              <a:rPr lang="zh-CN" altLang="en-US" sz="1200" dirty="0">
                <a:solidFill>
                  <a:schemeClr val="tx1">
                    <a:lumMod val="65000"/>
                    <a:lumOff val="35000"/>
                  </a:schemeClr>
                </a:solidFill>
                <a:cs typeface="+mn-ea"/>
                <a:sym typeface="+mn-lt"/>
              </a:rPr>
              <a:t>Only by changing the way we treat the environment can we get along well with it.Only by saving the environment can save ourselves.</a:t>
            </a:r>
          </a:p>
        </p:txBody>
      </p:sp>
      <p:sp>
        <p:nvSpPr>
          <p:cNvPr id="14" name="矩形 13"/>
          <p:cNvSpPr/>
          <p:nvPr/>
        </p:nvSpPr>
        <p:spPr>
          <a:xfrm>
            <a:off x="6057265" y="631825"/>
            <a:ext cx="76200" cy="444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par>
                          <p:cTn id="8" fill="hold">
                            <p:stCondLst>
                              <p:cond delay="500"/>
                            </p:stCondLst>
                            <p:childTnLst>
                              <p:par>
                                <p:cTn id="9" presetID="13" presetClass="entr" presetSubtype="16" fill="hold" grpId="0" nodeType="afterEffect">
                                  <p:stCondLst>
                                    <p:cond delay="0"/>
                                  </p:stCondLst>
                                  <p:childTnLst>
                                    <p:set>
                                      <p:cBhvr>
                                        <p:cTn id="10" dur="500" fill="hold">
                                          <p:stCondLst>
                                            <p:cond delay="0"/>
                                          </p:stCondLst>
                                        </p:cTn>
                                        <p:tgtEl>
                                          <p:spTgt spid="6"/>
                                        </p:tgtEl>
                                        <p:attrNameLst>
                                          <p:attrName>style.visibility</p:attrName>
                                        </p:attrNameLst>
                                      </p:cBhvr>
                                      <p:to>
                                        <p:strVal val="visible"/>
                                      </p:to>
                                    </p:set>
                                    <p:animEffect transition="in" filter="plus(in)">
                                      <p:cBhvr>
                                        <p:cTn id="11" dur="500"/>
                                        <p:tgtEl>
                                          <p:spTgt spid="6"/>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500"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anim calcmode="lin" valueType="num">
                                      <p:cBhvr>
                                        <p:cTn id="16" dur="500" fill="hold"/>
                                        <p:tgtEl>
                                          <p:spTgt spid="14"/>
                                        </p:tgtEl>
                                        <p:attrNameLst>
                                          <p:attrName>ppt_x</p:attrName>
                                        </p:attrNameLst>
                                      </p:cBhvr>
                                      <p:tavLst>
                                        <p:tav tm="0">
                                          <p:val>
                                            <p:strVal val="#ppt_x"/>
                                          </p:val>
                                        </p:tav>
                                        <p:tav tm="100000">
                                          <p:val>
                                            <p:strVal val="#ppt_x"/>
                                          </p:val>
                                        </p:tav>
                                      </p:tavLst>
                                    </p:anim>
                                    <p:anim calcmode="lin" valueType="num">
                                      <p:cBhvr>
                                        <p:cTn id="17" dur="5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0" presetClass="entr" presetSubtype="0" fill="hold" nodeType="afterEffect">
                                  <p:stCondLst>
                                    <p:cond delay="0"/>
                                  </p:stCondLst>
                                  <p:childTnLst>
                                    <p:set>
                                      <p:cBhvr>
                                        <p:cTn id="20" dur="500" fill="hold">
                                          <p:stCondLst>
                                            <p:cond delay="0"/>
                                          </p:stCondLst>
                                        </p:cTn>
                                        <p:tgtEl>
                                          <p:spTgt spid="9"/>
                                        </p:tgtEl>
                                        <p:attrNameLst>
                                          <p:attrName>style.visibility</p:attrName>
                                        </p:attrNameLst>
                                      </p:cBhvr>
                                      <p:to>
                                        <p:strVal val="visible"/>
                                      </p:to>
                                    </p:set>
                                    <p:animEffect transition="in" filter="wedge">
                                      <p:cBhvr>
                                        <p:cTn id="21" dur="500"/>
                                        <p:tgtEl>
                                          <p:spTgt spid="9"/>
                                        </p:tgtEl>
                                      </p:cBhvr>
                                    </p:animEffect>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22" presetClass="entr" presetSubtype="2"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right)">
                                      <p:cBhvr>
                                        <p:cTn id="38" dur="500"/>
                                        <p:tgtEl>
                                          <p:spTgt spid="12"/>
                                        </p:tgtEl>
                                      </p:cBhvr>
                                    </p:animEffect>
                                  </p:childTnLst>
                                </p:cTn>
                              </p:par>
                            </p:childTnLst>
                          </p:cTn>
                        </p:par>
                        <p:par>
                          <p:cTn id="39" fill="hold">
                            <p:stCondLst>
                              <p:cond delay="3500"/>
                            </p:stCondLst>
                            <p:childTnLst>
                              <p:par>
                                <p:cTn id="40" presetID="22" presetClass="entr" presetSubtype="8" fill="hold" grpId="5" nodeType="afterEffect">
                                  <p:stCondLst>
                                    <p:cond delay="0"/>
                                  </p:stCondLst>
                                  <p:iterate type="lt">
                                    <p:tmPct val="0"/>
                                  </p:iterate>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500"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23" grpId="0" bldLvl="0" animBg="1"/>
      <p:bldP spid="10" grpId="0" bldLvl="0" animBg="1"/>
      <p:bldP spid="24" grpId="0"/>
      <p:bldP spid="24" grpId="2"/>
      <p:bldP spid="24" grpId="4"/>
      <p:bldP spid="24" grpId="5"/>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2" name="Freeform 5"/>
          <p:cNvSpPr/>
          <p:nvPr/>
        </p:nvSpPr>
        <p:spPr bwMode="auto">
          <a:xfrm>
            <a:off x="1756611" y="2223292"/>
            <a:ext cx="3682870" cy="1954216"/>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cs typeface="+mn-ea"/>
              <a:sym typeface="+mn-lt"/>
            </a:endParaRPr>
          </a:p>
        </p:txBody>
      </p:sp>
      <p:sp>
        <p:nvSpPr>
          <p:cNvPr id="11" name="上箭头 10"/>
          <p:cNvSpPr/>
          <p:nvPr/>
        </p:nvSpPr>
        <p:spPr>
          <a:xfrm>
            <a:off x="2400159" y="2852058"/>
            <a:ext cx="711200" cy="867229"/>
          </a:xfrm>
          <a:prstGeom prst="up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2" name="上箭头 11"/>
          <p:cNvSpPr/>
          <p:nvPr/>
        </p:nvSpPr>
        <p:spPr>
          <a:xfrm flipV="1">
            <a:off x="4170681" y="2677886"/>
            <a:ext cx="711200" cy="867229"/>
          </a:xfrm>
          <a:prstGeom prst="upArrow">
            <a:avLst/>
          </a:prstGeom>
          <a:solidFill>
            <a:schemeClr val="tx1">
              <a:lumMod val="75000"/>
              <a:lumOff val="2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0" name="文本框 19"/>
          <p:cNvSpPr txBox="1"/>
          <p:nvPr/>
        </p:nvSpPr>
        <p:spPr>
          <a:xfrm>
            <a:off x="1989455" y="4246245"/>
            <a:ext cx="1532890" cy="879087"/>
          </a:xfrm>
          <a:prstGeom prst="rect">
            <a:avLst/>
          </a:prstGeom>
          <a:noFill/>
        </p:spPr>
        <p:txBody>
          <a:bodyPr wrap="square" rtlCol="0">
            <a:spAutoFit/>
          </a:bodyPr>
          <a:lstStyle/>
          <a:p>
            <a:pPr algn="ctr" fontAlgn="auto">
              <a:lnSpc>
                <a:spcPct val="150000"/>
              </a:lnSpc>
            </a:pPr>
            <a:r>
              <a:rPr lang="zh-CN" altLang="en-US" b="1">
                <a:solidFill>
                  <a:schemeClr val="tx1">
                    <a:lumMod val="75000"/>
                    <a:lumOff val="25000"/>
                  </a:schemeClr>
                </a:solidFill>
                <a:cs typeface="+mn-ea"/>
                <a:sym typeface="+mn-lt"/>
              </a:rPr>
              <a:t>单击此处</a:t>
            </a:r>
          </a:p>
          <a:p>
            <a:pPr algn="ctr" fontAlgn="auto">
              <a:lnSpc>
                <a:spcPct val="150000"/>
              </a:lnSpc>
            </a:pPr>
            <a:r>
              <a:rPr lang="zh-CN" altLang="en-US" b="1">
                <a:solidFill>
                  <a:schemeClr val="tx1">
                    <a:lumMod val="75000"/>
                    <a:lumOff val="25000"/>
                  </a:schemeClr>
                </a:solidFill>
                <a:cs typeface="+mn-ea"/>
                <a:sym typeface="+mn-lt"/>
              </a:rPr>
              <a:t>输入标题</a:t>
            </a:r>
          </a:p>
        </p:txBody>
      </p:sp>
      <p:sp>
        <p:nvSpPr>
          <p:cNvPr id="22" name="文本框 21"/>
          <p:cNvSpPr txBox="1"/>
          <p:nvPr/>
        </p:nvSpPr>
        <p:spPr>
          <a:xfrm>
            <a:off x="3759835" y="4246245"/>
            <a:ext cx="1532890" cy="879087"/>
          </a:xfrm>
          <a:prstGeom prst="rect">
            <a:avLst/>
          </a:prstGeom>
          <a:noFill/>
        </p:spPr>
        <p:txBody>
          <a:bodyPr wrap="square" rtlCol="0">
            <a:spAutoFit/>
          </a:bodyPr>
          <a:lstStyle/>
          <a:p>
            <a:pPr algn="ctr" fontAlgn="auto">
              <a:lnSpc>
                <a:spcPct val="150000"/>
              </a:lnSpc>
            </a:pPr>
            <a:r>
              <a:rPr lang="zh-CN" altLang="en-US" b="1">
                <a:solidFill>
                  <a:schemeClr val="tx1">
                    <a:lumMod val="75000"/>
                    <a:lumOff val="25000"/>
                  </a:schemeClr>
                </a:solidFill>
                <a:cs typeface="+mn-ea"/>
                <a:sym typeface="+mn-lt"/>
              </a:rPr>
              <a:t>单击此处</a:t>
            </a:r>
          </a:p>
          <a:p>
            <a:pPr algn="ctr" fontAlgn="auto">
              <a:lnSpc>
                <a:spcPct val="150000"/>
              </a:lnSpc>
            </a:pPr>
            <a:r>
              <a:rPr lang="zh-CN" altLang="en-US" b="1">
                <a:solidFill>
                  <a:schemeClr val="tx1">
                    <a:lumMod val="75000"/>
                    <a:lumOff val="25000"/>
                  </a:schemeClr>
                </a:solidFill>
                <a:cs typeface="+mn-ea"/>
                <a:sym typeface="+mn-lt"/>
              </a:rPr>
              <a:t>输入标题</a:t>
            </a:r>
          </a:p>
        </p:txBody>
      </p:sp>
      <p:sp>
        <p:nvSpPr>
          <p:cNvPr id="25" name="文本框 24"/>
          <p:cNvSpPr txBox="1"/>
          <p:nvPr/>
        </p:nvSpPr>
        <p:spPr>
          <a:xfrm>
            <a:off x="6188710" y="2103755"/>
            <a:ext cx="2987040" cy="337185"/>
          </a:xfrm>
          <a:prstGeom prst="rect">
            <a:avLst/>
          </a:prstGeom>
          <a:noFill/>
        </p:spPr>
        <p:txBody>
          <a:bodyPr wrap="square" rtlCol="0">
            <a:spAutoFit/>
          </a:bodyPr>
          <a:lstStyle/>
          <a:p>
            <a:r>
              <a:rPr lang="zh-CN" altLang="en-US" sz="1600" b="1">
                <a:solidFill>
                  <a:schemeClr val="tx1">
                    <a:lumMod val="75000"/>
                    <a:lumOff val="25000"/>
                  </a:schemeClr>
                </a:solidFill>
                <a:cs typeface="+mn-ea"/>
                <a:sym typeface="+mn-lt"/>
              </a:rPr>
              <a:t>单击此处输入标题</a:t>
            </a:r>
          </a:p>
        </p:txBody>
      </p:sp>
      <p:sp>
        <p:nvSpPr>
          <p:cNvPr id="26" name="文本框 25"/>
          <p:cNvSpPr txBox="1"/>
          <p:nvPr/>
        </p:nvSpPr>
        <p:spPr>
          <a:xfrm>
            <a:off x="6188710" y="2488565"/>
            <a:ext cx="4328160" cy="825995"/>
          </a:xfrm>
          <a:prstGeom prst="rect">
            <a:avLst/>
          </a:prstGeom>
          <a:noFill/>
        </p:spPr>
        <p:txBody>
          <a:bodyPr wrap="square" rtlCol="0">
            <a:spAutoFit/>
          </a:bodyPr>
          <a:lstStyle/>
          <a:p>
            <a:pPr algn="l" fontAlgn="auto">
              <a:lnSpc>
                <a:spcPct val="150000"/>
              </a:lnSpc>
              <a:spcBef>
                <a:spcPts val="600"/>
              </a:spcBef>
            </a:pPr>
            <a:r>
              <a:rPr sz="1100">
                <a:solidFill>
                  <a:schemeClr val="tx1">
                    <a:lumMod val="75000"/>
                    <a:lumOff val="25000"/>
                  </a:schemeClr>
                </a:solidFill>
                <a:cs typeface="+mn-ea"/>
                <a:sym typeface="+mn-lt"/>
              </a:rPr>
              <a:t>Only by changing the way we treat the environment can we get along well with it.Only by saving the environment can save ourselves.</a:t>
            </a:r>
            <a:endParaRPr lang="zh-CN" altLang="en-US" sz="1200" dirty="0">
              <a:solidFill>
                <a:schemeClr val="bg1">
                  <a:lumMod val="50000"/>
                </a:schemeClr>
              </a:solidFill>
              <a:cs typeface="+mn-ea"/>
              <a:sym typeface="+mn-lt"/>
            </a:endParaRPr>
          </a:p>
        </p:txBody>
      </p:sp>
      <p:sp>
        <p:nvSpPr>
          <p:cNvPr id="28" name="文本框 27"/>
          <p:cNvSpPr txBox="1"/>
          <p:nvPr/>
        </p:nvSpPr>
        <p:spPr>
          <a:xfrm>
            <a:off x="6188710" y="3838575"/>
            <a:ext cx="2987040" cy="337185"/>
          </a:xfrm>
          <a:prstGeom prst="rect">
            <a:avLst/>
          </a:prstGeom>
          <a:noFill/>
        </p:spPr>
        <p:txBody>
          <a:bodyPr wrap="square" rtlCol="0">
            <a:spAutoFit/>
          </a:bodyPr>
          <a:lstStyle/>
          <a:p>
            <a:r>
              <a:rPr lang="zh-CN" altLang="en-US" sz="1600" b="1">
                <a:solidFill>
                  <a:schemeClr val="tx1">
                    <a:lumMod val="75000"/>
                    <a:lumOff val="25000"/>
                  </a:schemeClr>
                </a:solidFill>
                <a:cs typeface="+mn-ea"/>
                <a:sym typeface="+mn-lt"/>
              </a:rPr>
              <a:t>单击此处输入标题</a:t>
            </a:r>
          </a:p>
        </p:txBody>
      </p:sp>
      <p:sp>
        <p:nvSpPr>
          <p:cNvPr id="6" name="文本框 5"/>
          <p:cNvSpPr txBox="1"/>
          <p:nvPr/>
        </p:nvSpPr>
        <p:spPr>
          <a:xfrm>
            <a:off x="6188710" y="4223385"/>
            <a:ext cx="4328160" cy="825995"/>
          </a:xfrm>
          <a:prstGeom prst="rect">
            <a:avLst/>
          </a:prstGeom>
          <a:noFill/>
        </p:spPr>
        <p:txBody>
          <a:bodyPr wrap="square" rtlCol="0">
            <a:spAutoFit/>
          </a:bodyPr>
          <a:lstStyle/>
          <a:p>
            <a:pPr algn="l" fontAlgn="auto">
              <a:lnSpc>
                <a:spcPct val="150000"/>
              </a:lnSpc>
              <a:spcBef>
                <a:spcPts val="600"/>
              </a:spcBef>
            </a:pPr>
            <a:r>
              <a:rPr sz="1100">
                <a:solidFill>
                  <a:schemeClr val="tx1">
                    <a:lumMod val="75000"/>
                    <a:lumOff val="25000"/>
                  </a:schemeClr>
                </a:solidFill>
                <a:cs typeface="+mn-ea"/>
                <a:sym typeface="+mn-lt"/>
              </a:rPr>
              <a:t>Only by changing the way we treat the environment can we get along well with it.Only by saving the environment can save ourselves.</a:t>
            </a:r>
            <a:endParaRPr lang="zh-CN" altLang="en-US" sz="1200" dirty="0">
              <a:solidFill>
                <a:schemeClr val="bg1">
                  <a:lumMod val="50000"/>
                </a:schemeClr>
              </a:solidFill>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750"/>
                                        <p:tgtEl>
                                          <p:spTgt spid="2"/>
                                        </p:tgtEl>
                                      </p:cBhvr>
                                    </p:animEffect>
                                  </p:childTnLst>
                                </p:cTn>
                              </p:par>
                              <p:par>
                                <p:cTn id="18" presetID="42" presetClass="entr" presetSubtype="0" fill="hold" grpId="0" nodeType="withEffect">
                                  <p:stCondLst>
                                    <p:cond delay="25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750"/>
                                        <p:tgtEl>
                                          <p:spTgt spid="11"/>
                                        </p:tgtEl>
                                      </p:cBhvr>
                                    </p:animEffect>
                                    <p:anim calcmode="lin" valueType="num">
                                      <p:cBhvr>
                                        <p:cTn id="21" dur="750" fill="hold"/>
                                        <p:tgtEl>
                                          <p:spTgt spid="11"/>
                                        </p:tgtEl>
                                        <p:attrNameLst>
                                          <p:attrName>ppt_x</p:attrName>
                                        </p:attrNameLst>
                                      </p:cBhvr>
                                      <p:tavLst>
                                        <p:tav tm="0">
                                          <p:val>
                                            <p:strVal val="#ppt_x"/>
                                          </p:val>
                                        </p:tav>
                                        <p:tav tm="100000">
                                          <p:val>
                                            <p:strVal val="#ppt_x"/>
                                          </p:val>
                                        </p:tav>
                                      </p:tavLst>
                                    </p:anim>
                                    <p:anim calcmode="lin" valueType="num">
                                      <p:cBhvr>
                                        <p:cTn id="22" dur="750" fill="hold"/>
                                        <p:tgtEl>
                                          <p:spTgt spid="11"/>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11" grpId="0" bldLvl="0" animBg="1"/>
      <p:bldP spid="12" grpId="0" bldLvl="0" animBg="1"/>
      <p:bldP spid="20" grpId="0"/>
      <p:bldP spid="22" grpId="0"/>
      <p:bldP spid="25" grpId="0"/>
      <p:bldP spid="26" grpId="0"/>
      <p:bldP spid="28"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401955"/>
            <a:ext cx="10661650" cy="546989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765175" y="401955"/>
            <a:ext cx="3169920" cy="54692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9888855" y="4333875"/>
            <a:ext cx="1537970" cy="1537970"/>
            <a:chOff x="15573" y="6825"/>
            <a:chExt cx="2422" cy="2422"/>
          </a:xfrm>
        </p:grpSpPr>
        <p:sp>
          <p:nvSpPr>
            <p:cNvPr id="6" name="直角三角形 5"/>
            <p:cNvSpPr/>
            <p:nvPr/>
          </p:nvSpPr>
          <p:spPr>
            <a:xfrm flipH="1">
              <a:off x="15573" y="6825"/>
              <a:ext cx="2422" cy="2422"/>
            </a:xfrm>
            <a:prstGeom prst="rtTriangl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flipH="1">
              <a:off x="16017" y="7268"/>
              <a:ext cx="1978" cy="197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flipH="1">
              <a:off x="16439" y="7690"/>
              <a:ext cx="1556" cy="1556"/>
            </a:xfrm>
            <a:prstGeom prst="rtTriangl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9" name="直接连接符 8"/>
          <p:cNvCxnSpPr/>
          <p:nvPr/>
        </p:nvCxnSpPr>
        <p:spPr>
          <a:xfrm>
            <a:off x="1966595" y="4135755"/>
            <a:ext cx="16675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18335" y="2611120"/>
            <a:ext cx="1887855" cy="1630045"/>
          </a:xfrm>
          <a:prstGeom prst="rect">
            <a:avLst/>
          </a:prstGeom>
          <a:noFill/>
        </p:spPr>
        <p:txBody>
          <a:bodyPr wrap="square" rtlCol="0">
            <a:spAutoFit/>
          </a:bodyPr>
          <a:lstStyle/>
          <a:p>
            <a:pPr algn="r"/>
            <a:r>
              <a:rPr lang="en-US" altLang="zh-CN" sz="10000" b="1">
                <a:solidFill>
                  <a:schemeClr val="bg1"/>
                </a:solidFill>
                <a:cs typeface="+mn-ea"/>
                <a:sym typeface="+mn-lt"/>
              </a:rPr>
              <a:t>02</a:t>
            </a:r>
          </a:p>
        </p:txBody>
      </p:sp>
      <p:sp>
        <p:nvSpPr>
          <p:cNvPr id="16" name="文本框 15"/>
          <p:cNvSpPr txBox="1"/>
          <p:nvPr/>
        </p:nvSpPr>
        <p:spPr>
          <a:xfrm>
            <a:off x="2132965" y="2306320"/>
            <a:ext cx="1610995" cy="398780"/>
          </a:xfrm>
          <a:prstGeom prst="rect">
            <a:avLst/>
          </a:prstGeom>
          <a:noFill/>
        </p:spPr>
        <p:txBody>
          <a:bodyPr wrap="square" rtlCol="0">
            <a:spAutoFit/>
          </a:bodyPr>
          <a:lstStyle/>
          <a:p>
            <a:pPr algn="r" fontAlgn="auto">
              <a:lnSpc>
                <a:spcPct val="100000"/>
              </a:lnSpc>
            </a:pPr>
            <a:r>
              <a:rPr lang="en-US" altLang="zh-CN" sz="2000" b="1">
                <a:solidFill>
                  <a:schemeClr val="bg1"/>
                </a:solidFill>
                <a:cs typeface="+mn-ea"/>
                <a:sym typeface="+mn-lt"/>
              </a:rPr>
              <a:t>PART TWO</a:t>
            </a:r>
          </a:p>
        </p:txBody>
      </p:sp>
      <p:sp>
        <p:nvSpPr>
          <p:cNvPr id="11" name="矩形 10"/>
          <p:cNvSpPr/>
          <p:nvPr/>
        </p:nvSpPr>
        <p:spPr>
          <a:xfrm>
            <a:off x="4643755" y="2638425"/>
            <a:ext cx="744220" cy="1193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文本框 44"/>
          <p:cNvSpPr txBox="1"/>
          <p:nvPr/>
        </p:nvSpPr>
        <p:spPr>
          <a:xfrm>
            <a:off x="4556125" y="3490595"/>
            <a:ext cx="5614670" cy="617733"/>
          </a:xfrm>
          <a:prstGeom prst="rect">
            <a:avLst/>
          </a:prstGeom>
          <a:noFill/>
        </p:spPr>
        <p:txBody>
          <a:bodyPr wrap="square" rtlCol="0">
            <a:spAutoFit/>
          </a:bodyPr>
          <a:lstStyle/>
          <a:p>
            <a:pPr algn="l" fontAlgn="auto">
              <a:lnSpc>
                <a:spcPct val="150000"/>
              </a:lnSpc>
            </a:pPr>
            <a:r>
              <a:rPr lang="zh-CN" altLang="en-US" sz="1200">
                <a:solidFill>
                  <a:schemeClr val="tx1">
                    <a:lumMod val="75000"/>
                    <a:lumOff val="25000"/>
                  </a:schemeClr>
                </a:solidFill>
                <a:cs typeface="+mn-ea"/>
                <a:sym typeface="+mn-lt"/>
              </a:rPr>
              <a:t>Only by changing the way we treat the environment can we get along well with it.Only by saving the environment can save ourselves.</a:t>
            </a:r>
          </a:p>
        </p:txBody>
      </p:sp>
      <p:grpSp>
        <p:nvGrpSpPr>
          <p:cNvPr id="14" name="组合 13"/>
          <p:cNvGrpSpPr/>
          <p:nvPr/>
        </p:nvGrpSpPr>
        <p:grpSpPr>
          <a:xfrm>
            <a:off x="10705465" y="611505"/>
            <a:ext cx="480695" cy="207010"/>
            <a:chOff x="16859" y="963"/>
            <a:chExt cx="757" cy="326"/>
          </a:xfrm>
        </p:grpSpPr>
        <p:sp>
          <p:nvSpPr>
            <p:cNvPr id="8" name="椭圆 7"/>
            <p:cNvSpPr/>
            <p:nvPr/>
          </p:nvSpPr>
          <p:spPr>
            <a:xfrm>
              <a:off x="17290"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6859"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p:cNvSpPr txBox="1"/>
          <p:nvPr/>
        </p:nvSpPr>
        <p:spPr>
          <a:xfrm>
            <a:off x="4556125" y="3030220"/>
            <a:ext cx="1921510" cy="460375"/>
          </a:xfrm>
          <a:prstGeom prst="rect">
            <a:avLst/>
          </a:prstGeom>
          <a:noFill/>
        </p:spPr>
        <p:txBody>
          <a:bodyPr wrap="square" rtlCol="0">
            <a:spAutoFit/>
          </a:bodyPr>
          <a:lstStyle/>
          <a:p>
            <a:pPr algn="dist"/>
            <a:r>
              <a:rPr lang="zh-CN" altLang="en-US" sz="2400" b="1">
                <a:solidFill>
                  <a:schemeClr val="tx1">
                    <a:lumMod val="75000"/>
                    <a:lumOff val="25000"/>
                  </a:schemeClr>
                </a:solidFill>
                <a:cs typeface="+mn-ea"/>
                <a:sym typeface="+mn-lt"/>
              </a:rPr>
              <a:t>请输入标题</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2"/>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0" dur="500"/>
                                        <p:tgtEl>
                                          <p:spTgt spid="16"/>
                                        </p:tgtEl>
                                      </p:cBhvr>
                                    </p:animEffect>
                                  </p:childTnLst>
                                </p:cTn>
                              </p:par>
                            </p:childTnLst>
                          </p:cTn>
                        </p:par>
                        <p:par>
                          <p:cTn id="21" fill="hold">
                            <p:stCondLst>
                              <p:cond delay="1500"/>
                            </p:stCondLst>
                            <p:childTnLst>
                              <p:par>
                                <p:cTn id="22" presetID="55" presetClass="entr" presetSubtype="0" fill="hold" grpId="0" nodeType="afterEffect">
                                  <p:stCondLst>
                                    <p:cond delay="0"/>
                                  </p:stCondLst>
                                  <p:childTnLst>
                                    <p:set>
                                      <p:cBhvr>
                                        <p:cTn id="23" dur="500"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ppt_w*0.7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animEffect transition="in" filter="fade">
                                      <p:cBhvr>
                                        <p:cTn id="26" dur="500"/>
                                        <p:tgtEl>
                                          <p:spTgt spid="10"/>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000"/>
                            </p:stCondLst>
                            <p:childTnLst>
                              <p:par>
                                <p:cTn id="36" presetID="18" presetClass="entr" presetSubtype="12"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strips(downLeft)">
                                      <p:cBhvr>
                                        <p:cTn id="38" dur="500"/>
                                        <p:tgtEl>
                                          <p:spTgt spid="45"/>
                                        </p:tgtEl>
                                      </p:cBhvr>
                                    </p:animEffect>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12" presetClass="entr" presetSubtype="4"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p:tgtEl>
                                          <p:spTgt spid="15"/>
                                        </p:tgtEl>
                                        <p:attrNameLst>
                                          <p:attrName>ppt_y</p:attrName>
                                        </p:attrNameLst>
                                      </p:cBhvr>
                                      <p:tavLst>
                                        <p:tav tm="0">
                                          <p:val>
                                            <p:strVal val="#ppt_y+#ppt_h*1.125000"/>
                                          </p:val>
                                        </p:tav>
                                        <p:tav tm="100000">
                                          <p:val>
                                            <p:strVal val="#ppt_y"/>
                                          </p:val>
                                        </p:tav>
                                      </p:tavLst>
                                    </p:anim>
                                    <p:animEffect transition="in" filter="wipe(up)">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0" grpId="0"/>
      <p:bldP spid="16" grpId="0"/>
      <p:bldP spid="11" grpId="0" bldLvl="0" animBg="1"/>
      <p:bldP spid="45"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9" name="矩形 8"/>
          <p:cNvSpPr/>
          <p:nvPr/>
        </p:nvSpPr>
        <p:spPr>
          <a:xfrm>
            <a:off x="6906260" y="1472565"/>
            <a:ext cx="3729355" cy="2118360"/>
          </a:xfrm>
          <a:prstGeom prst="rect">
            <a:avLst/>
          </a:prstGeom>
          <a:blipFill rotWithShape="1">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3" name="矩形 22"/>
          <p:cNvSpPr/>
          <p:nvPr/>
        </p:nvSpPr>
        <p:spPr>
          <a:xfrm>
            <a:off x="6906260" y="3669665"/>
            <a:ext cx="3729355" cy="2118360"/>
          </a:xfrm>
          <a:prstGeom prst="rect">
            <a:avLst/>
          </a:prstGeom>
          <a:blipFill rotWithShape="1">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nvGrpSpPr>
          <p:cNvPr id="24" name="Group 26"/>
          <p:cNvGrpSpPr/>
          <p:nvPr/>
        </p:nvGrpSpPr>
        <p:grpSpPr>
          <a:xfrm>
            <a:off x="1499372" y="1607839"/>
            <a:ext cx="277647" cy="276819"/>
            <a:chOff x="2138511" y="2464802"/>
            <a:chExt cx="354012" cy="352956"/>
          </a:xfrm>
          <a:solidFill>
            <a:schemeClr val="tx1">
              <a:lumMod val="75000"/>
              <a:lumOff val="25000"/>
            </a:schemeClr>
          </a:solidFill>
        </p:grpSpPr>
        <p:sp>
          <p:nvSpPr>
            <p:cNvPr id="10" name="Oval 2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13" name="Freeform 2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grpSp>
      <p:sp>
        <p:nvSpPr>
          <p:cNvPr id="37" name="TextBox 41"/>
          <p:cNvSpPr txBox="1"/>
          <p:nvPr/>
        </p:nvSpPr>
        <p:spPr>
          <a:xfrm>
            <a:off x="1776384" y="1592290"/>
            <a:ext cx="1605280" cy="306705"/>
          </a:xfrm>
          <a:prstGeom prst="rect">
            <a:avLst/>
          </a:prstGeom>
          <a:noFill/>
        </p:spPr>
        <p:txBody>
          <a:bodyPr wrap="none" rtlCol="0">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38" name="TextBox 42"/>
          <p:cNvSpPr txBox="1"/>
          <p:nvPr/>
        </p:nvSpPr>
        <p:spPr>
          <a:xfrm>
            <a:off x="1776095" y="1899285"/>
            <a:ext cx="4610735" cy="573940"/>
          </a:xfrm>
          <a:prstGeom prst="rect">
            <a:avLst/>
          </a:prstGeom>
          <a:noFill/>
        </p:spPr>
        <p:txBody>
          <a:bodyPr wrap="square" rtlCol="0">
            <a:spAutoFit/>
          </a:bodyPr>
          <a:lstStyle/>
          <a:p>
            <a:pPr lvl="0" algn="l">
              <a:lnSpc>
                <a:spcPct val="150000"/>
              </a:lnSpc>
              <a:spcBef>
                <a:spcPts val="1000"/>
              </a:spcBef>
              <a:buFont typeface="Arial" panose="020B0604020202020204" pitchFamily="34" charset="0"/>
            </a:pPr>
            <a:r>
              <a:rPr sz="1100">
                <a:solidFill>
                  <a:schemeClr val="tx1">
                    <a:lumMod val="75000"/>
                    <a:lumOff val="25000"/>
                  </a:schemeClr>
                </a:solidFill>
                <a:cs typeface="+mn-ea"/>
                <a:sym typeface="+mn-lt"/>
              </a:rPr>
              <a:t>Only by changing the way we treat the environment can we get along well with it.</a:t>
            </a:r>
            <a:endParaRPr lang="pt-BR" sz="1100" b="1" dirty="0">
              <a:solidFill>
                <a:schemeClr val="tx1">
                  <a:lumMod val="75000"/>
                  <a:lumOff val="25000"/>
                </a:schemeClr>
              </a:solidFill>
              <a:cs typeface="+mn-ea"/>
              <a:sym typeface="+mn-lt"/>
            </a:endParaRPr>
          </a:p>
        </p:txBody>
      </p:sp>
      <p:grpSp>
        <p:nvGrpSpPr>
          <p:cNvPr id="27" name="Group 26"/>
          <p:cNvGrpSpPr/>
          <p:nvPr/>
        </p:nvGrpSpPr>
        <p:grpSpPr>
          <a:xfrm>
            <a:off x="1499372" y="2670829"/>
            <a:ext cx="277647" cy="276819"/>
            <a:chOff x="2138511" y="2464802"/>
            <a:chExt cx="354012" cy="352956"/>
          </a:xfrm>
          <a:solidFill>
            <a:schemeClr val="tx1">
              <a:lumMod val="75000"/>
              <a:lumOff val="25000"/>
            </a:schemeClr>
          </a:solidFill>
        </p:grpSpPr>
        <p:sp>
          <p:nvSpPr>
            <p:cNvPr id="31" name="Oval 2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32" name="Freeform 2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grpSp>
      <p:sp>
        <p:nvSpPr>
          <p:cNvPr id="33" name="TextBox 41"/>
          <p:cNvSpPr txBox="1"/>
          <p:nvPr/>
        </p:nvSpPr>
        <p:spPr>
          <a:xfrm>
            <a:off x="1776384" y="2655280"/>
            <a:ext cx="1605280" cy="306705"/>
          </a:xfrm>
          <a:prstGeom prst="rect">
            <a:avLst/>
          </a:prstGeom>
          <a:noFill/>
        </p:spPr>
        <p:txBody>
          <a:bodyPr wrap="none" rtlCol="0">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34" name="TextBox 42"/>
          <p:cNvSpPr txBox="1"/>
          <p:nvPr/>
        </p:nvSpPr>
        <p:spPr>
          <a:xfrm>
            <a:off x="1776095" y="2962275"/>
            <a:ext cx="4610735" cy="573940"/>
          </a:xfrm>
          <a:prstGeom prst="rect">
            <a:avLst/>
          </a:prstGeom>
          <a:noFill/>
        </p:spPr>
        <p:txBody>
          <a:bodyPr wrap="square" rtlCol="0">
            <a:spAutoFit/>
          </a:bodyPr>
          <a:lstStyle/>
          <a:p>
            <a:pPr lvl="0" algn="l">
              <a:lnSpc>
                <a:spcPct val="150000"/>
              </a:lnSpc>
              <a:spcBef>
                <a:spcPts val="1000"/>
              </a:spcBef>
              <a:buFont typeface="Arial" panose="020B0604020202020204" pitchFamily="34" charset="0"/>
            </a:pPr>
            <a:r>
              <a:rPr sz="1100">
                <a:solidFill>
                  <a:schemeClr val="tx1">
                    <a:lumMod val="75000"/>
                    <a:lumOff val="25000"/>
                  </a:schemeClr>
                </a:solidFill>
                <a:cs typeface="+mn-ea"/>
                <a:sym typeface="+mn-lt"/>
              </a:rPr>
              <a:t>Only by changing the way we treat the environment can we get along well with it.</a:t>
            </a:r>
            <a:endParaRPr lang="pt-BR" sz="1100" b="1" dirty="0">
              <a:solidFill>
                <a:schemeClr val="tx1">
                  <a:lumMod val="75000"/>
                  <a:lumOff val="25000"/>
                </a:schemeClr>
              </a:solidFill>
              <a:cs typeface="+mn-ea"/>
              <a:sym typeface="+mn-lt"/>
            </a:endParaRPr>
          </a:p>
        </p:txBody>
      </p:sp>
      <p:grpSp>
        <p:nvGrpSpPr>
          <p:cNvPr id="35" name="Group 26"/>
          <p:cNvGrpSpPr/>
          <p:nvPr/>
        </p:nvGrpSpPr>
        <p:grpSpPr>
          <a:xfrm>
            <a:off x="1498737" y="3733819"/>
            <a:ext cx="277647" cy="276819"/>
            <a:chOff x="2138511" y="2464802"/>
            <a:chExt cx="354012" cy="352956"/>
          </a:xfrm>
          <a:solidFill>
            <a:schemeClr val="tx1">
              <a:lumMod val="75000"/>
              <a:lumOff val="25000"/>
            </a:schemeClr>
          </a:solidFill>
        </p:grpSpPr>
        <p:sp>
          <p:nvSpPr>
            <p:cNvPr id="36" name="Oval 2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39" name="Freeform 2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grpSp>
      <p:sp>
        <p:nvSpPr>
          <p:cNvPr id="40" name="TextBox 41"/>
          <p:cNvSpPr txBox="1"/>
          <p:nvPr/>
        </p:nvSpPr>
        <p:spPr>
          <a:xfrm>
            <a:off x="1776384" y="3718270"/>
            <a:ext cx="1605280" cy="306705"/>
          </a:xfrm>
          <a:prstGeom prst="rect">
            <a:avLst/>
          </a:prstGeom>
          <a:noFill/>
        </p:spPr>
        <p:txBody>
          <a:bodyPr wrap="none" rtlCol="0">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41" name="TextBox 42"/>
          <p:cNvSpPr txBox="1"/>
          <p:nvPr/>
        </p:nvSpPr>
        <p:spPr>
          <a:xfrm>
            <a:off x="1776095" y="4025265"/>
            <a:ext cx="4610735" cy="573940"/>
          </a:xfrm>
          <a:prstGeom prst="rect">
            <a:avLst/>
          </a:prstGeom>
          <a:noFill/>
        </p:spPr>
        <p:txBody>
          <a:bodyPr wrap="square" rtlCol="0">
            <a:spAutoFit/>
          </a:bodyPr>
          <a:lstStyle/>
          <a:p>
            <a:pPr lvl="0" algn="l">
              <a:lnSpc>
                <a:spcPct val="150000"/>
              </a:lnSpc>
              <a:spcBef>
                <a:spcPts val="1000"/>
              </a:spcBef>
              <a:buFont typeface="Arial" panose="020B0604020202020204" pitchFamily="34" charset="0"/>
            </a:pPr>
            <a:r>
              <a:rPr sz="1100">
                <a:solidFill>
                  <a:schemeClr val="tx1">
                    <a:lumMod val="75000"/>
                    <a:lumOff val="25000"/>
                  </a:schemeClr>
                </a:solidFill>
                <a:cs typeface="+mn-ea"/>
                <a:sym typeface="+mn-lt"/>
              </a:rPr>
              <a:t>Only by changing the way we treat the environment can we get along well with it.</a:t>
            </a:r>
            <a:endParaRPr lang="pt-BR" sz="1100" b="1" dirty="0">
              <a:solidFill>
                <a:schemeClr val="tx1">
                  <a:lumMod val="75000"/>
                  <a:lumOff val="25000"/>
                </a:schemeClr>
              </a:solidFill>
              <a:cs typeface="+mn-ea"/>
              <a:sym typeface="+mn-lt"/>
            </a:endParaRPr>
          </a:p>
        </p:txBody>
      </p:sp>
      <p:grpSp>
        <p:nvGrpSpPr>
          <p:cNvPr id="42" name="Group 26"/>
          <p:cNvGrpSpPr/>
          <p:nvPr/>
        </p:nvGrpSpPr>
        <p:grpSpPr>
          <a:xfrm>
            <a:off x="1498737" y="4883804"/>
            <a:ext cx="277647" cy="276819"/>
            <a:chOff x="2138511" y="2464802"/>
            <a:chExt cx="354012" cy="352956"/>
          </a:xfrm>
          <a:solidFill>
            <a:schemeClr val="tx1">
              <a:lumMod val="75000"/>
              <a:lumOff val="25000"/>
            </a:schemeClr>
          </a:solidFill>
        </p:grpSpPr>
        <p:sp>
          <p:nvSpPr>
            <p:cNvPr id="43" name="Oval 2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44" name="Freeform 2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grpSp>
      <p:sp>
        <p:nvSpPr>
          <p:cNvPr id="45" name="TextBox 41"/>
          <p:cNvSpPr txBox="1"/>
          <p:nvPr/>
        </p:nvSpPr>
        <p:spPr>
          <a:xfrm>
            <a:off x="1776384" y="4868255"/>
            <a:ext cx="1605280" cy="306705"/>
          </a:xfrm>
          <a:prstGeom prst="rect">
            <a:avLst/>
          </a:prstGeom>
          <a:noFill/>
        </p:spPr>
        <p:txBody>
          <a:bodyPr wrap="none" rtlCol="0">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46" name="TextBox 42"/>
          <p:cNvSpPr txBox="1"/>
          <p:nvPr/>
        </p:nvSpPr>
        <p:spPr>
          <a:xfrm>
            <a:off x="1776095" y="5175250"/>
            <a:ext cx="4610735" cy="573940"/>
          </a:xfrm>
          <a:prstGeom prst="rect">
            <a:avLst/>
          </a:prstGeom>
          <a:noFill/>
        </p:spPr>
        <p:txBody>
          <a:bodyPr wrap="square" rtlCol="0">
            <a:spAutoFit/>
          </a:bodyPr>
          <a:lstStyle/>
          <a:p>
            <a:pPr lvl="0" algn="l">
              <a:lnSpc>
                <a:spcPct val="150000"/>
              </a:lnSpc>
              <a:spcBef>
                <a:spcPts val="1000"/>
              </a:spcBef>
              <a:buFont typeface="Arial" panose="020B0604020202020204" pitchFamily="34" charset="0"/>
            </a:pPr>
            <a:r>
              <a:rPr sz="1100">
                <a:solidFill>
                  <a:schemeClr val="tx1">
                    <a:lumMod val="75000"/>
                    <a:lumOff val="25000"/>
                  </a:schemeClr>
                </a:solidFill>
                <a:cs typeface="+mn-ea"/>
                <a:sym typeface="+mn-lt"/>
              </a:rPr>
              <a:t>Only by changing the way we treat the environment can we get along well with it.</a:t>
            </a:r>
            <a:endParaRPr lang="pt-BR" sz="1100" b="1" dirty="0">
              <a:solidFill>
                <a:schemeClr val="tx1">
                  <a:lumMod val="75000"/>
                  <a:lumOff val="25000"/>
                </a:schemeClr>
              </a:solidFill>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3000"/>
                            </p:stCondLst>
                            <p:childTnLst>
                              <p:par>
                                <p:cTn id="55" presetID="14" presetClass="entr" presetSubtype="5"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randombar(vertical)">
                                      <p:cBhvr>
                                        <p:cTn id="57" dur="500"/>
                                        <p:tgtEl>
                                          <p:spTgt spid="9"/>
                                        </p:tgtEl>
                                      </p:cBhvr>
                                    </p:animEffect>
                                  </p:childTnLst>
                                </p:cTn>
                              </p:par>
                            </p:childTnLst>
                          </p:cTn>
                        </p:par>
                        <p:par>
                          <p:cTn id="58" fill="hold">
                            <p:stCondLst>
                              <p:cond delay="3500"/>
                            </p:stCondLst>
                            <p:childTnLst>
                              <p:par>
                                <p:cTn id="59" presetID="14" presetClass="entr" presetSubtype="5"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randombar(vertical)">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23" grpId="0" bldLvl="0" animBg="1"/>
      <p:bldP spid="37" grpId="0"/>
      <p:bldP spid="38" grpId="0"/>
      <p:bldP spid="33" grpId="0"/>
      <p:bldP spid="34" grpId="0"/>
      <p:bldP spid="40" grpId="0"/>
      <p:bldP spid="41" grpId="0"/>
      <p:bldP spid="45" grpId="0"/>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2" name="椭圆 1"/>
          <p:cNvSpPr/>
          <p:nvPr/>
        </p:nvSpPr>
        <p:spPr>
          <a:xfrm>
            <a:off x="1082040" y="2227580"/>
            <a:ext cx="3001645" cy="3001645"/>
          </a:xfrm>
          <a:prstGeom prst="ellipse">
            <a:avLst/>
          </a:prstGeom>
          <a:blipFill rotWithShape="1">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Text Placeholder 1"/>
          <p:cNvSpPr txBox="1"/>
          <p:nvPr/>
        </p:nvSpPr>
        <p:spPr>
          <a:xfrm>
            <a:off x="5808980" y="1841500"/>
            <a:ext cx="5317490" cy="6134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id-ID" sz="1000" dirty="0">
              <a:solidFill>
                <a:schemeClr val="tx1">
                  <a:lumMod val="75000"/>
                  <a:lumOff val="25000"/>
                </a:schemeClr>
              </a:solidFill>
              <a:cs typeface="+mn-ea"/>
              <a:sym typeface="+mn-lt"/>
            </a:endParaRPr>
          </a:p>
        </p:txBody>
      </p:sp>
      <p:sp>
        <p:nvSpPr>
          <p:cNvPr id="36" name="Text Placeholder 1"/>
          <p:cNvSpPr txBox="1"/>
          <p:nvPr/>
        </p:nvSpPr>
        <p:spPr>
          <a:xfrm>
            <a:off x="5808980" y="2858770"/>
            <a:ext cx="5317490" cy="6134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id-ID" sz="1000" dirty="0">
              <a:solidFill>
                <a:schemeClr val="tx1">
                  <a:lumMod val="75000"/>
                  <a:lumOff val="25000"/>
                </a:schemeClr>
              </a:solidFill>
              <a:cs typeface="+mn-ea"/>
              <a:sym typeface="+mn-lt"/>
            </a:endParaRPr>
          </a:p>
        </p:txBody>
      </p:sp>
      <p:sp>
        <p:nvSpPr>
          <p:cNvPr id="37" name="Text Placeholder 1"/>
          <p:cNvSpPr txBox="1"/>
          <p:nvPr/>
        </p:nvSpPr>
        <p:spPr>
          <a:xfrm>
            <a:off x="5808980" y="3886200"/>
            <a:ext cx="5317490" cy="6134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id-ID" sz="1000" dirty="0">
              <a:solidFill>
                <a:schemeClr val="tx1">
                  <a:lumMod val="75000"/>
                  <a:lumOff val="25000"/>
                </a:schemeClr>
              </a:solidFill>
              <a:cs typeface="+mn-ea"/>
              <a:sym typeface="+mn-lt"/>
            </a:endParaRPr>
          </a:p>
        </p:txBody>
      </p:sp>
      <p:sp>
        <p:nvSpPr>
          <p:cNvPr id="38" name="Text Placeholder 1"/>
          <p:cNvSpPr txBox="1"/>
          <p:nvPr/>
        </p:nvSpPr>
        <p:spPr>
          <a:xfrm>
            <a:off x="5808980" y="4907280"/>
            <a:ext cx="5317490" cy="6134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id-ID" sz="1000" dirty="0">
              <a:solidFill>
                <a:schemeClr val="tx1">
                  <a:lumMod val="75000"/>
                  <a:lumOff val="25000"/>
                </a:schemeClr>
              </a:solidFill>
              <a:cs typeface="+mn-ea"/>
              <a:sym typeface="+mn-lt"/>
            </a:endParaRPr>
          </a:p>
        </p:txBody>
      </p:sp>
      <p:grpSp>
        <p:nvGrpSpPr>
          <p:cNvPr id="39" name="Group 1"/>
          <p:cNvGrpSpPr/>
          <p:nvPr/>
        </p:nvGrpSpPr>
        <p:grpSpPr>
          <a:xfrm>
            <a:off x="4930146" y="1828788"/>
            <a:ext cx="638053" cy="638053"/>
            <a:chOff x="828046" y="2107553"/>
            <a:chExt cx="638053" cy="638053"/>
          </a:xfrm>
          <a:solidFill>
            <a:schemeClr val="bg1"/>
          </a:solidFill>
        </p:grpSpPr>
        <p:sp>
          <p:nvSpPr>
            <p:cNvPr id="40" name="Oval 36"/>
            <p:cNvSpPr/>
            <p:nvPr/>
          </p:nvSpPr>
          <p:spPr>
            <a:xfrm>
              <a:off x="828046" y="2107553"/>
              <a:ext cx="638053" cy="63805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75000"/>
                    <a:lumOff val="25000"/>
                  </a:schemeClr>
                </a:solidFill>
                <a:cs typeface="+mn-ea"/>
                <a:sym typeface="+mn-lt"/>
              </a:endParaRPr>
            </a:p>
          </p:txBody>
        </p:sp>
        <p:sp>
          <p:nvSpPr>
            <p:cNvPr id="41" name="Freeform 21"/>
            <p:cNvSpPr>
              <a:spLocks noEditPoints="1"/>
            </p:cNvSpPr>
            <p:nvPr/>
          </p:nvSpPr>
          <p:spPr bwMode="auto">
            <a:xfrm>
              <a:off x="976983" y="2207167"/>
              <a:ext cx="350770" cy="400652"/>
            </a:xfrm>
            <a:custGeom>
              <a:avLst/>
              <a:gdLst>
                <a:gd name="T0" fmla="*/ 432 w 504"/>
                <a:gd name="T1" fmla="*/ 541 h 577"/>
                <a:gd name="T2" fmla="*/ 407 w 504"/>
                <a:gd name="T3" fmla="*/ 541 h 577"/>
                <a:gd name="T4" fmla="*/ 504 w 504"/>
                <a:gd name="T5" fmla="*/ 361 h 577"/>
                <a:gd name="T6" fmla="*/ 341 w 504"/>
                <a:gd name="T7" fmla="*/ 152 h 577"/>
                <a:gd name="T8" fmla="*/ 382 w 504"/>
                <a:gd name="T9" fmla="*/ 75 h 577"/>
                <a:gd name="T10" fmla="*/ 374 w 504"/>
                <a:gd name="T11" fmla="*/ 50 h 577"/>
                <a:gd name="T12" fmla="*/ 277 w 504"/>
                <a:gd name="T13" fmla="*/ 3 h 577"/>
                <a:gd name="T14" fmla="*/ 263 w 504"/>
                <a:gd name="T15" fmla="*/ 2 h 577"/>
                <a:gd name="T16" fmla="*/ 252 w 504"/>
                <a:gd name="T17" fmla="*/ 12 h 577"/>
                <a:gd name="T18" fmla="*/ 137 w 504"/>
                <a:gd name="T19" fmla="*/ 230 h 577"/>
                <a:gd name="T20" fmla="*/ 153 w 504"/>
                <a:gd name="T21" fmla="*/ 280 h 577"/>
                <a:gd name="T22" fmla="*/ 137 w 504"/>
                <a:gd name="T23" fmla="*/ 313 h 577"/>
                <a:gd name="T24" fmla="*/ 202 w 504"/>
                <a:gd name="T25" fmla="*/ 344 h 577"/>
                <a:gd name="T26" fmla="*/ 217 w 504"/>
                <a:gd name="T27" fmla="*/ 312 h 577"/>
                <a:gd name="T28" fmla="*/ 217 w 504"/>
                <a:gd name="T29" fmla="*/ 312 h 577"/>
                <a:gd name="T30" fmla="*/ 267 w 504"/>
                <a:gd name="T31" fmla="*/ 293 h 577"/>
                <a:gd name="T32" fmla="*/ 306 w 504"/>
                <a:gd name="T33" fmla="*/ 219 h 577"/>
                <a:gd name="T34" fmla="*/ 432 w 504"/>
                <a:gd name="T35" fmla="*/ 361 h 577"/>
                <a:gd name="T36" fmla="*/ 288 w 504"/>
                <a:gd name="T37" fmla="*/ 505 h 577"/>
                <a:gd name="T38" fmla="*/ 180 w 504"/>
                <a:gd name="T39" fmla="*/ 469 h 577"/>
                <a:gd name="T40" fmla="*/ 180 w 504"/>
                <a:gd name="T41" fmla="*/ 451 h 577"/>
                <a:gd name="T42" fmla="*/ 198 w 504"/>
                <a:gd name="T43" fmla="*/ 433 h 577"/>
                <a:gd name="T44" fmla="*/ 288 w 504"/>
                <a:gd name="T45" fmla="*/ 433 h 577"/>
                <a:gd name="T46" fmla="*/ 288 w 504"/>
                <a:gd name="T47" fmla="*/ 397 h 577"/>
                <a:gd name="T48" fmla="*/ 149 w 504"/>
                <a:gd name="T49" fmla="*/ 397 h 577"/>
                <a:gd name="T50" fmla="*/ 75 w 504"/>
                <a:gd name="T51" fmla="*/ 397 h 577"/>
                <a:gd name="T52" fmla="*/ 0 w 504"/>
                <a:gd name="T53" fmla="*/ 397 h 577"/>
                <a:gd name="T54" fmla="*/ 0 w 504"/>
                <a:gd name="T55" fmla="*/ 433 h 577"/>
                <a:gd name="T56" fmla="*/ 85 w 504"/>
                <a:gd name="T57" fmla="*/ 433 h 577"/>
                <a:gd name="T58" fmla="*/ 90 w 504"/>
                <a:gd name="T59" fmla="*/ 433 h 577"/>
                <a:gd name="T60" fmla="*/ 108 w 504"/>
                <a:gd name="T61" fmla="*/ 451 h 577"/>
                <a:gd name="T62" fmla="*/ 108 w 504"/>
                <a:gd name="T63" fmla="*/ 469 h 577"/>
                <a:gd name="T64" fmla="*/ 108 w 504"/>
                <a:gd name="T65" fmla="*/ 541 h 577"/>
                <a:gd name="T66" fmla="*/ 36 w 504"/>
                <a:gd name="T67" fmla="*/ 577 h 577"/>
                <a:gd name="T68" fmla="*/ 504 w 504"/>
                <a:gd name="T69" fmla="*/ 577 h 577"/>
                <a:gd name="T70" fmla="*/ 432 w 504"/>
                <a:gd name="T71" fmla="*/ 541 h 577"/>
                <a:gd name="T72" fmla="*/ 306 w 504"/>
                <a:gd name="T73" fmla="*/ 49 h 577"/>
                <a:gd name="T74" fmla="*/ 294 w 504"/>
                <a:gd name="T75" fmla="*/ 61 h 577"/>
                <a:gd name="T76" fmla="*/ 212 w 504"/>
                <a:gd name="T77" fmla="*/ 217 h 577"/>
                <a:gd name="T78" fmla="*/ 180 w 504"/>
                <a:gd name="T79" fmla="*/ 202 h 577"/>
                <a:gd name="T80" fmla="*/ 182 w 504"/>
                <a:gd name="T81" fmla="*/ 195 h 577"/>
                <a:gd name="T82" fmla="*/ 261 w 504"/>
                <a:gd name="T83" fmla="*/ 48 h 577"/>
                <a:gd name="T84" fmla="*/ 272 w 504"/>
                <a:gd name="T85" fmla="*/ 38 h 577"/>
                <a:gd name="T86" fmla="*/ 286 w 504"/>
                <a:gd name="T87" fmla="*/ 39 h 577"/>
                <a:gd name="T88" fmla="*/ 306 w 504"/>
                <a:gd name="T89" fmla="*/ 49 h 577"/>
                <a:gd name="T90" fmla="*/ 306 w 504"/>
                <a:gd name="T91" fmla="*/ 49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4" h="577">
                  <a:moveTo>
                    <a:pt x="432" y="541"/>
                  </a:moveTo>
                  <a:cubicBezTo>
                    <a:pt x="407" y="541"/>
                    <a:pt x="407" y="541"/>
                    <a:pt x="407" y="541"/>
                  </a:cubicBezTo>
                  <a:cubicBezTo>
                    <a:pt x="466" y="502"/>
                    <a:pt x="504" y="436"/>
                    <a:pt x="504" y="361"/>
                  </a:cubicBezTo>
                  <a:cubicBezTo>
                    <a:pt x="504" y="260"/>
                    <a:pt x="435" y="175"/>
                    <a:pt x="341" y="152"/>
                  </a:cubicBezTo>
                  <a:cubicBezTo>
                    <a:pt x="382" y="75"/>
                    <a:pt x="382" y="75"/>
                    <a:pt x="382" y="75"/>
                  </a:cubicBezTo>
                  <a:cubicBezTo>
                    <a:pt x="386" y="65"/>
                    <a:pt x="383" y="54"/>
                    <a:pt x="374" y="50"/>
                  </a:cubicBezTo>
                  <a:cubicBezTo>
                    <a:pt x="277" y="3"/>
                    <a:pt x="277" y="3"/>
                    <a:pt x="277" y="3"/>
                  </a:cubicBezTo>
                  <a:cubicBezTo>
                    <a:pt x="272" y="1"/>
                    <a:pt x="267" y="0"/>
                    <a:pt x="263" y="2"/>
                  </a:cubicBezTo>
                  <a:cubicBezTo>
                    <a:pt x="258" y="4"/>
                    <a:pt x="254" y="7"/>
                    <a:pt x="252" y="12"/>
                  </a:cubicBezTo>
                  <a:cubicBezTo>
                    <a:pt x="137" y="230"/>
                    <a:pt x="137" y="230"/>
                    <a:pt x="137" y="230"/>
                  </a:cubicBezTo>
                  <a:cubicBezTo>
                    <a:pt x="128" y="249"/>
                    <a:pt x="135" y="272"/>
                    <a:pt x="153" y="280"/>
                  </a:cubicBezTo>
                  <a:cubicBezTo>
                    <a:pt x="137" y="313"/>
                    <a:pt x="137" y="313"/>
                    <a:pt x="137" y="313"/>
                  </a:cubicBezTo>
                  <a:cubicBezTo>
                    <a:pt x="202" y="344"/>
                    <a:pt x="202" y="344"/>
                    <a:pt x="202" y="344"/>
                  </a:cubicBezTo>
                  <a:cubicBezTo>
                    <a:pt x="217" y="312"/>
                    <a:pt x="217" y="312"/>
                    <a:pt x="217" y="312"/>
                  </a:cubicBezTo>
                  <a:cubicBezTo>
                    <a:pt x="217" y="312"/>
                    <a:pt x="217" y="312"/>
                    <a:pt x="217" y="312"/>
                  </a:cubicBezTo>
                  <a:cubicBezTo>
                    <a:pt x="235" y="320"/>
                    <a:pt x="257" y="312"/>
                    <a:pt x="267" y="293"/>
                  </a:cubicBezTo>
                  <a:cubicBezTo>
                    <a:pt x="306" y="219"/>
                    <a:pt x="306" y="219"/>
                    <a:pt x="306" y="219"/>
                  </a:cubicBezTo>
                  <a:cubicBezTo>
                    <a:pt x="377" y="228"/>
                    <a:pt x="432" y="288"/>
                    <a:pt x="432" y="361"/>
                  </a:cubicBezTo>
                  <a:cubicBezTo>
                    <a:pt x="432" y="440"/>
                    <a:pt x="367" y="505"/>
                    <a:pt x="288" y="505"/>
                  </a:cubicBezTo>
                  <a:cubicBezTo>
                    <a:pt x="252" y="505"/>
                    <a:pt x="205" y="491"/>
                    <a:pt x="180" y="469"/>
                  </a:cubicBezTo>
                  <a:cubicBezTo>
                    <a:pt x="180" y="451"/>
                    <a:pt x="180" y="451"/>
                    <a:pt x="180" y="451"/>
                  </a:cubicBezTo>
                  <a:cubicBezTo>
                    <a:pt x="180" y="441"/>
                    <a:pt x="188" y="433"/>
                    <a:pt x="198" y="433"/>
                  </a:cubicBezTo>
                  <a:cubicBezTo>
                    <a:pt x="288" y="433"/>
                    <a:pt x="288" y="433"/>
                    <a:pt x="288" y="433"/>
                  </a:cubicBezTo>
                  <a:cubicBezTo>
                    <a:pt x="288" y="397"/>
                    <a:pt x="288" y="397"/>
                    <a:pt x="288" y="397"/>
                  </a:cubicBezTo>
                  <a:cubicBezTo>
                    <a:pt x="149" y="397"/>
                    <a:pt x="149" y="397"/>
                    <a:pt x="149" y="397"/>
                  </a:cubicBezTo>
                  <a:cubicBezTo>
                    <a:pt x="75" y="397"/>
                    <a:pt x="75" y="397"/>
                    <a:pt x="75" y="397"/>
                  </a:cubicBezTo>
                  <a:cubicBezTo>
                    <a:pt x="0" y="397"/>
                    <a:pt x="0" y="397"/>
                    <a:pt x="0" y="397"/>
                  </a:cubicBezTo>
                  <a:cubicBezTo>
                    <a:pt x="0" y="433"/>
                    <a:pt x="0" y="433"/>
                    <a:pt x="0" y="433"/>
                  </a:cubicBezTo>
                  <a:cubicBezTo>
                    <a:pt x="85" y="433"/>
                    <a:pt x="85" y="433"/>
                    <a:pt x="85" y="433"/>
                  </a:cubicBezTo>
                  <a:cubicBezTo>
                    <a:pt x="90" y="433"/>
                    <a:pt x="90" y="433"/>
                    <a:pt x="90" y="433"/>
                  </a:cubicBezTo>
                  <a:cubicBezTo>
                    <a:pt x="100" y="433"/>
                    <a:pt x="108" y="441"/>
                    <a:pt x="108" y="451"/>
                  </a:cubicBezTo>
                  <a:cubicBezTo>
                    <a:pt x="108" y="469"/>
                    <a:pt x="108" y="469"/>
                    <a:pt x="108" y="469"/>
                  </a:cubicBezTo>
                  <a:cubicBezTo>
                    <a:pt x="108" y="541"/>
                    <a:pt x="108" y="541"/>
                    <a:pt x="108" y="541"/>
                  </a:cubicBezTo>
                  <a:cubicBezTo>
                    <a:pt x="68" y="541"/>
                    <a:pt x="36" y="537"/>
                    <a:pt x="36" y="577"/>
                  </a:cubicBezTo>
                  <a:cubicBezTo>
                    <a:pt x="504" y="577"/>
                    <a:pt x="504" y="577"/>
                    <a:pt x="504" y="577"/>
                  </a:cubicBezTo>
                  <a:cubicBezTo>
                    <a:pt x="504" y="537"/>
                    <a:pt x="472" y="541"/>
                    <a:pt x="432" y="541"/>
                  </a:cubicBezTo>
                  <a:close/>
                  <a:moveTo>
                    <a:pt x="306" y="49"/>
                  </a:moveTo>
                  <a:cubicBezTo>
                    <a:pt x="301" y="51"/>
                    <a:pt x="297" y="55"/>
                    <a:pt x="294" y="61"/>
                  </a:cubicBezTo>
                  <a:cubicBezTo>
                    <a:pt x="212" y="217"/>
                    <a:pt x="212" y="217"/>
                    <a:pt x="212" y="217"/>
                  </a:cubicBezTo>
                  <a:cubicBezTo>
                    <a:pt x="180" y="202"/>
                    <a:pt x="180" y="202"/>
                    <a:pt x="180" y="202"/>
                  </a:cubicBezTo>
                  <a:cubicBezTo>
                    <a:pt x="181" y="199"/>
                    <a:pt x="181" y="197"/>
                    <a:pt x="182" y="195"/>
                  </a:cubicBezTo>
                  <a:cubicBezTo>
                    <a:pt x="261" y="48"/>
                    <a:pt x="261" y="48"/>
                    <a:pt x="261" y="48"/>
                  </a:cubicBezTo>
                  <a:cubicBezTo>
                    <a:pt x="263" y="43"/>
                    <a:pt x="267" y="40"/>
                    <a:pt x="272" y="38"/>
                  </a:cubicBezTo>
                  <a:cubicBezTo>
                    <a:pt x="276" y="36"/>
                    <a:pt x="281" y="37"/>
                    <a:pt x="286" y="39"/>
                  </a:cubicBezTo>
                  <a:cubicBezTo>
                    <a:pt x="306" y="49"/>
                    <a:pt x="306" y="49"/>
                    <a:pt x="306" y="49"/>
                  </a:cubicBezTo>
                  <a:cubicBezTo>
                    <a:pt x="306" y="49"/>
                    <a:pt x="306" y="49"/>
                    <a:pt x="306" y="49"/>
                  </a:cubicBezTo>
                  <a:close/>
                </a:path>
              </a:pathLst>
            </a:custGeom>
            <a:grpFill/>
            <a:ln>
              <a:noFill/>
            </a:ln>
          </p:spPr>
          <p:txBody>
            <a:bodyPr vert="horz" wrap="square" lIns="91440" tIns="45720" rIns="91440" bIns="45720" numCol="1" anchor="t" anchorCtr="0" compatLnSpc="1"/>
            <a:lstStyle/>
            <a:p>
              <a:endParaRPr lang="id-ID" dirty="0">
                <a:solidFill>
                  <a:schemeClr val="tx1">
                    <a:lumMod val="75000"/>
                    <a:lumOff val="25000"/>
                  </a:schemeClr>
                </a:solidFill>
                <a:cs typeface="+mn-ea"/>
                <a:sym typeface="+mn-lt"/>
              </a:endParaRPr>
            </a:p>
          </p:txBody>
        </p:sp>
      </p:grpSp>
      <p:grpSp>
        <p:nvGrpSpPr>
          <p:cNvPr id="42" name="Group 2"/>
          <p:cNvGrpSpPr/>
          <p:nvPr/>
        </p:nvGrpSpPr>
        <p:grpSpPr>
          <a:xfrm>
            <a:off x="4930146" y="2846757"/>
            <a:ext cx="638053" cy="638053"/>
            <a:chOff x="828046" y="3125522"/>
            <a:chExt cx="638053" cy="638053"/>
          </a:xfrm>
          <a:solidFill>
            <a:schemeClr val="bg1"/>
          </a:solidFill>
        </p:grpSpPr>
        <p:sp>
          <p:nvSpPr>
            <p:cNvPr id="43" name="Oval 42"/>
            <p:cNvSpPr/>
            <p:nvPr/>
          </p:nvSpPr>
          <p:spPr>
            <a:xfrm>
              <a:off x="828046" y="3125522"/>
              <a:ext cx="638053" cy="63805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75000"/>
                    <a:lumOff val="25000"/>
                  </a:schemeClr>
                </a:solidFill>
                <a:cs typeface="+mn-ea"/>
                <a:sym typeface="+mn-lt"/>
              </a:endParaRPr>
            </a:p>
          </p:txBody>
        </p:sp>
        <p:sp>
          <p:nvSpPr>
            <p:cNvPr id="44" name="AutoShape 60"/>
            <p:cNvSpPr/>
            <p:nvPr/>
          </p:nvSpPr>
          <p:spPr bwMode="auto">
            <a:xfrm>
              <a:off x="1002095" y="3289348"/>
              <a:ext cx="347119" cy="347116"/>
            </a:xfrm>
            <a:custGeom>
              <a:avLst/>
              <a:gdLst>
                <a:gd name="T0" fmla="*/ 197644 w 21600"/>
                <a:gd name="T1" fmla="*/ 197644 h 21592"/>
                <a:gd name="T2" fmla="*/ 197644 w 21600"/>
                <a:gd name="T3" fmla="*/ 197644 h 21592"/>
                <a:gd name="T4" fmla="*/ 197644 w 21600"/>
                <a:gd name="T5" fmla="*/ 197644 h 21592"/>
                <a:gd name="T6" fmla="*/ 197644 w 21600"/>
                <a:gd name="T7" fmla="*/ 197644 h 2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grpFill/>
            <a:ln>
              <a:noFill/>
            </a:ln>
            <a:effectLst/>
          </p:spPr>
          <p:txBody>
            <a:bodyPr lIns="38100" tIns="38100" rIns="38100" bIns="38100" anchor="ctr"/>
            <a:lstStyle/>
            <a:p>
              <a:endParaRPr lang="en-US" dirty="0">
                <a:solidFill>
                  <a:schemeClr val="tx1">
                    <a:lumMod val="75000"/>
                    <a:lumOff val="25000"/>
                  </a:schemeClr>
                </a:solidFill>
                <a:cs typeface="+mn-ea"/>
                <a:sym typeface="+mn-lt"/>
              </a:endParaRPr>
            </a:p>
          </p:txBody>
        </p:sp>
      </p:grpSp>
      <p:grpSp>
        <p:nvGrpSpPr>
          <p:cNvPr id="45" name="Group 23"/>
          <p:cNvGrpSpPr/>
          <p:nvPr/>
        </p:nvGrpSpPr>
        <p:grpSpPr>
          <a:xfrm>
            <a:off x="4930146" y="4893741"/>
            <a:ext cx="638053" cy="638053"/>
            <a:chOff x="828046" y="5172506"/>
            <a:chExt cx="638053" cy="638053"/>
          </a:xfrm>
          <a:solidFill>
            <a:schemeClr val="bg1"/>
          </a:solidFill>
        </p:grpSpPr>
        <p:sp>
          <p:nvSpPr>
            <p:cNvPr id="46" name="Oval 48"/>
            <p:cNvSpPr/>
            <p:nvPr/>
          </p:nvSpPr>
          <p:spPr>
            <a:xfrm>
              <a:off x="828046" y="5172506"/>
              <a:ext cx="638053" cy="63805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75000"/>
                    <a:lumOff val="25000"/>
                  </a:schemeClr>
                </a:solidFill>
                <a:cs typeface="+mn-ea"/>
                <a:sym typeface="+mn-lt"/>
              </a:endParaRPr>
            </a:p>
          </p:txBody>
        </p:sp>
        <p:sp>
          <p:nvSpPr>
            <p:cNvPr id="47" name="Freeform 328"/>
            <p:cNvSpPr>
              <a:spLocks noChangeAspect="1" noChangeArrowheads="1"/>
            </p:cNvSpPr>
            <p:nvPr/>
          </p:nvSpPr>
          <p:spPr bwMode="auto">
            <a:xfrm>
              <a:off x="912828" y="5360849"/>
              <a:ext cx="468488" cy="261365"/>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grpFill/>
            <a:ln>
              <a:noFill/>
            </a:ln>
            <a:effectLst/>
          </p:spPr>
          <p:txBody>
            <a:bodyPr wrap="none" lIns="243785" tIns="121892" rIns="243785" bIns="121892" anchor="ctr"/>
            <a:lstStyle/>
            <a:p>
              <a:pPr>
                <a:defRPr/>
              </a:pPr>
              <a:endParaRPr lang="en-US" sz="2400" dirty="0">
                <a:solidFill>
                  <a:schemeClr val="tx1">
                    <a:lumMod val="75000"/>
                    <a:lumOff val="25000"/>
                  </a:schemeClr>
                </a:solidFill>
                <a:cs typeface="+mn-ea"/>
                <a:sym typeface="+mn-lt"/>
              </a:endParaRPr>
            </a:p>
          </p:txBody>
        </p:sp>
      </p:grpSp>
      <p:grpSp>
        <p:nvGrpSpPr>
          <p:cNvPr id="48" name="Group 22"/>
          <p:cNvGrpSpPr/>
          <p:nvPr/>
        </p:nvGrpSpPr>
        <p:grpSpPr>
          <a:xfrm>
            <a:off x="4930146" y="3873531"/>
            <a:ext cx="638053" cy="638053"/>
            <a:chOff x="828046" y="4152296"/>
            <a:chExt cx="638053" cy="638053"/>
          </a:xfrm>
          <a:solidFill>
            <a:schemeClr val="bg1"/>
          </a:solidFill>
        </p:grpSpPr>
        <p:sp>
          <p:nvSpPr>
            <p:cNvPr id="49" name="Oval 45"/>
            <p:cNvSpPr/>
            <p:nvPr/>
          </p:nvSpPr>
          <p:spPr>
            <a:xfrm>
              <a:off x="828046" y="4152296"/>
              <a:ext cx="638053" cy="63805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75000"/>
                    <a:lumOff val="25000"/>
                  </a:schemeClr>
                </a:solidFill>
                <a:cs typeface="+mn-ea"/>
                <a:sym typeface="+mn-lt"/>
              </a:endParaRPr>
            </a:p>
          </p:txBody>
        </p:sp>
        <p:sp>
          <p:nvSpPr>
            <p:cNvPr id="50" name="Freeform 66"/>
            <p:cNvSpPr>
              <a:spLocks noChangeAspect="1" noChangeArrowheads="1"/>
            </p:cNvSpPr>
            <p:nvPr/>
          </p:nvSpPr>
          <p:spPr bwMode="auto">
            <a:xfrm>
              <a:off x="951562" y="4271884"/>
              <a:ext cx="341250" cy="408425"/>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grpFill/>
            <a:ln>
              <a:noFill/>
            </a:ln>
            <a:effectLst/>
          </p:spPr>
          <p:txBody>
            <a:bodyPr wrap="square" anchor="ctr">
              <a:noAutofit/>
            </a:bodyPr>
            <a:lstStyle/>
            <a:p>
              <a:pPr>
                <a:defRPr/>
              </a:pPr>
              <a:endParaRPr lang="en-US" sz="2400" dirty="0">
                <a:solidFill>
                  <a:schemeClr val="tx1">
                    <a:lumMod val="75000"/>
                    <a:lumOff val="25000"/>
                  </a:schemeClr>
                </a:solidFill>
                <a:cs typeface="+mn-ea"/>
                <a:sym typeface="+mn-lt"/>
              </a:endParaRPr>
            </a:p>
          </p:txBody>
        </p:sp>
      </p:gr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0" presetClass="entr" presetSubtype="0" fill="hold" grpId="0" nodeType="afterEffect">
                                  <p:stCondLst>
                                    <p:cond delay="0"/>
                                  </p:stCondLst>
                                  <p:childTnLst>
                                    <p:set>
                                      <p:cBhvr>
                                        <p:cTn id="16" dur="500" fill="hold">
                                          <p:stCondLst>
                                            <p:cond delay="0"/>
                                          </p:stCondLst>
                                        </p:cTn>
                                        <p:tgtEl>
                                          <p:spTgt spid="2"/>
                                        </p:tgtEl>
                                        <p:attrNameLst>
                                          <p:attrName>style.visibility</p:attrName>
                                        </p:attrNameLst>
                                      </p:cBhvr>
                                      <p:to>
                                        <p:strVal val="visible"/>
                                      </p:to>
                                    </p:set>
                                    <p:animEffect transition="in" filter="wedge">
                                      <p:cBhvr>
                                        <p:cTn id="17" dur="500"/>
                                        <p:tgtEl>
                                          <p:spTgt spid="2"/>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500"/>
                                        <p:tgtEl>
                                          <p:spTgt spid="35"/>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500"/>
                                        <p:tgtEl>
                                          <p:spTgt spid="4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up)">
                                      <p:cBhvr>
                                        <p:cTn id="35" dur="500"/>
                                        <p:tgtEl>
                                          <p:spTgt spid="4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left)">
                                      <p:cBhvr>
                                        <p:cTn id="38" dur="500"/>
                                        <p:tgtEl>
                                          <p:spTgt spid="37"/>
                                        </p:tgtEl>
                                      </p:cBhvr>
                                    </p:animEffect>
                                  </p:childTnLst>
                                </p:cTn>
                              </p:par>
                            </p:childTnLst>
                          </p:cTn>
                        </p:par>
                        <p:par>
                          <p:cTn id="39" fill="hold">
                            <p:stCondLst>
                              <p:cond delay="3000"/>
                            </p:stCondLst>
                            <p:childTnLst>
                              <p:par>
                                <p:cTn id="40" presetID="22" presetClass="entr" presetSubtype="1"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35" grpId="0"/>
      <p:bldP spid="36" grpId="0"/>
      <p:bldP spid="37"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grpSp>
        <p:nvGrpSpPr>
          <p:cNvPr id="9" name="Group 127"/>
          <p:cNvGrpSpPr>
            <a:grpSpLocks noChangeAspect="1"/>
          </p:cNvGrpSpPr>
          <p:nvPr/>
        </p:nvGrpSpPr>
        <p:grpSpPr>
          <a:xfrm>
            <a:off x="4865301" y="2207334"/>
            <a:ext cx="2461768" cy="2480949"/>
            <a:chOff x="9134879" y="1164239"/>
            <a:chExt cx="3055938" cy="3079750"/>
          </a:xfrm>
        </p:grpSpPr>
        <p:sp>
          <p:nvSpPr>
            <p:cNvPr id="129" name="AutoShape 3"/>
            <p:cNvSpPr>
              <a:spLocks noChangeAspect="1" noChangeArrowheads="1" noTextEdit="1"/>
            </p:cNvSpPr>
            <p:nvPr/>
          </p:nvSpPr>
          <p:spPr bwMode="auto">
            <a:xfrm>
              <a:off x="9134879" y="1175351"/>
              <a:ext cx="3035300" cy="2971800"/>
            </a:xfrm>
            <a:prstGeom prst="rect">
              <a:avLst/>
            </a:prstGeom>
            <a:noFill/>
            <a:ln w="9525">
              <a:noFill/>
              <a:miter lim="800000"/>
            </a:ln>
          </p:spPr>
          <p:txBody>
            <a:bodyPr vert="horz" wrap="square" lIns="75011" tIns="37505" rIns="75011" bIns="37505" numCol="1" anchor="t" anchorCtr="0" compatLnSpc="1"/>
            <a:lstStyle/>
            <a:p>
              <a:pPr algn="just">
                <a:lnSpc>
                  <a:spcPct val="120000"/>
                </a:lnSpc>
              </a:pPr>
              <a:endParaRPr lang="en-US" sz="640">
                <a:solidFill>
                  <a:schemeClr val="tx1">
                    <a:lumMod val="75000"/>
                    <a:lumOff val="25000"/>
                  </a:schemeClr>
                </a:solidFill>
                <a:latin typeface="Calibri"/>
                <a:ea typeface="微软雅黑"/>
                <a:cs typeface="+mn-ea"/>
                <a:sym typeface="Calibri"/>
              </a:endParaRPr>
            </a:p>
          </p:txBody>
        </p:sp>
        <p:sp>
          <p:nvSpPr>
            <p:cNvPr id="130" name="Freeform 5"/>
            <p:cNvSpPr/>
            <p:nvPr/>
          </p:nvSpPr>
          <p:spPr bwMode="auto">
            <a:xfrm>
              <a:off x="9134879" y="1164239"/>
              <a:ext cx="3055938" cy="2982913"/>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chemeClr val="tx1">
                <a:lumMod val="75000"/>
                <a:lumOff val="25000"/>
              </a:schemeClr>
            </a:solidFill>
            <a:ln w="9525">
              <a:noFill/>
              <a:round/>
            </a:ln>
          </p:spPr>
          <p:txBody>
            <a:bodyPr vert="horz" wrap="square" lIns="75011" tIns="37505" rIns="75011" bIns="37505" numCol="1" anchor="t" anchorCtr="0" compatLnSpc="1"/>
            <a:lstStyle/>
            <a:p>
              <a:pPr algn="just">
                <a:lnSpc>
                  <a:spcPct val="120000"/>
                </a:lnSpc>
              </a:pPr>
              <a:endParaRPr lang="en-US" sz="640">
                <a:solidFill>
                  <a:schemeClr val="tx1">
                    <a:lumMod val="75000"/>
                    <a:lumOff val="25000"/>
                  </a:schemeClr>
                </a:solidFill>
                <a:cs typeface="+mn-ea"/>
                <a:sym typeface="+mn-lt"/>
              </a:endParaRPr>
            </a:p>
          </p:txBody>
        </p:sp>
        <p:sp>
          <p:nvSpPr>
            <p:cNvPr id="131" name="Freeform 6"/>
            <p:cNvSpPr>
              <a:spLocks noEditPoints="1"/>
            </p:cNvSpPr>
            <p:nvPr/>
          </p:nvSpPr>
          <p:spPr bwMode="auto">
            <a:xfrm>
              <a:off x="9230129" y="1218214"/>
              <a:ext cx="2865438" cy="3025775"/>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chemeClr val="bg1"/>
            </a:solidFill>
            <a:ln w="27" cap="flat">
              <a:noFill/>
              <a:prstDash val="solid"/>
              <a:miter lim="800000"/>
            </a:ln>
          </p:spPr>
          <p:txBody>
            <a:bodyPr vert="horz" wrap="square" lIns="75011" tIns="37505" rIns="75011" bIns="37505" numCol="1" anchor="t" anchorCtr="0" compatLnSpc="1"/>
            <a:lstStyle/>
            <a:p>
              <a:pPr algn="just">
                <a:lnSpc>
                  <a:spcPct val="120000"/>
                </a:lnSpc>
              </a:pPr>
              <a:endParaRPr lang="en-US" sz="640">
                <a:solidFill>
                  <a:schemeClr val="tx1">
                    <a:lumMod val="75000"/>
                    <a:lumOff val="25000"/>
                  </a:schemeClr>
                </a:solidFill>
                <a:cs typeface="+mn-ea"/>
                <a:sym typeface="+mn-lt"/>
              </a:endParaRPr>
            </a:p>
          </p:txBody>
        </p:sp>
      </p:grpSp>
      <p:grpSp>
        <p:nvGrpSpPr>
          <p:cNvPr id="10" name="Group 143"/>
          <p:cNvGrpSpPr/>
          <p:nvPr/>
        </p:nvGrpSpPr>
        <p:grpSpPr>
          <a:xfrm flipV="1">
            <a:off x="6875527" y="4036366"/>
            <a:ext cx="824676" cy="218164"/>
            <a:chOff x="7244862" y="2564012"/>
            <a:chExt cx="1005315" cy="299674"/>
          </a:xfrm>
        </p:grpSpPr>
        <p:cxnSp>
          <p:nvCxnSpPr>
            <p:cNvPr id="145" name="Straight Connector 144"/>
            <p:cNvCxnSpPr/>
            <p:nvPr/>
          </p:nvCxnSpPr>
          <p:spPr>
            <a:xfrm flipV="1">
              <a:off x="7244862" y="2564012"/>
              <a:ext cx="393895" cy="299674"/>
            </a:xfrm>
            <a:prstGeom prst="line">
              <a:avLst/>
            </a:prstGeom>
            <a:ln w="6350">
              <a:solidFill>
                <a:schemeClr val="tx1">
                  <a:lumMod val="75000"/>
                  <a:lumOff val="2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7643056" y="2564012"/>
              <a:ext cx="607121" cy="0"/>
            </a:xfrm>
            <a:prstGeom prst="line">
              <a:avLst/>
            </a:prstGeom>
            <a:ln w="6350">
              <a:solidFill>
                <a:schemeClr val="tx1">
                  <a:lumMod val="75000"/>
                  <a:lumOff val="25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3" name="Group 146"/>
          <p:cNvGrpSpPr/>
          <p:nvPr/>
        </p:nvGrpSpPr>
        <p:grpSpPr>
          <a:xfrm flipH="1" flipV="1">
            <a:off x="4703067" y="4036362"/>
            <a:ext cx="818479" cy="218164"/>
            <a:chOff x="7244862" y="2564012"/>
            <a:chExt cx="1005315" cy="299674"/>
          </a:xfrm>
        </p:grpSpPr>
        <p:cxnSp>
          <p:nvCxnSpPr>
            <p:cNvPr id="148" name="Straight Connector 147"/>
            <p:cNvCxnSpPr/>
            <p:nvPr/>
          </p:nvCxnSpPr>
          <p:spPr>
            <a:xfrm flipV="1">
              <a:off x="7244862" y="2564012"/>
              <a:ext cx="393895" cy="299674"/>
            </a:xfrm>
            <a:prstGeom prst="line">
              <a:avLst/>
            </a:prstGeom>
            <a:ln w="6350">
              <a:solidFill>
                <a:schemeClr val="tx1">
                  <a:lumMod val="75000"/>
                  <a:lumOff val="2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7643056" y="2564012"/>
              <a:ext cx="607121" cy="0"/>
            </a:xfrm>
            <a:prstGeom prst="line">
              <a:avLst/>
            </a:prstGeom>
            <a:ln w="6350">
              <a:solidFill>
                <a:schemeClr val="tx1">
                  <a:lumMod val="75000"/>
                  <a:lumOff val="25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23" name="Group 149"/>
          <p:cNvGrpSpPr/>
          <p:nvPr/>
        </p:nvGrpSpPr>
        <p:grpSpPr>
          <a:xfrm>
            <a:off x="6875523" y="2651649"/>
            <a:ext cx="824676" cy="245829"/>
            <a:chOff x="7244862" y="2564012"/>
            <a:chExt cx="1005315" cy="299674"/>
          </a:xfrm>
        </p:grpSpPr>
        <p:cxnSp>
          <p:nvCxnSpPr>
            <p:cNvPr id="151" name="Straight Connector 150"/>
            <p:cNvCxnSpPr/>
            <p:nvPr/>
          </p:nvCxnSpPr>
          <p:spPr>
            <a:xfrm flipV="1">
              <a:off x="7244862" y="2564012"/>
              <a:ext cx="393895" cy="299674"/>
            </a:xfrm>
            <a:prstGeom prst="line">
              <a:avLst/>
            </a:prstGeom>
            <a:ln w="6350">
              <a:solidFill>
                <a:schemeClr val="tx1">
                  <a:lumMod val="75000"/>
                  <a:lumOff val="2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7643056" y="2564012"/>
              <a:ext cx="607121" cy="0"/>
            </a:xfrm>
            <a:prstGeom prst="line">
              <a:avLst/>
            </a:prstGeom>
            <a:ln w="6350">
              <a:solidFill>
                <a:schemeClr val="tx1">
                  <a:lumMod val="75000"/>
                  <a:lumOff val="25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24" name="Group 152"/>
          <p:cNvGrpSpPr/>
          <p:nvPr/>
        </p:nvGrpSpPr>
        <p:grpSpPr>
          <a:xfrm flipH="1">
            <a:off x="4703067" y="2651649"/>
            <a:ext cx="818479" cy="245829"/>
            <a:chOff x="7244862" y="2564012"/>
            <a:chExt cx="1005315" cy="299674"/>
          </a:xfrm>
        </p:grpSpPr>
        <p:cxnSp>
          <p:nvCxnSpPr>
            <p:cNvPr id="154" name="Straight Connector 153"/>
            <p:cNvCxnSpPr/>
            <p:nvPr/>
          </p:nvCxnSpPr>
          <p:spPr>
            <a:xfrm flipV="1">
              <a:off x="7244862" y="2564012"/>
              <a:ext cx="393895" cy="299674"/>
            </a:xfrm>
            <a:prstGeom prst="line">
              <a:avLst/>
            </a:prstGeom>
            <a:ln w="6350">
              <a:solidFill>
                <a:schemeClr val="tx1">
                  <a:lumMod val="75000"/>
                  <a:lumOff val="2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7643056" y="2564012"/>
              <a:ext cx="607121" cy="0"/>
            </a:xfrm>
            <a:prstGeom prst="line">
              <a:avLst/>
            </a:prstGeom>
            <a:ln w="6350">
              <a:solidFill>
                <a:schemeClr val="tx1">
                  <a:lumMod val="75000"/>
                  <a:lumOff val="25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7871460" y="2491740"/>
            <a:ext cx="1691005" cy="319405"/>
          </a:xfrm>
          <a:prstGeom prst="rect">
            <a:avLst/>
          </a:prstGeom>
          <a:noFill/>
        </p:spPr>
        <p:txBody>
          <a:bodyPr wrap="square" rtlCol="0">
            <a:spAutoFit/>
          </a:bodyPr>
          <a:lstStyle/>
          <a:p>
            <a:pPr algn="l"/>
            <a:r>
              <a:rPr lang="zh-CN" altLang="en-US" sz="1400" b="1">
                <a:solidFill>
                  <a:schemeClr val="tx1">
                    <a:lumMod val="75000"/>
                    <a:lumOff val="25000"/>
                  </a:schemeClr>
                </a:solidFill>
                <a:cs typeface="+mn-ea"/>
                <a:sym typeface="+mn-lt"/>
              </a:rPr>
              <a:t>单击此处输入标题</a:t>
            </a:r>
          </a:p>
        </p:txBody>
      </p:sp>
      <p:sp>
        <p:nvSpPr>
          <p:cNvPr id="55" name="文本框 54"/>
          <p:cNvSpPr txBox="1"/>
          <p:nvPr/>
        </p:nvSpPr>
        <p:spPr>
          <a:xfrm>
            <a:off x="7871460" y="2769870"/>
            <a:ext cx="3556635" cy="759310"/>
          </a:xfrm>
          <a:prstGeom prst="rect">
            <a:avLst/>
          </a:prstGeom>
          <a:noFill/>
        </p:spPr>
        <p:txBody>
          <a:bodyPr wrap="square" rtlCol="0">
            <a:spAutoFit/>
          </a:bodyPr>
          <a:lstStyle/>
          <a:p>
            <a:pPr algn="l">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en-US" altLang="zh-CN" sz="1000" b="1" dirty="0">
              <a:solidFill>
                <a:schemeClr val="tx1">
                  <a:lumMod val="75000"/>
                  <a:lumOff val="25000"/>
                </a:schemeClr>
              </a:solidFill>
              <a:cs typeface="+mn-ea"/>
              <a:sym typeface="+mn-lt"/>
            </a:endParaRPr>
          </a:p>
        </p:txBody>
      </p:sp>
      <p:sp>
        <p:nvSpPr>
          <p:cNvPr id="29" name="文本框 28"/>
          <p:cNvSpPr txBox="1"/>
          <p:nvPr/>
        </p:nvSpPr>
        <p:spPr>
          <a:xfrm>
            <a:off x="7871460" y="4095115"/>
            <a:ext cx="1691005" cy="319405"/>
          </a:xfrm>
          <a:prstGeom prst="rect">
            <a:avLst/>
          </a:prstGeom>
          <a:noFill/>
        </p:spPr>
        <p:txBody>
          <a:bodyPr wrap="square" rtlCol="0">
            <a:spAutoFit/>
          </a:bodyPr>
          <a:lstStyle/>
          <a:p>
            <a:pPr algn="l"/>
            <a:r>
              <a:rPr lang="zh-CN" altLang="en-US" sz="1400" b="1">
                <a:solidFill>
                  <a:schemeClr val="tx1">
                    <a:lumMod val="75000"/>
                    <a:lumOff val="25000"/>
                  </a:schemeClr>
                </a:solidFill>
                <a:cs typeface="+mn-ea"/>
                <a:sym typeface="+mn-lt"/>
              </a:rPr>
              <a:t>单击此处输入标题</a:t>
            </a:r>
          </a:p>
        </p:txBody>
      </p:sp>
      <p:sp>
        <p:nvSpPr>
          <p:cNvPr id="30" name="文本框 29"/>
          <p:cNvSpPr txBox="1"/>
          <p:nvPr/>
        </p:nvSpPr>
        <p:spPr>
          <a:xfrm>
            <a:off x="7871460" y="4373245"/>
            <a:ext cx="3555365" cy="759310"/>
          </a:xfrm>
          <a:prstGeom prst="rect">
            <a:avLst/>
          </a:prstGeom>
          <a:noFill/>
        </p:spPr>
        <p:txBody>
          <a:bodyPr wrap="square" rtlCol="0">
            <a:spAutoFit/>
          </a:bodyPr>
          <a:lstStyle/>
          <a:p>
            <a:pPr algn="l">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en-US" altLang="zh-CN" sz="1000" b="1" dirty="0">
              <a:solidFill>
                <a:schemeClr val="tx1">
                  <a:lumMod val="75000"/>
                  <a:lumOff val="25000"/>
                </a:schemeClr>
              </a:solidFill>
              <a:cs typeface="+mn-ea"/>
              <a:sym typeface="+mn-lt"/>
            </a:endParaRPr>
          </a:p>
        </p:txBody>
      </p:sp>
      <p:sp>
        <p:nvSpPr>
          <p:cNvPr id="31" name="文本框 30"/>
          <p:cNvSpPr txBox="1"/>
          <p:nvPr/>
        </p:nvSpPr>
        <p:spPr>
          <a:xfrm>
            <a:off x="2786380" y="2492375"/>
            <a:ext cx="1691005" cy="319405"/>
          </a:xfrm>
          <a:prstGeom prst="rect">
            <a:avLst/>
          </a:prstGeom>
          <a:noFill/>
        </p:spPr>
        <p:txBody>
          <a:bodyPr wrap="square" rtlCol="0">
            <a:spAutoFit/>
          </a:bodyPr>
          <a:lstStyle/>
          <a:p>
            <a:pPr algn="r"/>
            <a:r>
              <a:rPr lang="zh-CN" altLang="en-US" sz="1400" b="1">
                <a:solidFill>
                  <a:schemeClr val="tx1">
                    <a:lumMod val="75000"/>
                    <a:lumOff val="25000"/>
                  </a:schemeClr>
                </a:solidFill>
                <a:cs typeface="+mn-ea"/>
                <a:sym typeface="+mn-lt"/>
              </a:rPr>
              <a:t>单击此处输入标题</a:t>
            </a:r>
          </a:p>
        </p:txBody>
      </p:sp>
      <p:sp>
        <p:nvSpPr>
          <p:cNvPr id="32" name="文本框 31"/>
          <p:cNvSpPr txBox="1"/>
          <p:nvPr/>
        </p:nvSpPr>
        <p:spPr>
          <a:xfrm>
            <a:off x="765175" y="2769870"/>
            <a:ext cx="3712210" cy="530145"/>
          </a:xfrm>
          <a:prstGeom prst="rect">
            <a:avLst/>
          </a:prstGeom>
          <a:noFill/>
        </p:spPr>
        <p:txBody>
          <a:bodyPr wrap="square" rtlCol="0">
            <a:spAutoFit/>
          </a:bodyPr>
          <a:lstStyle/>
          <a:p>
            <a:pPr algn="r">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en-US" altLang="zh-CN" sz="1000" b="1" dirty="0">
              <a:solidFill>
                <a:schemeClr val="tx1">
                  <a:lumMod val="75000"/>
                  <a:lumOff val="25000"/>
                </a:schemeClr>
              </a:solidFill>
              <a:cs typeface="+mn-ea"/>
              <a:sym typeface="+mn-lt"/>
            </a:endParaRPr>
          </a:p>
        </p:txBody>
      </p:sp>
      <p:sp>
        <p:nvSpPr>
          <p:cNvPr id="33" name="文本框 32"/>
          <p:cNvSpPr txBox="1"/>
          <p:nvPr/>
        </p:nvSpPr>
        <p:spPr>
          <a:xfrm>
            <a:off x="2786380" y="4094480"/>
            <a:ext cx="1691005" cy="319405"/>
          </a:xfrm>
          <a:prstGeom prst="rect">
            <a:avLst/>
          </a:prstGeom>
          <a:noFill/>
        </p:spPr>
        <p:txBody>
          <a:bodyPr wrap="square" rtlCol="0">
            <a:spAutoFit/>
          </a:bodyPr>
          <a:lstStyle/>
          <a:p>
            <a:pPr algn="r"/>
            <a:r>
              <a:rPr lang="zh-CN" altLang="en-US" sz="1400" b="1">
                <a:solidFill>
                  <a:schemeClr val="tx1">
                    <a:lumMod val="75000"/>
                    <a:lumOff val="25000"/>
                  </a:schemeClr>
                </a:solidFill>
                <a:cs typeface="+mn-ea"/>
                <a:sym typeface="+mn-lt"/>
              </a:rPr>
              <a:t>单击此处输入标题</a:t>
            </a:r>
          </a:p>
        </p:txBody>
      </p:sp>
      <p:sp>
        <p:nvSpPr>
          <p:cNvPr id="34" name="文本框 33"/>
          <p:cNvSpPr txBox="1"/>
          <p:nvPr/>
        </p:nvSpPr>
        <p:spPr>
          <a:xfrm>
            <a:off x="765175" y="4371975"/>
            <a:ext cx="3712210" cy="530145"/>
          </a:xfrm>
          <a:prstGeom prst="rect">
            <a:avLst/>
          </a:prstGeom>
          <a:noFill/>
        </p:spPr>
        <p:txBody>
          <a:bodyPr wrap="square" rtlCol="0">
            <a:spAutoFit/>
          </a:bodyPr>
          <a:lstStyle/>
          <a:p>
            <a:pPr algn="r">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en-US" altLang="zh-CN" sz="1000" b="1" dirty="0">
              <a:solidFill>
                <a:schemeClr val="tx1">
                  <a:lumMod val="75000"/>
                  <a:lumOff val="25000"/>
                </a:schemeClr>
              </a:solidFill>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2"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right)">
                                      <p:cBhvr>
                                        <p:cTn id="23" dur="500"/>
                                        <p:tgtEl>
                                          <p:spTgt spid="24"/>
                                        </p:tgtEl>
                                      </p:cBhvr>
                                    </p:animEffec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right)">
                                      <p:cBhvr>
                                        <p:cTn id="27" dur="500"/>
                                        <p:tgtEl>
                                          <p:spTgt spid="31"/>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2500"/>
                            </p:stCondLst>
                            <p:childTnLst>
                              <p:par>
                                <p:cTn id="32" presetID="22" presetClass="entr" presetSubtype="2"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childTnLst>
                          </p:cTn>
                        </p:par>
                        <p:par>
                          <p:cTn id="35" fill="hold">
                            <p:stCondLst>
                              <p:cond delay="3000"/>
                            </p:stCondLst>
                            <p:childTnLst>
                              <p:par>
                                <p:cTn id="36" presetID="22" presetClass="entr" presetSubtype="2"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right)">
                                      <p:cBhvr>
                                        <p:cTn id="38" dur="500"/>
                                        <p:tgtEl>
                                          <p:spTgt spid="33"/>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right)">
                                      <p:cBhvr>
                                        <p:cTn id="41" dur="500"/>
                                        <p:tgtEl>
                                          <p:spTgt spid="34"/>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left)">
                                      <p:cBhvr>
                                        <p:cTn id="49" dur="500"/>
                                        <p:tgtEl>
                                          <p:spTgt spid="5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childTnLst>
                          </p:cTn>
                        </p:par>
                        <p:par>
                          <p:cTn id="53" fill="hold">
                            <p:stCondLst>
                              <p:cond delay="4500"/>
                            </p:stCondLst>
                            <p:childTnLst>
                              <p:par>
                                <p:cTn id="54" presetID="22" presetClass="entr" presetSubtype="8"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4" grpId="0"/>
      <p:bldP spid="55" grpId="0"/>
      <p:bldP spid="29" grpId="0"/>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12" name="文本框 11"/>
          <p:cNvSpPr txBox="1"/>
          <p:nvPr/>
        </p:nvSpPr>
        <p:spPr>
          <a:xfrm>
            <a:off x="869950" y="1245870"/>
            <a:ext cx="10452100" cy="722057"/>
          </a:xfrm>
          <a:prstGeom prst="rect">
            <a:avLst/>
          </a:prstGeom>
          <a:noFill/>
        </p:spPr>
        <p:txBody>
          <a:bodyPr wrap="square" rtlCol="0">
            <a:spAutoFit/>
          </a:bodyPr>
          <a:lstStyle/>
          <a:p>
            <a:pPr algn="ctr" fontAlgn="auto">
              <a:lnSpc>
                <a:spcPct val="200000"/>
              </a:lnSpc>
            </a:pPr>
            <a:r>
              <a:rPr sz="1100">
                <a:solidFill>
                  <a:schemeClr val="tx1">
                    <a:lumMod val="75000"/>
                    <a:lumOff val="25000"/>
                  </a:schemeClr>
                </a:solidFill>
                <a:cs typeface="+mn-ea"/>
                <a:sym typeface="+mn-lt"/>
              </a:rPr>
              <a:t>Only by changing the way we treat the environment can we get along well with it.Only by saving the environment can save ourselves.Only by changing the way we treat the environment can we get along well with it.Only by saving the environment can save ourselves.</a:t>
            </a:r>
            <a:r>
              <a:rPr lang="zh-CN" altLang="en-US" sz="1000">
                <a:solidFill>
                  <a:schemeClr val="tx1">
                    <a:lumMod val="75000"/>
                    <a:lumOff val="25000"/>
                  </a:schemeClr>
                </a:solidFill>
                <a:cs typeface="+mn-ea"/>
                <a:sym typeface="+mn-lt"/>
              </a:rPr>
              <a:t>.</a:t>
            </a:r>
            <a:endParaRPr lang="zh-CN" altLang="en-US" sz="1000" dirty="0">
              <a:solidFill>
                <a:schemeClr val="tx1">
                  <a:lumMod val="75000"/>
                  <a:lumOff val="25000"/>
                </a:schemeClr>
              </a:solidFill>
              <a:cs typeface="+mn-ea"/>
              <a:sym typeface="+mn-lt"/>
            </a:endParaRPr>
          </a:p>
        </p:txBody>
      </p:sp>
      <p:sp>
        <p:nvSpPr>
          <p:cNvPr id="13" name="矩形 12"/>
          <p:cNvSpPr/>
          <p:nvPr/>
        </p:nvSpPr>
        <p:spPr>
          <a:xfrm>
            <a:off x="8009890" y="2393950"/>
            <a:ext cx="3102610" cy="365125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1067435" y="2393950"/>
            <a:ext cx="3102610" cy="365125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1067435" y="3244850"/>
            <a:ext cx="3101975" cy="337185"/>
          </a:xfrm>
          <a:prstGeom prst="rect">
            <a:avLst/>
          </a:prstGeom>
          <a:noFill/>
        </p:spPr>
        <p:txBody>
          <a:bodyPr wrap="square" rtlCol="0">
            <a:spAutoFit/>
          </a:bodyPr>
          <a:lstStyle/>
          <a:p>
            <a:pPr algn="ctr">
              <a:lnSpc>
                <a:spcPct val="100000"/>
              </a:lnSpc>
            </a:pPr>
            <a:r>
              <a:rPr lang="zh-CN" altLang="en-US" sz="1600" b="1">
                <a:solidFill>
                  <a:schemeClr val="tx1">
                    <a:lumMod val="75000"/>
                    <a:lumOff val="25000"/>
                  </a:schemeClr>
                </a:solidFill>
                <a:cs typeface="+mn-ea"/>
                <a:sym typeface="+mn-lt"/>
              </a:rPr>
              <a:t>单击此处输入标题</a:t>
            </a:r>
          </a:p>
        </p:txBody>
      </p:sp>
      <p:sp>
        <p:nvSpPr>
          <p:cNvPr id="18" name="文本框 17"/>
          <p:cNvSpPr txBox="1"/>
          <p:nvPr/>
        </p:nvSpPr>
        <p:spPr>
          <a:xfrm>
            <a:off x="1200785" y="3764915"/>
            <a:ext cx="2835275" cy="1445260"/>
          </a:xfrm>
          <a:prstGeom prst="rect">
            <a:avLst/>
          </a:prstGeom>
          <a:noFill/>
        </p:spPr>
        <p:txBody>
          <a:bodyPr wrap="square" rtlCol="0">
            <a:spAutoFit/>
          </a:bodyPr>
          <a:lstStyle/>
          <a:p>
            <a:pPr algn="ctr" fontAlgn="auto">
              <a:lnSpc>
                <a:spcPct val="200000"/>
              </a:lnSpc>
            </a:pPr>
            <a:r>
              <a:rPr sz="1100">
                <a:solidFill>
                  <a:schemeClr val="tx1">
                    <a:lumMod val="75000"/>
                    <a:lumOff val="25000"/>
                  </a:schemeClr>
                </a:solidFill>
                <a:cs typeface="+mn-ea"/>
                <a:sym typeface="+mn-lt"/>
              </a:rPr>
              <a:t>Only by changing the way we treat the environment can we get along well with it.Only by saving the environment can save ourselves.</a:t>
            </a:r>
            <a:endParaRPr lang="zh-CN" altLang="en-US" sz="1000" dirty="0">
              <a:solidFill>
                <a:schemeClr val="tx1">
                  <a:lumMod val="75000"/>
                  <a:lumOff val="25000"/>
                </a:schemeClr>
              </a:solidFill>
              <a:cs typeface="+mn-ea"/>
              <a:sym typeface="+mn-lt"/>
            </a:endParaRPr>
          </a:p>
        </p:txBody>
      </p:sp>
      <p:sp>
        <p:nvSpPr>
          <p:cNvPr id="19" name="文本框 18"/>
          <p:cNvSpPr txBox="1"/>
          <p:nvPr/>
        </p:nvSpPr>
        <p:spPr>
          <a:xfrm>
            <a:off x="8010525" y="3244850"/>
            <a:ext cx="3101975" cy="337185"/>
          </a:xfrm>
          <a:prstGeom prst="rect">
            <a:avLst/>
          </a:prstGeom>
          <a:noFill/>
        </p:spPr>
        <p:txBody>
          <a:bodyPr wrap="square" rtlCol="0">
            <a:spAutoFit/>
          </a:bodyPr>
          <a:lstStyle/>
          <a:p>
            <a:pPr algn="ctr">
              <a:lnSpc>
                <a:spcPct val="100000"/>
              </a:lnSpc>
            </a:pPr>
            <a:r>
              <a:rPr lang="zh-CN" altLang="en-US" sz="1600" b="1">
                <a:solidFill>
                  <a:schemeClr val="bg1"/>
                </a:solidFill>
                <a:cs typeface="+mn-ea"/>
                <a:sym typeface="+mn-lt"/>
              </a:rPr>
              <a:t>单击此处输入标题</a:t>
            </a:r>
          </a:p>
        </p:txBody>
      </p:sp>
      <p:sp>
        <p:nvSpPr>
          <p:cNvPr id="20" name="文本框 19"/>
          <p:cNvSpPr txBox="1"/>
          <p:nvPr/>
        </p:nvSpPr>
        <p:spPr>
          <a:xfrm>
            <a:off x="8143875" y="3764915"/>
            <a:ext cx="2835275" cy="1445260"/>
          </a:xfrm>
          <a:prstGeom prst="rect">
            <a:avLst/>
          </a:prstGeom>
          <a:noFill/>
        </p:spPr>
        <p:txBody>
          <a:bodyPr wrap="square" rtlCol="0">
            <a:spAutoFit/>
          </a:bodyPr>
          <a:lstStyle/>
          <a:p>
            <a:pPr algn="ctr" fontAlgn="auto">
              <a:lnSpc>
                <a:spcPct val="200000"/>
              </a:lnSpc>
            </a:pPr>
            <a:r>
              <a:rPr sz="1100">
                <a:solidFill>
                  <a:schemeClr val="bg1"/>
                </a:solidFill>
                <a:cs typeface="+mn-ea"/>
                <a:sym typeface="+mn-lt"/>
              </a:rPr>
              <a:t>Only by changing the way we treat the environment can we get along well with it.Only by saving the environment can save ourselves.</a:t>
            </a:r>
            <a:endParaRPr lang="zh-CN" altLang="en-US" sz="1100" dirty="0">
              <a:solidFill>
                <a:schemeClr val="bg1"/>
              </a:solidFill>
              <a:cs typeface="+mn-ea"/>
              <a:sym typeface="+mn-lt"/>
            </a:endParaRPr>
          </a:p>
        </p:txBody>
      </p:sp>
      <p:pic>
        <p:nvPicPr>
          <p:cNvPr id="21" name="图片 20" descr="22"/>
          <p:cNvPicPr>
            <a:picLocks noChangeAspect="1"/>
          </p:cNvPicPr>
          <p:nvPr/>
        </p:nvPicPr>
        <p:blipFill>
          <a:blip r:embed="rId3"/>
          <a:srcRect r="44058"/>
          <a:stretch>
            <a:fillRect/>
          </a:stretch>
        </p:blipFill>
        <p:spPr>
          <a:xfrm>
            <a:off x="4545330" y="2393950"/>
            <a:ext cx="3101975" cy="3651885"/>
          </a:xfrm>
          <a:prstGeom prst="rect">
            <a:avLst/>
          </a:prstGeom>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4" presetClass="entr" presetSubtype="5" fill="hold" grpId="1"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vertical)">
                                      <p:cBhvr>
                                        <p:cTn id="17" dur="500"/>
                                        <p:tgtEl>
                                          <p:spTgt spid="12"/>
                                        </p:tgtEl>
                                      </p:cBhvr>
                                    </p:animEffect>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par>
                          <p:cTn id="22" fill="hold">
                            <p:stCondLst>
                              <p:cond delay="2000"/>
                            </p:stCondLst>
                            <p:childTnLst>
                              <p:par>
                                <p:cTn id="23" presetID="14" presetClass="entr" presetSubtype="5" fill="hold" grpId="1"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randombar(vertical)">
                                      <p:cBhvr>
                                        <p:cTn id="25" dur="500"/>
                                        <p:tgtEl>
                                          <p:spTgt spid="17"/>
                                        </p:tgtEl>
                                      </p:cBhvr>
                                    </p:animEffect>
                                  </p:childTnLst>
                                </p:cTn>
                              </p:par>
                            </p:childTnLst>
                          </p:cTn>
                        </p:par>
                        <p:par>
                          <p:cTn id="26" fill="hold">
                            <p:stCondLst>
                              <p:cond delay="2500"/>
                            </p:stCondLst>
                            <p:childTnLst>
                              <p:par>
                                <p:cTn id="27" presetID="14" presetClass="entr" presetSubtype="5" fill="hold" grpId="1"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vertical)">
                                      <p:cBhvr>
                                        <p:cTn id="29" dur="500"/>
                                        <p:tgtEl>
                                          <p:spTgt spid="18"/>
                                        </p:tgtEl>
                                      </p:cBhvr>
                                    </p:animEffect>
                                  </p:childTnLst>
                                </p:cTn>
                              </p:par>
                            </p:childTnLst>
                          </p:cTn>
                        </p:par>
                        <p:par>
                          <p:cTn id="30" fill="hold">
                            <p:stCondLst>
                              <p:cond delay="3000"/>
                            </p:stCondLst>
                            <p:childTnLst>
                              <p:par>
                                <p:cTn id="31" presetID="42" presetClass="entr" presetSubtype="0" fill="hold" nodeType="afterEffect">
                                  <p:stCondLst>
                                    <p:cond delay="0"/>
                                  </p:stCondLst>
                                  <p:childTnLst>
                                    <p:set>
                                      <p:cBhvr>
                                        <p:cTn id="32" dur="500"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anim calcmode="lin" valueType="num">
                                      <p:cBhvr>
                                        <p:cTn id="34" dur="500" fill="hold"/>
                                        <p:tgtEl>
                                          <p:spTgt spid="21"/>
                                        </p:tgtEl>
                                        <p:attrNameLst>
                                          <p:attrName>ppt_x</p:attrName>
                                        </p:attrNameLst>
                                      </p:cBhvr>
                                      <p:tavLst>
                                        <p:tav tm="0">
                                          <p:val>
                                            <p:strVal val="#ppt_x"/>
                                          </p:val>
                                        </p:tav>
                                        <p:tav tm="100000">
                                          <p:val>
                                            <p:strVal val="#ppt_x"/>
                                          </p:val>
                                        </p:tav>
                                      </p:tavLst>
                                    </p:anim>
                                    <p:anim calcmode="lin" valueType="num">
                                      <p:cBhvr>
                                        <p:cTn id="35" dur="500" fill="hold"/>
                                        <p:tgtEl>
                                          <p:spTgt spid="21"/>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3" presetClass="entr" presetSubtype="1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childTnLst>
                          </p:cTn>
                        </p:par>
                        <p:par>
                          <p:cTn id="40" fill="hold">
                            <p:stCondLst>
                              <p:cond delay="4000"/>
                            </p:stCondLst>
                            <p:childTnLst>
                              <p:par>
                                <p:cTn id="41" presetID="14" presetClass="entr" presetSubtype="5" fill="hold" grpId="1"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randombar(vertical)">
                                      <p:cBhvr>
                                        <p:cTn id="43" dur="500"/>
                                        <p:tgtEl>
                                          <p:spTgt spid="19"/>
                                        </p:tgtEl>
                                      </p:cBhvr>
                                    </p:animEffect>
                                  </p:childTnLst>
                                </p:cTn>
                              </p:par>
                            </p:childTnLst>
                          </p:cTn>
                        </p:par>
                        <p:par>
                          <p:cTn id="44" fill="hold">
                            <p:stCondLst>
                              <p:cond delay="4500"/>
                            </p:stCondLst>
                            <p:childTnLst>
                              <p:par>
                                <p:cTn id="45" presetID="14" presetClass="entr" presetSubtype="5" fill="hold" grpId="1"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randombar(vertical)">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p:bldP spid="12" grpId="1"/>
      <p:bldP spid="13" grpId="0" bldLvl="0" animBg="1"/>
      <p:bldP spid="16" grpId="0" bldLvl="0" animBg="1"/>
      <p:bldP spid="17" grpId="0"/>
      <p:bldP spid="17" grpId="1"/>
      <p:bldP spid="18" grpId="0"/>
      <p:bldP spid="18" grpId="1"/>
      <p:bldP spid="19" grpId="0"/>
      <p:bldP spid="19" grpId="1"/>
      <p:bldP spid="20" grpId="0"/>
      <p:bldP spid="20"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2" name="矩形 1"/>
          <p:cNvSpPr/>
          <p:nvPr/>
        </p:nvSpPr>
        <p:spPr>
          <a:xfrm>
            <a:off x="7031355" y="2681605"/>
            <a:ext cx="3216910" cy="1609090"/>
          </a:xfrm>
          <a:prstGeom prst="rect">
            <a:avLst/>
          </a:prstGeom>
          <a:blipFill rotWithShape="1">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1939290" y="2680970"/>
            <a:ext cx="3216910" cy="1609090"/>
          </a:xfrm>
          <a:prstGeom prst="rect">
            <a:avLst/>
          </a:prstGeom>
          <a:blipFill rotWithShape="1">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011680" y="1599565"/>
            <a:ext cx="8158480" cy="610936"/>
          </a:xfrm>
          <a:prstGeom prst="rect">
            <a:avLst/>
          </a:prstGeom>
          <a:noFill/>
        </p:spPr>
        <p:txBody>
          <a:bodyPr wrap="square" rtlCol="0">
            <a:spAutoFit/>
          </a:bodyPr>
          <a:lstStyle/>
          <a:p>
            <a:pPr algn="ctr">
              <a:lnSpc>
                <a:spcPct val="180000"/>
              </a:lnSpc>
            </a:pPr>
            <a:r>
              <a:rPr lang="zh-CN" altLang="en-US" sz="1000">
                <a:solidFill>
                  <a:schemeClr val="tx1">
                    <a:lumMod val="75000"/>
                    <a:lumOff val="25000"/>
                  </a:schemeClr>
                </a:solidFill>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000" dirty="0">
              <a:solidFill>
                <a:schemeClr val="tx1">
                  <a:lumMod val="75000"/>
                  <a:lumOff val="25000"/>
                </a:schemeClr>
              </a:solidFill>
              <a:cs typeface="+mn-ea"/>
              <a:sym typeface="+mn-lt"/>
            </a:endParaRPr>
          </a:p>
        </p:txBody>
      </p:sp>
      <p:sp>
        <p:nvSpPr>
          <p:cNvPr id="10" name="文本框 9"/>
          <p:cNvSpPr txBox="1"/>
          <p:nvPr/>
        </p:nvSpPr>
        <p:spPr>
          <a:xfrm>
            <a:off x="1939290" y="4454525"/>
            <a:ext cx="3216910" cy="306705"/>
          </a:xfrm>
          <a:prstGeom prst="rect">
            <a:avLst/>
          </a:prstGeom>
          <a:noFill/>
        </p:spPr>
        <p:txBody>
          <a:bodyPr wrap="square" rtlCol="0">
            <a:spAutoFit/>
          </a:bodyPr>
          <a:lstStyle/>
          <a:p>
            <a:pPr algn="ctr"/>
            <a:r>
              <a:rPr lang="zh-CN" altLang="en-US" sz="1400" b="1">
                <a:solidFill>
                  <a:schemeClr val="tx1">
                    <a:lumMod val="75000"/>
                    <a:lumOff val="25000"/>
                  </a:schemeClr>
                </a:solidFill>
                <a:cs typeface="+mn-ea"/>
                <a:sym typeface="+mn-lt"/>
              </a:rPr>
              <a:t>单击此处输入标题</a:t>
            </a:r>
            <a:endParaRPr lang="en-US" altLang="zh-CN" dirty="0">
              <a:solidFill>
                <a:schemeClr val="tx1">
                  <a:lumMod val="75000"/>
                  <a:lumOff val="25000"/>
                </a:schemeClr>
              </a:solidFill>
              <a:cs typeface="+mn-ea"/>
              <a:sym typeface="+mn-lt"/>
            </a:endParaRPr>
          </a:p>
        </p:txBody>
      </p:sp>
      <p:sp>
        <p:nvSpPr>
          <p:cNvPr id="11" name="文本框 10"/>
          <p:cNvSpPr txBox="1"/>
          <p:nvPr/>
        </p:nvSpPr>
        <p:spPr>
          <a:xfrm>
            <a:off x="1626870" y="4868545"/>
            <a:ext cx="3841750" cy="1105559"/>
          </a:xfrm>
          <a:prstGeom prst="rect">
            <a:avLst/>
          </a:prstGeom>
          <a:noFill/>
        </p:spPr>
        <p:txBody>
          <a:bodyPr wrap="square" rtlCol="0">
            <a:spAutoFit/>
          </a:bodyPr>
          <a:lstStyle/>
          <a:p>
            <a:pPr algn="ctr" fontAlgn="auto">
              <a:lnSpc>
                <a:spcPct val="170000"/>
              </a:lnSpc>
            </a:pPr>
            <a:r>
              <a:rPr lang="zh-CN" altLang="en-US" sz="1000">
                <a:solidFill>
                  <a:schemeClr val="tx1">
                    <a:lumMod val="75000"/>
                    <a:lumOff val="25000"/>
                  </a:schemeClr>
                </a:solidFill>
                <a:cs typeface="+mn-ea"/>
                <a:sym typeface="+mn-lt"/>
              </a:rPr>
              <a:t>I love you more than I've ever loved any woman. And I've waited longer for you than I've waited for any woman.</a:t>
            </a:r>
          </a:p>
          <a:p>
            <a:pPr algn="ctr" fontAlgn="auto">
              <a:lnSpc>
                <a:spcPct val="170000"/>
              </a:lnSpc>
            </a:pPr>
            <a:r>
              <a:rPr lang="zh-CN" altLang="en-US" sz="1000">
                <a:solidFill>
                  <a:schemeClr val="tx1">
                    <a:lumMod val="75000"/>
                    <a:lumOff val="25000"/>
                  </a:schemeClr>
                </a:solidFill>
                <a:cs typeface="+mn-ea"/>
                <a:sym typeface="+mn-lt"/>
              </a:rPr>
              <a:t>And I've waited longer for you than I've waited for any woman.</a:t>
            </a:r>
            <a:endParaRPr lang="zh-CN" altLang="en-US" sz="1000" dirty="0">
              <a:solidFill>
                <a:schemeClr val="tx1">
                  <a:lumMod val="75000"/>
                  <a:lumOff val="25000"/>
                </a:schemeClr>
              </a:solidFill>
              <a:cs typeface="+mn-ea"/>
              <a:sym typeface="+mn-lt"/>
            </a:endParaRPr>
          </a:p>
        </p:txBody>
      </p:sp>
      <p:sp>
        <p:nvSpPr>
          <p:cNvPr id="14" name="文本框 13"/>
          <p:cNvSpPr txBox="1"/>
          <p:nvPr/>
        </p:nvSpPr>
        <p:spPr>
          <a:xfrm>
            <a:off x="7031355" y="4454525"/>
            <a:ext cx="3216910" cy="306705"/>
          </a:xfrm>
          <a:prstGeom prst="rect">
            <a:avLst/>
          </a:prstGeom>
          <a:noFill/>
        </p:spPr>
        <p:txBody>
          <a:bodyPr wrap="square" rtlCol="0">
            <a:spAutoFit/>
          </a:bodyPr>
          <a:lstStyle/>
          <a:p>
            <a:pPr algn="ctr"/>
            <a:r>
              <a:rPr lang="zh-CN" altLang="en-US" sz="1400" b="1">
                <a:solidFill>
                  <a:schemeClr val="tx1">
                    <a:lumMod val="75000"/>
                    <a:lumOff val="25000"/>
                  </a:schemeClr>
                </a:solidFill>
                <a:cs typeface="+mn-ea"/>
                <a:sym typeface="+mn-lt"/>
              </a:rPr>
              <a:t>单击此处输入标题</a:t>
            </a:r>
            <a:endParaRPr lang="en-US" altLang="zh-CN" dirty="0">
              <a:solidFill>
                <a:schemeClr val="tx1">
                  <a:lumMod val="75000"/>
                  <a:lumOff val="25000"/>
                </a:schemeClr>
              </a:solidFill>
              <a:cs typeface="+mn-ea"/>
              <a:sym typeface="+mn-lt"/>
            </a:endParaRPr>
          </a:p>
        </p:txBody>
      </p:sp>
      <p:sp>
        <p:nvSpPr>
          <p:cNvPr id="15" name="文本框 14"/>
          <p:cNvSpPr txBox="1"/>
          <p:nvPr/>
        </p:nvSpPr>
        <p:spPr>
          <a:xfrm>
            <a:off x="6718935" y="4868545"/>
            <a:ext cx="3841750" cy="1105559"/>
          </a:xfrm>
          <a:prstGeom prst="rect">
            <a:avLst/>
          </a:prstGeom>
          <a:noFill/>
        </p:spPr>
        <p:txBody>
          <a:bodyPr wrap="square" rtlCol="0">
            <a:spAutoFit/>
          </a:bodyPr>
          <a:lstStyle/>
          <a:p>
            <a:pPr algn="ctr" fontAlgn="auto">
              <a:lnSpc>
                <a:spcPct val="170000"/>
              </a:lnSpc>
            </a:pPr>
            <a:r>
              <a:rPr lang="zh-CN" altLang="en-US" sz="1000">
                <a:solidFill>
                  <a:schemeClr val="tx1">
                    <a:lumMod val="75000"/>
                    <a:lumOff val="25000"/>
                  </a:schemeClr>
                </a:solidFill>
                <a:cs typeface="+mn-ea"/>
                <a:sym typeface="+mn-lt"/>
              </a:rPr>
              <a:t>I love you more than I've ever loved any woman. And I've waited longer for you than I've waited for any woman.</a:t>
            </a:r>
          </a:p>
          <a:p>
            <a:pPr algn="ctr" fontAlgn="auto">
              <a:lnSpc>
                <a:spcPct val="170000"/>
              </a:lnSpc>
            </a:pPr>
            <a:r>
              <a:rPr lang="zh-CN" altLang="en-US" sz="1000">
                <a:solidFill>
                  <a:schemeClr val="tx1">
                    <a:lumMod val="75000"/>
                    <a:lumOff val="25000"/>
                  </a:schemeClr>
                </a:solidFill>
                <a:cs typeface="+mn-ea"/>
                <a:sym typeface="+mn-lt"/>
              </a:rPr>
              <a:t>And I've waited longer for you than I've waited for any woman.</a:t>
            </a:r>
            <a:endParaRPr lang="zh-CN" altLang="en-US" sz="1000" dirty="0">
              <a:solidFill>
                <a:schemeClr val="tx1">
                  <a:lumMod val="75000"/>
                  <a:lumOff val="25000"/>
                </a:schemeClr>
              </a:solidFill>
              <a:cs typeface="+mn-ea"/>
              <a:sym typeface="+mn-lt"/>
            </a:endParaRPr>
          </a:p>
        </p:txBody>
      </p:sp>
      <p:grpSp>
        <p:nvGrpSpPr>
          <p:cNvPr id="32" name="组合 31"/>
          <p:cNvGrpSpPr/>
          <p:nvPr/>
        </p:nvGrpSpPr>
        <p:grpSpPr>
          <a:xfrm>
            <a:off x="5794375" y="1330325"/>
            <a:ext cx="602615" cy="106680"/>
            <a:chOff x="8177" y="2359"/>
            <a:chExt cx="949" cy="168"/>
          </a:xfrm>
          <a:solidFill>
            <a:schemeClr val="tx1">
              <a:lumMod val="75000"/>
              <a:lumOff val="25000"/>
            </a:schemeClr>
          </a:solidFill>
        </p:grpSpPr>
        <p:sp>
          <p:nvSpPr>
            <p:cNvPr id="22" name="椭圆 21"/>
            <p:cNvSpPr/>
            <p:nvPr/>
          </p:nvSpPr>
          <p:spPr>
            <a:xfrm>
              <a:off x="8177" y="2359"/>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8560" y="2359"/>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8958" y="2359"/>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2500"/>
                            </p:stCondLst>
                            <p:childTnLst>
                              <p:par>
                                <p:cTn id="31" presetID="29" presetClass="entr" presetSubtype="0" fill="hold" grpId="1"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2"/>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5" dur="500"/>
                                        <p:tgtEl>
                                          <p:spTgt spid="10"/>
                                        </p:tgtEl>
                                      </p:cBhvr>
                                    </p:animEffect>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anim calcmode="lin" valueType="num">
                                      <p:cBhvr>
                                        <p:cTn id="40" dur="500" fill="hold"/>
                                        <p:tgtEl>
                                          <p:spTgt spid="11"/>
                                        </p:tgtEl>
                                        <p:attrNameLst>
                                          <p:attrName>ppt_x</p:attrName>
                                        </p:attrNameLst>
                                      </p:cBhvr>
                                      <p:tavLst>
                                        <p:tav tm="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childTnLst>
                          </p:cTn>
                        </p:par>
                        <p:par>
                          <p:cTn id="48" fill="hold">
                            <p:stCondLst>
                              <p:cond delay="4000"/>
                            </p:stCondLst>
                            <p:childTnLst>
                              <p:par>
                                <p:cTn id="49" presetID="29" presetClass="entr" presetSubtype="0" fill="hold" grpId="1"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ppt_x</p:attrName>
                                        </p:attrNameLst>
                                      </p:cBhvr>
                                      <p:tavLst>
                                        <p:tav tm="0">
                                          <p:val>
                                            <p:strVal val="#ppt_x-.2"/>
                                          </p:val>
                                        </p:tav>
                                        <p:tav tm="100000">
                                          <p:val>
                                            <p:strVal val="#ppt_x"/>
                                          </p:val>
                                        </p:tav>
                                      </p:tavLst>
                                    </p:anim>
                                    <p:anim calcmode="lin" valueType="num">
                                      <p:cBhvr>
                                        <p:cTn id="52"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3" dur="500"/>
                                        <p:tgtEl>
                                          <p:spTgt spid="14"/>
                                        </p:tgtEl>
                                      </p:cBhvr>
                                    </p:animEffect>
                                  </p:childTnLst>
                                </p:cTn>
                              </p:par>
                            </p:childTnLst>
                          </p:cTn>
                        </p:par>
                        <p:par>
                          <p:cTn id="54" fill="hold">
                            <p:stCondLst>
                              <p:cond delay="4500"/>
                            </p:stCondLst>
                            <p:childTnLst>
                              <p:par>
                                <p:cTn id="55" presetID="42"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anim calcmode="lin" valueType="num">
                                      <p:cBhvr>
                                        <p:cTn id="58" dur="500" fill="hold"/>
                                        <p:tgtEl>
                                          <p:spTgt spid="15"/>
                                        </p:tgtEl>
                                        <p:attrNameLst>
                                          <p:attrName>ppt_x</p:attrName>
                                        </p:attrNameLst>
                                      </p:cBhvr>
                                      <p:tavLst>
                                        <p:tav tm="0">
                                          <p:val>
                                            <p:strVal val="#ppt_x"/>
                                          </p:val>
                                        </p:tav>
                                        <p:tav tm="100000">
                                          <p:val>
                                            <p:strVal val="#ppt_x"/>
                                          </p:val>
                                        </p:tav>
                                      </p:tavLst>
                                    </p:anim>
                                    <p:anim calcmode="lin" valueType="num">
                                      <p:cBhvr>
                                        <p:cTn id="5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6" grpId="0" bldLvl="0" animBg="1"/>
      <p:bldP spid="9" grpId="0"/>
      <p:bldP spid="10" grpId="0"/>
      <p:bldP spid="10" grpId="1"/>
      <p:bldP spid="11" grpId="0"/>
      <p:bldP spid="14" grpId="0"/>
      <p:bldP spid="14" grpId="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401955"/>
            <a:ext cx="10661650" cy="546989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765175" y="401955"/>
            <a:ext cx="3169920" cy="54692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9888855" y="4333875"/>
            <a:ext cx="1537970" cy="1537970"/>
            <a:chOff x="15573" y="6825"/>
            <a:chExt cx="2422" cy="2422"/>
          </a:xfrm>
        </p:grpSpPr>
        <p:sp>
          <p:nvSpPr>
            <p:cNvPr id="6" name="直角三角形 5"/>
            <p:cNvSpPr/>
            <p:nvPr/>
          </p:nvSpPr>
          <p:spPr>
            <a:xfrm flipH="1">
              <a:off x="15573" y="6825"/>
              <a:ext cx="2422" cy="2422"/>
            </a:xfrm>
            <a:prstGeom prst="rtTriangl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flipH="1">
              <a:off x="16017" y="7268"/>
              <a:ext cx="1978" cy="197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flipH="1">
              <a:off x="16439" y="7690"/>
              <a:ext cx="1556" cy="1556"/>
            </a:xfrm>
            <a:prstGeom prst="rtTriangl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9" name="直接连接符 8"/>
          <p:cNvCxnSpPr/>
          <p:nvPr/>
        </p:nvCxnSpPr>
        <p:spPr>
          <a:xfrm>
            <a:off x="1966595" y="4135755"/>
            <a:ext cx="16675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18335" y="2611120"/>
            <a:ext cx="1887855" cy="1630045"/>
          </a:xfrm>
          <a:prstGeom prst="rect">
            <a:avLst/>
          </a:prstGeom>
          <a:noFill/>
        </p:spPr>
        <p:txBody>
          <a:bodyPr wrap="square" rtlCol="0">
            <a:spAutoFit/>
          </a:bodyPr>
          <a:lstStyle/>
          <a:p>
            <a:pPr algn="r"/>
            <a:r>
              <a:rPr lang="en-US" altLang="zh-CN" sz="10000" b="1">
                <a:solidFill>
                  <a:schemeClr val="bg1"/>
                </a:solidFill>
                <a:cs typeface="+mn-ea"/>
                <a:sym typeface="+mn-lt"/>
              </a:rPr>
              <a:t>03</a:t>
            </a:r>
          </a:p>
        </p:txBody>
      </p:sp>
      <p:sp>
        <p:nvSpPr>
          <p:cNvPr id="16" name="文本框 15"/>
          <p:cNvSpPr txBox="1"/>
          <p:nvPr/>
        </p:nvSpPr>
        <p:spPr>
          <a:xfrm>
            <a:off x="1827530" y="2306320"/>
            <a:ext cx="1916430" cy="398780"/>
          </a:xfrm>
          <a:prstGeom prst="rect">
            <a:avLst/>
          </a:prstGeom>
          <a:noFill/>
        </p:spPr>
        <p:txBody>
          <a:bodyPr wrap="square" rtlCol="0">
            <a:spAutoFit/>
          </a:bodyPr>
          <a:lstStyle/>
          <a:p>
            <a:pPr algn="r" fontAlgn="auto">
              <a:lnSpc>
                <a:spcPct val="100000"/>
              </a:lnSpc>
            </a:pPr>
            <a:r>
              <a:rPr lang="en-US" altLang="zh-CN" sz="2000" b="1">
                <a:solidFill>
                  <a:schemeClr val="bg1"/>
                </a:solidFill>
                <a:cs typeface="+mn-ea"/>
                <a:sym typeface="+mn-lt"/>
              </a:rPr>
              <a:t>PART THREE</a:t>
            </a:r>
          </a:p>
        </p:txBody>
      </p:sp>
      <p:sp>
        <p:nvSpPr>
          <p:cNvPr id="11" name="矩形 10"/>
          <p:cNvSpPr/>
          <p:nvPr/>
        </p:nvSpPr>
        <p:spPr>
          <a:xfrm>
            <a:off x="4643755" y="2638425"/>
            <a:ext cx="744220" cy="1193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文本框 44"/>
          <p:cNvSpPr txBox="1"/>
          <p:nvPr/>
        </p:nvSpPr>
        <p:spPr>
          <a:xfrm>
            <a:off x="4556125" y="3490595"/>
            <a:ext cx="5614670" cy="617733"/>
          </a:xfrm>
          <a:prstGeom prst="rect">
            <a:avLst/>
          </a:prstGeom>
          <a:noFill/>
        </p:spPr>
        <p:txBody>
          <a:bodyPr wrap="square" rtlCol="0">
            <a:spAutoFit/>
          </a:bodyPr>
          <a:lstStyle/>
          <a:p>
            <a:pPr algn="l" fontAlgn="auto">
              <a:lnSpc>
                <a:spcPct val="150000"/>
              </a:lnSpc>
            </a:pPr>
            <a:r>
              <a:rPr lang="zh-CN" altLang="en-US" sz="1200">
                <a:solidFill>
                  <a:schemeClr val="tx1">
                    <a:lumMod val="75000"/>
                    <a:lumOff val="25000"/>
                  </a:schemeClr>
                </a:solidFill>
                <a:cs typeface="+mn-ea"/>
                <a:sym typeface="+mn-lt"/>
              </a:rPr>
              <a:t>Only by changing the way we treat the environment can we get along well with it.Only by saving the environment can save ourselves.</a:t>
            </a:r>
          </a:p>
        </p:txBody>
      </p:sp>
      <p:grpSp>
        <p:nvGrpSpPr>
          <p:cNvPr id="17" name="组合 16"/>
          <p:cNvGrpSpPr/>
          <p:nvPr/>
        </p:nvGrpSpPr>
        <p:grpSpPr>
          <a:xfrm>
            <a:off x="10431780" y="611505"/>
            <a:ext cx="753745" cy="207010"/>
            <a:chOff x="16428" y="963"/>
            <a:chExt cx="1187" cy="326"/>
          </a:xfrm>
        </p:grpSpPr>
        <p:grpSp>
          <p:nvGrpSpPr>
            <p:cNvPr id="14" name="组合 13"/>
            <p:cNvGrpSpPr/>
            <p:nvPr/>
          </p:nvGrpSpPr>
          <p:grpSpPr>
            <a:xfrm>
              <a:off x="16859" y="963"/>
              <a:ext cx="757" cy="326"/>
              <a:chOff x="16859" y="963"/>
              <a:chExt cx="757" cy="326"/>
            </a:xfrm>
          </p:grpSpPr>
          <p:sp>
            <p:nvSpPr>
              <p:cNvPr id="8" name="椭圆 7"/>
              <p:cNvSpPr/>
              <p:nvPr/>
            </p:nvSpPr>
            <p:spPr>
              <a:xfrm>
                <a:off x="17290"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6859"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椭圆 14"/>
            <p:cNvSpPr/>
            <p:nvPr/>
          </p:nvSpPr>
          <p:spPr>
            <a:xfrm>
              <a:off x="16428"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文本框 17"/>
          <p:cNvSpPr txBox="1"/>
          <p:nvPr/>
        </p:nvSpPr>
        <p:spPr>
          <a:xfrm>
            <a:off x="4556125" y="3030220"/>
            <a:ext cx="1921510" cy="460375"/>
          </a:xfrm>
          <a:prstGeom prst="rect">
            <a:avLst/>
          </a:prstGeom>
          <a:noFill/>
        </p:spPr>
        <p:txBody>
          <a:bodyPr wrap="square" rtlCol="0">
            <a:spAutoFit/>
          </a:bodyPr>
          <a:lstStyle/>
          <a:p>
            <a:pPr algn="dist"/>
            <a:r>
              <a:rPr lang="zh-CN" altLang="en-US" sz="2400" b="1">
                <a:solidFill>
                  <a:schemeClr val="tx1">
                    <a:lumMod val="75000"/>
                    <a:lumOff val="25000"/>
                  </a:schemeClr>
                </a:solidFill>
                <a:cs typeface="+mn-ea"/>
                <a:sym typeface="+mn-lt"/>
              </a:rPr>
              <a:t>请输入标题</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2"/>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0" dur="500"/>
                                        <p:tgtEl>
                                          <p:spTgt spid="16"/>
                                        </p:tgtEl>
                                      </p:cBhvr>
                                    </p:animEffect>
                                  </p:childTnLst>
                                </p:cTn>
                              </p:par>
                            </p:childTnLst>
                          </p:cTn>
                        </p:par>
                        <p:par>
                          <p:cTn id="21" fill="hold">
                            <p:stCondLst>
                              <p:cond delay="1500"/>
                            </p:stCondLst>
                            <p:childTnLst>
                              <p:par>
                                <p:cTn id="22" presetID="55" presetClass="entr" presetSubtype="0" fill="hold" grpId="0" nodeType="afterEffect">
                                  <p:stCondLst>
                                    <p:cond delay="0"/>
                                  </p:stCondLst>
                                  <p:childTnLst>
                                    <p:set>
                                      <p:cBhvr>
                                        <p:cTn id="23" dur="500"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ppt_w*0.7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animEffect transition="in" filter="fade">
                                      <p:cBhvr>
                                        <p:cTn id="26" dur="500"/>
                                        <p:tgtEl>
                                          <p:spTgt spid="10"/>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000"/>
                            </p:stCondLst>
                            <p:childTnLst>
                              <p:par>
                                <p:cTn id="36" presetID="18" presetClass="entr" presetSubtype="12"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strips(downLeft)">
                                      <p:cBhvr>
                                        <p:cTn id="38" dur="500"/>
                                        <p:tgtEl>
                                          <p:spTgt spid="45"/>
                                        </p:tgtEl>
                                      </p:cBhvr>
                                    </p:animEffect>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12" presetClass="entr" presetSubtype="4"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p:tgtEl>
                                          <p:spTgt spid="18"/>
                                        </p:tgtEl>
                                        <p:attrNameLst>
                                          <p:attrName>ppt_y</p:attrName>
                                        </p:attrNameLst>
                                      </p:cBhvr>
                                      <p:tavLst>
                                        <p:tav tm="0">
                                          <p:val>
                                            <p:strVal val="#ppt_y+#ppt_h*1.125000"/>
                                          </p:val>
                                        </p:tav>
                                        <p:tav tm="100000">
                                          <p:val>
                                            <p:strVal val="#ppt_y"/>
                                          </p:val>
                                        </p:tav>
                                      </p:tavLst>
                                    </p:anim>
                                    <p:animEffect transition="in" filter="wipe(up)">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0" grpId="0"/>
      <p:bldP spid="16" grpId="0"/>
      <p:bldP spid="11" grpId="0" bldLvl="0" animBg="1"/>
      <p:bldP spid="45"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187950" y="1273810"/>
            <a:ext cx="7000240" cy="4841875"/>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5694680" y="1659255"/>
            <a:ext cx="1957705" cy="1957705"/>
          </a:xfrm>
          <a:prstGeom prst="rect">
            <a:avLst/>
          </a:prstGeom>
          <a:blipFill rotWithShape="1">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785735" y="1659255"/>
            <a:ext cx="1957705" cy="1957705"/>
          </a:xfrm>
          <a:prstGeom prst="rect">
            <a:avLst/>
          </a:prstGeom>
          <a:blipFill rotWithShape="1">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9876790" y="1659255"/>
            <a:ext cx="1957705" cy="1957705"/>
          </a:xfrm>
          <a:prstGeom prst="rect">
            <a:avLst/>
          </a:prstGeom>
          <a:blipFill rotWithShape="1">
            <a:blip r:embed="rId5"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5694680" y="3750310"/>
            <a:ext cx="1957705" cy="1957705"/>
          </a:xfrm>
          <a:prstGeom prst="rect">
            <a:avLst/>
          </a:prstGeom>
          <a:blipFill rotWithShape="1">
            <a:blip r:embed="rId6"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7785735" y="3750310"/>
            <a:ext cx="1957705" cy="1957705"/>
          </a:xfrm>
          <a:prstGeom prst="rect">
            <a:avLst/>
          </a:prstGeom>
          <a:blipFill rotWithShape="1">
            <a:blip r:embed="rId7"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9876790" y="3750310"/>
            <a:ext cx="1957705" cy="1957705"/>
          </a:xfrm>
          <a:prstGeom prst="rect">
            <a:avLst/>
          </a:prstGeom>
          <a:blipFill rotWithShape="1">
            <a:blip r:embed="rId8"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圆角矩形 11"/>
          <p:cNvSpPr/>
          <p:nvPr/>
        </p:nvSpPr>
        <p:spPr>
          <a:xfrm>
            <a:off x="601980" y="1852295"/>
            <a:ext cx="458470" cy="45847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cs typeface="+mn-ea"/>
                <a:sym typeface="+mn-lt"/>
              </a:rPr>
              <a:t>1</a:t>
            </a:r>
          </a:p>
        </p:txBody>
      </p:sp>
      <p:sp>
        <p:nvSpPr>
          <p:cNvPr id="26" name="矩形 25"/>
          <p:cNvSpPr/>
          <p:nvPr/>
        </p:nvSpPr>
        <p:spPr>
          <a:xfrm>
            <a:off x="1286510" y="1779243"/>
            <a:ext cx="1605280" cy="306705"/>
          </a:xfrm>
          <a:prstGeom prst="rect">
            <a:avLst/>
          </a:prstGeom>
        </p:spPr>
        <p:txBody>
          <a:bodyPr wrap="none">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27" name="矩形 26"/>
          <p:cNvSpPr/>
          <p:nvPr/>
        </p:nvSpPr>
        <p:spPr>
          <a:xfrm>
            <a:off x="1286510" y="2125980"/>
            <a:ext cx="3902710" cy="530145"/>
          </a:xfrm>
          <a:prstGeom prst="rect">
            <a:avLst/>
          </a:prstGeom>
        </p:spPr>
        <p:txBody>
          <a:bodyPr wrap="square">
            <a:spAutoFit/>
          </a:bodyPr>
          <a:lstStyle/>
          <a:p>
            <a:pPr lvl="0" algn="l">
              <a:lnSpc>
                <a:spcPct val="150000"/>
              </a:lnSpc>
            </a:pPr>
            <a:r>
              <a:rPr sz="1000">
                <a:solidFill>
                  <a:schemeClr val="tx1">
                    <a:lumMod val="75000"/>
                    <a:lumOff val="25000"/>
                  </a:schemeClr>
                </a:solidFill>
                <a:cs typeface="+mn-ea"/>
                <a:sym typeface="+mn-lt"/>
              </a:rPr>
              <a:t>I love you more than I've ever loved any woman. And I've waited longer for you than I've waited for any woman.</a:t>
            </a:r>
          </a:p>
        </p:txBody>
      </p:sp>
      <p:sp>
        <p:nvSpPr>
          <p:cNvPr id="13" name="圆角矩形 12"/>
          <p:cNvSpPr/>
          <p:nvPr/>
        </p:nvSpPr>
        <p:spPr>
          <a:xfrm>
            <a:off x="601980" y="3284220"/>
            <a:ext cx="458470" cy="45847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cs typeface="+mn-ea"/>
                <a:sym typeface="+mn-lt"/>
              </a:rPr>
              <a:t>2</a:t>
            </a:r>
          </a:p>
        </p:txBody>
      </p:sp>
      <p:sp>
        <p:nvSpPr>
          <p:cNvPr id="14" name="矩形 13"/>
          <p:cNvSpPr/>
          <p:nvPr/>
        </p:nvSpPr>
        <p:spPr>
          <a:xfrm>
            <a:off x="1286510" y="3211168"/>
            <a:ext cx="1605280" cy="306705"/>
          </a:xfrm>
          <a:prstGeom prst="rect">
            <a:avLst/>
          </a:prstGeom>
        </p:spPr>
        <p:txBody>
          <a:bodyPr wrap="none">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15" name="矩形 14"/>
          <p:cNvSpPr/>
          <p:nvPr/>
        </p:nvSpPr>
        <p:spPr>
          <a:xfrm>
            <a:off x="1286510" y="3557905"/>
            <a:ext cx="3902075" cy="530145"/>
          </a:xfrm>
          <a:prstGeom prst="rect">
            <a:avLst/>
          </a:prstGeom>
        </p:spPr>
        <p:txBody>
          <a:bodyPr wrap="square">
            <a:spAutoFit/>
          </a:bodyPr>
          <a:lstStyle/>
          <a:p>
            <a:pPr lvl="0" algn="l">
              <a:lnSpc>
                <a:spcPct val="150000"/>
              </a:lnSpc>
            </a:pPr>
            <a:r>
              <a:rPr sz="1000">
                <a:solidFill>
                  <a:schemeClr val="tx1">
                    <a:lumMod val="75000"/>
                    <a:lumOff val="25000"/>
                  </a:schemeClr>
                </a:solidFill>
                <a:cs typeface="+mn-ea"/>
                <a:sym typeface="+mn-lt"/>
              </a:rPr>
              <a:t>I love you more than I've ever loved any woman. And I've waited longer for you than I've waited for any woman.</a:t>
            </a:r>
          </a:p>
        </p:txBody>
      </p:sp>
      <p:sp>
        <p:nvSpPr>
          <p:cNvPr id="16" name="圆角矩形 15"/>
          <p:cNvSpPr/>
          <p:nvPr/>
        </p:nvSpPr>
        <p:spPr>
          <a:xfrm>
            <a:off x="601980" y="4727575"/>
            <a:ext cx="458470" cy="45847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cs typeface="+mn-ea"/>
                <a:sym typeface="+mn-lt"/>
              </a:rPr>
              <a:t>3</a:t>
            </a:r>
          </a:p>
        </p:txBody>
      </p:sp>
      <p:sp>
        <p:nvSpPr>
          <p:cNvPr id="17" name="矩形 16"/>
          <p:cNvSpPr/>
          <p:nvPr/>
        </p:nvSpPr>
        <p:spPr>
          <a:xfrm>
            <a:off x="1286510" y="4654523"/>
            <a:ext cx="1605280" cy="306705"/>
          </a:xfrm>
          <a:prstGeom prst="rect">
            <a:avLst/>
          </a:prstGeom>
        </p:spPr>
        <p:txBody>
          <a:bodyPr wrap="none">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18" name="矩形 17"/>
          <p:cNvSpPr/>
          <p:nvPr/>
        </p:nvSpPr>
        <p:spPr>
          <a:xfrm>
            <a:off x="1286510" y="5001260"/>
            <a:ext cx="3902075" cy="530145"/>
          </a:xfrm>
          <a:prstGeom prst="rect">
            <a:avLst/>
          </a:prstGeom>
        </p:spPr>
        <p:txBody>
          <a:bodyPr wrap="square">
            <a:spAutoFit/>
          </a:bodyPr>
          <a:lstStyle/>
          <a:p>
            <a:pPr lvl="0" algn="l">
              <a:lnSpc>
                <a:spcPct val="150000"/>
              </a:lnSpc>
            </a:pPr>
            <a:r>
              <a:rPr sz="1000">
                <a:solidFill>
                  <a:schemeClr val="tx1">
                    <a:lumMod val="75000"/>
                    <a:lumOff val="25000"/>
                  </a:schemeClr>
                </a:solidFill>
                <a:cs typeface="+mn-ea"/>
                <a:sym typeface="+mn-lt"/>
              </a:rPr>
              <a:t>I love you more than I've ever loved any woman. And I've waited longer for you than I've waited for any woman.</a:t>
            </a:r>
          </a:p>
        </p:txBody>
      </p:sp>
      <p:grpSp>
        <p:nvGrpSpPr>
          <p:cNvPr id="20" name="组合 19"/>
          <p:cNvGrpSpPr/>
          <p:nvPr/>
        </p:nvGrpSpPr>
        <p:grpSpPr>
          <a:xfrm>
            <a:off x="582295" y="536575"/>
            <a:ext cx="328930" cy="328930"/>
            <a:chOff x="8464" y="2877"/>
            <a:chExt cx="2411" cy="2411"/>
          </a:xfrm>
        </p:grpSpPr>
        <p:sp>
          <p:nvSpPr>
            <p:cNvPr id="21" name="椭圆 20"/>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圆角矩形 22"/>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3" presetClass="entr" presetSubtype="1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9"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ppt_x</p:attrName>
                                        </p:attrNameLst>
                                      </p:cBhvr>
                                      <p:tavLst>
                                        <p:tav tm="0">
                                          <p:val>
                                            <p:strVal val="#ppt_x-.2"/>
                                          </p:val>
                                        </p:tav>
                                        <p:tav tm="100000">
                                          <p:val>
                                            <p:strVal val="#ppt_x"/>
                                          </p:val>
                                        </p:tav>
                                      </p:tavLst>
                                    </p:anim>
                                    <p:anim calcmode="lin" valueType="num">
                                      <p:cBhvr>
                                        <p:cTn id="27"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8" dur="500"/>
                                        <p:tgtEl>
                                          <p:spTgt spid="9"/>
                                        </p:tgtEl>
                                      </p:cBhvr>
                                    </p:animEffect>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20" presetClass="entr" presetSubtype="0"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edge">
                                      <p:cBhvr>
                                        <p:cTn id="38" dur="500"/>
                                        <p:tgtEl>
                                          <p:spTgt spid="5"/>
                                        </p:tgtEl>
                                      </p:cBhvr>
                                    </p:animEffect>
                                  </p:childTnLst>
                                </p:cTn>
                              </p:par>
                            </p:childTnLst>
                          </p:cTn>
                        </p:par>
                        <p:par>
                          <p:cTn id="39" fill="hold">
                            <p:stCondLst>
                              <p:cond delay="3500"/>
                            </p:stCondLst>
                            <p:childTnLst>
                              <p:par>
                                <p:cTn id="40" presetID="14" presetClass="entr" presetSubtype="10"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randombar(horizontal)">
                                      <p:cBhvr>
                                        <p:cTn id="42" dur="500"/>
                                        <p:tgtEl>
                                          <p:spTgt spid="6"/>
                                        </p:tgtEl>
                                      </p:cBhvr>
                                    </p:animEffect>
                                  </p:childTnLst>
                                </p:cTn>
                              </p:par>
                            </p:childTnLst>
                          </p:cTn>
                        </p:par>
                        <p:par>
                          <p:cTn id="43" fill="hold">
                            <p:stCondLst>
                              <p:cond delay="4000"/>
                            </p:stCondLst>
                            <p:childTnLst>
                              <p:par>
                                <p:cTn id="44" presetID="20"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edge">
                                      <p:cBhvr>
                                        <p:cTn id="46" dur="500"/>
                                        <p:tgtEl>
                                          <p:spTgt spid="11"/>
                                        </p:tgtEl>
                                      </p:cBhvr>
                                    </p:animEffect>
                                  </p:childTnLst>
                                </p:cTn>
                              </p:par>
                            </p:childTnLst>
                          </p:cTn>
                        </p:par>
                        <p:par>
                          <p:cTn id="47" fill="hold">
                            <p:stCondLst>
                              <p:cond delay="4500"/>
                            </p:stCondLst>
                            <p:childTnLst>
                              <p:par>
                                <p:cTn id="48" presetID="47" presetClass="entr" presetSubtype="0" fill="hold" grpId="0" nodeType="afterEffect">
                                  <p:stCondLst>
                                    <p:cond delay="0"/>
                                  </p:stCondLst>
                                  <p:childTnLst>
                                    <p:set>
                                      <p:cBhvr>
                                        <p:cTn id="49" dur="500"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anim calcmode="lin" valueType="num">
                                      <p:cBhvr>
                                        <p:cTn id="51" dur="500" fill="hold"/>
                                        <p:tgtEl>
                                          <p:spTgt spid="12"/>
                                        </p:tgtEl>
                                        <p:attrNameLst>
                                          <p:attrName>ppt_x</p:attrName>
                                        </p:attrNameLst>
                                      </p:cBhvr>
                                      <p:tavLst>
                                        <p:tav tm="0">
                                          <p:val>
                                            <p:strVal val="#ppt_x"/>
                                          </p:val>
                                        </p:tav>
                                        <p:tav tm="100000">
                                          <p:val>
                                            <p:strVal val="#ppt_x"/>
                                          </p:val>
                                        </p:tav>
                                      </p:tavLst>
                                    </p:anim>
                                    <p:anim calcmode="lin" valueType="num">
                                      <p:cBhvr>
                                        <p:cTn id="52" dur="500" fill="hold"/>
                                        <p:tgtEl>
                                          <p:spTgt spid="12"/>
                                        </p:tgtEl>
                                        <p:attrNameLst>
                                          <p:attrName>ppt_y</p:attrName>
                                        </p:attrNameLst>
                                      </p:cBhvr>
                                      <p:tavLst>
                                        <p:tav tm="0">
                                          <p:val>
                                            <p:strVal val="#ppt_y-.1"/>
                                          </p:val>
                                        </p:tav>
                                        <p:tav tm="100000">
                                          <p:val>
                                            <p:strVal val="#ppt_y"/>
                                          </p:val>
                                        </p:tav>
                                      </p:tavLst>
                                    </p:anim>
                                  </p:childTnLst>
                                </p:cTn>
                              </p:par>
                            </p:childTnLst>
                          </p:cTn>
                        </p:par>
                        <p:par>
                          <p:cTn id="53" fill="hold">
                            <p:stCondLst>
                              <p:cond delay="5000"/>
                            </p:stCondLst>
                            <p:childTnLst>
                              <p:par>
                                <p:cTn id="54" presetID="12" presetClass="entr" presetSubtype="4"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p:tgtEl>
                                          <p:spTgt spid="26"/>
                                        </p:tgtEl>
                                        <p:attrNameLst>
                                          <p:attrName>ppt_y</p:attrName>
                                        </p:attrNameLst>
                                      </p:cBhvr>
                                      <p:tavLst>
                                        <p:tav tm="0">
                                          <p:val>
                                            <p:strVal val="#ppt_y+#ppt_h*1.125000"/>
                                          </p:val>
                                        </p:tav>
                                        <p:tav tm="100000">
                                          <p:val>
                                            <p:strVal val="#ppt_y"/>
                                          </p:val>
                                        </p:tav>
                                      </p:tavLst>
                                    </p:anim>
                                    <p:animEffect transition="in" filter="wipe(up)">
                                      <p:cBhvr>
                                        <p:cTn id="57" dur="500"/>
                                        <p:tgtEl>
                                          <p:spTgt spid="26"/>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p:tgtEl>
                                          <p:spTgt spid="27"/>
                                        </p:tgtEl>
                                        <p:attrNameLst>
                                          <p:attrName>ppt_y</p:attrName>
                                        </p:attrNameLst>
                                      </p:cBhvr>
                                      <p:tavLst>
                                        <p:tav tm="0">
                                          <p:val>
                                            <p:strVal val="#ppt_y+#ppt_h*1.125000"/>
                                          </p:val>
                                        </p:tav>
                                        <p:tav tm="100000">
                                          <p:val>
                                            <p:strVal val="#ppt_y"/>
                                          </p:val>
                                        </p:tav>
                                      </p:tavLst>
                                    </p:anim>
                                    <p:animEffect transition="in" filter="wipe(up)">
                                      <p:cBhvr>
                                        <p:cTn id="61" dur="500"/>
                                        <p:tgtEl>
                                          <p:spTgt spid="27"/>
                                        </p:tgtEl>
                                      </p:cBhvr>
                                    </p:animEffect>
                                  </p:childTnLst>
                                </p:cTn>
                              </p:par>
                            </p:childTnLst>
                          </p:cTn>
                        </p:par>
                        <p:par>
                          <p:cTn id="62" fill="hold">
                            <p:stCondLst>
                              <p:cond delay="5500"/>
                            </p:stCondLst>
                            <p:childTnLst>
                              <p:par>
                                <p:cTn id="63" presetID="47" presetClass="entr" presetSubtype="0" fill="hold" grpId="0" nodeType="afterEffect">
                                  <p:stCondLst>
                                    <p:cond delay="0"/>
                                  </p:stCondLst>
                                  <p:childTnLst>
                                    <p:set>
                                      <p:cBhvr>
                                        <p:cTn id="64" dur="500"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anim calcmode="lin" valueType="num">
                                      <p:cBhvr>
                                        <p:cTn id="66" dur="500" fill="hold"/>
                                        <p:tgtEl>
                                          <p:spTgt spid="13"/>
                                        </p:tgtEl>
                                        <p:attrNameLst>
                                          <p:attrName>ppt_x</p:attrName>
                                        </p:attrNameLst>
                                      </p:cBhvr>
                                      <p:tavLst>
                                        <p:tav tm="0">
                                          <p:val>
                                            <p:strVal val="#ppt_x"/>
                                          </p:val>
                                        </p:tav>
                                        <p:tav tm="100000">
                                          <p:val>
                                            <p:strVal val="#ppt_x"/>
                                          </p:val>
                                        </p:tav>
                                      </p:tavLst>
                                    </p:anim>
                                    <p:anim calcmode="lin" valueType="num">
                                      <p:cBhvr>
                                        <p:cTn id="67" dur="500" fill="hold"/>
                                        <p:tgtEl>
                                          <p:spTgt spid="13"/>
                                        </p:tgtEl>
                                        <p:attrNameLst>
                                          <p:attrName>ppt_y</p:attrName>
                                        </p:attrNameLst>
                                      </p:cBhvr>
                                      <p:tavLst>
                                        <p:tav tm="0">
                                          <p:val>
                                            <p:strVal val="#ppt_y-.1"/>
                                          </p:val>
                                        </p:tav>
                                        <p:tav tm="100000">
                                          <p:val>
                                            <p:strVal val="#ppt_y"/>
                                          </p:val>
                                        </p:tav>
                                      </p:tavLst>
                                    </p:anim>
                                  </p:childTnLst>
                                </p:cTn>
                              </p:par>
                            </p:childTnLst>
                          </p:cTn>
                        </p:par>
                        <p:par>
                          <p:cTn id="68" fill="hold">
                            <p:stCondLst>
                              <p:cond delay="6000"/>
                            </p:stCondLst>
                            <p:childTnLst>
                              <p:par>
                                <p:cTn id="69" presetID="12" presetClass="entr" presetSubtype="4"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p:tgtEl>
                                          <p:spTgt spid="14"/>
                                        </p:tgtEl>
                                        <p:attrNameLst>
                                          <p:attrName>ppt_y</p:attrName>
                                        </p:attrNameLst>
                                      </p:cBhvr>
                                      <p:tavLst>
                                        <p:tav tm="0">
                                          <p:val>
                                            <p:strVal val="#ppt_y+#ppt_h*1.125000"/>
                                          </p:val>
                                        </p:tav>
                                        <p:tav tm="100000">
                                          <p:val>
                                            <p:strVal val="#ppt_y"/>
                                          </p:val>
                                        </p:tav>
                                      </p:tavLst>
                                    </p:anim>
                                    <p:animEffect transition="in" filter="wipe(up)">
                                      <p:cBhvr>
                                        <p:cTn id="72" dur="500"/>
                                        <p:tgtEl>
                                          <p:spTgt spid="14"/>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p:tgtEl>
                                          <p:spTgt spid="15"/>
                                        </p:tgtEl>
                                        <p:attrNameLst>
                                          <p:attrName>ppt_y</p:attrName>
                                        </p:attrNameLst>
                                      </p:cBhvr>
                                      <p:tavLst>
                                        <p:tav tm="0">
                                          <p:val>
                                            <p:strVal val="#ppt_y+#ppt_h*1.125000"/>
                                          </p:val>
                                        </p:tav>
                                        <p:tav tm="100000">
                                          <p:val>
                                            <p:strVal val="#ppt_y"/>
                                          </p:val>
                                        </p:tav>
                                      </p:tavLst>
                                    </p:anim>
                                    <p:animEffect transition="in" filter="wipe(up)">
                                      <p:cBhvr>
                                        <p:cTn id="76" dur="500"/>
                                        <p:tgtEl>
                                          <p:spTgt spid="15"/>
                                        </p:tgtEl>
                                      </p:cBhvr>
                                    </p:animEffect>
                                  </p:childTnLst>
                                </p:cTn>
                              </p:par>
                            </p:childTnLst>
                          </p:cTn>
                        </p:par>
                        <p:par>
                          <p:cTn id="77" fill="hold">
                            <p:stCondLst>
                              <p:cond delay="6500"/>
                            </p:stCondLst>
                            <p:childTnLst>
                              <p:par>
                                <p:cTn id="78" presetID="47" presetClass="entr" presetSubtype="0" fill="hold" grpId="0" nodeType="afterEffect">
                                  <p:stCondLst>
                                    <p:cond delay="0"/>
                                  </p:stCondLst>
                                  <p:childTnLst>
                                    <p:set>
                                      <p:cBhvr>
                                        <p:cTn id="79" dur="500"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anim calcmode="lin" valueType="num">
                                      <p:cBhvr>
                                        <p:cTn id="81" dur="500" fill="hold"/>
                                        <p:tgtEl>
                                          <p:spTgt spid="16"/>
                                        </p:tgtEl>
                                        <p:attrNameLst>
                                          <p:attrName>ppt_x</p:attrName>
                                        </p:attrNameLst>
                                      </p:cBhvr>
                                      <p:tavLst>
                                        <p:tav tm="0">
                                          <p:val>
                                            <p:strVal val="#ppt_x"/>
                                          </p:val>
                                        </p:tav>
                                        <p:tav tm="100000">
                                          <p:val>
                                            <p:strVal val="#ppt_x"/>
                                          </p:val>
                                        </p:tav>
                                      </p:tavLst>
                                    </p:anim>
                                    <p:anim calcmode="lin" valueType="num">
                                      <p:cBhvr>
                                        <p:cTn id="82" dur="500" fill="hold"/>
                                        <p:tgtEl>
                                          <p:spTgt spid="16"/>
                                        </p:tgtEl>
                                        <p:attrNameLst>
                                          <p:attrName>ppt_y</p:attrName>
                                        </p:attrNameLst>
                                      </p:cBhvr>
                                      <p:tavLst>
                                        <p:tav tm="0">
                                          <p:val>
                                            <p:strVal val="#ppt_y-.1"/>
                                          </p:val>
                                        </p:tav>
                                        <p:tav tm="100000">
                                          <p:val>
                                            <p:strVal val="#ppt_y"/>
                                          </p:val>
                                        </p:tav>
                                      </p:tavLst>
                                    </p:anim>
                                  </p:childTnLst>
                                </p:cTn>
                              </p:par>
                            </p:childTnLst>
                          </p:cTn>
                        </p:par>
                        <p:par>
                          <p:cTn id="83" fill="hold">
                            <p:stCondLst>
                              <p:cond delay="7000"/>
                            </p:stCondLst>
                            <p:childTnLst>
                              <p:par>
                                <p:cTn id="84" presetID="12" presetClass="entr" presetSubtype="4" fill="hold" grpId="0"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500"/>
                                        <p:tgtEl>
                                          <p:spTgt spid="17"/>
                                        </p:tgtEl>
                                        <p:attrNameLst>
                                          <p:attrName>ppt_y</p:attrName>
                                        </p:attrNameLst>
                                      </p:cBhvr>
                                      <p:tavLst>
                                        <p:tav tm="0">
                                          <p:val>
                                            <p:strVal val="#ppt_y+#ppt_h*1.125000"/>
                                          </p:val>
                                        </p:tav>
                                        <p:tav tm="100000">
                                          <p:val>
                                            <p:strVal val="#ppt_y"/>
                                          </p:val>
                                        </p:tav>
                                      </p:tavLst>
                                    </p:anim>
                                    <p:animEffect transition="in" filter="wipe(up)">
                                      <p:cBhvr>
                                        <p:cTn id="87" dur="500"/>
                                        <p:tgtEl>
                                          <p:spTgt spid="17"/>
                                        </p:tgtEl>
                                      </p:cBhvr>
                                    </p:animEffect>
                                  </p:childTnLst>
                                </p:cTn>
                              </p:par>
                              <p:par>
                                <p:cTn id="88" presetID="12" presetClass="entr" presetSubtype="4" fill="hold" grpId="0" nodeType="with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p:tgtEl>
                                          <p:spTgt spid="18"/>
                                        </p:tgtEl>
                                        <p:attrNameLst>
                                          <p:attrName>ppt_y</p:attrName>
                                        </p:attrNameLst>
                                      </p:cBhvr>
                                      <p:tavLst>
                                        <p:tav tm="0">
                                          <p:val>
                                            <p:strVal val="#ppt_y+#ppt_h*1.125000"/>
                                          </p:val>
                                        </p:tav>
                                        <p:tav tm="100000">
                                          <p:val>
                                            <p:strVal val="#ppt_y"/>
                                          </p:val>
                                        </p:tav>
                                      </p:tavLst>
                                    </p:anim>
                                    <p:animEffect transition="in" filter="wipe(up)">
                                      <p:cBhvr>
                                        <p:cTn id="9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 grpId="0" bldLvl="0" animBg="1"/>
      <p:bldP spid="5" grpId="0" bldLvl="0" animBg="1"/>
      <p:bldP spid="6" grpId="0" bldLvl="0" animBg="1"/>
      <p:bldP spid="9" grpId="0" bldLvl="0" animBg="1"/>
      <p:bldP spid="10" grpId="0" bldLvl="0" animBg="1"/>
      <p:bldP spid="11" grpId="0" bldLvl="0" animBg="1"/>
      <p:bldP spid="12" grpId="0" bldLvl="0" animBg="1"/>
      <p:bldP spid="26" grpId="0"/>
      <p:bldP spid="27" grpId="0"/>
      <p:bldP spid="13" grpId="0" bldLvl="0" animBg="1"/>
      <p:bldP spid="14" grpId="0"/>
      <p:bldP spid="15" grpId="0"/>
      <p:bldP spid="16" grpId="0" bldLvl="0" animBg="1"/>
      <p:bldP spid="17" grpId="0"/>
      <p:bldP spid="18" grpId="0"/>
      <p:bldP spid="2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12" name="椭圆 11"/>
          <p:cNvSpPr/>
          <p:nvPr/>
        </p:nvSpPr>
        <p:spPr>
          <a:xfrm>
            <a:off x="3308179" y="1825124"/>
            <a:ext cx="1371407" cy="1371406"/>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fontAlgn="auto">
              <a:spcBef>
                <a:spcPts val="0"/>
              </a:spcBef>
              <a:spcAft>
                <a:spcPts val="0"/>
              </a:spcAft>
              <a:defRPr/>
            </a:pPr>
            <a:endParaRPr lang="zh-CN" altLang="en-US" kern="0">
              <a:solidFill>
                <a:schemeClr val="tx1">
                  <a:lumMod val="75000"/>
                  <a:lumOff val="25000"/>
                </a:schemeClr>
              </a:solidFill>
              <a:cs typeface="+mn-ea"/>
              <a:sym typeface="+mn-lt"/>
            </a:endParaRPr>
          </a:p>
        </p:txBody>
      </p:sp>
      <p:sp>
        <p:nvSpPr>
          <p:cNvPr id="13" name="椭圆 12"/>
          <p:cNvSpPr/>
          <p:nvPr/>
        </p:nvSpPr>
        <p:spPr>
          <a:xfrm>
            <a:off x="4672641" y="1825124"/>
            <a:ext cx="1371407" cy="1371406"/>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fontAlgn="auto">
              <a:spcBef>
                <a:spcPts val="0"/>
              </a:spcBef>
              <a:spcAft>
                <a:spcPts val="0"/>
              </a:spcAft>
              <a:defRPr/>
            </a:pPr>
            <a:endParaRPr lang="zh-CN" altLang="en-US" kern="0">
              <a:solidFill>
                <a:schemeClr val="tx1">
                  <a:lumMod val="75000"/>
                  <a:lumOff val="25000"/>
                </a:schemeClr>
              </a:solidFill>
              <a:cs typeface="+mn-ea"/>
              <a:sym typeface="+mn-lt"/>
            </a:endParaRPr>
          </a:p>
        </p:txBody>
      </p:sp>
      <p:sp>
        <p:nvSpPr>
          <p:cNvPr id="16" name="椭圆 15"/>
          <p:cNvSpPr/>
          <p:nvPr/>
        </p:nvSpPr>
        <p:spPr>
          <a:xfrm>
            <a:off x="6046641" y="1825123"/>
            <a:ext cx="1371407" cy="1371404"/>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fontAlgn="auto">
              <a:spcBef>
                <a:spcPts val="0"/>
              </a:spcBef>
              <a:spcAft>
                <a:spcPts val="0"/>
              </a:spcAft>
              <a:defRPr/>
            </a:pPr>
            <a:endParaRPr lang="zh-CN" altLang="en-US" kern="0">
              <a:solidFill>
                <a:schemeClr val="tx1">
                  <a:lumMod val="75000"/>
                  <a:lumOff val="25000"/>
                </a:schemeClr>
              </a:solidFill>
              <a:cs typeface="+mn-ea"/>
              <a:sym typeface="+mn-lt"/>
            </a:endParaRPr>
          </a:p>
        </p:txBody>
      </p:sp>
      <p:sp>
        <p:nvSpPr>
          <p:cNvPr id="17" name="椭圆 16"/>
          <p:cNvSpPr/>
          <p:nvPr/>
        </p:nvSpPr>
        <p:spPr>
          <a:xfrm>
            <a:off x="7408511" y="1825124"/>
            <a:ext cx="1371407" cy="1371406"/>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fontAlgn="auto">
              <a:spcBef>
                <a:spcPts val="0"/>
              </a:spcBef>
              <a:spcAft>
                <a:spcPts val="0"/>
              </a:spcAft>
              <a:defRPr/>
            </a:pPr>
            <a:endParaRPr lang="zh-CN" altLang="en-US" kern="0">
              <a:solidFill>
                <a:schemeClr val="tx1">
                  <a:lumMod val="75000"/>
                  <a:lumOff val="25000"/>
                </a:schemeClr>
              </a:solidFill>
              <a:cs typeface="+mn-ea"/>
              <a:sym typeface="+mn-lt"/>
            </a:endParaRPr>
          </a:p>
        </p:txBody>
      </p:sp>
      <p:sp>
        <p:nvSpPr>
          <p:cNvPr id="18" name="文本框 17"/>
          <p:cNvSpPr txBox="1"/>
          <p:nvPr/>
        </p:nvSpPr>
        <p:spPr>
          <a:xfrm>
            <a:off x="3244262" y="2034849"/>
            <a:ext cx="1492300" cy="1015663"/>
          </a:xfrm>
          <a:prstGeom prst="rect">
            <a:avLst/>
          </a:prstGeom>
          <a:noFill/>
        </p:spPr>
        <p:txBody>
          <a:bodyPr wrap="square" rtlCol="0">
            <a:spAutoFit/>
          </a:bodyPr>
          <a:lstStyle/>
          <a:p>
            <a:pPr algn="ctr" fontAlgn="auto">
              <a:spcBef>
                <a:spcPts val="0"/>
              </a:spcBef>
              <a:spcAft>
                <a:spcPts val="0"/>
              </a:spcAft>
            </a:pPr>
            <a:r>
              <a:rPr lang="en-US" altLang="zh-CN" sz="6000" b="1" dirty="0">
                <a:solidFill>
                  <a:schemeClr val="bg1"/>
                </a:solidFill>
                <a:cs typeface="+mn-ea"/>
                <a:sym typeface="+mn-lt"/>
              </a:rPr>
              <a:t>S</a:t>
            </a:r>
          </a:p>
        </p:txBody>
      </p:sp>
      <p:sp>
        <p:nvSpPr>
          <p:cNvPr id="19" name="文本框 18"/>
          <p:cNvSpPr txBox="1"/>
          <p:nvPr/>
        </p:nvSpPr>
        <p:spPr>
          <a:xfrm>
            <a:off x="4606136" y="2034849"/>
            <a:ext cx="1492300" cy="1015663"/>
          </a:xfrm>
          <a:prstGeom prst="rect">
            <a:avLst/>
          </a:prstGeom>
          <a:noFill/>
        </p:spPr>
        <p:txBody>
          <a:bodyPr wrap="square" rtlCol="0">
            <a:spAutoFit/>
          </a:bodyPr>
          <a:lstStyle/>
          <a:p>
            <a:pPr algn="ctr" fontAlgn="auto">
              <a:spcBef>
                <a:spcPts val="0"/>
              </a:spcBef>
              <a:spcAft>
                <a:spcPts val="0"/>
              </a:spcAft>
            </a:pPr>
            <a:r>
              <a:rPr lang="en-US" altLang="zh-CN" sz="6000" b="1" dirty="0">
                <a:solidFill>
                  <a:schemeClr val="bg1"/>
                </a:solidFill>
                <a:cs typeface="+mn-ea"/>
                <a:sym typeface="+mn-lt"/>
              </a:rPr>
              <a:t>W</a:t>
            </a:r>
          </a:p>
        </p:txBody>
      </p:sp>
      <p:sp>
        <p:nvSpPr>
          <p:cNvPr id="20" name="文本框 19"/>
          <p:cNvSpPr txBox="1"/>
          <p:nvPr/>
        </p:nvSpPr>
        <p:spPr>
          <a:xfrm>
            <a:off x="5986192" y="2034849"/>
            <a:ext cx="1492300" cy="1015663"/>
          </a:xfrm>
          <a:prstGeom prst="rect">
            <a:avLst/>
          </a:prstGeom>
          <a:noFill/>
        </p:spPr>
        <p:txBody>
          <a:bodyPr wrap="square" rtlCol="0">
            <a:spAutoFit/>
          </a:bodyPr>
          <a:lstStyle/>
          <a:p>
            <a:pPr algn="ctr" fontAlgn="auto">
              <a:spcBef>
                <a:spcPts val="0"/>
              </a:spcBef>
              <a:spcAft>
                <a:spcPts val="0"/>
              </a:spcAft>
            </a:pPr>
            <a:r>
              <a:rPr lang="en-US" altLang="zh-CN" sz="6000" b="1" dirty="0">
                <a:solidFill>
                  <a:schemeClr val="bg1"/>
                </a:solidFill>
                <a:cs typeface="+mn-ea"/>
                <a:sym typeface="+mn-lt"/>
              </a:rPr>
              <a:t>O</a:t>
            </a:r>
          </a:p>
        </p:txBody>
      </p:sp>
      <p:sp>
        <p:nvSpPr>
          <p:cNvPr id="21" name="文本框 20"/>
          <p:cNvSpPr txBox="1"/>
          <p:nvPr/>
        </p:nvSpPr>
        <p:spPr>
          <a:xfrm>
            <a:off x="7348066" y="2034849"/>
            <a:ext cx="1492300" cy="1015663"/>
          </a:xfrm>
          <a:prstGeom prst="rect">
            <a:avLst/>
          </a:prstGeom>
          <a:noFill/>
        </p:spPr>
        <p:txBody>
          <a:bodyPr wrap="square" rtlCol="0">
            <a:spAutoFit/>
          </a:bodyPr>
          <a:lstStyle/>
          <a:p>
            <a:pPr algn="ctr" fontAlgn="auto">
              <a:spcBef>
                <a:spcPts val="0"/>
              </a:spcBef>
              <a:spcAft>
                <a:spcPts val="0"/>
              </a:spcAft>
            </a:pPr>
            <a:r>
              <a:rPr lang="en-US" altLang="zh-CN" sz="6000" b="1" dirty="0">
                <a:solidFill>
                  <a:schemeClr val="bg1"/>
                </a:solidFill>
                <a:cs typeface="+mn-ea"/>
                <a:sym typeface="+mn-lt"/>
              </a:rPr>
              <a:t>T</a:t>
            </a:r>
          </a:p>
        </p:txBody>
      </p:sp>
      <p:sp>
        <p:nvSpPr>
          <p:cNvPr id="23" name="矩形 22"/>
          <p:cNvSpPr/>
          <p:nvPr/>
        </p:nvSpPr>
        <p:spPr>
          <a:xfrm>
            <a:off x="3496574" y="3318565"/>
            <a:ext cx="1011815" cy="338554"/>
          </a:xfrm>
          <a:prstGeom prst="rect">
            <a:avLst/>
          </a:prstGeom>
        </p:spPr>
        <p:txBody>
          <a:bodyPr wrap="none">
            <a:spAutoFit/>
          </a:bodyPr>
          <a:lstStyle/>
          <a:p>
            <a:pPr fontAlgn="auto">
              <a:spcBef>
                <a:spcPts val="0"/>
              </a:spcBef>
              <a:spcAft>
                <a:spcPts val="0"/>
              </a:spcAft>
            </a:pPr>
            <a:r>
              <a:rPr lang="zh-CN" altLang="en-US" sz="1600" b="1" dirty="0">
                <a:solidFill>
                  <a:schemeClr val="tx1">
                    <a:lumMod val="75000"/>
                    <a:lumOff val="25000"/>
                  </a:schemeClr>
                </a:solidFill>
                <a:cs typeface="+mn-ea"/>
                <a:sym typeface="+mn-lt"/>
              </a:rPr>
              <a:t>输入标题</a:t>
            </a:r>
          </a:p>
        </p:txBody>
      </p:sp>
      <p:sp>
        <p:nvSpPr>
          <p:cNvPr id="24" name="矩形 23"/>
          <p:cNvSpPr/>
          <p:nvPr/>
        </p:nvSpPr>
        <p:spPr>
          <a:xfrm>
            <a:off x="4859996" y="3318565"/>
            <a:ext cx="1011815" cy="338554"/>
          </a:xfrm>
          <a:prstGeom prst="rect">
            <a:avLst/>
          </a:prstGeom>
        </p:spPr>
        <p:txBody>
          <a:bodyPr wrap="none">
            <a:spAutoFit/>
          </a:bodyPr>
          <a:lstStyle/>
          <a:p>
            <a:pPr algn="l" fontAlgn="auto">
              <a:spcBef>
                <a:spcPts val="0"/>
              </a:spcBef>
              <a:spcAft>
                <a:spcPts val="0"/>
              </a:spcAft>
            </a:pPr>
            <a:r>
              <a:rPr lang="zh-CN" altLang="en-US" sz="1600" b="1" dirty="0">
                <a:solidFill>
                  <a:schemeClr val="tx1">
                    <a:lumMod val="75000"/>
                    <a:lumOff val="25000"/>
                  </a:schemeClr>
                </a:solidFill>
                <a:cs typeface="+mn-ea"/>
                <a:sym typeface="+mn-lt"/>
              </a:rPr>
              <a:t>输入标题</a:t>
            </a:r>
          </a:p>
        </p:txBody>
      </p:sp>
      <p:sp>
        <p:nvSpPr>
          <p:cNvPr id="25" name="矩形 24"/>
          <p:cNvSpPr/>
          <p:nvPr/>
        </p:nvSpPr>
        <p:spPr>
          <a:xfrm>
            <a:off x="6234660" y="3318565"/>
            <a:ext cx="1011815" cy="338554"/>
          </a:xfrm>
          <a:prstGeom prst="rect">
            <a:avLst/>
          </a:prstGeom>
        </p:spPr>
        <p:txBody>
          <a:bodyPr wrap="none">
            <a:spAutoFit/>
          </a:bodyPr>
          <a:lstStyle/>
          <a:p>
            <a:pPr algn="l" fontAlgn="auto">
              <a:spcBef>
                <a:spcPts val="0"/>
              </a:spcBef>
              <a:spcAft>
                <a:spcPts val="0"/>
              </a:spcAft>
            </a:pPr>
            <a:r>
              <a:rPr lang="zh-CN" altLang="en-US" sz="1600" b="1" dirty="0">
                <a:solidFill>
                  <a:schemeClr val="tx1">
                    <a:lumMod val="75000"/>
                    <a:lumOff val="25000"/>
                  </a:schemeClr>
                </a:solidFill>
                <a:cs typeface="+mn-ea"/>
                <a:sym typeface="+mn-lt"/>
              </a:rPr>
              <a:t>输入标题</a:t>
            </a:r>
          </a:p>
        </p:txBody>
      </p:sp>
      <p:sp>
        <p:nvSpPr>
          <p:cNvPr id="26" name="矩形 25"/>
          <p:cNvSpPr/>
          <p:nvPr/>
        </p:nvSpPr>
        <p:spPr>
          <a:xfrm>
            <a:off x="7596525" y="3318565"/>
            <a:ext cx="1011815" cy="338554"/>
          </a:xfrm>
          <a:prstGeom prst="rect">
            <a:avLst/>
          </a:prstGeom>
        </p:spPr>
        <p:txBody>
          <a:bodyPr wrap="none">
            <a:spAutoFit/>
          </a:bodyPr>
          <a:lstStyle/>
          <a:p>
            <a:pPr algn="l" fontAlgn="auto">
              <a:spcBef>
                <a:spcPts val="0"/>
              </a:spcBef>
              <a:spcAft>
                <a:spcPts val="0"/>
              </a:spcAft>
            </a:pPr>
            <a:r>
              <a:rPr lang="zh-CN" altLang="en-US" sz="1600" b="1" dirty="0">
                <a:solidFill>
                  <a:schemeClr val="tx1">
                    <a:lumMod val="75000"/>
                    <a:lumOff val="25000"/>
                  </a:schemeClr>
                </a:solidFill>
                <a:cs typeface="+mn-ea"/>
                <a:sym typeface="+mn-lt"/>
              </a:rPr>
              <a:t>输入标题</a:t>
            </a:r>
          </a:p>
        </p:txBody>
      </p:sp>
      <p:sp>
        <p:nvSpPr>
          <p:cNvPr id="27" name="文本框 26"/>
          <p:cNvSpPr txBox="1"/>
          <p:nvPr/>
        </p:nvSpPr>
        <p:spPr bwMode="auto">
          <a:xfrm>
            <a:off x="1011743" y="4412548"/>
            <a:ext cx="2147194" cy="1015663"/>
          </a:xfrm>
          <a:prstGeom prst="rect">
            <a:avLst/>
          </a:prstGeom>
          <a:noFill/>
        </p:spPr>
        <p:txBody>
          <a:bodyPr wrap="square">
            <a:spAutoFit/>
          </a:bodyPr>
          <a:lstStyle/>
          <a:p>
            <a:pPr algn="ctr">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zh-CN" altLang="en-US" sz="1000" dirty="0">
              <a:solidFill>
                <a:schemeClr val="tx1">
                  <a:lumMod val="75000"/>
                  <a:lumOff val="25000"/>
                </a:schemeClr>
              </a:solidFill>
              <a:cs typeface="+mn-ea"/>
              <a:sym typeface="+mn-lt"/>
            </a:endParaRPr>
          </a:p>
        </p:txBody>
      </p:sp>
      <p:sp>
        <p:nvSpPr>
          <p:cNvPr id="28" name="文本框 27"/>
          <p:cNvSpPr txBox="1"/>
          <p:nvPr/>
        </p:nvSpPr>
        <p:spPr bwMode="auto">
          <a:xfrm>
            <a:off x="3669853" y="4412548"/>
            <a:ext cx="2147194" cy="1015663"/>
          </a:xfrm>
          <a:prstGeom prst="rect">
            <a:avLst/>
          </a:prstGeom>
          <a:noFill/>
        </p:spPr>
        <p:txBody>
          <a:bodyPr wrap="square">
            <a:spAutoFit/>
          </a:bodyPr>
          <a:lstStyle/>
          <a:p>
            <a:pPr algn="ctr">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zh-CN" altLang="en-US" sz="1000" dirty="0">
              <a:solidFill>
                <a:schemeClr val="tx1">
                  <a:lumMod val="75000"/>
                  <a:lumOff val="25000"/>
                </a:schemeClr>
              </a:solidFill>
              <a:cs typeface="+mn-ea"/>
              <a:sym typeface="+mn-lt"/>
            </a:endParaRPr>
          </a:p>
        </p:txBody>
      </p:sp>
      <p:sp>
        <p:nvSpPr>
          <p:cNvPr id="31" name="文本框 30"/>
          <p:cNvSpPr txBox="1"/>
          <p:nvPr/>
        </p:nvSpPr>
        <p:spPr bwMode="auto">
          <a:xfrm>
            <a:off x="6323518" y="4412548"/>
            <a:ext cx="2147194" cy="1015663"/>
          </a:xfrm>
          <a:prstGeom prst="rect">
            <a:avLst/>
          </a:prstGeom>
          <a:noFill/>
        </p:spPr>
        <p:txBody>
          <a:bodyPr wrap="square">
            <a:spAutoFit/>
          </a:bodyPr>
          <a:lstStyle/>
          <a:p>
            <a:pPr algn="ctr">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zh-CN" altLang="en-US" sz="1000" dirty="0">
              <a:solidFill>
                <a:schemeClr val="tx1">
                  <a:lumMod val="75000"/>
                  <a:lumOff val="25000"/>
                </a:schemeClr>
              </a:solidFill>
              <a:cs typeface="+mn-ea"/>
              <a:sym typeface="+mn-lt"/>
            </a:endParaRPr>
          </a:p>
        </p:txBody>
      </p:sp>
      <p:sp>
        <p:nvSpPr>
          <p:cNvPr id="33" name="文本框 32"/>
          <p:cNvSpPr txBox="1"/>
          <p:nvPr/>
        </p:nvSpPr>
        <p:spPr bwMode="auto">
          <a:xfrm>
            <a:off x="8994328" y="4412548"/>
            <a:ext cx="2147194" cy="1015663"/>
          </a:xfrm>
          <a:prstGeom prst="rect">
            <a:avLst/>
          </a:prstGeom>
          <a:noFill/>
        </p:spPr>
        <p:txBody>
          <a:bodyPr wrap="square">
            <a:spAutoFit/>
          </a:bodyPr>
          <a:lstStyle>
            <a:defPPr>
              <a:defRPr lang="zh-CN"/>
            </a:defPPr>
            <a:lvl1pPr marL="228600" indent="-228600">
              <a:lnSpc>
                <a:spcPct val="150000"/>
              </a:lnSpc>
              <a:buClr>
                <a:schemeClr val="bg1"/>
              </a:buClr>
              <a:buFont typeface="Wingdings" panose="05000000000000000000" pitchFamily="2" charset="2"/>
              <a:buChar char="l"/>
              <a:defRPr sz="1400">
                <a:solidFill>
                  <a:schemeClr val="bg1"/>
                </a:solidFill>
                <a:latin typeface="方正正纤黑简体" panose="02000000000000000000" pitchFamily="2" charset="-122"/>
                <a:ea typeface="方正正纤黑简体" panose="02000000000000000000" pitchFamily="2" charset="-122"/>
              </a:defRPr>
            </a:lvl1pPr>
          </a:lstStyle>
          <a:p>
            <a:pPr marL="0" indent="0" algn="ctr">
              <a:lnSpc>
                <a:spcPct val="150000"/>
              </a:lnSpc>
              <a:spcBef>
                <a:spcPts val="0"/>
              </a:spcBef>
              <a:buFont typeface="Arial" panose="020B0604020202020204" pitchFamily="34" charset="0"/>
              <a:buNone/>
            </a:pPr>
            <a:r>
              <a:rPr sz="1000" dirty="0">
                <a:solidFill>
                  <a:schemeClr val="tx1">
                    <a:lumMod val="75000"/>
                    <a:lumOff val="25000"/>
                  </a:schemeClr>
                </a:solidFill>
                <a:latin typeface="+mn-lt"/>
                <a:ea typeface="+mn-ea"/>
                <a:cs typeface="+mn-ea"/>
                <a:sym typeface="+mn-lt"/>
              </a:rPr>
              <a:t>I love you more than I've ever loved any woman. And I've waited longer for you than I've waited for any woman.</a:t>
            </a:r>
            <a:endParaRPr lang="zh-CN" altLang="en-US" sz="1000" dirty="0">
              <a:solidFill>
                <a:schemeClr val="tx1">
                  <a:lumMod val="75000"/>
                  <a:lumOff val="25000"/>
                </a:schemeClr>
              </a:solidFill>
              <a:latin typeface="+mn-lt"/>
              <a:ea typeface="+mn-ea"/>
              <a:cs typeface="+mn-ea"/>
              <a:sym typeface="+mn-lt"/>
            </a:endParaRPr>
          </a:p>
        </p:txBody>
      </p:sp>
      <p:cxnSp>
        <p:nvCxnSpPr>
          <p:cNvPr id="34" name="直接连接符 33"/>
          <p:cNvCxnSpPr/>
          <p:nvPr/>
        </p:nvCxnSpPr>
        <p:spPr>
          <a:xfrm>
            <a:off x="3415709" y="4372307"/>
            <a:ext cx="0" cy="1172811"/>
          </a:xfrm>
          <a:prstGeom prst="line">
            <a:avLst/>
          </a:prstGeom>
          <a:noFill/>
          <a:ln w="12700" cap="flat" cmpd="sng" algn="ctr">
            <a:solidFill>
              <a:schemeClr val="tx1">
                <a:lumMod val="75000"/>
                <a:lumOff val="25000"/>
              </a:schemeClr>
            </a:solidFill>
            <a:prstDash val="solid"/>
            <a:miter lim="800000"/>
            <a:headEnd type="diamond" w="sm" len="sm"/>
            <a:tailEnd type="diamond" w="sm" len="sm"/>
          </a:ln>
          <a:effectLst/>
        </p:spPr>
      </p:cxnSp>
      <p:cxnSp>
        <p:nvCxnSpPr>
          <p:cNvPr id="35" name="直接连接符 34"/>
          <p:cNvCxnSpPr/>
          <p:nvPr/>
        </p:nvCxnSpPr>
        <p:spPr>
          <a:xfrm>
            <a:off x="6070009" y="4372307"/>
            <a:ext cx="0" cy="1172811"/>
          </a:xfrm>
          <a:prstGeom prst="line">
            <a:avLst/>
          </a:prstGeom>
          <a:noFill/>
          <a:ln w="12700" cap="flat" cmpd="sng" algn="ctr">
            <a:solidFill>
              <a:schemeClr val="tx1">
                <a:lumMod val="75000"/>
                <a:lumOff val="25000"/>
              </a:schemeClr>
            </a:solidFill>
            <a:prstDash val="solid"/>
            <a:miter lim="800000"/>
            <a:headEnd type="diamond" w="sm" len="sm"/>
            <a:tailEnd type="diamond" w="sm" len="sm"/>
          </a:ln>
          <a:effectLst/>
        </p:spPr>
      </p:cxnSp>
      <p:cxnSp>
        <p:nvCxnSpPr>
          <p:cNvPr id="36" name="直接连接符 35"/>
          <p:cNvCxnSpPr/>
          <p:nvPr/>
        </p:nvCxnSpPr>
        <p:spPr>
          <a:xfrm>
            <a:off x="8724309" y="4372307"/>
            <a:ext cx="0" cy="1172811"/>
          </a:xfrm>
          <a:prstGeom prst="line">
            <a:avLst/>
          </a:prstGeom>
          <a:noFill/>
          <a:ln w="12700" cap="flat" cmpd="sng" algn="ctr">
            <a:solidFill>
              <a:schemeClr val="tx1">
                <a:lumMod val="75000"/>
                <a:lumOff val="25000"/>
              </a:schemeClr>
            </a:solidFill>
            <a:prstDash val="solid"/>
            <a:miter lim="800000"/>
            <a:headEnd type="diamond" w="sm" len="sm"/>
            <a:tailEnd type="diamond" w="sm" len="sm"/>
          </a:ln>
          <a:effectLst/>
        </p:spPr>
      </p:cxn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1500"/>
                            </p:stCondLst>
                            <p:childTnLst>
                              <p:par>
                                <p:cTn id="36" presetID="45"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anim calcmode="lin" valueType="num">
                                      <p:cBhvr>
                                        <p:cTn id="39" dur="500" fill="hold"/>
                                        <p:tgtEl>
                                          <p:spTgt spid="18"/>
                                        </p:tgtEl>
                                        <p:attrNameLst>
                                          <p:attrName>ppt_w</p:attrName>
                                        </p:attrNameLst>
                                      </p:cBhvr>
                                      <p:tavLst>
                                        <p:tav tm="0" fmla="#ppt_w*sin(2.5*pi*$)">
                                          <p:val>
                                            <p:fltVal val="0"/>
                                          </p:val>
                                        </p:tav>
                                        <p:tav tm="100000">
                                          <p:val>
                                            <p:fltVal val="1"/>
                                          </p:val>
                                        </p:tav>
                                      </p:tavLst>
                                    </p:anim>
                                    <p:anim calcmode="lin" valueType="num">
                                      <p:cBhvr>
                                        <p:cTn id="40" dur="500" fill="hold"/>
                                        <p:tgtEl>
                                          <p:spTgt spid="18"/>
                                        </p:tgtEl>
                                        <p:attrNameLst>
                                          <p:attrName>ppt_h</p:attrName>
                                        </p:attrNameLst>
                                      </p:cBhvr>
                                      <p:tavLst>
                                        <p:tav tm="0">
                                          <p:val>
                                            <p:strVal val="#ppt_h"/>
                                          </p:val>
                                        </p:tav>
                                        <p:tav tm="100000">
                                          <p:val>
                                            <p:strVal val="#ppt_h"/>
                                          </p:val>
                                        </p:tav>
                                      </p:tavLst>
                                    </p:anim>
                                  </p:childTnLst>
                                </p:cTn>
                              </p:par>
                              <p:par>
                                <p:cTn id="41" presetID="53" presetClass="entr" presetSubtype="16" fill="hold" grpId="0" nodeType="withEffect">
                                  <p:stCondLst>
                                    <p:cond delay="0"/>
                                  </p:stCondLst>
                                  <p:iterate type="lt">
                                    <p:tmPct val="10000"/>
                                  </p:iterate>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par>
                          <p:cTn id="46" fill="hold">
                            <p:stCondLst>
                              <p:cond delay="2450"/>
                            </p:stCondLst>
                            <p:childTnLst>
                              <p:par>
                                <p:cTn id="47" presetID="22" presetClass="entr" presetSubtype="8"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2950"/>
                            </p:stCondLst>
                            <p:childTnLst>
                              <p:par>
                                <p:cTn id="51" presetID="22" presetClass="entr" presetSubtype="4" fill="hold"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down)">
                                      <p:cBhvr>
                                        <p:cTn id="53" dur="500"/>
                                        <p:tgtEl>
                                          <p:spTgt spid="34"/>
                                        </p:tgtEl>
                                      </p:cBhvr>
                                    </p:animEffect>
                                  </p:childTnLst>
                                </p:cTn>
                              </p:par>
                            </p:childTnLst>
                          </p:cTn>
                        </p:par>
                        <p:par>
                          <p:cTn id="54" fill="hold">
                            <p:stCondLst>
                              <p:cond delay="3450"/>
                            </p:stCondLst>
                            <p:childTnLst>
                              <p:par>
                                <p:cTn id="55" presetID="45"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anim calcmode="lin" valueType="num">
                                      <p:cBhvr>
                                        <p:cTn id="58" dur="500" fill="hold"/>
                                        <p:tgtEl>
                                          <p:spTgt spid="19"/>
                                        </p:tgtEl>
                                        <p:attrNameLst>
                                          <p:attrName>ppt_w</p:attrName>
                                        </p:attrNameLst>
                                      </p:cBhvr>
                                      <p:tavLst>
                                        <p:tav tm="0" fmla="#ppt_w*sin(2.5*pi*$)">
                                          <p:val>
                                            <p:fltVal val="0"/>
                                          </p:val>
                                        </p:tav>
                                        <p:tav tm="100000">
                                          <p:val>
                                            <p:fltVal val="1"/>
                                          </p:val>
                                        </p:tav>
                                      </p:tavLst>
                                    </p:anim>
                                    <p:anim calcmode="lin" valueType="num">
                                      <p:cBhvr>
                                        <p:cTn id="59" dur="500" fill="hold"/>
                                        <p:tgtEl>
                                          <p:spTgt spid="19"/>
                                        </p:tgtEl>
                                        <p:attrNameLst>
                                          <p:attrName>ppt_h</p:attrName>
                                        </p:attrNameLst>
                                      </p:cBhvr>
                                      <p:tavLst>
                                        <p:tav tm="0">
                                          <p:val>
                                            <p:strVal val="#ppt_h"/>
                                          </p:val>
                                        </p:tav>
                                        <p:tav tm="100000">
                                          <p:val>
                                            <p:strVal val="#ppt_h"/>
                                          </p:val>
                                        </p:tav>
                                      </p:tavLst>
                                    </p:anim>
                                  </p:childTnLst>
                                </p:cTn>
                              </p:par>
                              <p:par>
                                <p:cTn id="60" presetID="53" presetClass="entr" presetSubtype="16" fill="hold" grpId="0" nodeType="withEffect">
                                  <p:stCondLst>
                                    <p:cond delay="0"/>
                                  </p:stCondLst>
                                  <p:iterate type="lt">
                                    <p:tmPct val="10000"/>
                                  </p:iterate>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ppt_w</p:attrName>
                                        </p:attrNameLst>
                                      </p:cBhvr>
                                      <p:tavLst>
                                        <p:tav tm="0">
                                          <p:val>
                                            <p:fltVal val="0"/>
                                          </p:val>
                                        </p:tav>
                                        <p:tav tm="100000">
                                          <p:val>
                                            <p:strVal val="#ppt_w"/>
                                          </p:val>
                                        </p:tav>
                                      </p:tavLst>
                                    </p:anim>
                                    <p:anim calcmode="lin" valueType="num">
                                      <p:cBhvr>
                                        <p:cTn id="63" dur="500" fill="hold"/>
                                        <p:tgtEl>
                                          <p:spTgt spid="24"/>
                                        </p:tgtEl>
                                        <p:attrNameLst>
                                          <p:attrName>ppt_h</p:attrName>
                                        </p:attrNameLst>
                                      </p:cBhvr>
                                      <p:tavLst>
                                        <p:tav tm="0">
                                          <p:val>
                                            <p:fltVal val="0"/>
                                          </p:val>
                                        </p:tav>
                                        <p:tav tm="100000">
                                          <p:val>
                                            <p:strVal val="#ppt_h"/>
                                          </p:val>
                                        </p:tav>
                                      </p:tavLst>
                                    </p:anim>
                                    <p:animEffect transition="in" filter="fade">
                                      <p:cBhvr>
                                        <p:cTn id="64" dur="500"/>
                                        <p:tgtEl>
                                          <p:spTgt spid="24"/>
                                        </p:tgtEl>
                                      </p:cBhvr>
                                    </p:animEffect>
                                  </p:childTnLst>
                                </p:cTn>
                              </p:par>
                            </p:childTnLst>
                          </p:cTn>
                        </p:par>
                        <p:par>
                          <p:cTn id="65" fill="hold">
                            <p:stCondLst>
                              <p:cond delay="4099"/>
                            </p:stCondLst>
                            <p:childTnLst>
                              <p:par>
                                <p:cTn id="66" presetID="22" presetClass="entr" presetSubtype="8"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childTnLst>
                          </p:cTn>
                        </p:par>
                        <p:par>
                          <p:cTn id="69" fill="hold">
                            <p:stCondLst>
                              <p:cond delay="4599"/>
                            </p:stCondLst>
                            <p:childTnLst>
                              <p:par>
                                <p:cTn id="70" presetID="22" presetClass="entr" presetSubtype="4" fill="hold"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down)">
                                      <p:cBhvr>
                                        <p:cTn id="72" dur="500"/>
                                        <p:tgtEl>
                                          <p:spTgt spid="35"/>
                                        </p:tgtEl>
                                      </p:cBhvr>
                                    </p:animEffect>
                                  </p:childTnLst>
                                </p:cTn>
                              </p:par>
                            </p:childTnLst>
                          </p:cTn>
                        </p:par>
                        <p:par>
                          <p:cTn id="73" fill="hold">
                            <p:stCondLst>
                              <p:cond delay="5099"/>
                            </p:stCondLst>
                            <p:childTnLst>
                              <p:par>
                                <p:cTn id="74" presetID="45"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anim calcmode="lin" valueType="num">
                                      <p:cBhvr>
                                        <p:cTn id="77" dur="500" fill="hold"/>
                                        <p:tgtEl>
                                          <p:spTgt spid="20"/>
                                        </p:tgtEl>
                                        <p:attrNameLst>
                                          <p:attrName>ppt_w</p:attrName>
                                        </p:attrNameLst>
                                      </p:cBhvr>
                                      <p:tavLst>
                                        <p:tav tm="0" fmla="#ppt_w*sin(2.5*pi*$)">
                                          <p:val>
                                            <p:fltVal val="0"/>
                                          </p:val>
                                        </p:tav>
                                        <p:tav tm="100000">
                                          <p:val>
                                            <p:fltVal val="1"/>
                                          </p:val>
                                        </p:tav>
                                      </p:tavLst>
                                    </p:anim>
                                    <p:anim calcmode="lin" valueType="num">
                                      <p:cBhvr>
                                        <p:cTn id="78" dur="500" fill="hold"/>
                                        <p:tgtEl>
                                          <p:spTgt spid="20"/>
                                        </p:tgtEl>
                                        <p:attrNameLst>
                                          <p:attrName>ppt_h</p:attrName>
                                        </p:attrNameLst>
                                      </p:cBhvr>
                                      <p:tavLst>
                                        <p:tav tm="0">
                                          <p:val>
                                            <p:strVal val="#ppt_h"/>
                                          </p:val>
                                        </p:tav>
                                        <p:tav tm="100000">
                                          <p:val>
                                            <p:strVal val="#ppt_h"/>
                                          </p:val>
                                        </p:tav>
                                      </p:tavLst>
                                    </p:anim>
                                  </p:childTnLst>
                                </p:cTn>
                              </p:par>
                              <p:par>
                                <p:cTn id="79" presetID="53" presetClass="entr" presetSubtype="16" fill="hold" grpId="0" nodeType="withEffect">
                                  <p:stCondLst>
                                    <p:cond delay="0"/>
                                  </p:stCondLst>
                                  <p:iterate type="lt">
                                    <p:tmPct val="10000"/>
                                  </p:iterate>
                                  <p:childTnLst>
                                    <p:set>
                                      <p:cBhvr>
                                        <p:cTn id="80" dur="1" fill="hold">
                                          <p:stCondLst>
                                            <p:cond delay="0"/>
                                          </p:stCondLst>
                                        </p:cTn>
                                        <p:tgtEl>
                                          <p:spTgt spid="25"/>
                                        </p:tgtEl>
                                        <p:attrNameLst>
                                          <p:attrName>style.visibility</p:attrName>
                                        </p:attrNameLst>
                                      </p:cBhvr>
                                      <p:to>
                                        <p:strVal val="visible"/>
                                      </p:to>
                                    </p:set>
                                    <p:anim calcmode="lin" valueType="num">
                                      <p:cBhvr>
                                        <p:cTn id="81" dur="500" fill="hold"/>
                                        <p:tgtEl>
                                          <p:spTgt spid="25"/>
                                        </p:tgtEl>
                                        <p:attrNameLst>
                                          <p:attrName>ppt_w</p:attrName>
                                        </p:attrNameLst>
                                      </p:cBhvr>
                                      <p:tavLst>
                                        <p:tav tm="0">
                                          <p:val>
                                            <p:fltVal val="0"/>
                                          </p:val>
                                        </p:tav>
                                        <p:tav tm="100000">
                                          <p:val>
                                            <p:strVal val="#ppt_w"/>
                                          </p:val>
                                        </p:tav>
                                      </p:tavLst>
                                    </p:anim>
                                    <p:anim calcmode="lin" valueType="num">
                                      <p:cBhvr>
                                        <p:cTn id="82" dur="500" fill="hold"/>
                                        <p:tgtEl>
                                          <p:spTgt spid="25"/>
                                        </p:tgtEl>
                                        <p:attrNameLst>
                                          <p:attrName>ppt_h</p:attrName>
                                        </p:attrNameLst>
                                      </p:cBhvr>
                                      <p:tavLst>
                                        <p:tav tm="0">
                                          <p:val>
                                            <p:fltVal val="0"/>
                                          </p:val>
                                        </p:tav>
                                        <p:tav tm="100000">
                                          <p:val>
                                            <p:strVal val="#ppt_h"/>
                                          </p:val>
                                        </p:tav>
                                      </p:tavLst>
                                    </p:anim>
                                    <p:animEffect transition="in" filter="fade">
                                      <p:cBhvr>
                                        <p:cTn id="83" dur="500"/>
                                        <p:tgtEl>
                                          <p:spTgt spid="25"/>
                                        </p:tgtEl>
                                      </p:cBhvr>
                                    </p:animEffect>
                                  </p:childTnLst>
                                </p:cTn>
                              </p:par>
                            </p:childTnLst>
                          </p:cTn>
                        </p:par>
                        <p:par>
                          <p:cTn id="84" fill="hold">
                            <p:stCondLst>
                              <p:cond delay="5750"/>
                            </p:stCondLst>
                            <p:childTnLst>
                              <p:par>
                                <p:cTn id="85" presetID="22" presetClass="entr" presetSubtype="8"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left)">
                                      <p:cBhvr>
                                        <p:cTn id="87" dur="500"/>
                                        <p:tgtEl>
                                          <p:spTgt spid="31"/>
                                        </p:tgtEl>
                                      </p:cBhvr>
                                    </p:animEffect>
                                  </p:childTnLst>
                                </p:cTn>
                              </p:par>
                            </p:childTnLst>
                          </p:cTn>
                        </p:par>
                        <p:par>
                          <p:cTn id="88" fill="hold">
                            <p:stCondLst>
                              <p:cond delay="6250"/>
                            </p:stCondLst>
                            <p:childTnLst>
                              <p:par>
                                <p:cTn id="89" presetID="22" presetClass="entr" presetSubtype="4" fill="hold" nodeType="after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down)">
                                      <p:cBhvr>
                                        <p:cTn id="91" dur="500"/>
                                        <p:tgtEl>
                                          <p:spTgt spid="36"/>
                                        </p:tgtEl>
                                      </p:cBhvr>
                                    </p:animEffect>
                                  </p:childTnLst>
                                </p:cTn>
                              </p:par>
                            </p:childTnLst>
                          </p:cTn>
                        </p:par>
                        <p:par>
                          <p:cTn id="92" fill="hold">
                            <p:stCondLst>
                              <p:cond delay="6750"/>
                            </p:stCondLst>
                            <p:childTnLst>
                              <p:par>
                                <p:cTn id="93" presetID="45" presetClass="entr" presetSubtype="0"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anim calcmode="lin" valueType="num">
                                      <p:cBhvr>
                                        <p:cTn id="96" dur="500" fill="hold"/>
                                        <p:tgtEl>
                                          <p:spTgt spid="21"/>
                                        </p:tgtEl>
                                        <p:attrNameLst>
                                          <p:attrName>ppt_w</p:attrName>
                                        </p:attrNameLst>
                                      </p:cBhvr>
                                      <p:tavLst>
                                        <p:tav tm="0" fmla="#ppt_w*sin(2.5*pi*$)">
                                          <p:val>
                                            <p:fltVal val="0"/>
                                          </p:val>
                                        </p:tav>
                                        <p:tav tm="100000">
                                          <p:val>
                                            <p:fltVal val="1"/>
                                          </p:val>
                                        </p:tav>
                                      </p:tavLst>
                                    </p:anim>
                                    <p:anim calcmode="lin" valueType="num">
                                      <p:cBhvr>
                                        <p:cTn id="97" dur="500" fill="hold"/>
                                        <p:tgtEl>
                                          <p:spTgt spid="21"/>
                                        </p:tgtEl>
                                        <p:attrNameLst>
                                          <p:attrName>ppt_h</p:attrName>
                                        </p:attrNameLst>
                                      </p:cBhvr>
                                      <p:tavLst>
                                        <p:tav tm="0">
                                          <p:val>
                                            <p:strVal val="#ppt_h"/>
                                          </p:val>
                                        </p:tav>
                                        <p:tav tm="100000">
                                          <p:val>
                                            <p:strVal val="#ppt_h"/>
                                          </p:val>
                                        </p:tav>
                                      </p:tavLst>
                                    </p:anim>
                                  </p:childTnLst>
                                </p:cTn>
                              </p:par>
                              <p:par>
                                <p:cTn id="98" presetID="53" presetClass="entr" presetSubtype="16" fill="hold" grpId="0" nodeType="withEffect">
                                  <p:stCondLst>
                                    <p:cond delay="0"/>
                                  </p:stCondLst>
                                  <p:iterate type="lt">
                                    <p:tmPct val="10000"/>
                                  </p:iterate>
                                  <p:childTnLst>
                                    <p:set>
                                      <p:cBhvr>
                                        <p:cTn id="99" dur="1" fill="hold">
                                          <p:stCondLst>
                                            <p:cond delay="0"/>
                                          </p:stCondLst>
                                        </p:cTn>
                                        <p:tgtEl>
                                          <p:spTgt spid="26"/>
                                        </p:tgtEl>
                                        <p:attrNameLst>
                                          <p:attrName>style.visibility</p:attrName>
                                        </p:attrNameLst>
                                      </p:cBhvr>
                                      <p:to>
                                        <p:strVal val="visible"/>
                                      </p:to>
                                    </p:set>
                                    <p:anim calcmode="lin" valueType="num">
                                      <p:cBhvr>
                                        <p:cTn id="100" dur="500" fill="hold"/>
                                        <p:tgtEl>
                                          <p:spTgt spid="26"/>
                                        </p:tgtEl>
                                        <p:attrNameLst>
                                          <p:attrName>ppt_w</p:attrName>
                                        </p:attrNameLst>
                                      </p:cBhvr>
                                      <p:tavLst>
                                        <p:tav tm="0">
                                          <p:val>
                                            <p:fltVal val="0"/>
                                          </p:val>
                                        </p:tav>
                                        <p:tav tm="100000">
                                          <p:val>
                                            <p:strVal val="#ppt_w"/>
                                          </p:val>
                                        </p:tav>
                                      </p:tavLst>
                                    </p:anim>
                                    <p:anim calcmode="lin" valueType="num">
                                      <p:cBhvr>
                                        <p:cTn id="101" dur="500" fill="hold"/>
                                        <p:tgtEl>
                                          <p:spTgt spid="26"/>
                                        </p:tgtEl>
                                        <p:attrNameLst>
                                          <p:attrName>ppt_h</p:attrName>
                                        </p:attrNameLst>
                                      </p:cBhvr>
                                      <p:tavLst>
                                        <p:tav tm="0">
                                          <p:val>
                                            <p:fltVal val="0"/>
                                          </p:val>
                                        </p:tav>
                                        <p:tav tm="100000">
                                          <p:val>
                                            <p:strVal val="#ppt_h"/>
                                          </p:val>
                                        </p:tav>
                                      </p:tavLst>
                                    </p:anim>
                                    <p:animEffect transition="in" filter="fade">
                                      <p:cBhvr>
                                        <p:cTn id="102" dur="500"/>
                                        <p:tgtEl>
                                          <p:spTgt spid="26"/>
                                        </p:tgtEl>
                                      </p:cBhvr>
                                    </p:animEffect>
                                  </p:childTnLst>
                                </p:cTn>
                              </p:par>
                            </p:childTnLst>
                          </p:cTn>
                        </p:par>
                        <p:par>
                          <p:cTn id="103" fill="hold">
                            <p:stCondLst>
                              <p:cond delay="7400"/>
                            </p:stCondLst>
                            <p:childTnLst>
                              <p:par>
                                <p:cTn id="104" presetID="22" presetClass="entr" presetSubtype="8" fill="hold" grpId="0" nodeType="after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3" grpId="0" bldLvl="0" animBg="1"/>
      <p:bldP spid="16" grpId="0" bldLvl="0" animBg="1"/>
      <p:bldP spid="17" grpId="0" bldLvl="0" animBg="1"/>
      <p:bldP spid="18" grpId="0"/>
      <p:bldP spid="19" grpId="0"/>
      <p:bldP spid="20" grpId="0"/>
      <p:bldP spid="21" grpId="0"/>
      <p:bldP spid="23" grpId="0"/>
      <p:bldP spid="24" grpId="0"/>
      <p:bldP spid="25" grpId="0"/>
      <p:bldP spid="26" grpId="0"/>
      <p:bldP spid="27" grpId="0"/>
      <p:bldP spid="28" grpId="0"/>
      <p:bldP spid="31"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2"/>
          <p:cNvPicPr>
            <a:picLocks noChangeAspect="1"/>
          </p:cNvPicPr>
          <p:nvPr/>
        </p:nvPicPr>
        <p:blipFill>
          <a:blip r:embed="rId3" cstate="email"/>
          <a:srcRect/>
          <a:stretch>
            <a:fillRect/>
          </a:stretch>
        </p:blipFill>
        <p:spPr>
          <a:xfrm>
            <a:off x="-2540" y="3175"/>
            <a:ext cx="12197080" cy="3429635"/>
          </a:xfrm>
          <a:prstGeom prst="rect">
            <a:avLst/>
          </a:prstGeom>
        </p:spPr>
      </p:pic>
      <p:sp>
        <p:nvSpPr>
          <p:cNvPr id="3" name="矩形 2"/>
          <p:cNvSpPr/>
          <p:nvPr/>
        </p:nvSpPr>
        <p:spPr>
          <a:xfrm>
            <a:off x="744220" y="1614170"/>
            <a:ext cx="5276215" cy="2277110"/>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44220" y="4058285"/>
            <a:ext cx="5276215" cy="227711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597535" y="705485"/>
            <a:ext cx="3130550" cy="706755"/>
          </a:xfrm>
          <a:prstGeom prst="rect">
            <a:avLst/>
          </a:prstGeom>
          <a:noFill/>
        </p:spPr>
        <p:txBody>
          <a:bodyPr wrap="square" rtlCol="0">
            <a:spAutoFit/>
          </a:bodyPr>
          <a:lstStyle/>
          <a:p>
            <a:pPr algn="dist"/>
            <a:r>
              <a:rPr lang="zh-CN" altLang="en-US" sz="4000" b="1">
                <a:solidFill>
                  <a:schemeClr val="bg1"/>
                </a:solidFill>
                <a:cs typeface="+mn-ea"/>
                <a:sym typeface="+mn-lt"/>
              </a:rPr>
              <a:t>目录</a:t>
            </a:r>
            <a:r>
              <a:rPr lang="en-US" altLang="zh-CN" sz="4000" b="1">
                <a:solidFill>
                  <a:schemeClr val="bg1"/>
                </a:solidFill>
                <a:cs typeface="+mn-ea"/>
                <a:sym typeface="+mn-lt"/>
              </a:rPr>
              <a:t>/</a:t>
            </a:r>
            <a:r>
              <a:rPr lang="en-US" altLang="zh-CN" sz="2800">
                <a:solidFill>
                  <a:schemeClr val="bg1"/>
                </a:solidFill>
                <a:cs typeface="+mn-ea"/>
                <a:sym typeface="+mn-lt"/>
              </a:rPr>
              <a:t>Contents</a:t>
            </a:r>
          </a:p>
        </p:txBody>
      </p:sp>
      <p:sp>
        <p:nvSpPr>
          <p:cNvPr id="7" name="矩形 6"/>
          <p:cNvSpPr/>
          <p:nvPr/>
        </p:nvSpPr>
        <p:spPr>
          <a:xfrm>
            <a:off x="6153785" y="1614170"/>
            <a:ext cx="5276215" cy="2277110"/>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6153785" y="4058285"/>
            <a:ext cx="5276215" cy="227711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1065530" y="2345055"/>
            <a:ext cx="816610" cy="816610"/>
            <a:chOff x="8464" y="2877"/>
            <a:chExt cx="2411" cy="2411"/>
          </a:xfrm>
        </p:grpSpPr>
        <p:grpSp>
          <p:nvGrpSpPr>
            <p:cNvPr id="12" name="组合 11"/>
            <p:cNvGrpSpPr/>
            <p:nvPr/>
          </p:nvGrpSpPr>
          <p:grpSpPr>
            <a:xfrm>
              <a:off x="8464" y="2877"/>
              <a:ext cx="2411" cy="2411"/>
              <a:chOff x="8464" y="2877"/>
              <a:chExt cx="2411" cy="2411"/>
            </a:xfrm>
          </p:grpSpPr>
          <p:sp>
            <p:nvSpPr>
              <p:cNvPr id="13" name="椭圆 1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663" y="3076"/>
                <a:ext cx="2014" cy="2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p:cNvSpPr txBox="1"/>
            <p:nvPr/>
          </p:nvSpPr>
          <p:spPr>
            <a:xfrm>
              <a:off x="8857" y="3403"/>
              <a:ext cx="1630" cy="1359"/>
            </a:xfrm>
            <a:prstGeom prst="rect">
              <a:avLst/>
            </a:prstGeom>
            <a:noFill/>
          </p:spPr>
          <p:txBody>
            <a:bodyPr wrap="square" rtlCol="0">
              <a:spAutoFit/>
            </a:bodyPr>
            <a:lstStyle/>
            <a:p>
              <a:pPr algn="ctr"/>
              <a:r>
                <a:rPr lang="en-US" altLang="zh-CN" sz="2400" b="1">
                  <a:solidFill>
                    <a:schemeClr val="bg1"/>
                  </a:solidFill>
                  <a:cs typeface="+mn-ea"/>
                  <a:sym typeface="+mn-lt"/>
                </a:rPr>
                <a:t>01</a:t>
              </a:r>
            </a:p>
          </p:txBody>
        </p:sp>
      </p:grpSp>
      <p:sp>
        <p:nvSpPr>
          <p:cNvPr id="16" name="文本框 15"/>
          <p:cNvSpPr txBox="1"/>
          <p:nvPr/>
        </p:nvSpPr>
        <p:spPr>
          <a:xfrm>
            <a:off x="2188210" y="2127885"/>
            <a:ext cx="2319655" cy="368300"/>
          </a:xfrm>
          <a:prstGeom prst="rect">
            <a:avLst/>
          </a:prstGeom>
          <a:noFill/>
        </p:spPr>
        <p:txBody>
          <a:bodyPr wrap="square" rtlCol="0">
            <a:spAutoFit/>
          </a:bodyPr>
          <a:lstStyle/>
          <a:p>
            <a:pPr algn="dist" fontAlgn="auto">
              <a:lnSpc>
                <a:spcPct val="100000"/>
              </a:lnSpc>
            </a:pPr>
            <a:r>
              <a:rPr lang="zh-CN" altLang="en-US" b="1" dirty="0">
                <a:solidFill>
                  <a:schemeClr val="tx1">
                    <a:lumMod val="75000"/>
                    <a:lumOff val="25000"/>
                  </a:schemeClr>
                </a:solidFill>
                <a:cs typeface="+mn-ea"/>
                <a:sym typeface="+mn-lt"/>
              </a:rPr>
              <a:t>实验</a:t>
            </a:r>
            <a:r>
              <a:rPr lang="en-US" altLang="zh-CN" b="1" dirty="0">
                <a:solidFill>
                  <a:schemeClr val="tx1">
                    <a:lumMod val="75000"/>
                    <a:lumOff val="25000"/>
                  </a:schemeClr>
                </a:solidFill>
                <a:cs typeface="+mn-ea"/>
                <a:sym typeface="+mn-lt"/>
              </a:rPr>
              <a:t>(b)</a:t>
            </a:r>
            <a:r>
              <a:rPr lang="zh-CN" altLang="en-US" b="1" dirty="0">
                <a:solidFill>
                  <a:schemeClr val="tx1">
                    <a:lumMod val="75000"/>
                    <a:lumOff val="25000"/>
                  </a:schemeClr>
                </a:solidFill>
                <a:cs typeface="+mn-ea"/>
                <a:sym typeface="+mn-lt"/>
              </a:rPr>
              <a:t>背景与原理</a:t>
            </a:r>
          </a:p>
        </p:txBody>
      </p:sp>
      <p:sp>
        <p:nvSpPr>
          <p:cNvPr id="17" name="文本框 16"/>
          <p:cNvSpPr txBox="1"/>
          <p:nvPr/>
        </p:nvSpPr>
        <p:spPr>
          <a:xfrm>
            <a:off x="2188210" y="2522220"/>
            <a:ext cx="3402965" cy="320024"/>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cs typeface="+mn-ea"/>
                <a:sym typeface="+mn-lt"/>
              </a:rPr>
              <a:t>嵌入式操作系统的虚拟化机制设计</a:t>
            </a:r>
            <a:endParaRPr lang="zh-CN" altLang="en-US" sz="1100" dirty="0">
              <a:solidFill>
                <a:schemeClr val="tx1">
                  <a:lumMod val="65000"/>
                  <a:lumOff val="35000"/>
                </a:schemeClr>
              </a:solidFill>
              <a:effectLst/>
              <a:cs typeface="+mn-ea"/>
              <a:sym typeface="+mn-lt"/>
            </a:endParaRPr>
          </a:p>
        </p:txBody>
      </p:sp>
      <p:grpSp>
        <p:nvGrpSpPr>
          <p:cNvPr id="18" name="组合 17"/>
          <p:cNvGrpSpPr/>
          <p:nvPr/>
        </p:nvGrpSpPr>
        <p:grpSpPr>
          <a:xfrm>
            <a:off x="6475095" y="2344420"/>
            <a:ext cx="816610" cy="816610"/>
            <a:chOff x="8464" y="2877"/>
            <a:chExt cx="2411" cy="2411"/>
          </a:xfrm>
        </p:grpSpPr>
        <p:grpSp>
          <p:nvGrpSpPr>
            <p:cNvPr id="19" name="组合 18"/>
            <p:cNvGrpSpPr/>
            <p:nvPr/>
          </p:nvGrpSpPr>
          <p:grpSpPr>
            <a:xfrm>
              <a:off x="8464" y="2877"/>
              <a:ext cx="2411" cy="2411"/>
              <a:chOff x="8464" y="2877"/>
              <a:chExt cx="2411" cy="2411"/>
            </a:xfrm>
          </p:grpSpPr>
          <p:sp>
            <p:nvSpPr>
              <p:cNvPr id="20" name="椭圆 19"/>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8663" y="3076"/>
                <a:ext cx="2014" cy="2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文本框 21"/>
            <p:cNvSpPr txBox="1"/>
            <p:nvPr/>
          </p:nvSpPr>
          <p:spPr>
            <a:xfrm>
              <a:off x="8857" y="3403"/>
              <a:ext cx="1630" cy="1359"/>
            </a:xfrm>
            <a:prstGeom prst="rect">
              <a:avLst/>
            </a:prstGeom>
            <a:noFill/>
          </p:spPr>
          <p:txBody>
            <a:bodyPr wrap="square" rtlCol="0">
              <a:spAutoFit/>
            </a:bodyPr>
            <a:lstStyle/>
            <a:p>
              <a:pPr algn="ctr"/>
              <a:r>
                <a:rPr lang="en-US" altLang="zh-CN" sz="2400" b="1">
                  <a:solidFill>
                    <a:schemeClr val="bg1"/>
                  </a:solidFill>
                  <a:cs typeface="+mn-ea"/>
                  <a:sym typeface="+mn-lt"/>
                </a:rPr>
                <a:t>02</a:t>
              </a:r>
            </a:p>
          </p:txBody>
        </p:sp>
      </p:grpSp>
      <p:sp>
        <p:nvSpPr>
          <p:cNvPr id="23" name="文本框 22"/>
          <p:cNvSpPr txBox="1"/>
          <p:nvPr/>
        </p:nvSpPr>
        <p:spPr>
          <a:xfrm>
            <a:off x="7597775" y="2127250"/>
            <a:ext cx="2218055" cy="369332"/>
          </a:xfrm>
          <a:prstGeom prst="rect">
            <a:avLst/>
          </a:prstGeom>
          <a:noFill/>
        </p:spPr>
        <p:txBody>
          <a:bodyPr wrap="square" rtlCol="0">
            <a:spAutoFit/>
          </a:bodyPr>
          <a:lstStyle/>
          <a:p>
            <a:pPr algn="dist"/>
            <a:r>
              <a:rPr lang="zh-CN" altLang="en-US" b="1" dirty="0">
                <a:solidFill>
                  <a:schemeClr val="tx1">
                    <a:lumMod val="75000"/>
                    <a:lumOff val="25000"/>
                  </a:schemeClr>
                </a:solidFill>
                <a:cs typeface="+mn-ea"/>
                <a:sym typeface="+mn-lt"/>
              </a:rPr>
              <a:t>实验</a:t>
            </a:r>
            <a:r>
              <a:rPr lang="en-US" altLang="zh-CN" b="1" dirty="0">
                <a:solidFill>
                  <a:schemeClr val="tx1">
                    <a:lumMod val="75000"/>
                    <a:lumOff val="25000"/>
                  </a:schemeClr>
                </a:solidFill>
                <a:cs typeface="+mn-ea"/>
                <a:sym typeface="+mn-lt"/>
              </a:rPr>
              <a:t>(b)</a:t>
            </a:r>
            <a:r>
              <a:rPr lang="zh-CN" altLang="en-US" b="1" dirty="0">
                <a:solidFill>
                  <a:schemeClr val="tx1">
                    <a:lumMod val="75000"/>
                    <a:lumOff val="25000"/>
                  </a:schemeClr>
                </a:solidFill>
                <a:cs typeface="+mn-ea"/>
                <a:sym typeface="+mn-lt"/>
              </a:rPr>
              <a:t>结果展示</a:t>
            </a:r>
          </a:p>
        </p:txBody>
      </p:sp>
      <p:sp>
        <p:nvSpPr>
          <p:cNvPr id="24" name="文本框 23"/>
          <p:cNvSpPr txBox="1"/>
          <p:nvPr/>
        </p:nvSpPr>
        <p:spPr>
          <a:xfrm>
            <a:off x="7597775" y="2521585"/>
            <a:ext cx="3402965" cy="573940"/>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cs typeface="+mn-ea"/>
                <a:sym typeface="+mn-lt"/>
              </a:rPr>
              <a:t>嵌入式操作系统的虚拟化机制设计</a:t>
            </a:r>
          </a:p>
          <a:p>
            <a:pPr algn="l" fontAlgn="auto">
              <a:lnSpc>
                <a:spcPct val="150000"/>
              </a:lnSpc>
            </a:pPr>
            <a:endParaRPr lang="zh-CN" altLang="en-US" sz="1100" dirty="0">
              <a:solidFill>
                <a:schemeClr val="tx1">
                  <a:lumMod val="65000"/>
                  <a:lumOff val="35000"/>
                </a:schemeClr>
              </a:solidFill>
              <a:effectLst/>
              <a:cs typeface="+mn-ea"/>
              <a:sym typeface="+mn-lt"/>
            </a:endParaRPr>
          </a:p>
        </p:txBody>
      </p:sp>
      <p:grpSp>
        <p:nvGrpSpPr>
          <p:cNvPr id="25" name="组合 24"/>
          <p:cNvGrpSpPr/>
          <p:nvPr/>
        </p:nvGrpSpPr>
        <p:grpSpPr>
          <a:xfrm>
            <a:off x="1066800" y="4788535"/>
            <a:ext cx="816610" cy="816610"/>
            <a:chOff x="8464" y="2877"/>
            <a:chExt cx="2411" cy="2411"/>
          </a:xfrm>
        </p:grpSpPr>
        <p:grpSp>
          <p:nvGrpSpPr>
            <p:cNvPr id="26" name="组合 25"/>
            <p:cNvGrpSpPr/>
            <p:nvPr/>
          </p:nvGrpSpPr>
          <p:grpSpPr>
            <a:xfrm>
              <a:off x="8464" y="2877"/>
              <a:ext cx="2411" cy="2411"/>
              <a:chOff x="8464" y="2877"/>
              <a:chExt cx="2411" cy="2411"/>
            </a:xfrm>
          </p:grpSpPr>
          <p:sp>
            <p:nvSpPr>
              <p:cNvPr id="27" name="椭圆 26"/>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8663" y="3076"/>
                <a:ext cx="2014" cy="2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8857" y="3403"/>
              <a:ext cx="1630" cy="1359"/>
            </a:xfrm>
            <a:prstGeom prst="rect">
              <a:avLst/>
            </a:prstGeom>
            <a:noFill/>
          </p:spPr>
          <p:txBody>
            <a:bodyPr wrap="square" rtlCol="0">
              <a:spAutoFit/>
            </a:bodyPr>
            <a:lstStyle/>
            <a:p>
              <a:pPr algn="ctr"/>
              <a:r>
                <a:rPr lang="en-US" altLang="zh-CN" sz="2400" b="1">
                  <a:solidFill>
                    <a:schemeClr val="bg1"/>
                  </a:solidFill>
                  <a:cs typeface="+mn-ea"/>
                  <a:sym typeface="+mn-lt"/>
                </a:rPr>
                <a:t>03</a:t>
              </a:r>
            </a:p>
          </p:txBody>
        </p:sp>
      </p:grpSp>
      <p:sp>
        <p:nvSpPr>
          <p:cNvPr id="30" name="文本框 29"/>
          <p:cNvSpPr txBox="1"/>
          <p:nvPr/>
        </p:nvSpPr>
        <p:spPr>
          <a:xfrm>
            <a:off x="2189480" y="4571365"/>
            <a:ext cx="2319020" cy="368300"/>
          </a:xfrm>
          <a:prstGeom prst="rect">
            <a:avLst/>
          </a:prstGeom>
          <a:noFill/>
        </p:spPr>
        <p:txBody>
          <a:bodyPr wrap="square" rtlCol="0">
            <a:spAutoFit/>
          </a:bodyPr>
          <a:lstStyle/>
          <a:p>
            <a:pPr algn="dist" fontAlgn="auto">
              <a:lnSpc>
                <a:spcPct val="100000"/>
              </a:lnSpc>
            </a:pPr>
            <a:r>
              <a:rPr lang="zh-CN" altLang="en-US" b="1" dirty="0">
                <a:solidFill>
                  <a:schemeClr val="tx1">
                    <a:lumMod val="75000"/>
                    <a:lumOff val="25000"/>
                  </a:schemeClr>
                </a:solidFill>
                <a:cs typeface="+mn-ea"/>
                <a:sym typeface="+mn-lt"/>
              </a:rPr>
              <a:t>实验</a:t>
            </a:r>
            <a:r>
              <a:rPr lang="en-US" altLang="zh-CN" b="1" dirty="0">
                <a:solidFill>
                  <a:schemeClr val="tx1">
                    <a:lumMod val="75000"/>
                    <a:lumOff val="25000"/>
                  </a:schemeClr>
                </a:solidFill>
                <a:cs typeface="+mn-ea"/>
                <a:sym typeface="+mn-lt"/>
              </a:rPr>
              <a:t>(d)</a:t>
            </a:r>
            <a:r>
              <a:rPr lang="zh-CN" altLang="en-US" b="1" dirty="0">
                <a:solidFill>
                  <a:schemeClr val="tx1">
                    <a:lumMod val="75000"/>
                    <a:lumOff val="25000"/>
                  </a:schemeClr>
                </a:solidFill>
                <a:cs typeface="+mn-ea"/>
                <a:sym typeface="+mn-lt"/>
              </a:rPr>
              <a:t>背景与原理</a:t>
            </a:r>
          </a:p>
        </p:txBody>
      </p:sp>
      <p:sp>
        <p:nvSpPr>
          <p:cNvPr id="31" name="文本框 30"/>
          <p:cNvSpPr txBox="1"/>
          <p:nvPr/>
        </p:nvSpPr>
        <p:spPr>
          <a:xfrm>
            <a:off x="2189480" y="4965700"/>
            <a:ext cx="3402965" cy="319255"/>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cs typeface="+mn-ea"/>
                <a:sym typeface="+mn-lt"/>
              </a:rPr>
              <a:t>嵌入式操作系统的系统调用编译设计</a:t>
            </a:r>
            <a:endParaRPr lang="zh-CN" altLang="en-US" sz="1100" dirty="0">
              <a:solidFill>
                <a:schemeClr val="tx1">
                  <a:lumMod val="65000"/>
                  <a:lumOff val="35000"/>
                </a:schemeClr>
              </a:solidFill>
              <a:effectLst/>
              <a:cs typeface="+mn-ea"/>
              <a:sym typeface="+mn-lt"/>
            </a:endParaRPr>
          </a:p>
        </p:txBody>
      </p:sp>
      <p:grpSp>
        <p:nvGrpSpPr>
          <p:cNvPr id="32" name="组合 31"/>
          <p:cNvGrpSpPr/>
          <p:nvPr/>
        </p:nvGrpSpPr>
        <p:grpSpPr>
          <a:xfrm>
            <a:off x="6476365" y="4787900"/>
            <a:ext cx="816610" cy="816610"/>
            <a:chOff x="8464" y="2877"/>
            <a:chExt cx="2411" cy="2411"/>
          </a:xfrm>
        </p:grpSpPr>
        <p:grpSp>
          <p:nvGrpSpPr>
            <p:cNvPr id="33" name="组合 32"/>
            <p:cNvGrpSpPr/>
            <p:nvPr/>
          </p:nvGrpSpPr>
          <p:grpSpPr>
            <a:xfrm>
              <a:off x="8464" y="2877"/>
              <a:ext cx="2411" cy="2411"/>
              <a:chOff x="8464" y="2877"/>
              <a:chExt cx="2411" cy="2411"/>
            </a:xfrm>
          </p:grpSpPr>
          <p:sp>
            <p:nvSpPr>
              <p:cNvPr id="34" name="椭圆 33"/>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8663" y="3076"/>
                <a:ext cx="2014" cy="2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文本框 35"/>
            <p:cNvSpPr txBox="1"/>
            <p:nvPr/>
          </p:nvSpPr>
          <p:spPr>
            <a:xfrm>
              <a:off x="8857" y="3403"/>
              <a:ext cx="1630" cy="1359"/>
            </a:xfrm>
            <a:prstGeom prst="rect">
              <a:avLst/>
            </a:prstGeom>
            <a:noFill/>
          </p:spPr>
          <p:txBody>
            <a:bodyPr wrap="square" rtlCol="0">
              <a:spAutoFit/>
            </a:bodyPr>
            <a:lstStyle/>
            <a:p>
              <a:pPr algn="ctr"/>
              <a:r>
                <a:rPr lang="en-US" altLang="zh-CN" sz="2400" b="1">
                  <a:solidFill>
                    <a:schemeClr val="bg1"/>
                  </a:solidFill>
                  <a:cs typeface="+mn-ea"/>
                  <a:sym typeface="+mn-lt"/>
                </a:rPr>
                <a:t>04</a:t>
              </a:r>
            </a:p>
          </p:txBody>
        </p:sp>
      </p:grpSp>
      <p:sp>
        <p:nvSpPr>
          <p:cNvPr id="37" name="文本框 36"/>
          <p:cNvSpPr txBox="1"/>
          <p:nvPr/>
        </p:nvSpPr>
        <p:spPr>
          <a:xfrm>
            <a:off x="7599045" y="4571365"/>
            <a:ext cx="2216785" cy="369332"/>
          </a:xfrm>
          <a:prstGeom prst="rect">
            <a:avLst/>
          </a:prstGeom>
          <a:noFill/>
        </p:spPr>
        <p:txBody>
          <a:bodyPr wrap="square" rtlCol="0">
            <a:spAutoFit/>
          </a:bodyPr>
          <a:lstStyle/>
          <a:p>
            <a:pPr algn="dist" fontAlgn="auto">
              <a:lnSpc>
                <a:spcPct val="100000"/>
              </a:lnSpc>
            </a:pPr>
            <a:r>
              <a:rPr lang="zh-CN" altLang="en-US" b="1" dirty="0">
                <a:solidFill>
                  <a:schemeClr val="tx1">
                    <a:lumMod val="75000"/>
                    <a:lumOff val="25000"/>
                  </a:schemeClr>
                </a:solidFill>
                <a:cs typeface="+mn-ea"/>
                <a:sym typeface="+mn-lt"/>
              </a:rPr>
              <a:t>实验（</a:t>
            </a:r>
            <a:r>
              <a:rPr lang="en-US" altLang="zh-CN" b="1" dirty="0">
                <a:solidFill>
                  <a:schemeClr val="tx1">
                    <a:lumMod val="75000"/>
                    <a:lumOff val="25000"/>
                  </a:schemeClr>
                </a:solidFill>
                <a:cs typeface="+mn-ea"/>
                <a:sym typeface="+mn-lt"/>
              </a:rPr>
              <a:t>d)</a:t>
            </a:r>
            <a:r>
              <a:rPr lang="zh-CN" altLang="en-US" b="1" dirty="0">
                <a:solidFill>
                  <a:schemeClr val="tx1">
                    <a:lumMod val="75000"/>
                    <a:lumOff val="25000"/>
                  </a:schemeClr>
                </a:solidFill>
                <a:cs typeface="+mn-ea"/>
                <a:sym typeface="+mn-lt"/>
              </a:rPr>
              <a:t>结果展示</a:t>
            </a:r>
          </a:p>
        </p:txBody>
      </p:sp>
      <p:sp>
        <p:nvSpPr>
          <p:cNvPr id="38" name="文本框 37"/>
          <p:cNvSpPr txBox="1"/>
          <p:nvPr/>
        </p:nvSpPr>
        <p:spPr>
          <a:xfrm>
            <a:off x="7599045" y="4965065"/>
            <a:ext cx="3402965" cy="573940"/>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cs typeface="+mn-ea"/>
                <a:sym typeface="+mn-lt"/>
              </a:rPr>
              <a:t>嵌入式操作系统的系统调用编译设计</a:t>
            </a:r>
            <a:endParaRPr lang="zh-CN" altLang="en-US" sz="1100" dirty="0">
              <a:solidFill>
                <a:schemeClr val="tx1">
                  <a:lumMod val="65000"/>
                  <a:lumOff val="35000"/>
                </a:schemeClr>
              </a:solidFill>
              <a:cs typeface="+mn-ea"/>
              <a:sym typeface="+mn-lt"/>
            </a:endParaRPr>
          </a:p>
          <a:p>
            <a:pPr algn="l" fontAlgn="auto">
              <a:lnSpc>
                <a:spcPct val="150000"/>
              </a:lnSpc>
            </a:pPr>
            <a:endParaRPr lang="zh-CN" altLang="en-US" sz="1100" dirty="0">
              <a:solidFill>
                <a:schemeClr val="tx1">
                  <a:lumMod val="65000"/>
                  <a:lumOff val="35000"/>
                </a:schemeClr>
              </a:solidFill>
              <a:effectLst/>
              <a:cs typeface="+mn-ea"/>
              <a:sym typeface="+mn-lt"/>
            </a:endParaRPr>
          </a:p>
        </p:txBody>
      </p:sp>
      <p:sp>
        <p:nvSpPr>
          <p:cNvPr id="39"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500"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par>
                          <p:cTn id="18" fill="hold">
                            <p:stCondLst>
                              <p:cond delay="1500"/>
                            </p:stCondLst>
                            <p:childTnLst>
                              <p:par>
                                <p:cTn id="19" presetID="20" presetClass="entr" presetSubtype="0" fill="hold" nodeType="afterEffect">
                                  <p:stCondLst>
                                    <p:cond delay="0"/>
                                  </p:stCondLst>
                                  <p:childTnLst>
                                    <p:set>
                                      <p:cBhvr>
                                        <p:cTn id="20" dur="500" fill="hold">
                                          <p:stCondLst>
                                            <p:cond delay="0"/>
                                          </p:stCondLst>
                                        </p:cTn>
                                        <p:tgtEl>
                                          <p:spTgt spid="11"/>
                                        </p:tgtEl>
                                        <p:attrNameLst>
                                          <p:attrName>style.visibility</p:attrName>
                                        </p:attrNameLst>
                                      </p:cBhvr>
                                      <p:to>
                                        <p:strVal val="visible"/>
                                      </p:to>
                                    </p:set>
                                    <p:animEffect transition="in" filter="wedge">
                                      <p:cBhvr>
                                        <p:cTn id="21" dur="500"/>
                                        <p:tgtEl>
                                          <p:spTgt spid="11"/>
                                        </p:tgtEl>
                                      </p:cBhvr>
                                    </p:animEffect>
                                  </p:childTnLst>
                                </p:cTn>
                              </p:par>
                            </p:childTnLst>
                          </p:cTn>
                        </p:par>
                        <p:par>
                          <p:cTn id="22" fill="hold">
                            <p:stCondLst>
                              <p:cond delay="2000"/>
                            </p:stCondLst>
                            <p:childTnLst>
                              <p:par>
                                <p:cTn id="23" presetID="2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ppt_x</p:attrName>
                                        </p:attrNameLst>
                                      </p:cBhvr>
                                      <p:tavLst>
                                        <p:tav tm="0">
                                          <p:val>
                                            <p:strVal val="#ppt_x-.2"/>
                                          </p:val>
                                        </p:tav>
                                        <p:tav tm="100000">
                                          <p:val>
                                            <p:strVal val="#ppt_x"/>
                                          </p:val>
                                        </p:tav>
                                      </p:tavLst>
                                    </p:anim>
                                    <p:anim calcmode="lin" valueType="num">
                                      <p:cBhvr>
                                        <p:cTn id="26"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7" dur="500"/>
                                        <p:tgtEl>
                                          <p:spTgt spid="16"/>
                                        </p:tgtEl>
                                      </p:cBhvr>
                                    </p:animEffect>
                                  </p:childTnLst>
                                </p:cTn>
                              </p:par>
                            </p:childTnLst>
                          </p:cTn>
                        </p:par>
                        <p:par>
                          <p:cTn id="28" fill="hold">
                            <p:stCondLst>
                              <p:cond delay="2500"/>
                            </p:stCondLst>
                            <p:childTnLst>
                              <p:par>
                                <p:cTn id="29" presetID="29"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ppt_x</p:attrName>
                                        </p:attrNameLst>
                                      </p:cBhvr>
                                      <p:tavLst>
                                        <p:tav tm="0">
                                          <p:val>
                                            <p:strVal val="#ppt_x-.2"/>
                                          </p:val>
                                        </p:tav>
                                        <p:tav tm="100000">
                                          <p:val>
                                            <p:strVal val="#ppt_x"/>
                                          </p:val>
                                        </p:tav>
                                      </p:tavLst>
                                    </p:anim>
                                    <p:anim calcmode="lin" valueType="num">
                                      <p:cBhvr>
                                        <p:cTn id="32"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3" dur="500"/>
                                        <p:tgtEl>
                                          <p:spTgt spid="17"/>
                                        </p:tgtEl>
                                      </p:cBhvr>
                                    </p:animEffect>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par>
                          <p:cTn id="38" fill="hold">
                            <p:stCondLst>
                              <p:cond delay="3500"/>
                            </p:stCondLst>
                            <p:childTnLst>
                              <p:par>
                                <p:cTn id="39" presetID="20" presetClass="entr" presetSubtype="0" fill="hold" nodeType="afterEffect">
                                  <p:stCondLst>
                                    <p:cond delay="0"/>
                                  </p:stCondLst>
                                  <p:childTnLst>
                                    <p:set>
                                      <p:cBhvr>
                                        <p:cTn id="40" dur="500" fill="hold">
                                          <p:stCondLst>
                                            <p:cond delay="0"/>
                                          </p:stCondLst>
                                        </p:cTn>
                                        <p:tgtEl>
                                          <p:spTgt spid="18"/>
                                        </p:tgtEl>
                                        <p:attrNameLst>
                                          <p:attrName>style.visibility</p:attrName>
                                        </p:attrNameLst>
                                      </p:cBhvr>
                                      <p:to>
                                        <p:strVal val="visible"/>
                                      </p:to>
                                    </p:set>
                                    <p:animEffect transition="in" filter="wedge">
                                      <p:cBhvr>
                                        <p:cTn id="41" dur="500"/>
                                        <p:tgtEl>
                                          <p:spTgt spid="18"/>
                                        </p:tgtEl>
                                      </p:cBhvr>
                                    </p:animEffect>
                                  </p:childTnLst>
                                </p:cTn>
                              </p:par>
                            </p:childTnLst>
                          </p:cTn>
                        </p:par>
                        <p:par>
                          <p:cTn id="42" fill="hold">
                            <p:stCondLst>
                              <p:cond delay="4000"/>
                            </p:stCondLst>
                            <p:childTnLst>
                              <p:par>
                                <p:cTn id="43" presetID="29"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ppt_x</p:attrName>
                                        </p:attrNameLst>
                                      </p:cBhvr>
                                      <p:tavLst>
                                        <p:tav tm="0">
                                          <p:val>
                                            <p:strVal val="#ppt_x-.2"/>
                                          </p:val>
                                        </p:tav>
                                        <p:tav tm="100000">
                                          <p:val>
                                            <p:strVal val="#ppt_x"/>
                                          </p:val>
                                        </p:tav>
                                      </p:tavLst>
                                    </p:anim>
                                    <p:anim calcmode="lin" valueType="num">
                                      <p:cBhvr>
                                        <p:cTn id="46" dur="5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47" dur="500"/>
                                        <p:tgtEl>
                                          <p:spTgt spid="23"/>
                                        </p:tgtEl>
                                      </p:cBhvr>
                                    </p:animEffect>
                                  </p:childTnLst>
                                </p:cTn>
                              </p:par>
                            </p:childTnLst>
                          </p:cTn>
                        </p:par>
                        <p:par>
                          <p:cTn id="48" fill="hold">
                            <p:stCondLst>
                              <p:cond delay="4500"/>
                            </p:stCondLst>
                            <p:childTnLst>
                              <p:par>
                                <p:cTn id="49" presetID="29"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ppt_x</p:attrName>
                                        </p:attrNameLst>
                                      </p:cBhvr>
                                      <p:tavLst>
                                        <p:tav tm="0">
                                          <p:val>
                                            <p:strVal val="#ppt_x-.2"/>
                                          </p:val>
                                        </p:tav>
                                        <p:tav tm="100000">
                                          <p:val>
                                            <p:strVal val="#ppt_x"/>
                                          </p:val>
                                        </p:tav>
                                      </p:tavLst>
                                    </p:anim>
                                    <p:anim calcmode="lin" valueType="num">
                                      <p:cBhvr>
                                        <p:cTn id="52" dur="5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53" dur="500"/>
                                        <p:tgtEl>
                                          <p:spTgt spid="24"/>
                                        </p:tgtEl>
                                      </p:cBhvr>
                                    </p:animEffect>
                                  </p:childTnLst>
                                </p:cTn>
                              </p:par>
                            </p:childTnLst>
                          </p:cTn>
                        </p:par>
                        <p:par>
                          <p:cTn id="54" fill="hold">
                            <p:stCondLst>
                              <p:cond delay="5000"/>
                            </p:stCondLst>
                            <p:childTnLst>
                              <p:par>
                                <p:cTn id="55" presetID="16" presetClass="entr" presetSubtype="21"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arn(inVertical)">
                                      <p:cBhvr>
                                        <p:cTn id="57" dur="500"/>
                                        <p:tgtEl>
                                          <p:spTgt spid="5"/>
                                        </p:tgtEl>
                                      </p:cBhvr>
                                    </p:animEffect>
                                  </p:childTnLst>
                                </p:cTn>
                              </p:par>
                            </p:childTnLst>
                          </p:cTn>
                        </p:par>
                        <p:par>
                          <p:cTn id="58" fill="hold">
                            <p:stCondLst>
                              <p:cond delay="5500"/>
                            </p:stCondLst>
                            <p:childTnLst>
                              <p:par>
                                <p:cTn id="59" presetID="20" presetClass="entr" presetSubtype="0" fill="hold" nodeType="afterEffect">
                                  <p:stCondLst>
                                    <p:cond delay="0"/>
                                  </p:stCondLst>
                                  <p:childTnLst>
                                    <p:set>
                                      <p:cBhvr>
                                        <p:cTn id="60" dur="500" fill="hold">
                                          <p:stCondLst>
                                            <p:cond delay="0"/>
                                          </p:stCondLst>
                                        </p:cTn>
                                        <p:tgtEl>
                                          <p:spTgt spid="25"/>
                                        </p:tgtEl>
                                        <p:attrNameLst>
                                          <p:attrName>style.visibility</p:attrName>
                                        </p:attrNameLst>
                                      </p:cBhvr>
                                      <p:to>
                                        <p:strVal val="visible"/>
                                      </p:to>
                                    </p:set>
                                    <p:animEffect transition="in" filter="wedge">
                                      <p:cBhvr>
                                        <p:cTn id="61" dur="500"/>
                                        <p:tgtEl>
                                          <p:spTgt spid="25"/>
                                        </p:tgtEl>
                                      </p:cBhvr>
                                    </p:animEffect>
                                  </p:childTnLst>
                                </p:cTn>
                              </p:par>
                            </p:childTnLst>
                          </p:cTn>
                        </p:par>
                        <p:par>
                          <p:cTn id="62" fill="hold">
                            <p:stCondLst>
                              <p:cond delay="6000"/>
                            </p:stCondLst>
                            <p:childTnLst>
                              <p:par>
                                <p:cTn id="63" presetID="29"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ppt_x</p:attrName>
                                        </p:attrNameLst>
                                      </p:cBhvr>
                                      <p:tavLst>
                                        <p:tav tm="0">
                                          <p:val>
                                            <p:strVal val="#ppt_x-.2"/>
                                          </p:val>
                                        </p:tav>
                                        <p:tav tm="100000">
                                          <p:val>
                                            <p:strVal val="#ppt_x"/>
                                          </p:val>
                                        </p:tav>
                                      </p:tavLst>
                                    </p:anim>
                                    <p:anim calcmode="lin" valueType="num">
                                      <p:cBhvr>
                                        <p:cTn id="66" dur="5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67" dur="500"/>
                                        <p:tgtEl>
                                          <p:spTgt spid="30"/>
                                        </p:tgtEl>
                                      </p:cBhvr>
                                    </p:animEffect>
                                  </p:childTnLst>
                                </p:cTn>
                              </p:par>
                            </p:childTnLst>
                          </p:cTn>
                        </p:par>
                        <p:par>
                          <p:cTn id="68" fill="hold">
                            <p:stCondLst>
                              <p:cond delay="6500"/>
                            </p:stCondLst>
                            <p:childTnLst>
                              <p:par>
                                <p:cTn id="69" presetID="29" presetClass="entr" presetSubtype="0"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p:cTn id="71" dur="500" fill="hold"/>
                                        <p:tgtEl>
                                          <p:spTgt spid="31"/>
                                        </p:tgtEl>
                                        <p:attrNameLst>
                                          <p:attrName>ppt_x</p:attrName>
                                        </p:attrNameLst>
                                      </p:cBhvr>
                                      <p:tavLst>
                                        <p:tav tm="0">
                                          <p:val>
                                            <p:strVal val="#ppt_x-.2"/>
                                          </p:val>
                                        </p:tav>
                                        <p:tav tm="100000">
                                          <p:val>
                                            <p:strVal val="#ppt_x"/>
                                          </p:val>
                                        </p:tav>
                                      </p:tavLst>
                                    </p:anim>
                                    <p:anim calcmode="lin" valueType="num">
                                      <p:cBhvr>
                                        <p:cTn id="72" dur="5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73" dur="500"/>
                                        <p:tgtEl>
                                          <p:spTgt spid="31"/>
                                        </p:tgtEl>
                                      </p:cBhvr>
                                    </p:animEffect>
                                  </p:childTnLst>
                                </p:cTn>
                              </p:par>
                            </p:childTnLst>
                          </p:cTn>
                        </p:par>
                        <p:par>
                          <p:cTn id="74" fill="hold">
                            <p:stCondLst>
                              <p:cond delay="7000"/>
                            </p:stCondLst>
                            <p:childTnLst>
                              <p:par>
                                <p:cTn id="75" presetID="16" presetClass="entr" presetSubtype="21"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barn(inVertical)">
                                      <p:cBhvr>
                                        <p:cTn id="77" dur="500"/>
                                        <p:tgtEl>
                                          <p:spTgt spid="8"/>
                                        </p:tgtEl>
                                      </p:cBhvr>
                                    </p:animEffect>
                                  </p:childTnLst>
                                </p:cTn>
                              </p:par>
                            </p:childTnLst>
                          </p:cTn>
                        </p:par>
                        <p:par>
                          <p:cTn id="78" fill="hold">
                            <p:stCondLst>
                              <p:cond delay="7500"/>
                            </p:stCondLst>
                            <p:childTnLst>
                              <p:par>
                                <p:cTn id="79" presetID="20" presetClass="entr" presetSubtype="0" fill="hold" nodeType="afterEffect">
                                  <p:stCondLst>
                                    <p:cond delay="0"/>
                                  </p:stCondLst>
                                  <p:childTnLst>
                                    <p:set>
                                      <p:cBhvr>
                                        <p:cTn id="80" dur="500" fill="hold">
                                          <p:stCondLst>
                                            <p:cond delay="0"/>
                                          </p:stCondLst>
                                        </p:cTn>
                                        <p:tgtEl>
                                          <p:spTgt spid="32"/>
                                        </p:tgtEl>
                                        <p:attrNameLst>
                                          <p:attrName>style.visibility</p:attrName>
                                        </p:attrNameLst>
                                      </p:cBhvr>
                                      <p:to>
                                        <p:strVal val="visible"/>
                                      </p:to>
                                    </p:set>
                                    <p:animEffect transition="in" filter="wedge">
                                      <p:cBhvr>
                                        <p:cTn id="81" dur="500"/>
                                        <p:tgtEl>
                                          <p:spTgt spid="32"/>
                                        </p:tgtEl>
                                      </p:cBhvr>
                                    </p:animEffect>
                                  </p:childTnLst>
                                </p:cTn>
                              </p:par>
                            </p:childTnLst>
                          </p:cTn>
                        </p:par>
                        <p:par>
                          <p:cTn id="82" fill="hold">
                            <p:stCondLst>
                              <p:cond delay="8000"/>
                            </p:stCondLst>
                            <p:childTnLst>
                              <p:par>
                                <p:cTn id="83" presetID="29"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ppt_x</p:attrName>
                                        </p:attrNameLst>
                                      </p:cBhvr>
                                      <p:tavLst>
                                        <p:tav tm="0">
                                          <p:val>
                                            <p:strVal val="#ppt_x-.2"/>
                                          </p:val>
                                        </p:tav>
                                        <p:tav tm="100000">
                                          <p:val>
                                            <p:strVal val="#ppt_x"/>
                                          </p:val>
                                        </p:tav>
                                      </p:tavLst>
                                    </p:anim>
                                    <p:anim calcmode="lin" valueType="num">
                                      <p:cBhvr>
                                        <p:cTn id="86" dur="5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87" dur="500"/>
                                        <p:tgtEl>
                                          <p:spTgt spid="37"/>
                                        </p:tgtEl>
                                      </p:cBhvr>
                                    </p:animEffect>
                                  </p:childTnLst>
                                </p:cTn>
                              </p:par>
                            </p:childTnLst>
                          </p:cTn>
                        </p:par>
                        <p:par>
                          <p:cTn id="88" fill="hold">
                            <p:stCondLst>
                              <p:cond delay="8500"/>
                            </p:stCondLst>
                            <p:childTnLst>
                              <p:par>
                                <p:cTn id="89" presetID="29"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ppt_x</p:attrName>
                                        </p:attrNameLst>
                                      </p:cBhvr>
                                      <p:tavLst>
                                        <p:tav tm="0">
                                          <p:val>
                                            <p:strVal val="#ppt_x-.2"/>
                                          </p:val>
                                        </p:tav>
                                        <p:tav tm="100000">
                                          <p:val>
                                            <p:strVal val="#ppt_x"/>
                                          </p:val>
                                        </p:tav>
                                      </p:tavLst>
                                    </p:anim>
                                    <p:anim calcmode="lin" valueType="num">
                                      <p:cBhvr>
                                        <p:cTn id="92" dur="5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9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animBg="1"/>
      <p:bldP spid="8" grpId="0" animBg="1"/>
      <p:bldP spid="16" grpId="0"/>
      <p:bldP spid="17" grpId="0"/>
      <p:bldP spid="23" grpId="0"/>
      <p:bldP spid="24" grpId="0"/>
      <p:bldP spid="30" grpId="0"/>
      <p:bldP spid="31" grpId="0"/>
      <p:bldP spid="37"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8835" y="1245870"/>
            <a:ext cx="2893060" cy="5059680"/>
          </a:xfrm>
          <a:prstGeom prst="rect">
            <a:avLst/>
          </a:prstGeom>
          <a:blipFill rotWithShape="1">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687945" y="3055620"/>
            <a:ext cx="4157980" cy="3249930"/>
          </a:xfrm>
          <a:prstGeom prst="rect">
            <a:avLst/>
          </a:prstGeom>
          <a:blipFill rotWithShape="1">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4177665" y="5158105"/>
            <a:ext cx="795020" cy="11474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673735" y="1616683"/>
            <a:ext cx="1605280" cy="306705"/>
          </a:xfrm>
          <a:prstGeom prst="rect">
            <a:avLst/>
          </a:prstGeom>
        </p:spPr>
        <p:txBody>
          <a:bodyPr wrap="none">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27" name="矩形 26"/>
          <p:cNvSpPr/>
          <p:nvPr/>
        </p:nvSpPr>
        <p:spPr>
          <a:xfrm>
            <a:off x="673735" y="1963420"/>
            <a:ext cx="3362325" cy="759310"/>
          </a:xfrm>
          <a:prstGeom prst="rect">
            <a:avLst/>
          </a:prstGeom>
        </p:spPr>
        <p:txBody>
          <a:bodyPr wrap="square">
            <a:spAutoFit/>
          </a:bodyPr>
          <a:lstStyle/>
          <a:p>
            <a:pPr lvl="0" algn="l">
              <a:lnSpc>
                <a:spcPct val="150000"/>
              </a:lnSpc>
            </a:pPr>
            <a:r>
              <a:rPr sz="1000">
                <a:solidFill>
                  <a:schemeClr val="tx1">
                    <a:lumMod val="75000"/>
                    <a:lumOff val="25000"/>
                  </a:schemeClr>
                </a:solidFill>
                <a:cs typeface="+mn-ea"/>
                <a:sym typeface="+mn-lt"/>
              </a:rPr>
              <a:t>I love you more than I've ever loved any woman. And I've waited longer for you than I've waited for any woman.</a:t>
            </a:r>
          </a:p>
        </p:txBody>
      </p:sp>
      <p:sp>
        <p:nvSpPr>
          <p:cNvPr id="9" name="矩形 8"/>
          <p:cNvSpPr/>
          <p:nvPr/>
        </p:nvSpPr>
        <p:spPr>
          <a:xfrm>
            <a:off x="673735" y="3115283"/>
            <a:ext cx="1605280" cy="306705"/>
          </a:xfrm>
          <a:prstGeom prst="rect">
            <a:avLst/>
          </a:prstGeom>
        </p:spPr>
        <p:txBody>
          <a:bodyPr wrap="none">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15" name="矩形 14"/>
          <p:cNvSpPr/>
          <p:nvPr/>
        </p:nvSpPr>
        <p:spPr>
          <a:xfrm>
            <a:off x="673735" y="3462020"/>
            <a:ext cx="3362325" cy="759310"/>
          </a:xfrm>
          <a:prstGeom prst="rect">
            <a:avLst/>
          </a:prstGeom>
        </p:spPr>
        <p:txBody>
          <a:bodyPr wrap="square">
            <a:spAutoFit/>
          </a:bodyPr>
          <a:lstStyle/>
          <a:p>
            <a:pPr lvl="0" algn="l">
              <a:lnSpc>
                <a:spcPct val="150000"/>
              </a:lnSpc>
            </a:pPr>
            <a:r>
              <a:rPr sz="1000">
                <a:solidFill>
                  <a:schemeClr val="tx1">
                    <a:lumMod val="75000"/>
                    <a:lumOff val="25000"/>
                  </a:schemeClr>
                </a:solidFill>
                <a:cs typeface="+mn-ea"/>
                <a:sym typeface="+mn-lt"/>
              </a:rPr>
              <a:t>I love you more than I've ever loved any woman. And I've waited longer for you than I've waited for any woman.</a:t>
            </a:r>
          </a:p>
        </p:txBody>
      </p:sp>
      <p:sp>
        <p:nvSpPr>
          <p:cNvPr id="17" name="矩形 16"/>
          <p:cNvSpPr/>
          <p:nvPr/>
        </p:nvSpPr>
        <p:spPr>
          <a:xfrm>
            <a:off x="673735" y="4625313"/>
            <a:ext cx="1605280" cy="306705"/>
          </a:xfrm>
          <a:prstGeom prst="rect">
            <a:avLst/>
          </a:prstGeom>
        </p:spPr>
        <p:txBody>
          <a:bodyPr wrap="none">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18" name="矩形 17"/>
          <p:cNvSpPr/>
          <p:nvPr/>
        </p:nvSpPr>
        <p:spPr>
          <a:xfrm>
            <a:off x="673735" y="4972050"/>
            <a:ext cx="3362325" cy="759310"/>
          </a:xfrm>
          <a:prstGeom prst="rect">
            <a:avLst/>
          </a:prstGeom>
        </p:spPr>
        <p:txBody>
          <a:bodyPr wrap="square">
            <a:spAutoFit/>
          </a:bodyPr>
          <a:lstStyle/>
          <a:p>
            <a:pPr lvl="0" algn="l">
              <a:lnSpc>
                <a:spcPct val="150000"/>
              </a:lnSpc>
            </a:pPr>
            <a:r>
              <a:rPr sz="1000">
                <a:solidFill>
                  <a:schemeClr val="tx1">
                    <a:lumMod val="75000"/>
                    <a:lumOff val="25000"/>
                  </a:schemeClr>
                </a:solidFill>
                <a:cs typeface="+mn-ea"/>
                <a:sym typeface="+mn-lt"/>
              </a:rPr>
              <a:t>I love you more than I've ever loved any woman. And I've waited longer for you than I've waited for any woman.</a:t>
            </a:r>
          </a:p>
        </p:txBody>
      </p:sp>
      <p:grpSp>
        <p:nvGrpSpPr>
          <p:cNvPr id="10" name="组合 9"/>
          <p:cNvGrpSpPr/>
          <p:nvPr/>
        </p:nvGrpSpPr>
        <p:grpSpPr>
          <a:xfrm>
            <a:off x="582295" y="536575"/>
            <a:ext cx="328930" cy="328930"/>
            <a:chOff x="8464" y="2877"/>
            <a:chExt cx="2411" cy="2411"/>
          </a:xfrm>
        </p:grpSpPr>
        <p:sp>
          <p:nvSpPr>
            <p:cNvPr id="11" name="椭圆 10"/>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圆角矩形 12"/>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14" name="矩形 13"/>
          <p:cNvSpPr/>
          <p:nvPr/>
        </p:nvSpPr>
        <p:spPr>
          <a:xfrm>
            <a:off x="9845675" y="2649855"/>
            <a:ext cx="2000250" cy="4210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par>
                          <p:cTn id="26" fill="hold">
                            <p:stCondLst>
                              <p:cond delay="2000"/>
                            </p:stCondLst>
                            <p:childTnLst>
                              <p:par>
                                <p:cTn id="27" presetID="18" presetClass="entr" presetSubtype="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strips(downRight)">
                                      <p:cBhvr>
                                        <p:cTn id="29" dur="500"/>
                                        <p:tgtEl>
                                          <p:spTgt spid="5"/>
                                        </p:tgtEl>
                                      </p:cBhvr>
                                    </p:animEffect>
                                  </p:childTnLst>
                                </p:cTn>
                              </p:par>
                            </p:childTnLst>
                          </p:cTn>
                        </p:par>
                        <p:par>
                          <p:cTn id="30" fill="hold">
                            <p:stCondLst>
                              <p:cond delay="2500"/>
                            </p:stCondLst>
                            <p:childTnLst>
                              <p:par>
                                <p:cTn id="31" presetID="12" presetClass="entr" presetSubtype="4"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p:tgtEl>
                                          <p:spTgt spid="26"/>
                                        </p:tgtEl>
                                        <p:attrNameLst>
                                          <p:attrName>ppt_y</p:attrName>
                                        </p:attrNameLst>
                                      </p:cBhvr>
                                      <p:tavLst>
                                        <p:tav tm="0">
                                          <p:val>
                                            <p:strVal val="#ppt_y+#ppt_h*1.125000"/>
                                          </p:val>
                                        </p:tav>
                                        <p:tav tm="100000">
                                          <p:val>
                                            <p:strVal val="#ppt_y"/>
                                          </p:val>
                                        </p:tav>
                                      </p:tavLst>
                                    </p:anim>
                                    <p:animEffect transition="in" filter="wipe(up)">
                                      <p:cBhvr>
                                        <p:cTn id="34" dur="500"/>
                                        <p:tgtEl>
                                          <p:spTgt spid="26"/>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p:tgtEl>
                                          <p:spTgt spid="27"/>
                                        </p:tgtEl>
                                        <p:attrNameLst>
                                          <p:attrName>ppt_y</p:attrName>
                                        </p:attrNameLst>
                                      </p:cBhvr>
                                      <p:tavLst>
                                        <p:tav tm="0">
                                          <p:val>
                                            <p:strVal val="#ppt_y+#ppt_h*1.125000"/>
                                          </p:val>
                                        </p:tav>
                                        <p:tav tm="100000">
                                          <p:val>
                                            <p:strVal val="#ppt_y"/>
                                          </p:val>
                                        </p:tav>
                                      </p:tavLst>
                                    </p:anim>
                                    <p:animEffect transition="in" filter="wipe(up)">
                                      <p:cBhvr>
                                        <p:cTn id="38" dur="500"/>
                                        <p:tgtEl>
                                          <p:spTgt spid="27"/>
                                        </p:tgtEl>
                                      </p:cBhvr>
                                    </p:animEffect>
                                  </p:childTnLst>
                                </p:cTn>
                              </p:par>
                            </p:childTnLst>
                          </p:cTn>
                        </p:par>
                        <p:par>
                          <p:cTn id="39" fill="hold">
                            <p:stCondLst>
                              <p:cond delay="3000"/>
                            </p:stCondLst>
                            <p:childTnLst>
                              <p:par>
                                <p:cTn id="40" presetID="12" presetClass="entr" presetSubtype="4"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p:tgtEl>
                                          <p:spTgt spid="9"/>
                                        </p:tgtEl>
                                        <p:attrNameLst>
                                          <p:attrName>ppt_y</p:attrName>
                                        </p:attrNameLst>
                                      </p:cBhvr>
                                      <p:tavLst>
                                        <p:tav tm="0">
                                          <p:val>
                                            <p:strVal val="#ppt_y+#ppt_h*1.125000"/>
                                          </p:val>
                                        </p:tav>
                                        <p:tav tm="100000">
                                          <p:val>
                                            <p:strVal val="#ppt_y"/>
                                          </p:val>
                                        </p:tav>
                                      </p:tavLst>
                                    </p:anim>
                                    <p:animEffect transition="in" filter="wipe(up)">
                                      <p:cBhvr>
                                        <p:cTn id="43" dur="500"/>
                                        <p:tgtEl>
                                          <p:spTgt spid="9"/>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p:tgtEl>
                                          <p:spTgt spid="15"/>
                                        </p:tgtEl>
                                        <p:attrNameLst>
                                          <p:attrName>ppt_y</p:attrName>
                                        </p:attrNameLst>
                                      </p:cBhvr>
                                      <p:tavLst>
                                        <p:tav tm="0">
                                          <p:val>
                                            <p:strVal val="#ppt_y+#ppt_h*1.125000"/>
                                          </p:val>
                                        </p:tav>
                                        <p:tav tm="100000">
                                          <p:val>
                                            <p:strVal val="#ppt_y"/>
                                          </p:val>
                                        </p:tav>
                                      </p:tavLst>
                                    </p:anim>
                                    <p:animEffect transition="in" filter="wipe(up)">
                                      <p:cBhvr>
                                        <p:cTn id="47" dur="500"/>
                                        <p:tgtEl>
                                          <p:spTgt spid="15"/>
                                        </p:tgtEl>
                                      </p:cBhvr>
                                    </p:animEffect>
                                  </p:childTnLst>
                                </p:cTn>
                              </p:par>
                            </p:childTnLst>
                          </p:cTn>
                        </p:par>
                        <p:par>
                          <p:cTn id="48" fill="hold">
                            <p:stCondLst>
                              <p:cond delay="3500"/>
                            </p:stCondLst>
                            <p:childTnLst>
                              <p:par>
                                <p:cTn id="49" presetID="12" presetClass="entr" presetSubtype="4"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p:tgtEl>
                                          <p:spTgt spid="17"/>
                                        </p:tgtEl>
                                        <p:attrNameLst>
                                          <p:attrName>ppt_y</p:attrName>
                                        </p:attrNameLst>
                                      </p:cBhvr>
                                      <p:tavLst>
                                        <p:tav tm="0">
                                          <p:val>
                                            <p:strVal val="#ppt_y+#ppt_h*1.125000"/>
                                          </p:val>
                                        </p:tav>
                                        <p:tav tm="100000">
                                          <p:val>
                                            <p:strVal val="#ppt_y"/>
                                          </p:val>
                                        </p:tav>
                                      </p:tavLst>
                                    </p:anim>
                                    <p:animEffect transition="in" filter="wipe(up)">
                                      <p:cBhvr>
                                        <p:cTn id="52" dur="500"/>
                                        <p:tgtEl>
                                          <p:spTgt spid="17"/>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p:tgtEl>
                                          <p:spTgt spid="18"/>
                                        </p:tgtEl>
                                        <p:attrNameLst>
                                          <p:attrName>ppt_y</p:attrName>
                                        </p:attrNameLst>
                                      </p:cBhvr>
                                      <p:tavLst>
                                        <p:tav tm="0">
                                          <p:val>
                                            <p:strVal val="#ppt_y+#ppt_h*1.125000"/>
                                          </p:val>
                                        </p:tav>
                                        <p:tav tm="100000">
                                          <p:val>
                                            <p:strVal val="#ppt_y"/>
                                          </p:val>
                                        </p:tav>
                                      </p:tavLst>
                                    </p:anim>
                                    <p:animEffect transition="in" filter="wipe(up)">
                                      <p:cBhvr>
                                        <p:cTn id="56" dur="500"/>
                                        <p:tgtEl>
                                          <p:spTgt spid="18"/>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fltVal val="0"/>
                                          </p:val>
                                        </p:tav>
                                        <p:tav tm="100000">
                                          <p:val>
                                            <p:strVal val="#ppt_h"/>
                                          </p:val>
                                        </p:tav>
                                      </p:tavLst>
                                    </p:anim>
                                    <p:animEffect transition="in" filter="fade">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P spid="26" grpId="0"/>
      <p:bldP spid="27" grpId="0"/>
      <p:bldP spid="9" grpId="0"/>
      <p:bldP spid="15" grpId="0"/>
      <p:bldP spid="17" grpId="0"/>
      <p:bldP spid="18" grpId="0"/>
      <p:bldP spid="13" grpId="0" bldLvl="0" animBg="1"/>
      <p:bldP spid="1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grpSp>
        <p:nvGrpSpPr>
          <p:cNvPr id="9" name="组合 8"/>
          <p:cNvGrpSpPr/>
          <p:nvPr/>
        </p:nvGrpSpPr>
        <p:grpSpPr>
          <a:xfrm>
            <a:off x="1507490" y="2099945"/>
            <a:ext cx="1440180" cy="1440180"/>
            <a:chOff x="2374" y="3043"/>
            <a:chExt cx="2268" cy="2268"/>
          </a:xfrm>
          <a:solidFill>
            <a:schemeClr val="tx1">
              <a:lumMod val="75000"/>
              <a:lumOff val="25000"/>
            </a:schemeClr>
          </a:solidFill>
        </p:grpSpPr>
        <p:sp>
          <p:nvSpPr>
            <p:cNvPr id="2" name="椭圆 1"/>
            <p:cNvSpPr>
              <a:spLocks noChangeAspect="1"/>
            </p:cNvSpPr>
            <p:nvPr/>
          </p:nvSpPr>
          <p:spPr>
            <a:xfrm>
              <a:off x="2374" y="3043"/>
              <a:ext cx="2268" cy="2268"/>
            </a:xfrm>
            <a:prstGeom prst="ellipse">
              <a:avLst/>
            </a:prstGeom>
            <a:noFill/>
            <a:ln w="254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nvGrpSpPr>
            <p:cNvPr id="6" name="组合 5"/>
            <p:cNvGrpSpPr/>
            <p:nvPr/>
          </p:nvGrpSpPr>
          <p:grpSpPr>
            <a:xfrm>
              <a:off x="2869" y="3566"/>
              <a:ext cx="1277" cy="1221"/>
              <a:chOff x="2668588" y="2835275"/>
              <a:chExt cx="1049337" cy="1003301"/>
            </a:xfrm>
            <a:grpFill/>
          </p:grpSpPr>
          <p:sp>
            <p:nvSpPr>
              <p:cNvPr id="10" name="Freeform 5"/>
              <p:cNvSpPr/>
              <p:nvPr/>
            </p:nvSpPr>
            <p:spPr bwMode="auto">
              <a:xfrm>
                <a:off x="2668588" y="2835275"/>
                <a:ext cx="1049337" cy="563563"/>
              </a:xfrm>
              <a:custGeom>
                <a:avLst/>
                <a:gdLst>
                  <a:gd name="T0" fmla="*/ 1718 w 3297"/>
                  <a:gd name="T1" fmla="*/ 36 h 1754"/>
                  <a:gd name="T2" fmla="*/ 1586 w 3297"/>
                  <a:gd name="T3" fmla="*/ 36 h 1754"/>
                  <a:gd name="T4" fmla="*/ 1582 w 3297"/>
                  <a:gd name="T5" fmla="*/ 41 h 1754"/>
                  <a:gd name="T6" fmla="*/ 1579 w 3297"/>
                  <a:gd name="T7" fmla="*/ 44 h 1754"/>
                  <a:gd name="T8" fmla="*/ 36 w 3297"/>
                  <a:gd name="T9" fmla="*/ 1587 h 1754"/>
                  <a:gd name="T10" fmla="*/ 36 w 3297"/>
                  <a:gd name="T11" fmla="*/ 1718 h 1754"/>
                  <a:gd name="T12" fmla="*/ 168 w 3297"/>
                  <a:gd name="T13" fmla="*/ 1718 h 1754"/>
                  <a:gd name="T14" fmla="*/ 1652 w 3297"/>
                  <a:gd name="T15" fmla="*/ 233 h 1754"/>
                  <a:gd name="T16" fmla="*/ 3129 w 3297"/>
                  <a:gd name="T17" fmla="*/ 1710 h 1754"/>
                  <a:gd name="T18" fmla="*/ 3261 w 3297"/>
                  <a:gd name="T19" fmla="*/ 1710 h 1754"/>
                  <a:gd name="T20" fmla="*/ 3260 w 3297"/>
                  <a:gd name="T21" fmla="*/ 1579 h 1754"/>
                  <a:gd name="T22" fmla="*/ 1718 w 3297"/>
                  <a:gd name="T23" fmla="*/ 36 h 1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7" h="1754">
                    <a:moveTo>
                      <a:pt x="1718" y="36"/>
                    </a:moveTo>
                    <a:cubicBezTo>
                      <a:pt x="1681" y="0"/>
                      <a:pt x="1623" y="0"/>
                      <a:pt x="1586" y="36"/>
                    </a:cubicBezTo>
                    <a:cubicBezTo>
                      <a:pt x="1585" y="38"/>
                      <a:pt x="1584" y="39"/>
                      <a:pt x="1582" y="41"/>
                    </a:cubicBezTo>
                    <a:cubicBezTo>
                      <a:pt x="1581" y="42"/>
                      <a:pt x="1580" y="43"/>
                      <a:pt x="1579" y="44"/>
                    </a:cubicBezTo>
                    <a:cubicBezTo>
                      <a:pt x="36" y="1587"/>
                      <a:pt x="36" y="1587"/>
                      <a:pt x="36" y="1587"/>
                    </a:cubicBezTo>
                    <a:cubicBezTo>
                      <a:pt x="0" y="1623"/>
                      <a:pt x="0" y="1682"/>
                      <a:pt x="36" y="1718"/>
                    </a:cubicBezTo>
                    <a:cubicBezTo>
                      <a:pt x="71" y="1753"/>
                      <a:pt x="131" y="1754"/>
                      <a:pt x="168" y="1718"/>
                    </a:cubicBezTo>
                    <a:cubicBezTo>
                      <a:pt x="1652" y="233"/>
                      <a:pt x="1652" y="233"/>
                      <a:pt x="1652" y="233"/>
                    </a:cubicBezTo>
                    <a:cubicBezTo>
                      <a:pt x="3129" y="1710"/>
                      <a:pt x="3129" y="1710"/>
                      <a:pt x="3129" y="1710"/>
                    </a:cubicBezTo>
                    <a:cubicBezTo>
                      <a:pt x="3166" y="1747"/>
                      <a:pt x="3224" y="1747"/>
                      <a:pt x="3261" y="1710"/>
                    </a:cubicBezTo>
                    <a:cubicBezTo>
                      <a:pt x="3296" y="1675"/>
                      <a:pt x="3297" y="1615"/>
                      <a:pt x="3260" y="1579"/>
                    </a:cubicBezTo>
                    <a:cubicBezTo>
                      <a:pt x="1718" y="36"/>
                      <a:pt x="1718" y="36"/>
                      <a:pt x="171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11" name="Freeform 6"/>
              <p:cNvSpPr/>
              <p:nvPr/>
            </p:nvSpPr>
            <p:spPr bwMode="auto">
              <a:xfrm>
                <a:off x="3070225" y="3492500"/>
                <a:ext cx="260350" cy="222250"/>
              </a:xfrm>
              <a:custGeom>
                <a:avLst/>
                <a:gdLst>
                  <a:gd name="T0" fmla="*/ 817 w 819"/>
                  <a:gd name="T1" fmla="*/ 93 h 690"/>
                  <a:gd name="T2" fmla="*/ 723 w 819"/>
                  <a:gd name="T3" fmla="*/ 0 h 690"/>
                  <a:gd name="T4" fmla="*/ 94 w 819"/>
                  <a:gd name="T5" fmla="*/ 0 h 690"/>
                  <a:gd name="T6" fmla="*/ 0 w 819"/>
                  <a:gd name="T7" fmla="*/ 93 h 690"/>
                  <a:gd name="T8" fmla="*/ 1 w 819"/>
                  <a:gd name="T9" fmla="*/ 106 h 690"/>
                  <a:gd name="T10" fmla="*/ 1 w 819"/>
                  <a:gd name="T11" fmla="*/ 117 h 690"/>
                  <a:gd name="T12" fmla="*/ 1 w 819"/>
                  <a:gd name="T13" fmla="*/ 596 h 690"/>
                  <a:gd name="T14" fmla="*/ 94 w 819"/>
                  <a:gd name="T15" fmla="*/ 689 h 690"/>
                  <a:gd name="T16" fmla="*/ 186 w 819"/>
                  <a:gd name="T17" fmla="*/ 596 h 690"/>
                  <a:gd name="T18" fmla="*/ 186 w 819"/>
                  <a:gd name="T19" fmla="*/ 185 h 690"/>
                  <a:gd name="T20" fmla="*/ 633 w 819"/>
                  <a:gd name="T21" fmla="*/ 185 h 690"/>
                  <a:gd name="T22" fmla="*/ 633 w 819"/>
                  <a:gd name="T23" fmla="*/ 598 h 690"/>
                  <a:gd name="T24" fmla="*/ 726 w 819"/>
                  <a:gd name="T25" fmla="*/ 690 h 690"/>
                  <a:gd name="T26" fmla="*/ 819 w 819"/>
                  <a:gd name="T27" fmla="*/ 598 h 690"/>
                  <a:gd name="T28" fmla="*/ 819 w 819"/>
                  <a:gd name="T29" fmla="*/ 119 h 690"/>
                  <a:gd name="T30" fmla="*/ 817 w 819"/>
                  <a:gd name="T31" fmla="*/ 99 h 690"/>
                  <a:gd name="T32" fmla="*/ 817 w 819"/>
                  <a:gd name="T33" fmla="*/ 9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9" h="690">
                    <a:moveTo>
                      <a:pt x="817" y="93"/>
                    </a:moveTo>
                    <a:cubicBezTo>
                      <a:pt x="817" y="43"/>
                      <a:pt x="775" y="0"/>
                      <a:pt x="723" y="0"/>
                    </a:cubicBezTo>
                    <a:cubicBezTo>
                      <a:pt x="94" y="0"/>
                      <a:pt x="94" y="0"/>
                      <a:pt x="94" y="0"/>
                    </a:cubicBezTo>
                    <a:cubicBezTo>
                      <a:pt x="42" y="0"/>
                      <a:pt x="0" y="41"/>
                      <a:pt x="0" y="93"/>
                    </a:cubicBezTo>
                    <a:cubicBezTo>
                      <a:pt x="0" y="97"/>
                      <a:pt x="1" y="102"/>
                      <a:pt x="1" y="106"/>
                    </a:cubicBezTo>
                    <a:cubicBezTo>
                      <a:pt x="1" y="110"/>
                      <a:pt x="1" y="113"/>
                      <a:pt x="1" y="117"/>
                    </a:cubicBezTo>
                    <a:cubicBezTo>
                      <a:pt x="1" y="596"/>
                      <a:pt x="1" y="596"/>
                      <a:pt x="1" y="596"/>
                    </a:cubicBezTo>
                    <a:cubicBezTo>
                      <a:pt x="1" y="647"/>
                      <a:pt x="42" y="689"/>
                      <a:pt x="94" y="689"/>
                    </a:cubicBezTo>
                    <a:cubicBezTo>
                      <a:pt x="143" y="689"/>
                      <a:pt x="186" y="647"/>
                      <a:pt x="186" y="596"/>
                    </a:cubicBezTo>
                    <a:cubicBezTo>
                      <a:pt x="186" y="185"/>
                      <a:pt x="186" y="185"/>
                      <a:pt x="186" y="185"/>
                    </a:cubicBezTo>
                    <a:cubicBezTo>
                      <a:pt x="633" y="185"/>
                      <a:pt x="633" y="185"/>
                      <a:pt x="633" y="185"/>
                    </a:cubicBezTo>
                    <a:cubicBezTo>
                      <a:pt x="633" y="598"/>
                      <a:pt x="633" y="598"/>
                      <a:pt x="633" y="598"/>
                    </a:cubicBezTo>
                    <a:cubicBezTo>
                      <a:pt x="633" y="649"/>
                      <a:pt x="675" y="690"/>
                      <a:pt x="726" y="690"/>
                    </a:cubicBezTo>
                    <a:cubicBezTo>
                      <a:pt x="776" y="690"/>
                      <a:pt x="819" y="649"/>
                      <a:pt x="819" y="598"/>
                    </a:cubicBezTo>
                    <a:cubicBezTo>
                      <a:pt x="819" y="119"/>
                      <a:pt x="819" y="119"/>
                      <a:pt x="819" y="119"/>
                    </a:cubicBezTo>
                    <a:cubicBezTo>
                      <a:pt x="819" y="112"/>
                      <a:pt x="818" y="106"/>
                      <a:pt x="817" y="99"/>
                    </a:cubicBezTo>
                    <a:cubicBezTo>
                      <a:pt x="817" y="97"/>
                      <a:pt x="817" y="95"/>
                      <a:pt x="81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15" name="Freeform 7"/>
              <p:cNvSpPr/>
              <p:nvPr/>
            </p:nvSpPr>
            <p:spPr bwMode="auto">
              <a:xfrm>
                <a:off x="2830513" y="3433763"/>
                <a:ext cx="722312" cy="404813"/>
              </a:xfrm>
              <a:custGeom>
                <a:avLst/>
                <a:gdLst>
                  <a:gd name="T0" fmla="*/ 2269 w 2270"/>
                  <a:gd name="T1" fmla="*/ 95 h 1264"/>
                  <a:gd name="T2" fmla="*/ 2176 w 2270"/>
                  <a:gd name="T3" fmla="*/ 2 h 1264"/>
                  <a:gd name="T4" fmla="*/ 2084 w 2270"/>
                  <a:gd name="T5" fmla="*/ 95 h 1264"/>
                  <a:gd name="T6" fmla="*/ 2084 w 2270"/>
                  <a:gd name="T7" fmla="*/ 1079 h 1264"/>
                  <a:gd name="T8" fmla="*/ 186 w 2270"/>
                  <a:gd name="T9" fmla="*/ 1079 h 1264"/>
                  <a:gd name="T10" fmla="*/ 186 w 2270"/>
                  <a:gd name="T11" fmla="*/ 93 h 1264"/>
                  <a:gd name="T12" fmla="*/ 93 w 2270"/>
                  <a:gd name="T13" fmla="*/ 0 h 1264"/>
                  <a:gd name="T14" fmla="*/ 0 w 2270"/>
                  <a:gd name="T15" fmla="*/ 93 h 1264"/>
                  <a:gd name="T16" fmla="*/ 0 w 2270"/>
                  <a:gd name="T17" fmla="*/ 1169 h 1264"/>
                  <a:gd name="T18" fmla="*/ 3 w 2270"/>
                  <a:gd name="T19" fmla="*/ 1191 h 1264"/>
                  <a:gd name="T20" fmla="*/ 92 w 2270"/>
                  <a:gd name="T21" fmla="*/ 1264 h 1264"/>
                  <a:gd name="T22" fmla="*/ 2178 w 2270"/>
                  <a:gd name="T23" fmla="*/ 1264 h 1264"/>
                  <a:gd name="T24" fmla="*/ 2270 w 2270"/>
                  <a:gd name="T25" fmla="*/ 1172 h 1264"/>
                  <a:gd name="T26" fmla="*/ 2269 w 2270"/>
                  <a:gd name="T27" fmla="*/ 1163 h 1264"/>
                  <a:gd name="T28" fmla="*/ 2269 w 2270"/>
                  <a:gd name="T29" fmla="*/ 95 h 1264"/>
                  <a:gd name="T30" fmla="*/ 2269 w 2270"/>
                  <a:gd name="T31" fmla="*/ 9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70" h="1264">
                    <a:moveTo>
                      <a:pt x="2269" y="95"/>
                    </a:moveTo>
                    <a:cubicBezTo>
                      <a:pt x="2269" y="44"/>
                      <a:pt x="2228" y="2"/>
                      <a:pt x="2176" y="2"/>
                    </a:cubicBezTo>
                    <a:cubicBezTo>
                      <a:pt x="2127" y="2"/>
                      <a:pt x="2084" y="44"/>
                      <a:pt x="2084" y="95"/>
                    </a:cubicBezTo>
                    <a:cubicBezTo>
                      <a:pt x="2084" y="1079"/>
                      <a:pt x="2084" y="1079"/>
                      <a:pt x="2084" y="1079"/>
                    </a:cubicBezTo>
                    <a:cubicBezTo>
                      <a:pt x="186" y="1079"/>
                      <a:pt x="186" y="1079"/>
                      <a:pt x="186" y="1079"/>
                    </a:cubicBezTo>
                    <a:cubicBezTo>
                      <a:pt x="186" y="93"/>
                      <a:pt x="186" y="93"/>
                      <a:pt x="186" y="93"/>
                    </a:cubicBezTo>
                    <a:cubicBezTo>
                      <a:pt x="186" y="42"/>
                      <a:pt x="144" y="0"/>
                      <a:pt x="93" y="0"/>
                    </a:cubicBezTo>
                    <a:cubicBezTo>
                      <a:pt x="43" y="0"/>
                      <a:pt x="0" y="42"/>
                      <a:pt x="0" y="93"/>
                    </a:cubicBezTo>
                    <a:cubicBezTo>
                      <a:pt x="0" y="1169"/>
                      <a:pt x="0" y="1169"/>
                      <a:pt x="0" y="1169"/>
                    </a:cubicBezTo>
                    <a:cubicBezTo>
                      <a:pt x="0" y="1177"/>
                      <a:pt x="1" y="1184"/>
                      <a:pt x="3" y="1191"/>
                    </a:cubicBezTo>
                    <a:cubicBezTo>
                      <a:pt x="12" y="1232"/>
                      <a:pt x="49" y="1264"/>
                      <a:pt x="92" y="1264"/>
                    </a:cubicBezTo>
                    <a:cubicBezTo>
                      <a:pt x="2178" y="1264"/>
                      <a:pt x="2178" y="1264"/>
                      <a:pt x="2178" y="1264"/>
                    </a:cubicBezTo>
                    <a:cubicBezTo>
                      <a:pt x="2226" y="1264"/>
                      <a:pt x="2270" y="1223"/>
                      <a:pt x="2270" y="1172"/>
                    </a:cubicBezTo>
                    <a:cubicBezTo>
                      <a:pt x="2270" y="1169"/>
                      <a:pt x="2269" y="1166"/>
                      <a:pt x="2269" y="1163"/>
                    </a:cubicBezTo>
                    <a:cubicBezTo>
                      <a:pt x="2269" y="95"/>
                      <a:pt x="2269" y="95"/>
                      <a:pt x="2269" y="95"/>
                    </a:cubicBezTo>
                    <a:cubicBezTo>
                      <a:pt x="2269" y="95"/>
                      <a:pt x="2269" y="95"/>
                      <a:pt x="2269"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14" name="TextBox 40"/>
          <p:cNvSpPr txBox="1"/>
          <p:nvPr/>
        </p:nvSpPr>
        <p:spPr>
          <a:xfrm>
            <a:off x="1425258" y="3836668"/>
            <a:ext cx="1605280" cy="306705"/>
          </a:xfrm>
          <a:prstGeom prst="rect">
            <a:avLst/>
          </a:prstGeom>
          <a:noFill/>
        </p:spPr>
        <p:txBody>
          <a:bodyPr wrap="none" rtlCol="0">
            <a:spAutoFit/>
          </a:bodyPr>
          <a:lstStyle/>
          <a:p>
            <a:pPr algn="l"/>
            <a:r>
              <a:rPr lang="zh-CN" altLang="en-US" sz="1400" b="1" dirty="0">
                <a:solidFill>
                  <a:schemeClr val="tx1">
                    <a:lumMod val="75000"/>
                    <a:lumOff val="25000"/>
                  </a:schemeClr>
                </a:solidFill>
                <a:cs typeface="+mn-ea"/>
                <a:sym typeface="+mn-lt"/>
              </a:rPr>
              <a:t>单击此处输入标题</a:t>
            </a:r>
          </a:p>
        </p:txBody>
      </p:sp>
      <p:sp>
        <p:nvSpPr>
          <p:cNvPr id="22" name="TextBox 16"/>
          <p:cNvSpPr txBox="1"/>
          <p:nvPr/>
        </p:nvSpPr>
        <p:spPr>
          <a:xfrm>
            <a:off x="953135" y="4219575"/>
            <a:ext cx="2549525" cy="784830"/>
          </a:xfrm>
          <a:prstGeom prst="rect">
            <a:avLst/>
          </a:prstGeom>
          <a:noFill/>
        </p:spPr>
        <p:txBody>
          <a:bodyPr wrap="square" rtlCol="0">
            <a:spAutoFit/>
          </a:bodyPr>
          <a:lstStyle/>
          <a:p>
            <a:pPr algn="ctr">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en-US" sz="1000" dirty="0">
              <a:solidFill>
                <a:schemeClr val="tx1">
                  <a:lumMod val="75000"/>
                  <a:lumOff val="25000"/>
                </a:schemeClr>
              </a:solidFill>
              <a:cs typeface="+mn-ea"/>
              <a:sym typeface="+mn-lt"/>
            </a:endParaRPr>
          </a:p>
        </p:txBody>
      </p:sp>
      <p:sp>
        <p:nvSpPr>
          <p:cNvPr id="29" name="TextBox 40"/>
          <p:cNvSpPr txBox="1"/>
          <p:nvPr/>
        </p:nvSpPr>
        <p:spPr>
          <a:xfrm>
            <a:off x="5294948" y="3836905"/>
            <a:ext cx="1605280" cy="306705"/>
          </a:xfrm>
          <a:prstGeom prst="rect">
            <a:avLst/>
          </a:prstGeom>
          <a:noFill/>
        </p:spPr>
        <p:txBody>
          <a:bodyPr wrap="none" rtlCol="0">
            <a:spAutoFit/>
          </a:bodyPr>
          <a:lstStyle/>
          <a:p>
            <a:pPr algn="ctr"/>
            <a:r>
              <a:rPr lang="zh-CN" altLang="en-US" sz="1400" b="1" dirty="0">
                <a:solidFill>
                  <a:schemeClr val="tx1">
                    <a:lumMod val="75000"/>
                    <a:lumOff val="25000"/>
                  </a:schemeClr>
                </a:solidFill>
                <a:cs typeface="+mn-ea"/>
                <a:sym typeface="+mn-lt"/>
              </a:rPr>
              <a:t>单击此处输入标题</a:t>
            </a:r>
          </a:p>
        </p:txBody>
      </p:sp>
      <p:sp>
        <p:nvSpPr>
          <p:cNvPr id="30" name="TextBox 16"/>
          <p:cNvSpPr txBox="1"/>
          <p:nvPr/>
        </p:nvSpPr>
        <p:spPr>
          <a:xfrm>
            <a:off x="4795520" y="4219575"/>
            <a:ext cx="2604135" cy="784830"/>
          </a:xfrm>
          <a:prstGeom prst="rect">
            <a:avLst/>
          </a:prstGeom>
          <a:noFill/>
        </p:spPr>
        <p:txBody>
          <a:bodyPr wrap="square" rtlCol="0">
            <a:spAutoFit/>
          </a:bodyPr>
          <a:lstStyle/>
          <a:p>
            <a:pPr algn="ctr">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en-US" sz="1000" dirty="0">
              <a:solidFill>
                <a:schemeClr val="tx1">
                  <a:lumMod val="75000"/>
                  <a:lumOff val="25000"/>
                </a:schemeClr>
              </a:solidFill>
              <a:cs typeface="+mn-ea"/>
              <a:sym typeface="+mn-lt"/>
            </a:endParaRPr>
          </a:p>
        </p:txBody>
      </p:sp>
      <p:sp>
        <p:nvSpPr>
          <p:cNvPr id="41" name="TextBox 40"/>
          <p:cNvSpPr txBox="1"/>
          <p:nvPr/>
        </p:nvSpPr>
        <p:spPr>
          <a:xfrm>
            <a:off x="9160193" y="3836668"/>
            <a:ext cx="1605280" cy="306705"/>
          </a:xfrm>
          <a:prstGeom prst="rect">
            <a:avLst/>
          </a:prstGeom>
          <a:noFill/>
        </p:spPr>
        <p:txBody>
          <a:bodyPr wrap="none" rtlCol="0">
            <a:spAutoFit/>
          </a:bodyPr>
          <a:lstStyle/>
          <a:p>
            <a:pPr algn="ctr"/>
            <a:r>
              <a:rPr lang="zh-CN" altLang="en-US" sz="1400" b="1" dirty="0">
                <a:solidFill>
                  <a:schemeClr val="tx1">
                    <a:lumMod val="75000"/>
                    <a:lumOff val="25000"/>
                  </a:schemeClr>
                </a:solidFill>
                <a:cs typeface="+mn-ea"/>
                <a:sym typeface="+mn-lt"/>
              </a:rPr>
              <a:t>单击此处输入标题</a:t>
            </a:r>
          </a:p>
        </p:txBody>
      </p:sp>
      <p:sp>
        <p:nvSpPr>
          <p:cNvPr id="42" name="TextBox 16"/>
          <p:cNvSpPr txBox="1"/>
          <p:nvPr/>
        </p:nvSpPr>
        <p:spPr>
          <a:xfrm>
            <a:off x="8653780" y="4219575"/>
            <a:ext cx="2618105" cy="784830"/>
          </a:xfrm>
          <a:prstGeom prst="rect">
            <a:avLst/>
          </a:prstGeom>
          <a:noFill/>
        </p:spPr>
        <p:txBody>
          <a:bodyPr wrap="square" rtlCol="0">
            <a:spAutoFit/>
          </a:bodyPr>
          <a:lstStyle/>
          <a:p>
            <a:pPr algn="ctr">
              <a:lnSpc>
                <a:spcPct val="150000"/>
              </a:lnSpc>
              <a:spcBef>
                <a:spcPts val="0"/>
              </a:spcBef>
              <a:buFont typeface="Arial" panose="020B0604020202020204" pitchFamily="34" charset="0"/>
            </a:pPr>
            <a:r>
              <a:rPr sz="1000" dirty="0">
                <a:solidFill>
                  <a:schemeClr val="tx1">
                    <a:lumMod val="75000"/>
                    <a:lumOff val="25000"/>
                  </a:schemeClr>
                </a:solidFill>
                <a:cs typeface="+mn-ea"/>
                <a:sym typeface="+mn-lt"/>
              </a:rPr>
              <a:t>I love you more than I've ever loved any woman. And I've waited longer for you than I've waited for any woman.</a:t>
            </a:r>
            <a:endParaRPr lang="en-US" sz="1000" dirty="0">
              <a:solidFill>
                <a:schemeClr val="tx1">
                  <a:lumMod val="75000"/>
                  <a:lumOff val="25000"/>
                </a:schemeClr>
              </a:solidFill>
              <a:cs typeface="+mn-ea"/>
              <a:sym typeface="+mn-lt"/>
            </a:endParaRPr>
          </a:p>
        </p:txBody>
      </p:sp>
      <p:grpSp>
        <p:nvGrpSpPr>
          <p:cNvPr id="32" name="组合 31"/>
          <p:cNvGrpSpPr/>
          <p:nvPr/>
        </p:nvGrpSpPr>
        <p:grpSpPr>
          <a:xfrm>
            <a:off x="5375910" y="2148205"/>
            <a:ext cx="1440180" cy="1440180"/>
            <a:chOff x="8466" y="3119"/>
            <a:chExt cx="2268" cy="2268"/>
          </a:xfrm>
          <a:solidFill>
            <a:schemeClr val="tx1">
              <a:lumMod val="75000"/>
              <a:lumOff val="25000"/>
            </a:schemeClr>
          </a:solidFill>
        </p:grpSpPr>
        <p:sp>
          <p:nvSpPr>
            <p:cNvPr id="37" name="椭圆 36"/>
            <p:cNvSpPr>
              <a:spLocks noChangeAspect="1"/>
            </p:cNvSpPr>
            <p:nvPr/>
          </p:nvSpPr>
          <p:spPr>
            <a:xfrm>
              <a:off x="8466" y="3119"/>
              <a:ext cx="2268" cy="2268"/>
            </a:xfrm>
            <a:prstGeom prst="ellipse">
              <a:avLst/>
            </a:prstGeom>
            <a:noFill/>
            <a:ln w="254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nvGrpSpPr>
            <p:cNvPr id="57" name="组合 56"/>
            <p:cNvGrpSpPr/>
            <p:nvPr/>
          </p:nvGrpSpPr>
          <p:grpSpPr>
            <a:xfrm>
              <a:off x="8938" y="3743"/>
              <a:ext cx="1115" cy="1048"/>
              <a:chOff x="3525837" y="1011238"/>
              <a:chExt cx="1455738" cy="1368425"/>
            </a:xfrm>
            <a:grpFill/>
          </p:grpSpPr>
          <p:sp>
            <p:nvSpPr>
              <p:cNvPr id="54" name="Freeform 11"/>
              <p:cNvSpPr>
                <a:spLocks noEditPoints="1"/>
              </p:cNvSpPr>
              <p:nvPr/>
            </p:nvSpPr>
            <p:spPr bwMode="auto">
              <a:xfrm>
                <a:off x="3525837" y="1011238"/>
                <a:ext cx="1455738" cy="1368425"/>
              </a:xfrm>
              <a:custGeom>
                <a:avLst/>
                <a:gdLst>
                  <a:gd name="T0" fmla="*/ 2941 w 2988"/>
                  <a:gd name="T1" fmla="*/ 20 h 2787"/>
                  <a:gd name="T2" fmla="*/ 2842 w 2988"/>
                  <a:gd name="T3" fmla="*/ 18 h 2787"/>
                  <a:gd name="T4" fmla="*/ 49 w 2988"/>
                  <a:gd name="T5" fmla="*/ 1707 h 2787"/>
                  <a:gd name="T6" fmla="*/ 5 w 2988"/>
                  <a:gd name="T7" fmla="*/ 1799 h 2787"/>
                  <a:gd name="T8" fmla="*/ 70 w 2988"/>
                  <a:gd name="T9" fmla="*/ 1877 h 2787"/>
                  <a:gd name="T10" fmla="*/ 944 w 2988"/>
                  <a:gd name="T11" fmla="*/ 2144 h 2787"/>
                  <a:gd name="T12" fmla="*/ 1058 w 2988"/>
                  <a:gd name="T13" fmla="*/ 2712 h 2787"/>
                  <a:gd name="T14" fmla="*/ 1120 w 2988"/>
                  <a:gd name="T15" fmla="*/ 2782 h 2787"/>
                  <a:gd name="T16" fmla="*/ 1150 w 2988"/>
                  <a:gd name="T17" fmla="*/ 2787 h 2787"/>
                  <a:gd name="T18" fmla="*/ 1212 w 2988"/>
                  <a:gd name="T19" fmla="*/ 2764 h 2787"/>
                  <a:gd name="T20" fmla="*/ 1664 w 2988"/>
                  <a:gd name="T21" fmla="*/ 2364 h 2787"/>
                  <a:gd name="T22" fmla="*/ 2592 w 2988"/>
                  <a:gd name="T23" fmla="*/ 2648 h 2787"/>
                  <a:gd name="T24" fmla="*/ 2620 w 2988"/>
                  <a:gd name="T25" fmla="*/ 2652 h 2787"/>
                  <a:gd name="T26" fmla="*/ 2671 w 2988"/>
                  <a:gd name="T27" fmla="*/ 2636 h 2787"/>
                  <a:gd name="T28" fmla="*/ 2713 w 2988"/>
                  <a:gd name="T29" fmla="*/ 2568 h 2787"/>
                  <a:gd name="T30" fmla="*/ 2984 w 2988"/>
                  <a:gd name="T31" fmla="*/ 109 h 2787"/>
                  <a:gd name="T32" fmla="*/ 2941 w 2988"/>
                  <a:gd name="T33" fmla="*/ 20 h 2787"/>
                  <a:gd name="T34" fmla="*/ 1210 w 2988"/>
                  <a:gd name="T35" fmla="*/ 2516 h 2787"/>
                  <a:gd name="T36" fmla="*/ 1147 w 2988"/>
                  <a:gd name="T37" fmla="*/ 2206 h 2787"/>
                  <a:gd name="T38" fmla="*/ 1454 w 2988"/>
                  <a:gd name="T39" fmla="*/ 2300 h 2787"/>
                  <a:gd name="T40" fmla="*/ 1210 w 2988"/>
                  <a:gd name="T41" fmla="*/ 2516 h 2787"/>
                  <a:gd name="T42" fmla="*/ 2539 w 2988"/>
                  <a:gd name="T43" fmla="*/ 2436 h 2787"/>
                  <a:gd name="T44" fmla="*/ 1377 w 2988"/>
                  <a:gd name="T45" fmla="*/ 2080 h 2787"/>
                  <a:gd name="T46" fmla="*/ 2318 w 2988"/>
                  <a:gd name="T47" fmla="*/ 976 h 2787"/>
                  <a:gd name="T48" fmla="*/ 2312 w 2988"/>
                  <a:gd name="T49" fmla="*/ 910 h 2787"/>
                  <a:gd name="T50" fmla="*/ 2246 w 2988"/>
                  <a:gd name="T51" fmla="*/ 915 h 2787"/>
                  <a:gd name="T52" fmla="*/ 1279 w 2988"/>
                  <a:gd name="T53" fmla="*/ 2050 h 2787"/>
                  <a:gd name="T54" fmla="*/ 325 w 2988"/>
                  <a:gd name="T55" fmla="*/ 1759 h 2787"/>
                  <a:gd name="T56" fmla="*/ 2777 w 2988"/>
                  <a:gd name="T57" fmla="*/ 277 h 2787"/>
                  <a:gd name="T58" fmla="*/ 2539 w 2988"/>
                  <a:gd name="T59" fmla="*/ 2436 h 2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88" h="2787">
                    <a:moveTo>
                      <a:pt x="2941" y="20"/>
                    </a:moveTo>
                    <a:cubicBezTo>
                      <a:pt x="2911" y="1"/>
                      <a:pt x="2873" y="0"/>
                      <a:pt x="2842" y="18"/>
                    </a:cubicBezTo>
                    <a:cubicBezTo>
                      <a:pt x="49" y="1707"/>
                      <a:pt x="49" y="1707"/>
                      <a:pt x="49" y="1707"/>
                    </a:cubicBezTo>
                    <a:cubicBezTo>
                      <a:pt x="18" y="1726"/>
                      <a:pt x="0" y="1762"/>
                      <a:pt x="5" y="1799"/>
                    </a:cubicBezTo>
                    <a:cubicBezTo>
                      <a:pt x="9" y="1835"/>
                      <a:pt x="35" y="1866"/>
                      <a:pt x="70" y="1877"/>
                    </a:cubicBezTo>
                    <a:cubicBezTo>
                      <a:pt x="944" y="2144"/>
                      <a:pt x="944" y="2144"/>
                      <a:pt x="944" y="2144"/>
                    </a:cubicBezTo>
                    <a:cubicBezTo>
                      <a:pt x="1058" y="2712"/>
                      <a:pt x="1058" y="2712"/>
                      <a:pt x="1058" y="2712"/>
                    </a:cubicBezTo>
                    <a:cubicBezTo>
                      <a:pt x="1065" y="2745"/>
                      <a:pt x="1089" y="2772"/>
                      <a:pt x="1120" y="2782"/>
                    </a:cubicBezTo>
                    <a:cubicBezTo>
                      <a:pt x="1130" y="2786"/>
                      <a:pt x="1140" y="2787"/>
                      <a:pt x="1150" y="2787"/>
                    </a:cubicBezTo>
                    <a:cubicBezTo>
                      <a:pt x="1173" y="2787"/>
                      <a:pt x="1195" y="2779"/>
                      <a:pt x="1212" y="2764"/>
                    </a:cubicBezTo>
                    <a:cubicBezTo>
                      <a:pt x="1664" y="2364"/>
                      <a:pt x="1664" y="2364"/>
                      <a:pt x="1664" y="2364"/>
                    </a:cubicBezTo>
                    <a:cubicBezTo>
                      <a:pt x="2592" y="2648"/>
                      <a:pt x="2592" y="2648"/>
                      <a:pt x="2592" y="2648"/>
                    </a:cubicBezTo>
                    <a:cubicBezTo>
                      <a:pt x="2601" y="2651"/>
                      <a:pt x="2610" y="2652"/>
                      <a:pt x="2620" y="2652"/>
                    </a:cubicBezTo>
                    <a:cubicBezTo>
                      <a:pt x="2638" y="2652"/>
                      <a:pt x="2656" y="2647"/>
                      <a:pt x="2671" y="2636"/>
                    </a:cubicBezTo>
                    <a:cubicBezTo>
                      <a:pt x="2694" y="2621"/>
                      <a:pt x="2710" y="2596"/>
                      <a:pt x="2713" y="2568"/>
                    </a:cubicBezTo>
                    <a:cubicBezTo>
                      <a:pt x="2984" y="109"/>
                      <a:pt x="2984" y="109"/>
                      <a:pt x="2984" y="109"/>
                    </a:cubicBezTo>
                    <a:cubicBezTo>
                      <a:pt x="2988" y="73"/>
                      <a:pt x="2971" y="39"/>
                      <a:pt x="2941" y="20"/>
                    </a:cubicBezTo>
                    <a:close/>
                    <a:moveTo>
                      <a:pt x="1210" y="2516"/>
                    </a:moveTo>
                    <a:cubicBezTo>
                      <a:pt x="1147" y="2206"/>
                      <a:pt x="1147" y="2206"/>
                      <a:pt x="1147" y="2206"/>
                    </a:cubicBezTo>
                    <a:cubicBezTo>
                      <a:pt x="1454" y="2300"/>
                      <a:pt x="1454" y="2300"/>
                      <a:pt x="1454" y="2300"/>
                    </a:cubicBezTo>
                    <a:cubicBezTo>
                      <a:pt x="1210" y="2516"/>
                      <a:pt x="1210" y="2516"/>
                      <a:pt x="1210" y="2516"/>
                    </a:cubicBezTo>
                    <a:close/>
                    <a:moveTo>
                      <a:pt x="2539" y="2436"/>
                    </a:moveTo>
                    <a:cubicBezTo>
                      <a:pt x="1377" y="2080"/>
                      <a:pt x="1377" y="2080"/>
                      <a:pt x="1377" y="2080"/>
                    </a:cubicBezTo>
                    <a:cubicBezTo>
                      <a:pt x="2318" y="976"/>
                      <a:pt x="2318" y="976"/>
                      <a:pt x="2318" y="976"/>
                    </a:cubicBezTo>
                    <a:cubicBezTo>
                      <a:pt x="2334" y="957"/>
                      <a:pt x="2332" y="927"/>
                      <a:pt x="2312" y="910"/>
                    </a:cubicBezTo>
                    <a:cubicBezTo>
                      <a:pt x="2293" y="893"/>
                      <a:pt x="2263" y="896"/>
                      <a:pt x="2246" y="915"/>
                    </a:cubicBezTo>
                    <a:cubicBezTo>
                      <a:pt x="1279" y="2050"/>
                      <a:pt x="1279" y="2050"/>
                      <a:pt x="1279" y="2050"/>
                    </a:cubicBezTo>
                    <a:cubicBezTo>
                      <a:pt x="325" y="1759"/>
                      <a:pt x="325" y="1759"/>
                      <a:pt x="325" y="1759"/>
                    </a:cubicBezTo>
                    <a:cubicBezTo>
                      <a:pt x="2777" y="277"/>
                      <a:pt x="2777" y="277"/>
                      <a:pt x="2777" y="277"/>
                    </a:cubicBezTo>
                    <a:cubicBezTo>
                      <a:pt x="2539" y="2436"/>
                      <a:pt x="2539" y="2436"/>
                      <a:pt x="2539" y="24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5" name="Freeform 12"/>
              <p:cNvSpPr/>
              <p:nvPr/>
            </p:nvSpPr>
            <p:spPr bwMode="auto">
              <a:xfrm>
                <a:off x="4700588" y="1724026"/>
                <a:ext cx="52388" cy="80963"/>
              </a:xfrm>
              <a:custGeom>
                <a:avLst/>
                <a:gdLst>
                  <a:gd name="T0" fmla="*/ 44 w 108"/>
                  <a:gd name="T1" fmla="*/ 166 h 167"/>
                  <a:gd name="T2" fmla="*/ 50 w 108"/>
                  <a:gd name="T3" fmla="*/ 167 h 167"/>
                  <a:gd name="T4" fmla="*/ 96 w 108"/>
                  <a:gd name="T5" fmla="*/ 126 h 167"/>
                  <a:gd name="T6" fmla="*/ 105 w 108"/>
                  <a:gd name="T7" fmla="*/ 56 h 167"/>
                  <a:gd name="T8" fmla="*/ 64 w 108"/>
                  <a:gd name="T9" fmla="*/ 3 h 167"/>
                  <a:gd name="T10" fmla="*/ 12 w 108"/>
                  <a:gd name="T11" fmla="*/ 44 h 167"/>
                  <a:gd name="T12" fmla="*/ 3 w 108"/>
                  <a:gd name="T13" fmla="*/ 114 h 167"/>
                  <a:gd name="T14" fmla="*/ 44 w 108"/>
                  <a:gd name="T15" fmla="*/ 166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67">
                    <a:moveTo>
                      <a:pt x="44" y="166"/>
                    </a:moveTo>
                    <a:cubicBezTo>
                      <a:pt x="46" y="167"/>
                      <a:pt x="48" y="167"/>
                      <a:pt x="50" y="167"/>
                    </a:cubicBezTo>
                    <a:cubicBezTo>
                      <a:pt x="73" y="167"/>
                      <a:pt x="93" y="150"/>
                      <a:pt x="96" y="126"/>
                    </a:cubicBezTo>
                    <a:cubicBezTo>
                      <a:pt x="105" y="56"/>
                      <a:pt x="105" y="56"/>
                      <a:pt x="105" y="56"/>
                    </a:cubicBezTo>
                    <a:cubicBezTo>
                      <a:pt x="108" y="30"/>
                      <a:pt x="90" y="7"/>
                      <a:pt x="64" y="3"/>
                    </a:cubicBezTo>
                    <a:cubicBezTo>
                      <a:pt x="39" y="0"/>
                      <a:pt x="15" y="18"/>
                      <a:pt x="12" y="44"/>
                    </a:cubicBezTo>
                    <a:cubicBezTo>
                      <a:pt x="3" y="114"/>
                      <a:pt x="3" y="114"/>
                      <a:pt x="3" y="114"/>
                    </a:cubicBezTo>
                    <a:cubicBezTo>
                      <a:pt x="0" y="140"/>
                      <a:pt x="18" y="163"/>
                      <a:pt x="44"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6" name="Freeform 13"/>
              <p:cNvSpPr/>
              <p:nvPr/>
            </p:nvSpPr>
            <p:spPr bwMode="auto">
              <a:xfrm>
                <a:off x="4670425" y="1849438"/>
                <a:ext cx="69850" cy="201613"/>
              </a:xfrm>
              <a:custGeom>
                <a:avLst/>
                <a:gdLst>
                  <a:gd name="T0" fmla="*/ 43 w 145"/>
                  <a:gd name="T1" fmla="*/ 410 h 410"/>
                  <a:gd name="T2" fmla="*/ 50 w 145"/>
                  <a:gd name="T3" fmla="*/ 410 h 410"/>
                  <a:gd name="T4" fmla="*/ 96 w 145"/>
                  <a:gd name="T5" fmla="*/ 370 h 410"/>
                  <a:gd name="T6" fmla="*/ 141 w 145"/>
                  <a:gd name="T7" fmla="*/ 57 h 410"/>
                  <a:gd name="T8" fmla="*/ 102 w 145"/>
                  <a:gd name="T9" fmla="*/ 4 h 410"/>
                  <a:gd name="T10" fmla="*/ 49 w 145"/>
                  <a:gd name="T11" fmla="*/ 44 h 410"/>
                  <a:gd name="T12" fmla="*/ 4 w 145"/>
                  <a:gd name="T13" fmla="*/ 357 h 410"/>
                  <a:gd name="T14" fmla="*/ 43 w 145"/>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410">
                    <a:moveTo>
                      <a:pt x="43" y="410"/>
                    </a:moveTo>
                    <a:cubicBezTo>
                      <a:pt x="46" y="410"/>
                      <a:pt x="48" y="410"/>
                      <a:pt x="50" y="410"/>
                    </a:cubicBezTo>
                    <a:cubicBezTo>
                      <a:pt x="73" y="410"/>
                      <a:pt x="93" y="394"/>
                      <a:pt x="96" y="370"/>
                    </a:cubicBezTo>
                    <a:cubicBezTo>
                      <a:pt x="141" y="57"/>
                      <a:pt x="141" y="57"/>
                      <a:pt x="141" y="57"/>
                    </a:cubicBezTo>
                    <a:cubicBezTo>
                      <a:pt x="145" y="31"/>
                      <a:pt x="127" y="8"/>
                      <a:pt x="102" y="4"/>
                    </a:cubicBezTo>
                    <a:cubicBezTo>
                      <a:pt x="76" y="0"/>
                      <a:pt x="52" y="18"/>
                      <a:pt x="49" y="44"/>
                    </a:cubicBezTo>
                    <a:cubicBezTo>
                      <a:pt x="4" y="357"/>
                      <a:pt x="4" y="357"/>
                      <a:pt x="4" y="357"/>
                    </a:cubicBezTo>
                    <a:cubicBezTo>
                      <a:pt x="0" y="383"/>
                      <a:pt x="18" y="406"/>
                      <a:pt x="43"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cxnSp>
        <p:nvCxnSpPr>
          <p:cNvPr id="61" name="直接连接符 60"/>
          <p:cNvCxnSpPr/>
          <p:nvPr/>
        </p:nvCxnSpPr>
        <p:spPr>
          <a:xfrm>
            <a:off x="3446389" y="2883429"/>
            <a:ext cx="1440000" cy="0"/>
          </a:xfrm>
          <a:prstGeom prst="line">
            <a:avLst/>
          </a:prstGeom>
          <a:ln w="12700" cap="rnd">
            <a:solidFill>
              <a:schemeClr val="tx1">
                <a:lumMod val="75000"/>
                <a:lumOff val="2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310227" y="2911060"/>
            <a:ext cx="1440000" cy="0"/>
          </a:xfrm>
          <a:prstGeom prst="line">
            <a:avLst/>
          </a:prstGeom>
          <a:ln w="12700" cap="rnd">
            <a:solidFill>
              <a:schemeClr val="tx1">
                <a:lumMod val="75000"/>
                <a:lumOff val="2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9244330" y="2099945"/>
            <a:ext cx="1440180" cy="1440180"/>
            <a:chOff x="14558" y="3043"/>
            <a:chExt cx="2268" cy="2268"/>
          </a:xfrm>
          <a:solidFill>
            <a:schemeClr val="tx1">
              <a:lumMod val="75000"/>
              <a:lumOff val="25000"/>
            </a:schemeClr>
          </a:solidFill>
        </p:grpSpPr>
        <p:sp>
          <p:nvSpPr>
            <p:cNvPr id="39" name="椭圆 38"/>
            <p:cNvSpPr>
              <a:spLocks noChangeAspect="1"/>
            </p:cNvSpPr>
            <p:nvPr/>
          </p:nvSpPr>
          <p:spPr>
            <a:xfrm>
              <a:off x="14558" y="3043"/>
              <a:ext cx="2268" cy="2268"/>
            </a:xfrm>
            <a:prstGeom prst="ellipse">
              <a:avLst/>
            </a:prstGeom>
            <a:noFill/>
            <a:ln w="254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63" name="Shape 2588"/>
            <p:cNvSpPr/>
            <p:nvPr/>
          </p:nvSpPr>
          <p:spPr>
            <a:xfrm>
              <a:off x="15152" y="3688"/>
              <a:ext cx="1076" cy="97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grp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tx1">
                    <a:lumMod val="75000"/>
                    <a:lumOff val="25000"/>
                  </a:schemeClr>
                </a:solidFill>
                <a:cs typeface="+mn-ea"/>
                <a:sym typeface="+mn-lt"/>
              </a:endParaRPr>
            </a:p>
          </p:txBody>
        </p:sp>
      </p:gr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Scale>
                                      <p:cBhvr>
                                        <p:cTn id="17"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9"/>
                                        </p:tgtEl>
                                        <p:attrNameLst>
                                          <p:attrName>ppt_x</p:attrName>
                                          <p:attrName>ppt_y</p:attrName>
                                        </p:attrNameLst>
                                      </p:cBhvr>
                                    </p:animMotion>
                                    <p:animEffect transition="in" filter="fade">
                                      <p:cBhvr>
                                        <p:cTn id="19" dur="500"/>
                                        <p:tgtEl>
                                          <p:spTgt spid="9"/>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ppt_y</p:attrName>
                                        </p:attrNameLst>
                                      </p:cBhvr>
                                      <p:tavLst>
                                        <p:tav tm="0">
                                          <p:val>
                                            <p:strVal val="#ppt_y+#ppt_h*1.125000"/>
                                          </p:val>
                                        </p:tav>
                                        <p:tav tm="100000">
                                          <p:val>
                                            <p:strVal val="#ppt_y"/>
                                          </p:val>
                                        </p:tav>
                                      </p:tavLst>
                                    </p:anim>
                                    <p:animEffect transition="in" filter="wipe(up)">
                                      <p:cBhvr>
                                        <p:cTn id="28" dur="500"/>
                                        <p:tgtEl>
                                          <p:spTgt spid="22"/>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500"/>
                                        <p:tgtEl>
                                          <p:spTgt spid="61"/>
                                        </p:tgtEl>
                                      </p:cBhvr>
                                    </p:animEffect>
                                  </p:childTnLst>
                                </p:cTn>
                              </p:par>
                            </p:childTnLst>
                          </p:cTn>
                        </p:par>
                        <p:par>
                          <p:cTn id="33" fill="hold">
                            <p:stCondLst>
                              <p:cond delay="2500"/>
                            </p:stCondLst>
                            <p:childTnLst>
                              <p:par>
                                <p:cTn id="34" presetID="52" presetClass="entr" presetSubtype="0"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Scale>
                                      <p:cBhvr>
                                        <p:cTn id="36"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500" decel="50000" fill="hold">
                                          <p:stCondLst>
                                            <p:cond delay="0"/>
                                          </p:stCondLst>
                                        </p:cTn>
                                        <p:tgtEl>
                                          <p:spTgt spid="32"/>
                                        </p:tgtEl>
                                        <p:attrNameLst>
                                          <p:attrName>ppt_x</p:attrName>
                                          <p:attrName>ppt_y</p:attrName>
                                        </p:attrNameLst>
                                      </p:cBhvr>
                                    </p:animMotion>
                                    <p:animEffect transition="in" filter="fade">
                                      <p:cBhvr>
                                        <p:cTn id="38" dur="500"/>
                                        <p:tgtEl>
                                          <p:spTgt spid="32"/>
                                        </p:tgtEl>
                                      </p:cBhvr>
                                    </p:animEffect>
                                  </p:childTnLst>
                                </p:cTn>
                              </p:par>
                            </p:childTnLst>
                          </p:cTn>
                        </p:par>
                        <p:par>
                          <p:cTn id="39" fill="hold">
                            <p:stCondLst>
                              <p:cond delay="3000"/>
                            </p:stCondLst>
                            <p:childTnLst>
                              <p:par>
                                <p:cTn id="40" presetID="12" presetClass="entr" presetSubtype="4"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up)">
                                      <p:cBhvr>
                                        <p:cTn id="43" dur="500"/>
                                        <p:tgtEl>
                                          <p:spTgt spid="29"/>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p:tgtEl>
                                          <p:spTgt spid="30"/>
                                        </p:tgtEl>
                                        <p:attrNameLst>
                                          <p:attrName>ppt_y</p:attrName>
                                        </p:attrNameLst>
                                      </p:cBhvr>
                                      <p:tavLst>
                                        <p:tav tm="0">
                                          <p:val>
                                            <p:strVal val="#ppt_y+#ppt_h*1.125000"/>
                                          </p:val>
                                        </p:tav>
                                        <p:tav tm="100000">
                                          <p:val>
                                            <p:strVal val="#ppt_y"/>
                                          </p:val>
                                        </p:tav>
                                      </p:tavLst>
                                    </p:anim>
                                    <p:animEffect transition="in" filter="wipe(up)">
                                      <p:cBhvr>
                                        <p:cTn id="47" dur="500"/>
                                        <p:tgtEl>
                                          <p:spTgt spid="30"/>
                                        </p:tgtEl>
                                      </p:cBhvr>
                                    </p:animEffect>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left)">
                                      <p:cBhvr>
                                        <p:cTn id="51" dur="500"/>
                                        <p:tgtEl>
                                          <p:spTgt spid="62"/>
                                        </p:tgtEl>
                                      </p:cBhvr>
                                    </p:animEffect>
                                  </p:childTnLst>
                                </p:cTn>
                              </p:par>
                            </p:childTnLst>
                          </p:cTn>
                        </p:par>
                        <p:par>
                          <p:cTn id="52" fill="hold">
                            <p:stCondLst>
                              <p:cond delay="4000"/>
                            </p:stCondLst>
                            <p:childTnLst>
                              <p:par>
                                <p:cTn id="53" presetID="52" presetClass="entr" presetSubtype="0"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animScale>
                                      <p:cBhvr>
                                        <p:cTn id="55" dur="5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500" decel="50000" fill="hold">
                                          <p:stCondLst>
                                            <p:cond delay="0"/>
                                          </p:stCondLst>
                                        </p:cTn>
                                        <p:tgtEl>
                                          <p:spTgt spid="38"/>
                                        </p:tgtEl>
                                        <p:attrNameLst>
                                          <p:attrName>ppt_x</p:attrName>
                                          <p:attrName>ppt_y</p:attrName>
                                        </p:attrNameLst>
                                      </p:cBhvr>
                                    </p:animMotion>
                                    <p:animEffect transition="in" filter="fade">
                                      <p:cBhvr>
                                        <p:cTn id="57" dur="500"/>
                                        <p:tgtEl>
                                          <p:spTgt spid="38"/>
                                        </p:tgtEl>
                                      </p:cBhvr>
                                    </p:animEffect>
                                  </p:childTnLst>
                                </p:cTn>
                              </p:par>
                            </p:childTnLst>
                          </p:cTn>
                        </p:par>
                        <p:par>
                          <p:cTn id="58" fill="hold">
                            <p:stCondLst>
                              <p:cond delay="4500"/>
                            </p:stCondLst>
                            <p:childTnLst>
                              <p:par>
                                <p:cTn id="59" presetID="12" presetClass="entr" presetSubtype="4"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p:tgtEl>
                                          <p:spTgt spid="41"/>
                                        </p:tgtEl>
                                        <p:attrNameLst>
                                          <p:attrName>ppt_y</p:attrName>
                                        </p:attrNameLst>
                                      </p:cBhvr>
                                      <p:tavLst>
                                        <p:tav tm="0">
                                          <p:val>
                                            <p:strVal val="#ppt_y+#ppt_h*1.125000"/>
                                          </p:val>
                                        </p:tav>
                                        <p:tav tm="100000">
                                          <p:val>
                                            <p:strVal val="#ppt_y"/>
                                          </p:val>
                                        </p:tav>
                                      </p:tavLst>
                                    </p:anim>
                                    <p:animEffect transition="in" filter="wipe(up)">
                                      <p:cBhvr>
                                        <p:cTn id="62" dur="500"/>
                                        <p:tgtEl>
                                          <p:spTgt spid="41"/>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additive="base">
                                        <p:cTn id="65" dur="500"/>
                                        <p:tgtEl>
                                          <p:spTgt spid="42"/>
                                        </p:tgtEl>
                                        <p:attrNameLst>
                                          <p:attrName>ppt_y</p:attrName>
                                        </p:attrNameLst>
                                      </p:cBhvr>
                                      <p:tavLst>
                                        <p:tav tm="0">
                                          <p:val>
                                            <p:strVal val="#ppt_y+#ppt_h*1.125000"/>
                                          </p:val>
                                        </p:tav>
                                        <p:tav tm="100000">
                                          <p:val>
                                            <p:strVal val="#ppt_y"/>
                                          </p:val>
                                        </p:tav>
                                      </p:tavLst>
                                    </p:anim>
                                    <p:animEffect transition="in" filter="wipe(up)">
                                      <p:cBhvr>
                                        <p:cTn id="6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4" grpId="0"/>
      <p:bldP spid="22" grpId="0"/>
      <p:bldP spid="29" grpId="0"/>
      <p:bldP spid="30" grpId="0"/>
      <p:bldP spid="41" grpId="0"/>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17" name="矩形 16"/>
          <p:cNvSpPr/>
          <p:nvPr/>
        </p:nvSpPr>
        <p:spPr>
          <a:xfrm>
            <a:off x="197485" y="2146935"/>
            <a:ext cx="5913120" cy="16770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2599055" y="2413000"/>
            <a:ext cx="3254375" cy="337185"/>
          </a:xfrm>
          <a:prstGeom prst="rect">
            <a:avLst/>
          </a:prstGeom>
          <a:noFill/>
        </p:spPr>
        <p:txBody>
          <a:bodyPr wrap="square" rtlCol="0">
            <a:spAutoFit/>
          </a:bodyPr>
          <a:lstStyle/>
          <a:p>
            <a:pPr algn="r">
              <a:lnSpc>
                <a:spcPct val="100000"/>
              </a:lnSpc>
            </a:pPr>
            <a:r>
              <a:rPr lang="zh-CN" altLang="en-US" sz="1600" b="1">
                <a:solidFill>
                  <a:schemeClr val="bg1"/>
                </a:solidFill>
                <a:cs typeface="+mn-ea"/>
                <a:sym typeface="+mn-lt"/>
              </a:rPr>
              <a:t>单击此处输入标题</a:t>
            </a:r>
          </a:p>
        </p:txBody>
      </p:sp>
      <p:sp>
        <p:nvSpPr>
          <p:cNvPr id="19" name="文本框 18"/>
          <p:cNvSpPr txBox="1"/>
          <p:nvPr/>
        </p:nvSpPr>
        <p:spPr>
          <a:xfrm>
            <a:off x="558165" y="2844165"/>
            <a:ext cx="5295265" cy="664797"/>
          </a:xfrm>
          <a:prstGeom prst="rect">
            <a:avLst/>
          </a:prstGeom>
          <a:noFill/>
        </p:spPr>
        <p:txBody>
          <a:bodyPr wrap="square" rtlCol="0">
            <a:spAutoFit/>
          </a:bodyPr>
          <a:lstStyle/>
          <a:p>
            <a:pPr algn="r" fontAlgn="auto">
              <a:lnSpc>
                <a:spcPct val="200000"/>
              </a:lnSpc>
            </a:pPr>
            <a:r>
              <a:rPr lang="zh-CN" altLang="en-US" sz="1000">
                <a:solidFill>
                  <a:schemeClr val="bg1"/>
                </a:solidFill>
                <a:cs typeface="+mn-ea"/>
                <a:sym typeface="+mn-lt"/>
              </a:rPr>
              <a:t>I love you more than I've ever loved any woman. I love you more than I've ever loved any woman. And I've waited longer for you than I've waited for any woman.</a:t>
            </a:r>
            <a:endParaRPr lang="zh-CN" altLang="en-US" sz="1000" dirty="0">
              <a:solidFill>
                <a:schemeClr val="bg1"/>
              </a:solidFill>
              <a:cs typeface="+mn-ea"/>
              <a:sym typeface="+mn-lt"/>
            </a:endParaRPr>
          </a:p>
        </p:txBody>
      </p:sp>
      <p:sp>
        <p:nvSpPr>
          <p:cNvPr id="20" name="文本框 19"/>
          <p:cNvSpPr txBox="1"/>
          <p:nvPr/>
        </p:nvSpPr>
        <p:spPr>
          <a:xfrm>
            <a:off x="815340" y="4194175"/>
            <a:ext cx="5295265" cy="1938992"/>
          </a:xfrm>
          <a:prstGeom prst="rect">
            <a:avLst/>
          </a:prstGeom>
          <a:noFill/>
        </p:spPr>
        <p:txBody>
          <a:bodyPr wrap="square" rtlCol="0">
            <a:spAutoFit/>
          </a:bodyPr>
          <a:lstStyle/>
          <a:p>
            <a:pPr algn="r" fontAlgn="auto">
              <a:lnSpc>
                <a:spcPct val="200000"/>
              </a:lnSpc>
            </a:pPr>
            <a:r>
              <a:rPr lang="zh-CN" altLang="en-US" sz="1000">
                <a:solidFill>
                  <a:schemeClr val="tx1">
                    <a:lumMod val="75000"/>
                    <a:lumOff val="25000"/>
                  </a:schemeClr>
                </a:solidFill>
                <a:cs typeface="+mn-ea"/>
                <a:sym typeface="+mn-lt"/>
              </a:rPr>
              <a:t>I love you more than I've ever loved any woman. And I've waited longer for you than I've waited for any woman.I love you more than I've ever loved any woman. And I've waited longer for you than I've waited for any woman.</a:t>
            </a:r>
          </a:p>
          <a:p>
            <a:pPr algn="r" fontAlgn="auto">
              <a:lnSpc>
                <a:spcPct val="200000"/>
              </a:lnSpc>
            </a:pPr>
            <a:endParaRPr lang="zh-CN" altLang="en-US" sz="1000" dirty="0">
              <a:solidFill>
                <a:schemeClr val="tx1">
                  <a:lumMod val="75000"/>
                  <a:lumOff val="25000"/>
                </a:schemeClr>
              </a:solidFill>
              <a:cs typeface="+mn-ea"/>
              <a:sym typeface="+mn-lt"/>
            </a:endParaRPr>
          </a:p>
          <a:p>
            <a:pPr algn="r" fontAlgn="auto">
              <a:lnSpc>
                <a:spcPct val="200000"/>
              </a:lnSpc>
            </a:pPr>
            <a:r>
              <a:rPr lang="zh-CN" altLang="en-US" sz="1000">
                <a:solidFill>
                  <a:schemeClr val="tx1">
                    <a:lumMod val="75000"/>
                    <a:lumOff val="25000"/>
                  </a:schemeClr>
                </a:solidFill>
                <a:cs typeface="+mn-ea"/>
                <a:sym typeface="+mn-lt"/>
              </a:rPr>
              <a:t>I love you more than I've ever loved any woman. And I've waited longer for you than I've waited for any woman</a:t>
            </a:r>
            <a:endParaRPr lang="zh-CN" altLang="en-US" sz="1000" dirty="0">
              <a:solidFill>
                <a:schemeClr val="tx1">
                  <a:lumMod val="75000"/>
                  <a:lumOff val="25000"/>
                </a:schemeClr>
              </a:solidFill>
              <a:cs typeface="+mn-ea"/>
              <a:sym typeface="+mn-lt"/>
            </a:endParaRPr>
          </a:p>
        </p:txBody>
      </p:sp>
      <p:grpSp>
        <p:nvGrpSpPr>
          <p:cNvPr id="23" name="组合 22"/>
          <p:cNvGrpSpPr/>
          <p:nvPr/>
        </p:nvGrpSpPr>
        <p:grpSpPr>
          <a:xfrm>
            <a:off x="7143750" y="1319530"/>
            <a:ext cx="3748405" cy="4757420"/>
            <a:chOff x="11250" y="2078"/>
            <a:chExt cx="5903" cy="7492"/>
          </a:xfrm>
        </p:grpSpPr>
        <p:sp>
          <p:nvSpPr>
            <p:cNvPr id="16" name="半闭框 15"/>
            <p:cNvSpPr/>
            <p:nvPr/>
          </p:nvSpPr>
          <p:spPr>
            <a:xfrm flipV="1">
              <a:off x="11250" y="7984"/>
              <a:ext cx="1587" cy="1587"/>
            </a:xfrm>
            <a:prstGeom prst="halfFrame">
              <a:avLst>
                <a:gd name="adj1" fmla="val 9857"/>
                <a:gd name="adj2" fmla="val 886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21" name="图片 20" descr="22"/>
            <p:cNvPicPr>
              <a:picLocks noChangeAspect="1"/>
            </p:cNvPicPr>
            <p:nvPr/>
          </p:nvPicPr>
          <p:blipFill>
            <a:blip r:embed="rId3"/>
            <a:srcRect l="4642" r="44058"/>
            <a:stretch>
              <a:fillRect/>
            </a:stretch>
          </p:blipFill>
          <p:spPr>
            <a:xfrm>
              <a:off x="11395" y="2078"/>
              <a:ext cx="5759" cy="7349"/>
            </a:xfrm>
            <a:prstGeom prst="rect">
              <a:avLst/>
            </a:prstGeom>
          </p:spPr>
        </p:pic>
      </p:gr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1500"/>
                            </p:stCondLst>
                            <p:childTnLst>
                              <p:par>
                                <p:cTn id="19" presetID="14" presetClass="entr" presetSubtype="5" fill="hold" grpId="1"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vertical)">
                                      <p:cBhvr>
                                        <p:cTn id="21" dur="500"/>
                                        <p:tgtEl>
                                          <p:spTgt spid="18"/>
                                        </p:tgtEl>
                                      </p:cBhvr>
                                    </p:animEffect>
                                  </p:childTnLst>
                                </p:cTn>
                              </p:par>
                            </p:childTnLst>
                          </p:cTn>
                        </p:par>
                        <p:par>
                          <p:cTn id="22" fill="hold">
                            <p:stCondLst>
                              <p:cond delay="2000"/>
                            </p:stCondLst>
                            <p:childTnLst>
                              <p:par>
                                <p:cTn id="23" presetID="14" presetClass="entr" presetSubtype="5" fill="hold" grpId="1"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vertical)">
                                      <p:cBhvr>
                                        <p:cTn id="25" dur="500"/>
                                        <p:tgtEl>
                                          <p:spTgt spid="19"/>
                                        </p:tgtEl>
                                      </p:cBhvr>
                                    </p:animEffect>
                                  </p:childTnLst>
                                </p:cTn>
                              </p:par>
                            </p:childTnLst>
                          </p:cTn>
                        </p:par>
                        <p:par>
                          <p:cTn id="26" fill="hold">
                            <p:stCondLst>
                              <p:cond delay="2500"/>
                            </p:stCondLst>
                            <p:childTnLst>
                              <p:par>
                                <p:cTn id="27" presetID="14" presetClass="entr" presetSubtype="5" fill="hold" grpId="1"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randombar(vertical)">
                                      <p:cBhvr>
                                        <p:cTn id="29" dur="500"/>
                                        <p:tgtEl>
                                          <p:spTgt spid="20"/>
                                        </p:tgtEl>
                                      </p:cBhvr>
                                    </p:animEffect>
                                  </p:childTnLst>
                                </p:cTn>
                              </p:par>
                            </p:childTnLst>
                          </p:cTn>
                        </p:par>
                        <p:par>
                          <p:cTn id="30" fill="hold">
                            <p:stCondLst>
                              <p:cond delay="3000"/>
                            </p:stCondLst>
                            <p:childTnLst>
                              <p:par>
                                <p:cTn id="31" presetID="20" presetClass="entr" presetSubtype="0" fill="hold" nodeType="afterEffect">
                                  <p:stCondLst>
                                    <p:cond delay="0"/>
                                  </p:stCondLst>
                                  <p:childTnLst>
                                    <p:set>
                                      <p:cBhvr>
                                        <p:cTn id="32" dur="500" fill="hold">
                                          <p:stCondLst>
                                            <p:cond delay="0"/>
                                          </p:stCondLst>
                                        </p:cTn>
                                        <p:tgtEl>
                                          <p:spTgt spid="23"/>
                                        </p:tgtEl>
                                        <p:attrNameLst>
                                          <p:attrName>style.visibility</p:attrName>
                                        </p:attrNameLst>
                                      </p:cBhvr>
                                      <p:to>
                                        <p:strVal val="visible"/>
                                      </p:to>
                                    </p:set>
                                    <p:animEffect transition="in" filter="wedge">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7" grpId="0" bldLvl="0" animBg="1"/>
      <p:bldP spid="18" grpId="0"/>
      <p:bldP spid="18" grpId="1"/>
      <p:bldP spid="19" grpId="0"/>
      <p:bldP spid="19" grpId="1"/>
      <p:bldP spid="20" grpId="0"/>
      <p:bldP spid="2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401955"/>
            <a:ext cx="10661650" cy="546989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765175" y="401955"/>
            <a:ext cx="3169920" cy="54692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9888855" y="4333875"/>
            <a:ext cx="1537970" cy="1537970"/>
            <a:chOff x="15573" y="6825"/>
            <a:chExt cx="2422" cy="2422"/>
          </a:xfrm>
        </p:grpSpPr>
        <p:sp>
          <p:nvSpPr>
            <p:cNvPr id="6" name="直角三角形 5"/>
            <p:cNvSpPr/>
            <p:nvPr/>
          </p:nvSpPr>
          <p:spPr>
            <a:xfrm flipH="1">
              <a:off x="15573" y="6825"/>
              <a:ext cx="2422" cy="2422"/>
            </a:xfrm>
            <a:prstGeom prst="rtTriangl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flipH="1">
              <a:off x="16017" y="7268"/>
              <a:ext cx="1978" cy="197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flipH="1">
              <a:off x="16439" y="7690"/>
              <a:ext cx="1556" cy="1556"/>
            </a:xfrm>
            <a:prstGeom prst="rtTriangl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9" name="直接连接符 8"/>
          <p:cNvCxnSpPr/>
          <p:nvPr/>
        </p:nvCxnSpPr>
        <p:spPr>
          <a:xfrm>
            <a:off x="1966595" y="4135755"/>
            <a:ext cx="16675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18335" y="2611120"/>
            <a:ext cx="1887855" cy="1630045"/>
          </a:xfrm>
          <a:prstGeom prst="rect">
            <a:avLst/>
          </a:prstGeom>
          <a:noFill/>
        </p:spPr>
        <p:txBody>
          <a:bodyPr wrap="square" rtlCol="0">
            <a:spAutoFit/>
          </a:bodyPr>
          <a:lstStyle/>
          <a:p>
            <a:pPr algn="r"/>
            <a:r>
              <a:rPr lang="en-US" altLang="zh-CN" sz="10000" b="1" dirty="0">
                <a:solidFill>
                  <a:schemeClr val="bg1"/>
                </a:solidFill>
                <a:cs typeface="+mn-ea"/>
                <a:sym typeface="+mn-lt"/>
              </a:rPr>
              <a:t>04</a:t>
            </a:r>
          </a:p>
        </p:txBody>
      </p:sp>
      <p:sp>
        <p:nvSpPr>
          <p:cNvPr id="16" name="文本框 15"/>
          <p:cNvSpPr txBox="1"/>
          <p:nvPr/>
        </p:nvSpPr>
        <p:spPr>
          <a:xfrm>
            <a:off x="1827530" y="2306320"/>
            <a:ext cx="1916430" cy="398780"/>
          </a:xfrm>
          <a:prstGeom prst="rect">
            <a:avLst/>
          </a:prstGeom>
          <a:noFill/>
        </p:spPr>
        <p:txBody>
          <a:bodyPr wrap="square" rtlCol="0">
            <a:spAutoFit/>
          </a:bodyPr>
          <a:lstStyle/>
          <a:p>
            <a:pPr algn="r" fontAlgn="auto">
              <a:lnSpc>
                <a:spcPct val="100000"/>
              </a:lnSpc>
            </a:pPr>
            <a:r>
              <a:rPr lang="en-US" altLang="zh-CN" sz="2000" b="1">
                <a:solidFill>
                  <a:schemeClr val="bg1"/>
                </a:solidFill>
                <a:cs typeface="+mn-ea"/>
                <a:sym typeface="+mn-lt"/>
              </a:rPr>
              <a:t>PART FOUR</a:t>
            </a:r>
          </a:p>
        </p:txBody>
      </p:sp>
      <p:sp>
        <p:nvSpPr>
          <p:cNvPr id="11" name="矩形 10"/>
          <p:cNvSpPr/>
          <p:nvPr/>
        </p:nvSpPr>
        <p:spPr>
          <a:xfrm>
            <a:off x="4643755" y="2638425"/>
            <a:ext cx="744220" cy="1193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文本框 44"/>
          <p:cNvSpPr txBox="1"/>
          <p:nvPr/>
        </p:nvSpPr>
        <p:spPr>
          <a:xfrm>
            <a:off x="4556125" y="3490595"/>
            <a:ext cx="5614670" cy="617733"/>
          </a:xfrm>
          <a:prstGeom prst="rect">
            <a:avLst/>
          </a:prstGeom>
          <a:noFill/>
        </p:spPr>
        <p:txBody>
          <a:bodyPr wrap="square" rtlCol="0">
            <a:spAutoFit/>
          </a:bodyPr>
          <a:lstStyle/>
          <a:p>
            <a:pPr algn="l" fontAlgn="auto">
              <a:lnSpc>
                <a:spcPct val="150000"/>
              </a:lnSpc>
            </a:pPr>
            <a:r>
              <a:rPr lang="zh-CN" altLang="en-US" sz="1200">
                <a:solidFill>
                  <a:schemeClr val="tx1">
                    <a:lumMod val="75000"/>
                    <a:lumOff val="25000"/>
                  </a:schemeClr>
                </a:solidFill>
                <a:cs typeface="+mn-ea"/>
                <a:sym typeface="+mn-lt"/>
              </a:rPr>
              <a:t>Only by changing the way we treat the environment can we get along well with it.Only by saving the environment can save ourselves.</a:t>
            </a:r>
          </a:p>
        </p:txBody>
      </p:sp>
      <p:grpSp>
        <p:nvGrpSpPr>
          <p:cNvPr id="19" name="组合 18"/>
          <p:cNvGrpSpPr/>
          <p:nvPr/>
        </p:nvGrpSpPr>
        <p:grpSpPr>
          <a:xfrm>
            <a:off x="10165080" y="611505"/>
            <a:ext cx="1019810" cy="207010"/>
            <a:chOff x="16008" y="963"/>
            <a:chExt cx="1606" cy="326"/>
          </a:xfrm>
        </p:grpSpPr>
        <p:grpSp>
          <p:nvGrpSpPr>
            <p:cNvPr id="17" name="组合 16"/>
            <p:cNvGrpSpPr/>
            <p:nvPr/>
          </p:nvGrpSpPr>
          <p:grpSpPr>
            <a:xfrm>
              <a:off x="16428" y="963"/>
              <a:ext cx="1187" cy="326"/>
              <a:chOff x="16428" y="963"/>
              <a:chExt cx="1187" cy="326"/>
            </a:xfrm>
          </p:grpSpPr>
          <p:grpSp>
            <p:nvGrpSpPr>
              <p:cNvPr id="14" name="组合 13"/>
              <p:cNvGrpSpPr/>
              <p:nvPr/>
            </p:nvGrpSpPr>
            <p:grpSpPr>
              <a:xfrm>
                <a:off x="16859" y="963"/>
                <a:ext cx="757" cy="326"/>
                <a:chOff x="16859" y="963"/>
                <a:chExt cx="757" cy="326"/>
              </a:xfrm>
            </p:grpSpPr>
            <p:sp>
              <p:nvSpPr>
                <p:cNvPr id="8" name="椭圆 7"/>
                <p:cNvSpPr/>
                <p:nvPr/>
              </p:nvSpPr>
              <p:spPr>
                <a:xfrm>
                  <a:off x="17290"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6859"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椭圆 14"/>
              <p:cNvSpPr/>
              <p:nvPr/>
            </p:nvSpPr>
            <p:spPr>
              <a:xfrm>
                <a:off x="16428"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椭圆 17"/>
            <p:cNvSpPr/>
            <p:nvPr/>
          </p:nvSpPr>
          <p:spPr>
            <a:xfrm>
              <a:off x="16008"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p:cNvSpPr txBox="1"/>
          <p:nvPr/>
        </p:nvSpPr>
        <p:spPr>
          <a:xfrm>
            <a:off x="4556125" y="3030220"/>
            <a:ext cx="1921510" cy="460375"/>
          </a:xfrm>
          <a:prstGeom prst="rect">
            <a:avLst/>
          </a:prstGeom>
          <a:noFill/>
        </p:spPr>
        <p:txBody>
          <a:bodyPr wrap="square" rtlCol="0">
            <a:spAutoFit/>
          </a:bodyPr>
          <a:lstStyle/>
          <a:p>
            <a:pPr algn="dist"/>
            <a:r>
              <a:rPr lang="zh-CN" altLang="en-US" sz="2400" b="1">
                <a:solidFill>
                  <a:schemeClr val="tx1">
                    <a:lumMod val="75000"/>
                    <a:lumOff val="25000"/>
                  </a:schemeClr>
                </a:solidFill>
                <a:cs typeface="+mn-ea"/>
                <a:sym typeface="+mn-lt"/>
              </a:rPr>
              <a:t>请输入标题</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2"/>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0" dur="500"/>
                                        <p:tgtEl>
                                          <p:spTgt spid="16"/>
                                        </p:tgtEl>
                                      </p:cBhvr>
                                    </p:animEffect>
                                  </p:childTnLst>
                                </p:cTn>
                              </p:par>
                            </p:childTnLst>
                          </p:cTn>
                        </p:par>
                        <p:par>
                          <p:cTn id="21" fill="hold">
                            <p:stCondLst>
                              <p:cond delay="1500"/>
                            </p:stCondLst>
                            <p:childTnLst>
                              <p:par>
                                <p:cTn id="22" presetID="55" presetClass="entr" presetSubtype="0" fill="hold" grpId="0" nodeType="afterEffect">
                                  <p:stCondLst>
                                    <p:cond delay="0"/>
                                  </p:stCondLst>
                                  <p:childTnLst>
                                    <p:set>
                                      <p:cBhvr>
                                        <p:cTn id="23" dur="500"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ppt_w*0.7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animEffect transition="in" filter="fade">
                                      <p:cBhvr>
                                        <p:cTn id="26" dur="500"/>
                                        <p:tgtEl>
                                          <p:spTgt spid="10"/>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000"/>
                            </p:stCondLst>
                            <p:childTnLst>
                              <p:par>
                                <p:cTn id="36" presetID="18" presetClass="entr" presetSubtype="12"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strips(downLeft)">
                                      <p:cBhvr>
                                        <p:cTn id="38" dur="500"/>
                                        <p:tgtEl>
                                          <p:spTgt spid="45"/>
                                        </p:tgtEl>
                                      </p:cBhvr>
                                    </p:animEffect>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1+#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12" presetClass="entr" presetSubtype="4"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p:tgtEl>
                                          <p:spTgt spid="20"/>
                                        </p:tgtEl>
                                        <p:attrNameLst>
                                          <p:attrName>ppt_y</p:attrName>
                                        </p:attrNameLst>
                                      </p:cBhvr>
                                      <p:tavLst>
                                        <p:tav tm="0">
                                          <p:val>
                                            <p:strVal val="#ppt_y+#ppt_h*1.125000"/>
                                          </p:val>
                                        </p:tav>
                                        <p:tav tm="100000">
                                          <p:val>
                                            <p:strVal val="#ppt_y"/>
                                          </p:val>
                                        </p:tav>
                                      </p:tavLst>
                                    </p:anim>
                                    <p:animEffect transition="in" filter="wipe(up)">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0" grpId="0"/>
      <p:bldP spid="16" grpId="0"/>
      <p:bldP spid="11" grpId="0" bldLvl="0" animBg="1"/>
      <p:bldP spid="45"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5124" name="椭圆 51"/>
          <p:cNvSpPr>
            <a:spLocks noChangeArrowheads="1"/>
          </p:cNvSpPr>
          <p:nvPr/>
        </p:nvSpPr>
        <p:spPr bwMode="auto">
          <a:xfrm>
            <a:off x="1685290" y="2284095"/>
            <a:ext cx="3115310" cy="3115310"/>
          </a:xfrm>
          <a:prstGeom prst="ellipse">
            <a:avLst/>
          </a:prstGeom>
          <a:blipFill dpi="0" rotWithShape="1">
            <a:blip r:embed="rId3" cstate="email"/>
            <a:srcRect/>
            <a:stretch>
              <a:fillRect/>
            </a:stretch>
          </a:blipFill>
          <a:ln w="31750">
            <a:noFill/>
          </a:ln>
        </p:spPr>
        <p:txBody>
          <a:bodyPr anchor="ctr"/>
          <a:lstStyle/>
          <a:p>
            <a:pPr algn="ctr"/>
            <a:endParaRPr lang="zh-CN" altLang="zh-CN">
              <a:solidFill>
                <a:srgbClr val="FFFFFF"/>
              </a:solidFill>
              <a:cs typeface="+mn-ea"/>
              <a:sym typeface="+mn-lt"/>
            </a:endParaRPr>
          </a:p>
        </p:txBody>
      </p:sp>
      <p:sp>
        <p:nvSpPr>
          <p:cNvPr id="5125" name="椭圆 52"/>
          <p:cNvSpPr>
            <a:spLocks noChangeArrowheads="1"/>
          </p:cNvSpPr>
          <p:nvPr/>
        </p:nvSpPr>
        <p:spPr bwMode="auto">
          <a:xfrm>
            <a:off x="4483100" y="5199380"/>
            <a:ext cx="721360" cy="721360"/>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cs typeface="+mn-ea"/>
              <a:sym typeface="+mn-lt"/>
            </a:endParaRPr>
          </a:p>
        </p:txBody>
      </p:sp>
      <p:sp>
        <p:nvSpPr>
          <p:cNvPr id="5126" name="椭圆 53"/>
          <p:cNvSpPr>
            <a:spLocks noChangeArrowheads="1"/>
          </p:cNvSpPr>
          <p:nvPr/>
        </p:nvSpPr>
        <p:spPr bwMode="auto">
          <a:xfrm>
            <a:off x="3480435" y="1358265"/>
            <a:ext cx="631825" cy="631825"/>
          </a:xfrm>
          <a:prstGeom prst="ellipse">
            <a:avLst/>
          </a:prstGeom>
          <a:noFill/>
          <a:ln w="6350" cap="flat" cmpd="sng">
            <a:solidFill>
              <a:schemeClr val="tx1">
                <a:lumMod val="75000"/>
                <a:lumOff val="25000"/>
              </a:schemeClr>
            </a:solidFill>
            <a:miter lim="800000"/>
          </a:ln>
        </p:spPr>
        <p:txBody>
          <a:bodyPr anchor="ctr"/>
          <a:lstStyle/>
          <a:p>
            <a:pPr algn="ctr"/>
            <a:endParaRPr lang="zh-CN" altLang="zh-CN">
              <a:solidFill>
                <a:srgbClr val="FFFFFF"/>
              </a:solidFill>
              <a:cs typeface="+mn-ea"/>
              <a:sym typeface="+mn-lt"/>
            </a:endParaRPr>
          </a:p>
        </p:txBody>
      </p:sp>
      <p:sp>
        <p:nvSpPr>
          <p:cNvPr id="13" name="椭圆 52"/>
          <p:cNvSpPr>
            <a:spLocks noChangeArrowheads="1"/>
          </p:cNvSpPr>
          <p:nvPr/>
        </p:nvSpPr>
        <p:spPr bwMode="auto">
          <a:xfrm>
            <a:off x="1045210" y="4846320"/>
            <a:ext cx="518160" cy="518160"/>
          </a:xfrm>
          <a:prstGeom prst="ellipse">
            <a:avLst/>
          </a:prstGeom>
          <a:noFill/>
          <a:ln>
            <a:solidFill>
              <a:schemeClr val="tx1">
                <a:lumMod val="75000"/>
                <a:lumOff val="25000"/>
              </a:schemeClr>
            </a:solidFill>
          </a:ln>
        </p:spPr>
        <p:txBody>
          <a:bodyPr anchor="ctr"/>
          <a:lstStyle/>
          <a:p>
            <a:pPr algn="ctr"/>
            <a:endParaRPr lang="zh-CN" altLang="zh-CN">
              <a:solidFill>
                <a:srgbClr val="FFFFFF"/>
              </a:solidFill>
              <a:cs typeface="+mn-ea"/>
              <a:sym typeface="+mn-lt"/>
            </a:endParaRPr>
          </a:p>
        </p:txBody>
      </p:sp>
      <p:sp>
        <p:nvSpPr>
          <p:cNvPr id="12" name="圆角矩形 11"/>
          <p:cNvSpPr/>
          <p:nvPr/>
        </p:nvSpPr>
        <p:spPr>
          <a:xfrm>
            <a:off x="6247765" y="1760220"/>
            <a:ext cx="458470" cy="45847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cs typeface="+mn-ea"/>
                <a:sym typeface="+mn-lt"/>
              </a:rPr>
              <a:t>1</a:t>
            </a:r>
          </a:p>
        </p:txBody>
      </p:sp>
      <p:sp>
        <p:nvSpPr>
          <p:cNvPr id="26" name="矩形 25"/>
          <p:cNvSpPr/>
          <p:nvPr/>
        </p:nvSpPr>
        <p:spPr>
          <a:xfrm>
            <a:off x="6932295" y="1687168"/>
            <a:ext cx="1605280" cy="306705"/>
          </a:xfrm>
          <a:prstGeom prst="rect">
            <a:avLst/>
          </a:prstGeom>
        </p:spPr>
        <p:txBody>
          <a:bodyPr wrap="none">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27" name="矩形 26"/>
          <p:cNvSpPr/>
          <p:nvPr/>
        </p:nvSpPr>
        <p:spPr>
          <a:xfrm>
            <a:off x="6932295" y="2033905"/>
            <a:ext cx="4192270" cy="530145"/>
          </a:xfrm>
          <a:prstGeom prst="rect">
            <a:avLst/>
          </a:prstGeom>
        </p:spPr>
        <p:txBody>
          <a:bodyPr wrap="square">
            <a:spAutoFit/>
          </a:bodyPr>
          <a:lstStyle/>
          <a:p>
            <a:pPr lvl="0" algn="l">
              <a:lnSpc>
                <a:spcPct val="150000"/>
              </a:lnSpc>
            </a:pPr>
            <a:r>
              <a:rPr sz="1000">
                <a:solidFill>
                  <a:schemeClr val="tx1">
                    <a:lumMod val="75000"/>
                    <a:lumOff val="25000"/>
                  </a:schemeClr>
                </a:solidFill>
                <a:cs typeface="+mn-ea"/>
                <a:sym typeface="+mn-lt"/>
              </a:rPr>
              <a:t>I love you more than I've ever loved any woman. And I've waited longer for you than I've waited for any woman.</a:t>
            </a:r>
          </a:p>
        </p:txBody>
      </p:sp>
      <p:sp>
        <p:nvSpPr>
          <p:cNvPr id="17" name="圆角矩形 16"/>
          <p:cNvSpPr/>
          <p:nvPr/>
        </p:nvSpPr>
        <p:spPr>
          <a:xfrm>
            <a:off x="6247765" y="3192145"/>
            <a:ext cx="458470" cy="45847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cs typeface="+mn-ea"/>
                <a:sym typeface="+mn-lt"/>
              </a:rPr>
              <a:t>2</a:t>
            </a:r>
          </a:p>
        </p:txBody>
      </p:sp>
      <p:sp>
        <p:nvSpPr>
          <p:cNvPr id="18" name="矩形 17"/>
          <p:cNvSpPr/>
          <p:nvPr/>
        </p:nvSpPr>
        <p:spPr>
          <a:xfrm>
            <a:off x="6932295" y="3119093"/>
            <a:ext cx="1605280" cy="306705"/>
          </a:xfrm>
          <a:prstGeom prst="rect">
            <a:avLst/>
          </a:prstGeom>
        </p:spPr>
        <p:txBody>
          <a:bodyPr wrap="none">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19" name="矩形 18"/>
          <p:cNvSpPr/>
          <p:nvPr/>
        </p:nvSpPr>
        <p:spPr>
          <a:xfrm>
            <a:off x="6932295" y="3465830"/>
            <a:ext cx="4192270" cy="530145"/>
          </a:xfrm>
          <a:prstGeom prst="rect">
            <a:avLst/>
          </a:prstGeom>
        </p:spPr>
        <p:txBody>
          <a:bodyPr wrap="square">
            <a:spAutoFit/>
          </a:bodyPr>
          <a:lstStyle/>
          <a:p>
            <a:pPr lvl="0" algn="l">
              <a:lnSpc>
                <a:spcPct val="150000"/>
              </a:lnSpc>
            </a:pPr>
            <a:r>
              <a:rPr sz="1000">
                <a:solidFill>
                  <a:schemeClr val="tx1">
                    <a:lumMod val="75000"/>
                    <a:lumOff val="25000"/>
                  </a:schemeClr>
                </a:solidFill>
                <a:cs typeface="+mn-ea"/>
                <a:sym typeface="+mn-lt"/>
              </a:rPr>
              <a:t>I love you more than I've ever loved any woman. And I've waited longer for you than I've waited for any woman.</a:t>
            </a:r>
          </a:p>
        </p:txBody>
      </p:sp>
      <p:sp>
        <p:nvSpPr>
          <p:cNvPr id="20" name="圆角矩形 19"/>
          <p:cNvSpPr/>
          <p:nvPr/>
        </p:nvSpPr>
        <p:spPr>
          <a:xfrm>
            <a:off x="6247765" y="4635500"/>
            <a:ext cx="458470" cy="45847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cs typeface="+mn-ea"/>
                <a:sym typeface="+mn-lt"/>
              </a:rPr>
              <a:t>3</a:t>
            </a:r>
          </a:p>
        </p:txBody>
      </p:sp>
      <p:sp>
        <p:nvSpPr>
          <p:cNvPr id="21" name="矩形 20"/>
          <p:cNvSpPr/>
          <p:nvPr/>
        </p:nvSpPr>
        <p:spPr>
          <a:xfrm>
            <a:off x="6932295" y="4562448"/>
            <a:ext cx="1605280" cy="306705"/>
          </a:xfrm>
          <a:prstGeom prst="rect">
            <a:avLst/>
          </a:prstGeom>
        </p:spPr>
        <p:txBody>
          <a:bodyPr wrap="none">
            <a:spAutoFit/>
          </a:bodyPr>
          <a:lstStyle/>
          <a:p>
            <a:pPr algn="l"/>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16" name="矩形 15"/>
          <p:cNvSpPr/>
          <p:nvPr/>
        </p:nvSpPr>
        <p:spPr>
          <a:xfrm>
            <a:off x="6932295" y="4909185"/>
            <a:ext cx="4192270" cy="530145"/>
          </a:xfrm>
          <a:prstGeom prst="rect">
            <a:avLst/>
          </a:prstGeom>
        </p:spPr>
        <p:txBody>
          <a:bodyPr wrap="square">
            <a:spAutoFit/>
          </a:bodyPr>
          <a:lstStyle/>
          <a:p>
            <a:pPr lvl="0" algn="l">
              <a:lnSpc>
                <a:spcPct val="150000"/>
              </a:lnSpc>
            </a:pPr>
            <a:r>
              <a:rPr sz="1000">
                <a:solidFill>
                  <a:schemeClr val="tx1">
                    <a:lumMod val="75000"/>
                    <a:lumOff val="25000"/>
                  </a:schemeClr>
                </a:solidFill>
                <a:cs typeface="+mn-ea"/>
                <a:sym typeface="+mn-lt"/>
              </a:rPr>
              <a:t>I love you more than I've ever loved any woman. And I've waited longer for you than I've waited for any woman.</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0" presetClass="entr" presetSubtype="0" fill="hold" grpId="0" nodeType="after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edge">
                                      <p:cBhvr>
                                        <p:cTn id="17" dur="500"/>
                                        <p:tgtEl>
                                          <p:spTgt spid="5124"/>
                                        </p:tgtEl>
                                      </p:cBhvr>
                                    </p:animEffect>
                                  </p:childTnLst>
                                </p:cTn>
                              </p:par>
                            </p:childTnLst>
                          </p:cTn>
                        </p:par>
                        <p:par>
                          <p:cTn id="18" fill="hold">
                            <p:stCondLst>
                              <p:cond delay="1500"/>
                            </p:stCondLst>
                            <p:childTnLst>
                              <p:par>
                                <p:cTn id="19" presetID="31" presetClass="entr" presetSubtype="0" fill="hold" grpId="1" nodeType="afterEffect">
                                  <p:stCondLst>
                                    <p:cond delay="0"/>
                                  </p:stCondLst>
                                  <p:childTnLst>
                                    <p:set>
                                      <p:cBhvr>
                                        <p:cTn id="20" dur="1" fill="hold">
                                          <p:stCondLst>
                                            <p:cond delay="0"/>
                                          </p:stCondLst>
                                        </p:cTn>
                                        <p:tgtEl>
                                          <p:spTgt spid="5126"/>
                                        </p:tgtEl>
                                        <p:attrNameLst>
                                          <p:attrName>style.visibility</p:attrName>
                                        </p:attrNameLst>
                                      </p:cBhvr>
                                      <p:to>
                                        <p:strVal val="visible"/>
                                      </p:to>
                                    </p:set>
                                    <p:anim calcmode="lin" valueType="num">
                                      <p:cBhvr>
                                        <p:cTn id="21" dur="500" fill="hold"/>
                                        <p:tgtEl>
                                          <p:spTgt spid="5126"/>
                                        </p:tgtEl>
                                        <p:attrNameLst>
                                          <p:attrName>ppt_w</p:attrName>
                                        </p:attrNameLst>
                                      </p:cBhvr>
                                      <p:tavLst>
                                        <p:tav tm="0">
                                          <p:val>
                                            <p:fltVal val="0"/>
                                          </p:val>
                                        </p:tav>
                                        <p:tav tm="100000">
                                          <p:val>
                                            <p:strVal val="#ppt_w"/>
                                          </p:val>
                                        </p:tav>
                                      </p:tavLst>
                                    </p:anim>
                                    <p:anim calcmode="lin" valueType="num">
                                      <p:cBhvr>
                                        <p:cTn id="22" dur="500" fill="hold"/>
                                        <p:tgtEl>
                                          <p:spTgt spid="5126"/>
                                        </p:tgtEl>
                                        <p:attrNameLst>
                                          <p:attrName>ppt_h</p:attrName>
                                        </p:attrNameLst>
                                      </p:cBhvr>
                                      <p:tavLst>
                                        <p:tav tm="0">
                                          <p:val>
                                            <p:fltVal val="0"/>
                                          </p:val>
                                        </p:tav>
                                        <p:tav tm="100000">
                                          <p:val>
                                            <p:strVal val="#ppt_h"/>
                                          </p:val>
                                        </p:tav>
                                      </p:tavLst>
                                    </p:anim>
                                    <p:anim calcmode="lin" valueType="num">
                                      <p:cBhvr>
                                        <p:cTn id="23" dur="500" fill="hold"/>
                                        <p:tgtEl>
                                          <p:spTgt spid="5126"/>
                                        </p:tgtEl>
                                        <p:attrNameLst>
                                          <p:attrName>style.rotation</p:attrName>
                                        </p:attrNameLst>
                                      </p:cBhvr>
                                      <p:tavLst>
                                        <p:tav tm="0">
                                          <p:val>
                                            <p:fltVal val="90"/>
                                          </p:val>
                                        </p:tav>
                                        <p:tav tm="100000">
                                          <p:val>
                                            <p:fltVal val="0"/>
                                          </p:val>
                                        </p:tav>
                                      </p:tavLst>
                                    </p:anim>
                                    <p:animEffect transition="in" filter="fade">
                                      <p:cBhvr>
                                        <p:cTn id="24" dur="500"/>
                                        <p:tgtEl>
                                          <p:spTgt spid="5126"/>
                                        </p:tgtEl>
                                      </p:cBhvr>
                                    </p:animEffect>
                                  </p:childTnLst>
                                </p:cTn>
                              </p:par>
                              <p:par>
                                <p:cTn id="25" presetID="31" presetClass="entr" presetSubtype="0" fill="hold" grpId="1" nodeType="withEffect">
                                  <p:stCondLst>
                                    <p:cond delay="0"/>
                                  </p:stCondLst>
                                  <p:childTnLst>
                                    <p:set>
                                      <p:cBhvr>
                                        <p:cTn id="26" dur="1" fill="hold">
                                          <p:stCondLst>
                                            <p:cond delay="0"/>
                                          </p:stCondLst>
                                        </p:cTn>
                                        <p:tgtEl>
                                          <p:spTgt spid="5125"/>
                                        </p:tgtEl>
                                        <p:attrNameLst>
                                          <p:attrName>style.visibility</p:attrName>
                                        </p:attrNameLst>
                                      </p:cBhvr>
                                      <p:to>
                                        <p:strVal val="visible"/>
                                      </p:to>
                                    </p:set>
                                    <p:anim calcmode="lin" valueType="num">
                                      <p:cBhvr>
                                        <p:cTn id="27" dur="500" fill="hold"/>
                                        <p:tgtEl>
                                          <p:spTgt spid="5125"/>
                                        </p:tgtEl>
                                        <p:attrNameLst>
                                          <p:attrName>ppt_w</p:attrName>
                                        </p:attrNameLst>
                                      </p:cBhvr>
                                      <p:tavLst>
                                        <p:tav tm="0">
                                          <p:val>
                                            <p:fltVal val="0"/>
                                          </p:val>
                                        </p:tav>
                                        <p:tav tm="100000">
                                          <p:val>
                                            <p:strVal val="#ppt_w"/>
                                          </p:val>
                                        </p:tav>
                                      </p:tavLst>
                                    </p:anim>
                                    <p:anim calcmode="lin" valueType="num">
                                      <p:cBhvr>
                                        <p:cTn id="28" dur="500" fill="hold"/>
                                        <p:tgtEl>
                                          <p:spTgt spid="5125"/>
                                        </p:tgtEl>
                                        <p:attrNameLst>
                                          <p:attrName>ppt_h</p:attrName>
                                        </p:attrNameLst>
                                      </p:cBhvr>
                                      <p:tavLst>
                                        <p:tav tm="0">
                                          <p:val>
                                            <p:fltVal val="0"/>
                                          </p:val>
                                        </p:tav>
                                        <p:tav tm="100000">
                                          <p:val>
                                            <p:strVal val="#ppt_h"/>
                                          </p:val>
                                        </p:tav>
                                      </p:tavLst>
                                    </p:anim>
                                    <p:anim calcmode="lin" valueType="num">
                                      <p:cBhvr>
                                        <p:cTn id="29" dur="500" fill="hold"/>
                                        <p:tgtEl>
                                          <p:spTgt spid="5125"/>
                                        </p:tgtEl>
                                        <p:attrNameLst>
                                          <p:attrName>style.rotation</p:attrName>
                                        </p:attrNameLst>
                                      </p:cBhvr>
                                      <p:tavLst>
                                        <p:tav tm="0">
                                          <p:val>
                                            <p:fltVal val="90"/>
                                          </p:val>
                                        </p:tav>
                                        <p:tav tm="100000">
                                          <p:val>
                                            <p:fltVal val="0"/>
                                          </p:val>
                                        </p:tav>
                                      </p:tavLst>
                                    </p:anim>
                                    <p:animEffect transition="in" filter="fade">
                                      <p:cBhvr>
                                        <p:cTn id="30" dur="500"/>
                                        <p:tgtEl>
                                          <p:spTgt spid="5125"/>
                                        </p:tgtEl>
                                      </p:cBhvr>
                                    </p:animEffect>
                                  </p:childTnLst>
                                </p:cTn>
                              </p:par>
                              <p:par>
                                <p:cTn id="31" presetID="3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 calcmode="lin" valueType="num">
                                      <p:cBhvr>
                                        <p:cTn id="35" dur="500" fill="hold"/>
                                        <p:tgtEl>
                                          <p:spTgt spid="13"/>
                                        </p:tgtEl>
                                        <p:attrNameLst>
                                          <p:attrName>style.rotation</p:attrName>
                                        </p:attrNameLst>
                                      </p:cBhvr>
                                      <p:tavLst>
                                        <p:tav tm="0">
                                          <p:val>
                                            <p:fltVal val="90"/>
                                          </p:val>
                                        </p:tav>
                                        <p:tav tm="100000">
                                          <p:val>
                                            <p:fltVal val="0"/>
                                          </p:val>
                                        </p:tav>
                                      </p:tavLst>
                                    </p:anim>
                                    <p:animEffect transition="in" filter="fade">
                                      <p:cBhvr>
                                        <p:cTn id="36" dur="500"/>
                                        <p:tgtEl>
                                          <p:spTgt spid="13"/>
                                        </p:tgtEl>
                                      </p:cBhvr>
                                    </p:animEffect>
                                  </p:childTnLst>
                                </p:cTn>
                              </p:par>
                            </p:childTnLst>
                          </p:cTn>
                        </p:par>
                        <p:par>
                          <p:cTn id="37" fill="hold">
                            <p:stCondLst>
                              <p:cond delay="2000"/>
                            </p:stCondLst>
                            <p:childTnLst>
                              <p:par>
                                <p:cTn id="38" presetID="47" presetClass="entr" presetSubtype="0" fill="hold" grpId="0" nodeType="afterEffect">
                                  <p:stCondLst>
                                    <p:cond delay="0"/>
                                  </p:stCondLst>
                                  <p:childTnLst>
                                    <p:set>
                                      <p:cBhvr>
                                        <p:cTn id="39" dur="500"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anim calcmode="lin" valueType="num">
                                      <p:cBhvr>
                                        <p:cTn id="41" dur="500" fill="hold"/>
                                        <p:tgtEl>
                                          <p:spTgt spid="12"/>
                                        </p:tgtEl>
                                        <p:attrNameLst>
                                          <p:attrName>ppt_x</p:attrName>
                                        </p:attrNameLst>
                                      </p:cBhvr>
                                      <p:tavLst>
                                        <p:tav tm="0">
                                          <p:val>
                                            <p:strVal val="#ppt_x"/>
                                          </p:val>
                                        </p:tav>
                                        <p:tav tm="100000">
                                          <p:val>
                                            <p:strVal val="#ppt_x"/>
                                          </p:val>
                                        </p:tav>
                                      </p:tavLst>
                                    </p:anim>
                                    <p:anim calcmode="lin" valueType="num">
                                      <p:cBhvr>
                                        <p:cTn id="42" dur="500" fill="hold"/>
                                        <p:tgtEl>
                                          <p:spTgt spid="12"/>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12" presetClass="entr" presetSubtype="4"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p:tgtEl>
                                          <p:spTgt spid="26"/>
                                        </p:tgtEl>
                                        <p:attrNameLst>
                                          <p:attrName>ppt_y</p:attrName>
                                        </p:attrNameLst>
                                      </p:cBhvr>
                                      <p:tavLst>
                                        <p:tav tm="0">
                                          <p:val>
                                            <p:strVal val="#ppt_y+#ppt_h*1.125000"/>
                                          </p:val>
                                        </p:tav>
                                        <p:tav tm="100000">
                                          <p:val>
                                            <p:strVal val="#ppt_y"/>
                                          </p:val>
                                        </p:tav>
                                      </p:tavLst>
                                    </p:anim>
                                    <p:animEffect transition="in" filter="wipe(up)">
                                      <p:cBhvr>
                                        <p:cTn id="47" dur="500"/>
                                        <p:tgtEl>
                                          <p:spTgt spid="26"/>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p:tgtEl>
                                          <p:spTgt spid="27"/>
                                        </p:tgtEl>
                                        <p:attrNameLst>
                                          <p:attrName>ppt_y</p:attrName>
                                        </p:attrNameLst>
                                      </p:cBhvr>
                                      <p:tavLst>
                                        <p:tav tm="0">
                                          <p:val>
                                            <p:strVal val="#ppt_y+#ppt_h*1.125000"/>
                                          </p:val>
                                        </p:tav>
                                        <p:tav tm="100000">
                                          <p:val>
                                            <p:strVal val="#ppt_y"/>
                                          </p:val>
                                        </p:tav>
                                      </p:tavLst>
                                    </p:anim>
                                    <p:animEffect transition="in" filter="wipe(up)">
                                      <p:cBhvr>
                                        <p:cTn id="51" dur="500"/>
                                        <p:tgtEl>
                                          <p:spTgt spid="27"/>
                                        </p:tgtEl>
                                      </p:cBhvr>
                                    </p:animEffect>
                                  </p:childTnLst>
                                </p:cTn>
                              </p:par>
                            </p:childTnLst>
                          </p:cTn>
                        </p:par>
                        <p:par>
                          <p:cTn id="52" fill="hold">
                            <p:stCondLst>
                              <p:cond delay="3000"/>
                            </p:stCondLst>
                            <p:childTnLst>
                              <p:par>
                                <p:cTn id="53" presetID="47" presetClass="entr" presetSubtype="0" fill="hold" grpId="0" nodeType="afterEffect">
                                  <p:stCondLst>
                                    <p:cond delay="0"/>
                                  </p:stCondLst>
                                  <p:childTnLst>
                                    <p:set>
                                      <p:cBhvr>
                                        <p:cTn id="54" dur="500"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anim calcmode="lin" valueType="num">
                                      <p:cBhvr>
                                        <p:cTn id="56" dur="500" fill="hold"/>
                                        <p:tgtEl>
                                          <p:spTgt spid="17"/>
                                        </p:tgtEl>
                                        <p:attrNameLst>
                                          <p:attrName>ppt_x</p:attrName>
                                        </p:attrNameLst>
                                      </p:cBhvr>
                                      <p:tavLst>
                                        <p:tav tm="0">
                                          <p:val>
                                            <p:strVal val="#ppt_x"/>
                                          </p:val>
                                        </p:tav>
                                        <p:tav tm="100000">
                                          <p:val>
                                            <p:strVal val="#ppt_x"/>
                                          </p:val>
                                        </p:tav>
                                      </p:tavLst>
                                    </p:anim>
                                    <p:anim calcmode="lin" valueType="num">
                                      <p:cBhvr>
                                        <p:cTn id="57" dur="500" fill="hold"/>
                                        <p:tgtEl>
                                          <p:spTgt spid="17"/>
                                        </p:tgtEl>
                                        <p:attrNameLst>
                                          <p:attrName>ppt_y</p:attrName>
                                        </p:attrNameLst>
                                      </p:cBhvr>
                                      <p:tavLst>
                                        <p:tav tm="0">
                                          <p:val>
                                            <p:strVal val="#ppt_y-.1"/>
                                          </p:val>
                                        </p:tav>
                                        <p:tav tm="100000">
                                          <p:val>
                                            <p:strVal val="#ppt_y"/>
                                          </p:val>
                                        </p:tav>
                                      </p:tavLst>
                                    </p:anim>
                                  </p:childTnLst>
                                </p:cTn>
                              </p:par>
                            </p:childTnLst>
                          </p:cTn>
                        </p:par>
                        <p:par>
                          <p:cTn id="58" fill="hold">
                            <p:stCondLst>
                              <p:cond delay="3500"/>
                            </p:stCondLst>
                            <p:childTnLst>
                              <p:par>
                                <p:cTn id="59" presetID="12" presetClass="entr" presetSubtype="4"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p:tgtEl>
                                          <p:spTgt spid="18"/>
                                        </p:tgtEl>
                                        <p:attrNameLst>
                                          <p:attrName>ppt_y</p:attrName>
                                        </p:attrNameLst>
                                      </p:cBhvr>
                                      <p:tavLst>
                                        <p:tav tm="0">
                                          <p:val>
                                            <p:strVal val="#ppt_y+#ppt_h*1.125000"/>
                                          </p:val>
                                        </p:tav>
                                        <p:tav tm="100000">
                                          <p:val>
                                            <p:strVal val="#ppt_y"/>
                                          </p:val>
                                        </p:tav>
                                      </p:tavLst>
                                    </p:anim>
                                    <p:animEffect transition="in" filter="wipe(up)">
                                      <p:cBhvr>
                                        <p:cTn id="62" dur="500"/>
                                        <p:tgtEl>
                                          <p:spTgt spid="18"/>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p:tgtEl>
                                          <p:spTgt spid="19"/>
                                        </p:tgtEl>
                                        <p:attrNameLst>
                                          <p:attrName>ppt_y</p:attrName>
                                        </p:attrNameLst>
                                      </p:cBhvr>
                                      <p:tavLst>
                                        <p:tav tm="0">
                                          <p:val>
                                            <p:strVal val="#ppt_y+#ppt_h*1.125000"/>
                                          </p:val>
                                        </p:tav>
                                        <p:tav tm="100000">
                                          <p:val>
                                            <p:strVal val="#ppt_y"/>
                                          </p:val>
                                        </p:tav>
                                      </p:tavLst>
                                    </p:anim>
                                    <p:animEffect transition="in" filter="wipe(up)">
                                      <p:cBhvr>
                                        <p:cTn id="66" dur="500"/>
                                        <p:tgtEl>
                                          <p:spTgt spid="19"/>
                                        </p:tgtEl>
                                      </p:cBhvr>
                                    </p:animEffect>
                                  </p:childTnLst>
                                </p:cTn>
                              </p:par>
                            </p:childTnLst>
                          </p:cTn>
                        </p:par>
                        <p:par>
                          <p:cTn id="67" fill="hold">
                            <p:stCondLst>
                              <p:cond delay="4000"/>
                            </p:stCondLst>
                            <p:childTnLst>
                              <p:par>
                                <p:cTn id="68" presetID="47" presetClass="entr" presetSubtype="0" fill="hold" grpId="0" nodeType="afterEffect">
                                  <p:stCondLst>
                                    <p:cond delay="0"/>
                                  </p:stCondLst>
                                  <p:childTnLst>
                                    <p:set>
                                      <p:cBhvr>
                                        <p:cTn id="69" dur="500"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anim calcmode="lin" valueType="num">
                                      <p:cBhvr>
                                        <p:cTn id="71" dur="500" fill="hold"/>
                                        <p:tgtEl>
                                          <p:spTgt spid="20"/>
                                        </p:tgtEl>
                                        <p:attrNameLst>
                                          <p:attrName>ppt_x</p:attrName>
                                        </p:attrNameLst>
                                      </p:cBhvr>
                                      <p:tavLst>
                                        <p:tav tm="0">
                                          <p:val>
                                            <p:strVal val="#ppt_x"/>
                                          </p:val>
                                        </p:tav>
                                        <p:tav tm="100000">
                                          <p:val>
                                            <p:strVal val="#ppt_x"/>
                                          </p:val>
                                        </p:tav>
                                      </p:tavLst>
                                    </p:anim>
                                    <p:anim calcmode="lin" valueType="num">
                                      <p:cBhvr>
                                        <p:cTn id="72" dur="500" fill="hold"/>
                                        <p:tgtEl>
                                          <p:spTgt spid="20"/>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12" presetClass="entr" presetSubtype="4"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p:tgtEl>
                                          <p:spTgt spid="21"/>
                                        </p:tgtEl>
                                        <p:attrNameLst>
                                          <p:attrName>ppt_y</p:attrName>
                                        </p:attrNameLst>
                                      </p:cBhvr>
                                      <p:tavLst>
                                        <p:tav tm="0">
                                          <p:val>
                                            <p:strVal val="#ppt_y+#ppt_h*1.125000"/>
                                          </p:val>
                                        </p:tav>
                                        <p:tav tm="100000">
                                          <p:val>
                                            <p:strVal val="#ppt_y"/>
                                          </p:val>
                                        </p:tav>
                                      </p:tavLst>
                                    </p:anim>
                                    <p:animEffect transition="in" filter="wipe(up)">
                                      <p:cBhvr>
                                        <p:cTn id="77" dur="500"/>
                                        <p:tgtEl>
                                          <p:spTgt spid="21"/>
                                        </p:tgtEl>
                                      </p:cBhvr>
                                    </p:animEffect>
                                  </p:childTnLst>
                                </p:cTn>
                              </p:par>
                              <p:par>
                                <p:cTn id="78" presetID="12" presetClass="entr" presetSubtype="4"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 calcmode="lin" valueType="num">
                                      <p:cBhvr additive="base">
                                        <p:cTn id="80" dur="500"/>
                                        <p:tgtEl>
                                          <p:spTgt spid="16"/>
                                        </p:tgtEl>
                                        <p:attrNameLst>
                                          <p:attrName>ppt_y</p:attrName>
                                        </p:attrNameLst>
                                      </p:cBhvr>
                                      <p:tavLst>
                                        <p:tav tm="0">
                                          <p:val>
                                            <p:strVal val="#ppt_y+#ppt_h*1.125000"/>
                                          </p:val>
                                        </p:tav>
                                        <p:tav tm="100000">
                                          <p:val>
                                            <p:strVal val="#ppt_y"/>
                                          </p:val>
                                        </p:tav>
                                      </p:tavLst>
                                    </p:anim>
                                    <p:animEffect transition="in" filter="wipe(up)">
                                      <p:cBhvr>
                                        <p:cTn id="8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124" grpId="0" bldLvl="0" animBg="1"/>
      <p:bldP spid="5125" grpId="0" animBg="1"/>
      <p:bldP spid="5125" grpId="1" bldLvl="0" animBg="1"/>
      <p:bldP spid="5126" grpId="0" animBg="1"/>
      <p:bldP spid="5126" grpId="1" bldLvl="0" animBg="1"/>
      <p:bldP spid="13" grpId="0" animBg="1"/>
      <p:bldP spid="13" grpId="1" bldLvl="0" animBg="1"/>
      <p:bldP spid="12" grpId="0" bldLvl="0" animBg="1"/>
      <p:bldP spid="26" grpId="0"/>
      <p:bldP spid="27" grpId="0"/>
      <p:bldP spid="17" grpId="0" bldLvl="0" animBg="1"/>
      <p:bldP spid="18" grpId="0"/>
      <p:bldP spid="19" grpId="0"/>
      <p:bldP spid="20" grpId="0" bldLvl="0" animBg="1"/>
      <p:bldP spid="21"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2" name="矩形 1"/>
          <p:cNvSpPr/>
          <p:nvPr/>
        </p:nvSpPr>
        <p:spPr>
          <a:xfrm>
            <a:off x="1006475" y="3362325"/>
            <a:ext cx="5081270" cy="26689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6087745" y="3399790"/>
            <a:ext cx="5008880" cy="2631440"/>
          </a:xfrm>
          <a:prstGeom prst="rect">
            <a:avLst/>
          </a:prstGeom>
          <a:blipFill rotWithShape="1">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5637530" y="4191635"/>
            <a:ext cx="916940" cy="916940"/>
            <a:chOff x="8878" y="6856"/>
            <a:chExt cx="1444" cy="1444"/>
          </a:xfrm>
        </p:grpSpPr>
        <p:sp>
          <p:nvSpPr>
            <p:cNvPr id="10" name="椭圆 9"/>
            <p:cNvSpPr/>
            <p:nvPr/>
          </p:nvSpPr>
          <p:spPr>
            <a:xfrm>
              <a:off x="8878" y="6856"/>
              <a:ext cx="1444" cy="14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照相机"/>
            <p:cNvSpPr/>
            <p:nvPr/>
          </p:nvSpPr>
          <p:spPr bwMode="auto">
            <a:xfrm>
              <a:off x="9187" y="7231"/>
              <a:ext cx="826" cy="695"/>
            </a:xfrm>
            <a:custGeom>
              <a:avLst/>
              <a:gdLst/>
              <a:ahLst/>
              <a:cxnLst/>
              <a:rect l="0" t="0" r="r" b="b"/>
              <a:pathLst>
                <a:path w="1166813" h="874713">
                  <a:moveTo>
                    <a:pt x="631825" y="339725"/>
                  </a:moveTo>
                  <a:lnTo>
                    <a:pt x="639247" y="339990"/>
                  </a:lnTo>
                  <a:lnTo>
                    <a:pt x="646669" y="340520"/>
                  </a:lnTo>
                  <a:lnTo>
                    <a:pt x="654090" y="341314"/>
                  </a:lnTo>
                  <a:lnTo>
                    <a:pt x="661247" y="342638"/>
                  </a:lnTo>
                  <a:lnTo>
                    <a:pt x="668404" y="344227"/>
                  </a:lnTo>
                  <a:lnTo>
                    <a:pt x="675296" y="346081"/>
                  </a:lnTo>
                  <a:lnTo>
                    <a:pt x="681922" y="348729"/>
                  </a:lnTo>
                  <a:lnTo>
                    <a:pt x="688814" y="351377"/>
                  </a:lnTo>
                  <a:lnTo>
                    <a:pt x="695175" y="354026"/>
                  </a:lnTo>
                  <a:lnTo>
                    <a:pt x="701537" y="357204"/>
                  </a:lnTo>
                  <a:lnTo>
                    <a:pt x="707633" y="360646"/>
                  </a:lnTo>
                  <a:lnTo>
                    <a:pt x="713465" y="364619"/>
                  </a:lnTo>
                  <a:lnTo>
                    <a:pt x="719296" y="368856"/>
                  </a:lnTo>
                  <a:lnTo>
                    <a:pt x="724862" y="373093"/>
                  </a:lnTo>
                  <a:lnTo>
                    <a:pt x="730164" y="377595"/>
                  </a:lnTo>
                  <a:lnTo>
                    <a:pt x="735200" y="382362"/>
                  </a:lnTo>
                  <a:lnTo>
                    <a:pt x="739971" y="387658"/>
                  </a:lnTo>
                  <a:lnTo>
                    <a:pt x="744742" y="392955"/>
                  </a:lnTo>
                  <a:lnTo>
                    <a:pt x="748983" y="398251"/>
                  </a:lnTo>
                  <a:lnTo>
                    <a:pt x="752959" y="404077"/>
                  </a:lnTo>
                  <a:lnTo>
                    <a:pt x="756670" y="409903"/>
                  </a:lnTo>
                  <a:lnTo>
                    <a:pt x="760116" y="415994"/>
                  </a:lnTo>
                  <a:lnTo>
                    <a:pt x="763562" y="422615"/>
                  </a:lnTo>
                  <a:lnTo>
                    <a:pt x="766477" y="428971"/>
                  </a:lnTo>
                  <a:lnTo>
                    <a:pt x="769128" y="435326"/>
                  </a:lnTo>
                  <a:lnTo>
                    <a:pt x="771514" y="442477"/>
                  </a:lnTo>
                  <a:lnTo>
                    <a:pt x="773369" y="449097"/>
                  </a:lnTo>
                  <a:lnTo>
                    <a:pt x="774959" y="456247"/>
                  </a:lnTo>
                  <a:lnTo>
                    <a:pt x="776285" y="463663"/>
                  </a:lnTo>
                  <a:lnTo>
                    <a:pt x="777080" y="470813"/>
                  </a:lnTo>
                  <a:lnTo>
                    <a:pt x="777610" y="478228"/>
                  </a:lnTo>
                  <a:lnTo>
                    <a:pt x="777875" y="485643"/>
                  </a:lnTo>
                  <a:lnTo>
                    <a:pt x="777610" y="493058"/>
                  </a:lnTo>
                  <a:lnTo>
                    <a:pt x="777080" y="500738"/>
                  </a:lnTo>
                  <a:lnTo>
                    <a:pt x="776285" y="507888"/>
                  </a:lnTo>
                  <a:lnTo>
                    <a:pt x="774959" y="515303"/>
                  </a:lnTo>
                  <a:lnTo>
                    <a:pt x="773369" y="522188"/>
                  </a:lnTo>
                  <a:lnTo>
                    <a:pt x="771514" y="529074"/>
                  </a:lnTo>
                  <a:lnTo>
                    <a:pt x="769128" y="535959"/>
                  </a:lnTo>
                  <a:lnTo>
                    <a:pt x="766477" y="542580"/>
                  </a:lnTo>
                  <a:lnTo>
                    <a:pt x="763562" y="548936"/>
                  </a:lnTo>
                  <a:lnTo>
                    <a:pt x="760116" y="555291"/>
                  </a:lnTo>
                  <a:lnTo>
                    <a:pt x="756670" y="561382"/>
                  </a:lnTo>
                  <a:lnTo>
                    <a:pt x="752959" y="567208"/>
                  </a:lnTo>
                  <a:lnTo>
                    <a:pt x="748983" y="573034"/>
                  </a:lnTo>
                  <a:lnTo>
                    <a:pt x="744742" y="578596"/>
                  </a:lnTo>
                  <a:lnTo>
                    <a:pt x="739971" y="583892"/>
                  </a:lnTo>
                  <a:lnTo>
                    <a:pt x="735200" y="588659"/>
                  </a:lnTo>
                  <a:lnTo>
                    <a:pt x="730164" y="593691"/>
                  </a:lnTo>
                  <a:lnTo>
                    <a:pt x="724862" y="598458"/>
                  </a:lnTo>
                  <a:lnTo>
                    <a:pt x="719296" y="602695"/>
                  </a:lnTo>
                  <a:lnTo>
                    <a:pt x="713465" y="606667"/>
                  </a:lnTo>
                  <a:lnTo>
                    <a:pt x="707633" y="610639"/>
                  </a:lnTo>
                  <a:lnTo>
                    <a:pt x="701537" y="614082"/>
                  </a:lnTo>
                  <a:lnTo>
                    <a:pt x="695175" y="617260"/>
                  </a:lnTo>
                  <a:lnTo>
                    <a:pt x="688814" y="620173"/>
                  </a:lnTo>
                  <a:lnTo>
                    <a:pt x="681922" y="622821"/>
                  </a:lnTo>
                  <a:lnTo>
                    <a:pt x="675296" y="624940"/>
                  </a:lnTo>
                  <a:lnTo>
                    <a:pt x="668404" y="626794"/>
                  </a:lnTo>
                  <a:lnTo>
                    <a:pt x="661247" y="628912"/>
                  </a:lnTo>
                  <a:lnTo>
                    <a:pt x="654090" y="629971"/>
                  </a:lnTo>
                  <a:lnTo>
                    <a:pt x="646669" y="631031"/>
                  </a:lnTo>
                  <a:lnTo>
                    <a:pt x="639247" y="631560"/>
                  </a:lnTo>
                  <a:lnTo>
                    <a:pt x="631825" y="631825"/>
                  </a:lnTo>
                  <a:lnTo>
                    <a:pt x="624403" y="631560"/>
                  </a:lnTo>
                  <a:lnTo>
                    <a:pt x="616982" y="631031"/>
                  </a:lnTo>
                  <a:lnTo>
                    <a:pt x="609560" y="629971"/>
                  </a:lnTo>
                  <a:lnTo>
                    <a:pt x="602403" y="628912"/>
                  </a:lnTo>
                  <a:lnTo>
                    <a:pt x="595511" y="626794"/>
                  </a:lnTo>
                  <a:lnTo>
                    <a:pt x="588355" y="624940"/>
                  </a:lnTo>
                  <a:lnTo>
                    <a:pt x="581728" y="622821"/>
                  </a:lnTo>
                  <a:lnTo>
                    <a:pt x="575102" y="620173"/>
                  </a:lnTo>
                  <a:lnTo>
                    <a:pt x="568475" y="617260"/>
                  </a:lnTo>
                  <a:lnTo>
                    <a:pt x="562378" y="614082"/>
                  </a:lnTo>
                  <a:lnTo>
                    <a:pt x="556282" y="610639"/>
                  </a:lnTo>
                  <a:lnTo>
                    <a:pt x="550186" y="606667"/>
                  </a:lnTo>
                  <a:lnTo>
                    <a:pt x="544619" y="602695"/>
                  </a:lnTo>
                  <a:lnTo>
                    <a:pt x="539053" y="598458"/>
                  </a:lnTo>
                  <a:lnTo>
                    <a:pt x="533487" y="593691"/>
                  </a:lnTo>
                  <a:lnTo>
                    <a:pt x="528450" y="588659"/>
                  </a:lnTo>
                  <a:lnTo>
                    <a:pt x="523679" y="583892"/>
                  </a:lnTo>
                  <a:lnTo>
                    <a:pt x="519173" y="578596"/>
                  </a:lnTo>
                  <a:lnTo>
                    <a:pt x="514667" y="573034"/>
                  </a:lnTo>
                  <a:lnTo>
                    <a:pt x="510691" y="567208"/>
                  </a:lnTo>
                  <a:lnTo>
                    <a:pt x="506980" y="561382"/>
                  </a:lnTo>
                  <a:lnTo>
                    <a:pt x="503534" y="555291"/>
                  </a:lnTo>
                  <a:lnTo>
                    <a:pt x="500354" y="548936"/>
                  </a:lnTo>
                  <a:lnTo>
                    <a:pt x="497438" y="542580"/>
                  </a:lnTo>
                  <a:lnTo>
                    <a:pt x="494522" y="535959"/>
                  </a:lnTo>
                  <a:lnTo>
                    <a:pt x="492402" y="529074"/>
                  </a:lnTo>
                  <a:lnTo>
                    <a:pt x="490281" y="522188"/>
                  </a:lnTo>
                  <a:lnTo>
                    <a:pt x="488691" y="515303"/>
                  </a:lnTo>
                  <a:lnTo>
                    <a:pt x="487366" y="507888"/>
                  </a:lnTo>
                  <a:lnTo>
                    <a:pt x="486570" y="500738"/>
                  </a:lnTo>
                  <a:lnTo>
                    <a:pt x="486040" y="493058"/>
                  </a:lnTo>
                  <a:lnTo>
                    <a:pt x="485775" y="485643"/>
                  </a:lnTo>
                  <a:lnTo>
                    <a:pt x="486040" y="478228"/>
                  </a:lnTo>
                  <a:lnTo>
                    <a:pt x="486570" y="470813"/>
                  </a:lnTo>
                  <a:lnTo>
                    <a:pt x="487366" y="463663"/>
                  </a:lnTo>
                  <a:lnTo>
                    <a:pt x="488691" y="456247"/>
                  </a:lnTo>
                  <a:lnTo>
                    <a:pt x="490281" y="449097"/>
                  </a:lnTo>
                  <a:lnTo>
                    <a:pt x="492402" y="442477"/>
                  </a:lnTo>
                  <a:lnTo>
                    <a:pt x="494522" y="435326"/>
                  </a:lnTo>
                  <a:lnTo>
                    <a:pt x="497438" y="428971"/>
                  </a:lnTo>
                  <a:lnTo>
                    <a:pt x="500354" y="422615"/>
                  </a:lnTo>
                  <a:lnTo>
                    <a:pt x="503534" y="415994"/>
                  </a:lnTo>
                  <a:lnTo>
                    <a:pt x="506980" y="409903"/>
                  </a:lnTo>
                  <a:lnTo>
                    <a:pt x="510691" y="404077"/>
                  </a:lnTo>
                  <a:lnTo>
                    <a:pt x="514667" y="398251"/>
                  </a:lnTo>
                  <a:lnTo>
                    <a:pt x="519173" y="392955"/>
                  </a:lnTo>
                  <a:lnTo>
                    <a:pt x="523679" y="387658"/>
                  </a:lnTo>
                  <a:lnTo>
                    <a:pt x="528450" y="382362"/>
                  </a:lnTo>
                  <a:lnTo>
                    <a:pt x="533487" y="377595"/>
                  </a:lnTo>
                  <a:lnTo>
                    <a:pt x="539053" y="373093"/>
                  </a:lnTo>
                  <a:lnTo>
                    <a:pt x="544619" y="368856"/>
                  </a:lnTo>
                  <a:lnTo>
                    <a:pt x="550186" y="364619"/>
                  </a:lnTo>
                  <a:lnTo>
                    <a:pt x="556282" y="360646"/>
                  </a:lnTo>
                  <a:lnTo>
                    <a:pt x="562378" y="357204"/>
                  </a:lnTo>
                  <a:lnTo>
                    <a:pt x="568475" y="354026"/>
                  </a:lnTo>
                  <a:lnTo>
                    <a:pt x="575102" y="351377"/>
                  </a:lnTo>
                  <a:lnTo>
                    <a:pt x="581728" y="348729"/>
                  </a:lnTo>
                  <a:lnTo>
                    <a:pt x="588355" y="346081"/>
                  </a:lnTo>
                  <a:lnTo>
                    <a:pt x="595511" y="344227"/>
                  </a:lnTo>
                  <a:lnTo>
                    <a:pt x="602403" y="342638"/>
                  </a:lnTo>
                  <a:lnTo>
                    <a:pt x="609560" y="341314"/>
                  </a:lnTo>
                  <a:lnTo>
                    <a:pt x="616982" y="340520"/>
                  </a:lnTo>
                  <a:lnTo>
                    <a:pt x="624403" y="339990"/>
                  </a:lnTo>
                  <a:lnTo>
                    <a:pt x="631825" y="339725"/>
                  </a:lnTo>
                  <a:close/>
                  <a:moveTo>
                    <a:pt x="992942" y="242814"/>
                  </a:moveTo>
                  <a:lnTo>
                    <a:pt x="989237" y="243079"/>
                  </a:lnTo>
                  <a:lnTo>
                    <a:pt x="985797" y="243608"/>
                  </a:lnTo>
                  <a:lnTo>
                    <a:pt x="981827" y="244137"/>
                  </a:lnTo>
                  <a:lnTo>
                    <a:pt x="978387" y="244930"/>
                  </a:lnTo>
                  <a:lnTo>
                    <a:pt x="974947" y="245988"/>
                  </a:lnTo>
                  <a:lnTo>
                    <a:pt x="971506" y="247046"/>
                  </a:lnTo>
                  <a:lnTo>
                    <a:pt x="968331" y="248369"/>
                  </a:lnTo>
                  <a:lnTo>
                    <a:pt x="964890" y="249956"/>
                  </a:lnTo>
                  <a:lnTo>
                    <a:pt x="961714" y="251543"/>
                  </a:lnTo>
                  <a:lnTo>
                    <a:pt x="958803" y="253395"/>
                  </a:lnTo>
                  <a:lnTo>
                    <a:pt x="955892" y="255246"/>
                  </a:lnTo>
                  <a:lnTo>
                    <a:pt x="952981" y="257362"/>
                  </a:lnTo>
                  <a:lnTo>
                    <a:pt x="950335" y="259478"/>
                  </a:lnTo>
                  <a:lnTo>
                    <a:pt x="947424" y="261594"/>
                  </a:lnTo>
                  <a:lnTo>
                    <a:pt x="945042" y="264239"/>
                  </a:lnTo>
                  <a:lnTo>
                    <a:pt x="942660" y="266620"/>
                  </a:lnTo>
                  <a:lnTo>
                    <a:pt x="940278" y="269265"/>
                  </a:lnTo>
                  <a:lnTo>
                    <a:pt x="938161" y="272174"/>
                  </a:lnTo>
                  <a:lnTo>
                    <a:pt x="936044" y="275084"/>
                  </a:lnTo>
                  <a:lnTo>
                    <a:pt x="934192" y="277993"/>
                  </a:lnTo>
                  <a:lnTo>
                    <a:pt x="932604" y="280903"/>
                  </a:lnTo>
                  <a:lnTo>
                    <a:pt x="931016" y="284077"/>
                  </a:lnTo>
                  <a:lnTo>
                    <a:pt x="929428" y="287251"/>
                  </a:lnTo>
                  <a:lnTo>
                    <a:pt x="927840" y="290425"/>
                  </a:lnTo>
                  <a:lnTo>
                    <a:pt x="926782" y="294128"/>
                  </a:lnTo>
                  <a:lnTo>
                    <a:pt x="925723" y="297567"/>
                  </a:lnTo>
                  <a:lnTo>
                    <a:pt x="924929" y="301005"/>
                  </a:lnTo>
                  <a:lnTo>
                    <a:pt x="924400" y="304444"/>
                  </a:lnTo>
                  <a:lnTo>
                    <a:pt x="923870" y="308147"/>
                  </a:lnTo>
                  <a:lnTo>
                    <a:pt x="923606" y="312114"/>
                  </a:lnTo>
                  <a:lnTo>
                    <a:pt x="923606" y="315817"/>
                  </a:lnTo>
                  <a:lnTo>
                    <a:pt x="923606" y="319520"/>
                  </a:lnTo>
                  <a:lnTo>
                    <a:pt x="923870" y="323223"/>
                  </a:lnTo>
                  <a:lnTo>
                    <a:pt x="924400" y="326662"/>
                  </a:lnTo>
                  <a:lnTo>
                    <a:pt x="924929" y="330630"/>
                  </a:lnTo>
                  <a:lnTo>
                    <a:pt x="925723" y="334068"/>
                  </a:lnTo>
                  <a:lnTo>
                    <a:pt x="926782" y="337242"/>
                  </a:lnTo>
                  <a:lnTo>
                    <a:pt x="927840" y="340681"/>
                  </a:lnTo>
                  <a:lnTo>
                    <a:pt x="929428" y="343855"/>
                  </a:lnTo>
                  <a:lnTo>
                    <a:pt x="931016" y="347293"/>
                  </a:lnTo>
                  <a:lnTo>
                    <a:pt x="932604" y="350467"/>
                  </a:lnTo>
                  <a:lnTo>
                    <a:pt x="934192" y="353377"/>
                  </a:lnTo>
                  <a:lnTo>
                    <a:pt x="936044" y="356286"/>
                  </a:lnTo>
                  <a:lnTo>
                    <a:pt x="938161" y="359196"/>
                  </a:lnTo>
                  <a:lnTo>
                    <a:pt x="940278" y="361841"/>
                  </a:lnTo>
                  <a:lnTo>
                    <a:pt x="942660" y="364486"/>
                  </a:lnTo>
                  <a:lnTo>
                    <a:pt x="945042" y="367131"/>
                  </a:lnTo>
                  <a:lnTo>
                    <a:pt x="947424" y="369512"/>
                  </a:lnTo>
                  <a:lnTo>
                    <a:pt x="950335" y="371892"/>
                  </a:lnTo>
                  <a:lnTo>
                    <a:pt x="952981" y="374008"/>
                  </a:lnTo>
                  <a:lnTo>
                    <a:pt x="955892" y="375860"/>
                  </a:lnTo>
                  <a:lnTo>
                    <a:pt x="958803" y="377711"/>
                  </a:lnTo>
                  <a:lnTo>
                    <a:pt x="961714" y="379563"/>
                  </a:lnTo>
                  <a:lnTo>
                    <a:pt x="964890" y="381150"/>
                  </a:lnTo>
                  <a:lnTo>
                    <a:pt x="968331" y="382472"/>
                  </a:lnTo>
                  <a:lnTo>
                    <a:pt x="971506" y="383795"/>
                  </a:lnTo>
                  <a:lnTo>
                    <a:pt x="974947" y="385117"/>
                  </a:lnTo>
                  <a:lnTo>
                    <a:pt x="978387" y="386175"/>
                  </a:lnTo>
                  <a:lnTo>
                    <a:pt x="981827" y="386969"/>
                  </a:lnTo>
                  <a:lnTo>
                    <a:pt x="985797" y="387498"/>
                  </a:lnTo>
                  <a:lnTo>
                    <a:pt x="989237" y="388027"/>
                  </a:lnTo>
                  <a:lnTo>
                    <a:pt x="992942" y="388291"/>
                  </a:lnTo>
                  <a:lnTo>
                    <a:pt x="996647" y="388291"/>
                  </a:lnTo>
                  <a:lnTo>
                    <a:pt x="1000352" y="388291"/>
                  </a:lnTo>
                  <a:lnTo>
                    <a:pt x="1004057" y="388027"/>
                  </a:lnTo>
                  <a:lnTo>
                    <a:pt x="1007762" y="387498"/>
                  </a:lnTo>
                  <a:lnTo>
                    <a:pt x="1011467" y="386969"/>
                  </a:lnTo>
                  <a:lnTo>
                    <a:pt x="1014908" y="386175"/>
                  </a:lnTo>
                  <a:lnTo>
                    <a:pt x="1018348" y="385117"/>
                  </a:lnTo>
                  <a:lnTo>
                    <a:pt x="1021524" y="383795"/>
                  </a:lnTo>
                  <a:lnTo>
                    <a:pt x="1025229" y="382472"/>
                  </a:lnTo>
                  <a:lnTo>
                    <a:pt x="1028405" y="381150"/>
                  </a:lnTo>
                  <a:lnTo>
                    <a:pt x="1031580" y="379563"/>
                  </a:lnTo>
                  <a:lnTo>
                    <a:pt x="1034491" y="377711"/>
                  </a:lnTo>
                  <a:lnTo>
                    <a:pt x="1037403" y="375860"/>
                  </a:lnTo>
                  <a:lnTo>
                    <a:pt x="1040314" y="374008"/>
                  </a:lnTo>
                  <a:lnTo>
                    <a:pt x="1043225" y="371892"/>
                  </a:lnTo>
                  <a:lnTo>
                    <a:pt x="1045871" y="369512"/>
                  </a:lnTo>
                  <a:lnTo>
                    <a:pt x="1048253" y="367131"/>
                  </a:lnTo>
                  <a:lnTo>
                    <a:pt x="1050635" y="364486"/>
                  </a:lnTo>
                  <a:lnTo>
                    <a:pt x="1053017" y="361841"/>
                  </a:lnTo>
                  <a:lnTo>
                    <a:pt x="1055134" y="359196"/>
                  </a:lnTo>
                  <a:lnTo>
                    <a:pt x="1057251" y="356286"/>
                  </a:lnTo>
                  <a:lnTo>
                    <a:pt x="1059103" y="353377"/>
                  </a:lnTo>
                  <a:lnTo>
                    <a:pt x="1060956" y="350467"/>
                  </a:lnTo>
                  <a:lnTo>
                    <a:pt x="1062544" y="347293"/>
                  </a:lnTo>
                  <a:lnTo>
                    <a:pt x="1064132" y="343855"/>
                  </a:lnTo>
                  <a:lnTo>
                    <a:pt x="1065455" y="340681"/>
                  </a:lnTo>
                  <a:lnTo>
                    <a:pt x="1066513" y="337242"/>
                  </a:lnTo>
                  <a:lnTo>
                    <a:pt x="1067572" y="334068"/>
                  </a:lnTo>
                  <a:lnTo>
                    <a:pt x="1068366" y="330630"/>
                  </a:lnTo>
                  <a:lnTo>
                    <a:pt x="1068895" y="326662"/>
                  </a:lnTo>
                  <a:lnTo>
                    <a:pt x="1069424" y="323223"/>
                  </a:lnTo>
                  <a:lnTo>
                    <a:pt x="1069689" y="319520"/>
                  </a:lnTo>
                  <a:lnTo>
                    <a:pt x="1069689" y="315817"/>
                  </a:lnTo>
                  <a:lnTo>
                    <a:pt x="1069689" y="312114"/>
                  </a:lnTo>
                  <a:lnTo>
                    <a:pt x="1069424" y="308147"/>
                  </a:lnTo>
                  <a:lnTo>
                    <a:pt x="1068895" y="304444"/>
                  </a:lnTo>
                  <a:lnTo>
                    <a:pt x="1068366" y="301005"/>
                  </a:lnTo>
                  <a:lnTo>
                    <a:pt x="1067572" y="297567"/>
                  </a:lnTo>
                  <a:lnTo>
                    <a:pt x="1066513" y="294128"/>
                  </a:lnTo>
                  <a:lnTo>
                    <a:pt x="1065455" y="290425"/>
                  </a:lnTo>
                  <a:lnTo>
                    <a:pt x="1064132" y="287251"/>
                  </a:lnTo>
                  <a:lnTo>
                    <a:pt x="1062544" y="284077"/>
                  </a:lnTo>
                  <a:lnTo>
                    <a:pt x="1060956" y="280903"/>
                  </a:lnTo>
                  <a:lnTo>
                    <a:pt x="1059103" y="277993"/>
                  </a:lnTo>
                  <a:lnTo>
                    <a:pt x="1057251" y="275084"/>
                  </a:lnTo>
                  <a:lnTo>
                    <a:pt x="1055134" y="272174"/>
                  </a:lnTo>
                  <a:lnTo>
                    <a:pt x="1053017" y="269265"/>
                  </a:lnTo>
                  <a:lnTo>
                    <a:pt x="1050635" y="266620"/>
                  </a:lnTo>
                  <a:lnTo>
                    <a:pt x="1048253" y="264239"/>
                  </a:lnTo>
                  <a:lnTo>
                    <a:pt x="1045871" y="261594"/>
                  </a:lnTo>
                  <a:lnTo>
                    <a:pt x="1043225" y="259478"/>
                  </a:lnTo>
                  <a:lnTo>
                    <a:pt x="1040314" y="257362"/>
                  </a:lnTo>
                  <a:lnTo>
                    <a:pt x="1037403" y="255246"/>
                  </a:lnTo>
                  <a:lnTo>
                    <a:pt x="1034491" y="253395"/>
                  </a:lnTo>
                  <a:lnTo>
                    <a:pt x="1031580" y="251543"/>
                  </a:lnTo>
                  <a:lnTo>
                    <a:pt x="1028405" y="249956"/>
                  </a:lnTo>
                  <a:lnTo>
                    <a:pt x="1025229" y="248369"/>
                  </a:lnTo>
                  <a:lnTo>
                    <a:pt x="1021524" y="247046"/>
                  </a:lnTo>
                  <a:lnTo>
                    <a:pt x="1018348" y="245988"/>
                  </a:lnTo>
                  <a:lnTo>
                    <a:pt x="1014908" y="244930"/>
                  </a:lnTo>
                  <a:lnTo>
                    <a:pt x="1011467" y="244137"/>
                  </a:lnTo>
                  <a:lnTo>
                    <a:pt x="1007762" y="243608"/>
                  </a:lnTo>
                  <a:lnTo>
                    <a:pt x="1004057" y="243079"/>
                  </a:lnTo>
                  <a:lnTo>
                    <a:pt x="1000352" y="242814"/>
                  </a:lnTo>
                  <a:lnTo>
                    <a:pt x="996647" y="242814"/>
                  </a:lnTo>
                  <a:lnTo>
                    <a:pt x="992942" y="242814"/>
                  </a:lnTo>
                  <a:close/>
                  <a:moveTo>
                    <a:pt x="632233" y="242814"/>
                  </a:moveTo>
                  <a:lnTo>
                    <a:pt x="619795" y="243079"/>
                  </a:lnTo>
                  <a:lnTo>
                    <a:pt x="607357" y="243872"/>
                  </a:lnTo>
                  <a:lnTo>
                    <a:pt x="595183" y="245459"/>
                  </a:lnTo>
                  <a:lnTo>
                    <a:pt x="583274" y="247575"/>
                  </a:lnTo>
                  <a:lnTo>
                    <a:pt x="571365" y="250221"/>
                  </a:lnTo>
                  <a:lnTo>
                    <a:pt x="559986" y="253659"/>
                  </a:lnTo>
                  <a:lnTo>
                    <a:pt x="548606" y="257627"/>
                  </a:lnTo>
                  <a:lnTo>
                    <a:pt x="537756" y="261859"/>
                  </a:lnTo>
                  <a:lnTo>
                    <a:pt x="526905" y="266620"/>
                  </a:lnTo>
                  <a:lnTo>
                    <a:pt x="516055" y="272174"/>
                  </a:lnTo>
                  <a:lnTo>
                    <a:pt x="505998" y="277993"/>
                  </a:lnTo>
                  <a:lnTo>
                    <a:pt x="496207" y="284077"/>
                  </a:lnTo>
                  <a:lnTo>
                    <a:pt x="486679" y="291219"/>
                  </a:lnTo>
                  <a:lnTo>
                    <a:pt x="477417" y="298360"/>
                  </a:lnTo>
                  <a:lnTo>
                    <a:pt x="468684" y="305766"/>
                  </a:lnTo>
                  <a:lnTo>
                    <a:pt x="460480" y="313966"/>
                  </a:lnTo>
                  <a:lnTo>
                    <a:pt x="452276" y="322165"/>
                  </a:lnTo>
                  <a:lnTo>
                    <a:pt x="444601" y="331159"/>
                  </a:lnTo>
                  <a:lnTo>
                    <a:pt x="437191" y="340152"/>
                  </a:lnTo>
                  <a:lnTo>
                    <a:pt x="430575" y="349938"/>
                  </a:lnTo>
                  <a:lnTo>
                    <a:pt x="424224" y="359725"/>
                  </a:lnTo>
                  <a:lnTo>
                    <a:pt x="418401" y="369776"/>
                  </a:lnTo>
                  <a:lnTo>
                    <a:pt x="413109" y="380092"/>
                  </a:lnTo>
                  <a:lnTo>
                    <a:pt x="408080" y="390936"/>
                  </a:lnTo>
                  <a:lnTo>
                    <a:pt x="403846" y="402046"/>
                  </a:lnTo>
                  <a:lnTo>
                    <a:pt x="399876" y="413419"/>
                  </a:lnTo>
                  <a:lnTo>
                    <a:pt x="396701" y="424793"/>
                  </a:lnTo>
                  <a:lnTo>
                    <a:pt x="394054" y="436431"/>
                  </a:lnTo>
                  <a:lnTo>
                    <a:pt x="391937" y="448598"/>
                  </a:lnTo>
                  <a:lnTo>
                    <a:pt x="390349" y="460765"/>
                  </a:lnTo>
                  <a:lnTo>
                    <a:pt x="389291" y="472932"/>
                  </a:lnTo>
                  <a:lnTo>
                    <a:pt x="389026" y="485364"/>
                  </a:lnTo>
                  <a:lnTo>
                    <a:pt x="389291" y="498060"/>
                  </a:lnTo>
                  <a:lnTo>
                    <a:pt x="390349" y="510227"/>
                  </a:lnTo>
                  <a:lnTo>
                    <a:pt x="391937" y="522395"/>
                  </a:lnTo>
                  <a:lnTo>
                    <a:pt x="394054" y="534562"/>
                  </a:lnTo>
                  <a:lnTo>
                    <a:pt x="396701" y="546200"/>
                  </a:lnTo>
                  <a:lnTo>
                    <a:pt x="399876" y="557838"/>
                  </a:lnTo>
                  <a:lnTo>
                    <a:pt x="403846" y="568947"/>
                  </a:lnTo>
                  <a:lnTo>
                    <a:pt x="408080" y="580056"/>
                  </a:lnTo>
                  <a:lnTo>
                    <a:pt x="413109" y="590901"/>
                  </a:lnTo>
                  <a:lnTo>
                    <a:pt x="418401" y="601217"/>
                  </a:lnTo>
                  <a:lnTo>
                    <a:pt x="424224" y="611532"/>
                  </a:lnTo>
                  <a:lnTo>
                    <a:pt x="430575" y="621319"/>
                  </a:lnTo>
                  <a:lnTo>
                    <a:pt x="437191" y="630841"/>
                  </a:lnTo>
                  <a:lnTo>
                    <a:pt x="444601" y="640099"/>
                  </a:lnTo>
                  <a:lnTo>
                    <a:pt x="452276" y="648827"/>
                  </a:lnTo>
                  <a:lnTo>
                    <a:pt x="460480" y="657291"/>
                  </a:lnTo>
                  <a:lnTo>
                    <a:pt x="468684" y="665491"/>
                  </a:lnTo>
                  <a:lnTo>
                    <a:pt x="477417" y="672897"/>
                  </a:lnTo>
                  <a:lnTo>
                    <a:pt x="486679" y="680039"/>
                  </a:lnTo>
                  <a:lnTo>
                    <a:pt x="496207" y="687180"/>
                  </a:lnTo>
                  <a:lnTo>
                    <a:pt x="505998" y="693264"/>
                  </a:lnTo>
                  <a:lnTo>
                    <a:pt x="516055" y="699083"/>
                  </a:lnTo>
                  <a:lnTo>
                    <a:pt x="526905" y="704637"/>
                  </a:lnTo>
                  <a:lnTo>
                    <a:pt x="537756" y="709399"/>
                  </a:lnTo>
                  <a:lnTo>
                    <a:pt x="548606" y="713631"/>
                  </a:lnTo>
                  <a:lnTo>
                    <a:pt x="559986" y="717598"/>
                  </a:lnTo>
                  <a:lnTo>
                    <a:pt x="571365" y="721037"/>
                  </a:lnTo>
                  <a:lnTo>
                    <a:pt x="583274" y="723682"/>
                  </a:lnTo>
                  <a:lnTo>
                    <a:pt x="595183" y="725798"/>
                  </a:lnTo>
                  <a:lnTo>
                    <a:pt x="607357" y="727385"/>
                  </a:lnTo>
                  <a:lnTo>
                    <a:pt x="619795" y="728178"/>
                  </a:lnTo>
                  <a:lnTo>
                    <a:pt x="632233" y="728443"/>
                  </a:lnTo>
                  <a:lnTo>
                    <a:pt x="644672" y="728178"/>
                  </a:lnTo>
                  <a:lnTo>
                    <a:pt x="657110" y="727385"/>
                  </a:lnTo>
                  <a:lnTo>
                    <a:pt x="669283" y="725798"/>
                  </a:lnTo>
                  <a:lnTo>
                    <a:pt x="681192" y="723682"/>
                  </a:lnTo>
                  <a:lnTo>
                    <a:pt x="693101" y="721037"/>
                  </a:lnTo>
                  <a:lnTo>
                    <a:pt x="704746" y="717598"/>
                  </a:lnTo>
                  <a:lnTo>
                    <a:pt x="715861" y="713631"/>
                  </a:lnTo>
                  <a:lnTo>
                    <a:pt x="726976" y="709399"/>
                  </a:lnTo>
                  <a:lnTo>
                    <a:pt x="737561" y="704637"/>
                  </a:lnTo>
                  <a:lnTo>
                    <a:pt x="748147" y="699083"/>
                  </a:lnTo>
                  <a:lnTo>
                    <a:pt x="758204" y="693264"/>
                  </a:lnTo>
                  <a:lnTo>
                    <a:pt x="767995" y="687180"/>
                  </a:lnTo>
                  <a:lnTo>
                    <a:pt x="777523" y="680039"/>
                  </a:lnTo>
                  <a:lnTo>
                    <a:pt x="786785" y="672897"/>
                  </a:lnTo>
                  <a:lnTo>
                    <a:pt x="795518" y="665491"/>
                  </a:lnTo>
                  <a:lnTo>
                    <a:pt x="803987" y="657291"/>
                  </a:lnTo>
                  <a:lnTo>
                    <a:pt x="811926" y="648827"/>
                  </a:lnTo>
                  <a:lnTo>
                    <a:pt x="819866" y="640099"/>
                  </a:lnTo>
                  <a:lnTo>
                    <a:pt x="826746" y="630841"/>
                  </a:lnTo>
                  <a:lnTo>
                    <a:pt x="833627" y="621319"/>
                  </a:lnTo>
                  <a:lnTo>
                    <a:pt x="839978" y="611532"/>
                  </a:lnTo>
                  <a:lnTo>
                    <a:pt x="845801" y="601217"/>
                  </a:lnTo>
                  <a:lnTo>
                    <a:pt x="851094" y="590901"/>
                  </a:lnTo>
                  <a:lnTo>
                    <a:pt x="856122" y="580056"/>
                  </a:lnTo>
                  <a:lnTo>
                    <a:pt x="860356" y="568947"/>
                  </a:lnTo>
                  <a:lnTo>
                    <a:pt x="864061" y="557838"/>
                  </a:lnTo>
                  <a:lnTo>
                    <a:pt x="867501" y="546200"/>
                  </a:lnTo>
                  <a:lnTo>
                    <a:pt x="870148" y="534562"/>
                  </a:lnTo>
                  <a:lnTo>
                    <a:pt x="872265" y="522395"/>
                  </a:lnTo>
                  <a:lnTo>
                    <a:pt x="873853" y="510227"/>
                  </a:lnTo>
                  <a:lnTo>
                    <a:pt x="874911" y="498060"/>
                  </a:lnTo>
                  <a:lnTo>
                    <a:pt x="875176" y="485364"/>
                  </a:lnTo>
                  <a:lnTo>
                    <a:pt x="874911" y="472932"/>
                  </a:lnTo>
                  <a:lnTo>
                    <a:pt x="873853" y="460765"/>
                  </a:lnTo>
                  <a:lnTo>
                    <a:pt x="872265" y="448598"/>
                  </a:lnTo>
                  <a:lnTo>
                    <a:pt x="870148" y="436431"/>
                  </a:lnTo>
                  <a:lnTo>
                    <a:pt x="867501" y="424793"/>
                  </a:lnTo>
                  <a:lnTo>
                    <a:pt x="864061" y="413419"/>
                  </a:lnTo>
                  <a:lnTo>
                    <a:pt x="860356" y="402046"/>
                  </a:lnTo>
                  <a:lnTo>
                    <a:pt x="856122" y="390936"/>
                  </a:lnTo>
                  <a:lnTo>
                    <a:pt x="851094" y="380092"/>
                  </a:lnTo>
                  <a:lnTo>
                    <a:pt x="845801" y="369776"/>
                  </a:lnTo>
                  <a:lnTo>
                    <a:pt x="839978" y="359725"/>
                  </a:lnTo>
                  <a:lnTo>
                    <a:pt x="833627" y="349938"/>
                  </a:lnTo>
                  <a:lnTo>
                    <a:pt x="826746" y="340152"/>
                  </a:lnTo>
                  <a:lnTo>
                    <a:pt x="819866" y="331159"/>
                  </a:lnTo>
                  <a:lnTo>
                    <a:pt x="811926" y="322165"/>
                  </a:lnTo>
                  <a:lnTo>
                    <a:pt x="803987" y="313966"/>
                  </a:lnTo>
                  <a:lnTo>
                    <a:pt x="795518" y="305766"/>
                  </a:lnTo>
                  <a:lnTo>
                    <a:pt x="786785" y="298360"/>
                  </a:lnTo>
                  <a:lnTo>
                    <a:pt x="777523" y="291219"/>
                  </a:lnTo>
                  <a:lnTo>
                    <a:pt x="767995" y="284077"/>
                  </a:lnTo>
                  <a:lnTo>
                    <a:pt x="758204" y="277993"/>
                  </a:lnTo>
                  <a:lnTo>
                    <a:pt x="748147" y="272174"/>
                  </a:lnTo>
                  <a:lnTo>
                    <a:pt x="737561" y="266620"/>
                  </a:lnTo>
                  <a:lnTo>
                    <a:pt x="726976" y="261859"/>
                  </a:lnTo>
                  <a:lnTo>
                    <a:pt x="715861" y="257627"/>
                  </a:lnTo>
                  <a:lnTo>
                    <a:pt x="704746" y="253659"/>
                  </a:lnTo>
                  <a:lnTo>
                    <a:pt x="693101" y="250221"/>
                  </a:lnTo>
                  <a:lnTo>
                    <a:pt x="681192" y="247575"/>
                  </a:lnTo>
                  <a:lnTo>
                    <a:pt x="669283" y="245459"/>
                  </a:lnTo>
                  <a:lnTo>
                    <a:pt x="657110" y="243872"/>
                  </a:lnTo>
                  <a:lnTo>
                    <a:pt x="644672" y="243079"/>
                  </a:lnTo>
                  <a:lnTo>
                    <a:pt x="632233" y="242814"/>
                  </a:lnTo>
                  <a:close/>
                  <a:moveTo>
                    <a:pt x="291902" y="0"/>
                  </a:moveTo>
                  <a:lnTo>
                    <a:pt x="389026" y="0"/>
                  </a:lnTo>
                  <a:lnTo>
                    <a:pt x="394054" y="265"/>
                  </a:lnTo>
                  <a:lnTo>
                    <a:pt x="398818" y="529"/>
                  </a:lnTo>
                  <a:lnTo>
                    <a:pt x="403846" y="1058"/>
                  </a:lnTo>
                  <a:lnTo>
                    <a:pt x="408610" y="1852"/>
                  </a:lnTo>
                  <a:lnTo>
                    <a:pt x="413373" y="2910"/>
                  </a:lnTo>
                  <a:lnTo>
                    <a:pt x="417872" y="4232"/>
                  </a:lnTo>
                  <a:lnTo>
                    <a:pt x="422636" y="5819"/>
                  </a:lnTo>
                  <a:lnTo>
                    <a:pt x="426870" y="7406"/>
                  </a:lnTo>
                  <a:lnTo>
                    <a:pt x="431104" y="9522"/>
                  </a:lnTo>
                  <a:lnTo>
                    <a:pt x="435339" y="11903"/>
                  </a:lnTo>
                  <a:lnTo>
                    <a:pt x="439308" y="14019"/>
                  </a:lnTo>
                  <a:lnTo>
                    <a:pt x="443543" y="16664"/>
                  </a:lnTo>
                  <a:lnTo>
                    <a:pt x="447248" y="19309"/>
                  </a:lnTo>
                  <a:lnTo>
                    <a:pt x="450953" y="21954"/>
                  </a:lnTo>
                  <a:lnTo>
                    <a:pt x="454393" y="25128"/>
                  </a:lnTo>
                  <a:lnTo>
                    <a:pt x="457569" y="28302"/>
                  </a:lnTo>
                  <a:lnTo>
                    <a:pt x="461009" y="31741"/>
                  </a:lnTo>
                  <a:lnTo>
                    <a:pt x="464185" y="35179"/>
                  </a:lnTo>
                  <a:lnTo>
                    <a:pt x="466831" y="38882"/>
                  </a:lnTo>
                  <a:lnTo>
                    <a:pt x="469478" y="42585"/>
                  </a:lnTo>
                  <a:lnTo>
                    <a:pt x="472124" y="46553"/>
                  </a:lnTo>
                  <a:lnTo>
                    <a:pt x="474241" y="50785"/>
                  </a:lnTo>
                  <a:lnTo>
                    <a:pt x="476358" y="55017"/>
                  </a:lnTo>
                  <a:lnTo>
                    <a:pt x="478476" y="59249"/>
                  </a:lnTo>
                  <a:lnTo>
                    <a:pt x="480328" y="63481"/>
                  </a:lnTo>
                  <a:lnTo>
                    <a:pt x="481916" y="68242"/>
                  </a:lnTo>
                  <a:lnTo>
                    <a:pt x="483239" y="72739"/>
                  </a:lnTo>
                  <a:lnTo>
                    <a:pt x="484298" y="77500"/>
                  </a:lnTo>
                  <a:lnTo>
                    <a:pt x="485092" y="82261"/>
                  </a:lnTo>
                  <a:lnTo>
                    <a:pt x="485621" y="87286"/>
                  </a:lnTo>
                  <a:lnTo>
                    <a:pt x="486150" y="92047"/>
                  </a:lnTo>
                  <a:lnTo>
                    <a:pt x="486150" y="97073"/>
                  </a:lnTo>
                  <a:lnTo>
                    <a:pt x="1069689" y="97073"/>
                  </a:lnTo>
                  <a:lnTo>
                    <a:pt x="1074717" y="97073"/>
                  </a:lnTo>
                  <a:lnTo>
                    <a:pt x="1079745" y="97602"/>
                  </a:lnTo>
                  <a:lnTo>
                    <a:pt x="1084509" y="98131"/>
                  </a:lnTo>
                  <a:lnTo>
                    <a:pt x="1089273" y="98925"/>
                  </a:lnTo>
                  <a:lnTo>
                    <a:pt x="1093772" y="99983"/>
                  </a:lnTo>
                  <a:lnTo>
                    <a:pt x="1098535" y="101305"/>
                  </a:lnTo>
                  <a:lnTo>
                    <a:pt x="1103034" y="102892"/>
                  </a:lnTo>
                  <a:lnTo>
                    <a:pt x="1107533" y="104744"/>
                  </a:lnTo>
                  <a:lnTo>
                    <a:pt x="1111767" y="106595"/>
                  </a:lnTo>
                  <a:lnTo>
                    <a:pt x="1115737" y="108711"/>
                  </a:lnTo>
                  <a:lnTo>
                    <a:pt x="1119971" y="111092"/>
                  </a:lnTo>
                  <a:lnTo>
                    <a:pt x="1123941" y="113737"/>
                  </a:lnTo>
                  <a:lnTo>
                    <a:pt x="1127646" y="116382"/>
                  </a:lnTo>
                  <a:lnTo>
                    <a:pt x="1131351" y="119027"/>
                  </a:lnTo>
                  <a:lnTo>
                    <a:pt x="1134791" y="122201"/>
                  </a:lnTo>
                  <a:lnTo>
                    <a:pt x="1138496" y="125639"/>
                  </a:lnTo>
                  <a:lnTo>
                    <a:pt x="1141672" y="128813"/>
                  </a:lnTo>
                  <a:lnTo>
                    <a:pt x="1144583" y="132252"/>
                  </a:lnTo>
                  <a:lnTo>
                    <a:pt x="1147494" y="135955"/>
                  </a:lnTo>
                  <a:lnTo>
                    <a:pt x="1150141" y="139658"/>
                  </a:lnTo>
                  <a:lnTo>
                    <a:pt x="1152522" y="143890"/>
                  </a:lnTo>
                  <a:lnTo>
                    <a:pt x="1155169" y="147858"/>
                  </a:lnTo>
                  <a:lnTo>
                    <a:pt x="1157286" y="152090"/>
                  </a:lnTo>
                  <a:lnTo>
                    <a:pt x="1159139" y="156322"/>
                  </a:lnTo>
                  <a:lnTo>
                    <a:pt x="1160991" y="160818"/>
                  </a:lnTo>
                  <a:lnTo>
                    <a:pt x="1162579" y="165315"/>
                  </a:lnTo>
                  <a:lnTo>
                    <a:pt x="1163902" y="169811"/>
                  </a:lnTo>
                  <a:lnTo>
                    <a:pt x="1164961" y="174573"/>
                  </a:lnTo>
                  <a:lnTo>
                    <a:pt x="1165755" y="179334"/>
                  </a:lnTo>
                  <a:lnTo>
                    <a:pt x="1166284" y="184359"/>
                  </a:lnTo>
                  <a:lnTo>
                    <a:pt x="1166813" y="189120"/>
                  </a:lnTo>
                  <a:lnTo>
                    <a:pt x="1166813" y="194146"/>
                  </a:lnTo>
                  <a:lnTo>
                    <a:pt x="1166813" y="777111"/>
                  </a:lnTo>
                  <a:lnTo>
                    <a:pt x="1166813" y="782137"/>
                  </a:lnTo>
                  <a:lnTo>
                    <a:pt x="1166284" y="786898"/>
                  </a:lnTo>
                  <a:lnTo>
                    <a:pt x="1165755" y="791924"/>
                  </a:lnTo>
                  <a:lnTo>
                    <a:pt x="1164961" y="796949"/>
                  </a:lnTo>
                  <a:lnTo>
                    <a:pt x="1163902" y="801446"/>
                  </a:lnTo>
                  <a:lnTo>
                    <a:pt x="1162579" y="805942"/>
                  </a:lnTo>
                  <a:lnTo>
                    <a:pt x="1160991" y="810439"/>
                  </a:lnTo>
                  <a:lnTo>
                    <a:pt x="1159139" y="815200"/>
                  </a:lnTo>
                  <a:lnTo>
                    <a:pt x="1157286" y="819432"/>
                  </a:lnTo>
                  <a:lnTo>
                    <a:pt x="1155169" y="823400"/>
                  </a:lnTo>
                  <a:lnTo>
                    <a:pt x="1152522" y="827632"/>
                  </a:lnTo>
                  <a:lnTo>
                    <a:pt x="1150141" y="831335"/>
                  </a:lnTo>
                  <a:lnTo>
                    <a:pt x="1147494" y="835567"/>
                  </a:lnTo>
                  <a:lnTo>
                    <a:pt x="1144583" y="839005"/>
                  </a:lnTo>
                  <a:lnTo>
                    <a:pt x="1141672" y="842708"/>
                  </a:lnTo>
                  <a:lnTo>
                    <a:pt x="1138496" y="845882"/>
                  </a:lnTo>
                  <a:lnTo>
                    <a:pt x="1134791" y="849056"/>
                  </a:lnTo>
                  <a:lnTo>
                    <a:pt x="1131351" y="852495"/>
                  </a:lnTo>
                  <a:lnTo>
                    <a:pt x="1127646" y="855140"/>
                  </a:lnTo>
                  <a:lnTo>
                    <a:pt x="1123941" y="858049"/>
                  </a:lnTo>
                  <a:lnTo>
                    <a:pt x="1119971" y="860430"/>
                  </a:lnTo>
                  <a:lnTo>
                    <a:pt x="1115737" y="862811"/>
                  </a:lnTo>
                  <a:lnTo>
                    <a:pt x="1111767" y="864927"/>
                  </a:lnTo>
                  <a:lnTo>
                    <a:pt x="1107533" y="866778"/>
                  </a:lnTo>
                  <a:lnTo>
                    <a:pt x="1103034" y="868630"/>
                  </a:lnTo>
                  <a:lnTo>
                    <a:pt x="1098535" y="870217"/>
                  </a:lnTo>
                  <a:lnTo>
                    <a:pt x="1093772" y="871539"/>
                  </a:lnTo>
                  <a:lnTo>
                    <a:pt x="1089273" y="872597"/>
                  </a:lnTo>
                  <a:lnTo>
                    <a:pt x="1084509" y="873655"/>
                  </a:lnTo>
                  <a:lnTo>
                    <a:pt x="1079745" y="874184"/>
                  </a:lnTo>
                  <a:lnTo>
                    <a:pt x="1074717" y="874449"/>
                  </a:lnTo>
                  <a:lnTo>
                    <a:pt x="1069689" y="874713"/>
                  </a:lnTo>
                  <a:lnTo>
                    <a:pt x="97124" y="874713"/>
                  </a:lnTo>
                  <a:lnTo>
                    <a:pt x="92361" y="874449"/>
                  </a:lnTo>
                  <a:lnTo>
                    <a:pt x="87332" y="874184"/>
                  </a:lnTo>
                  <a:lnTo>
                    <a:pt x="82304" y="873655"/>
                  </a:lnTo>
                  <a:lnTo>
                    <a:pt x="77541" y="872597"/>
                  </a:lnTo>
                  <a:lnTo>
                    <a:pt x="73042" y="871539"/>
                  </a:lnTo>
                  <a:lnTo>
                    <a:pt x="68543" y="870217"/>
                  </a:lnTo>
                  <a:lnTo>
                    <a:pt x="63779" y="868630"/>
                  </a:lnTo>
                  <a:lnTo>
                    <a:pt x="59545" y="866778"/>
                  </a:lnTo>
                  <a:lnTo>
                    <a:pt x="55311" y="864927"/>
                  </a:lnTo>
                  <a:lnTo>
                    <a:pt x="51076" y="862811"/>
                  </a:lnTo>
                  <a:lnTo>
                    <a:pt x="47107" y="860430"/>
                  </a:lnTo>
                  <a:lnTo>
                    <a:pt x="42872" y="858049"/>
                  </a:lnTo>
                  <a:lnTo>
                    <a:pt x="39167" y="855140"/>
                  </a:lnTo>
                  <a:lnTo>
                    <a:pt x="35462" y="852495"/>
                  </a:lnTo>
                  <a:lnTo>
                    <a:pt x="32022" y="849056"/>
                  </a:lnTo>
                  <a:lnTo>
                    <a:pt x="28846" y="845882"/>
                  </a:lnTo>
                  <a:lnTo>
                    <a:pt x="25406" y="842708"/>
                  </a:lnTo>
                  <a:lnTo>
                    <a:pt x="22230" y="839005"/>
                  </a:lnTo>
                  <a:lnTo>
                    <a:pt x="19319" y="835567"/>
                  </a:lnTo>
                  <a:lnTo>
                    <a:pt x="16673" y="831335"/>
                  </a:lnTo>
                  <a:lnTo>
                    <a:pt x="14291" y="827632"/>
                  </a:lnTo>
                  <a:lnTo>
                    <a:pt x="11909" y="823400"/>
                  </a:lnTo>
                  <a:lnTo>
                    <a:pt x="9792" y="819432"/>
                  </a:lnTo>
                  <a:lnTo>
                    <a:pt x="7675" y="815200"/>
                  </a:lnTo>
                  <a:lnTo>
                    <a:pt x="5822" y="810439"/>
                  </a:lnTo>
                  <a:lnTo>
                    <a:pt x="4499" y="805942"/>
                  </a:lnTo>
                  <a:lnTo>
                    <a:pt x="3176" y="801446"/>
                  </a:lnTo>
                  <a:lnTo>
                    <a:pt x="2117" y="796949"/>
                  </a:lnTo>
                  <a:lnTo>
                    <a:pt x="1059" y="791924"/>
                  </a:lnTo>
                  <a:lnTo>
                    <a:pt x="529" y="786898"/>
                  </a:lnTo>
                  <a:lnTo>
                    <a:pt x="265" y="782137"/>
                  </a:lnTo>
                  <a:lnTo>
                    <a:pt x="40" y="777875"/>
                  </a:lnTo>
                  <a:lnTo>
                    <a:pt x="0" y="777875"/>
                  </a:lnTo>
                  <a:lnTo>
                    <a:pt x="0" y="777111"/>
                  </a:lnTo>
                  <a:lnTo>
                    <a:pt x="0" y="194146"/>
                  </a:lnTo>
                  <a:lnTo>
                    <a:pt x="0" y="193675"/>
                  </a:lnTo>
                  <a:lnTo>
                    <a:pt x="25" y="193675"/>
                  </a:lnTo>
                  <a:lnTo>
                    <a:pt x="265" y="189120"/>
                  </a:lnTo>
                  <a:lnTo>
                    <a:pt x="529" y="184359"/>
                  </a:lnTo>
                  <a:lnTo>
                    <a:pt x="1059" y="179334"/>
                  </a:lnTo>
                  <a:lnTo>
                    <a:pt x="2117" y="174573"/>
                  </a:lnTo>
                  <a:lnTo>
                    <a:pt x="3176" y="169811"/>
                  </a:lnTo>
                  <a:lnTo>
                    <a:pt x="4499" y="165315"/>
                  </a:lnTo>
                  <a:lnTo>
                    <a:pt x="5822" y="160818"/>
                  </a:lnTo>
                  <a:lnTo>
                    <a:pt x="7675" y="156322"/>
                  </a:lnTo>
                  <a:lnTo>
                    <a:pt x="9792" y="152090"/>
                  </a:lnTo>
                  <a:lnTo>
                    <a:pt x="11909" y="147858"/>
                  </a:lnTo>
                  <a:lnTo>
                    <a:pt x="14291" y="143890"/>
                  </a:lnTo>
                  <a:lnTo>
                    <a:pt x="16673" y="139658"/>
                  </a:lnTo>
                  <a:lnTo>
                    <a:pt x="19319" y="135955"/>
                  </a:lnTo>
                  <a:lnTo>
                    <a:pt x="22230" y="132252"/>
                  </a:lnTo>
                  <a:lnTo>
                    <a:pt x="25406" y="128813"/>
                  </a:lnTo>
                  <a:lnTo>
                    <a:pt x="28846" y="125639"/>
                  </a:lnTo>
                  <a:lnTo>
                    <a:pt x="32022" y="122201"/>
                  </a:lnTo>
                  <a:lnTo>
                    <a:pt x="35462" y="119027"/>
                  </a:lnTo>
                  <a:lnTo>
                    <a:pt x="39167" y="116382"/>
                  </a:lnTo>
                  <a:lnTo>
                    <a:pt x="42872" y="113737"/>
                  </a:lnTo>
                  <a:lnTo>
                    <a:pt x="47107" y="111092"/>
                  </a:lnTo>
                  <a:lnTo>
                    <a:pt x="51076" y="108711"/>
                  </a:lnTo>
                  <a:lnTo>
                    <a:pt x="55311" y="106595"/>
                  </a:lnTo>
                  <a:lnTo>
                    <a:pt x="59545" y="104744"/>
                  </a:lnTo>
                  <a:lnTo>
                    <a:pt x="63779" y="102892"/>
                  </a:lnTo>
                  <a:lnTo>
                    <a:pt x="68543" y="101305"/>
                  </a:lnTo>
                  <a:lnTo>
                    <a:pt x="73042" y="99983"/>
                  </a:lnTo>
                  <a:lnTo>
                    <a:pt x="77541" y="98925"/>
                  </a:lnTo>
                  <a:lnTo>
                    <a:pt x="82304" y="98131"/>
                  </a:lnTo>
                  <a:lnTo>
                    <a:pt x="87332" y="97602"/>
                  </a:lnTo>
                  <a:lnTo>
                    <a:pt x="92361" y="97073"/>
                  </a:lnTo>
                  <a:lnTo>
                    <a:pt x="97124" y="97073"/>
                  </a:lnTo>
                  <a:lnTo>
                    <a:pt x="194513" y="97073"/>
                  </a:lnTo>
                  <a:lnTo>
                    <a:pt x="194778" y="92047"/>
                  </a:lnTo>
                  <a:lnTo>
                    <a:pt x="195042" y="87286"/>
                  </a:lnTo>
                  <a:lnTo>
                    <a:pt x="195836" y="82261"/>
                  </a:lnTo>
                  <a:lnTo>
                    <a:pt x="196630" y="77500"/>
                  </a:lnTo>
                  <a:lnTo>
                    <a:pt x="197953" y="72739"/>
                  </a:lnTo>
                  <a:lnTo>
                    <a:pt x="199277" y="68242"/>
                  </a:lnTo>
                  <a:lnTo>
                    <a:pt x="200600" y="63481"/>
                  </a:lnTo>
                  <a:lnTo>
                    <a:pt x="202452" y="59249"/>
                  </a:lnTo>
                  <a:lnTo>
                    <a:pt x="204305" y="55017"/>
                  </a:lnTo>
                  <a:lnTo>
                    <a:pt x="206422" y="50785"/>
                  </a:lnTo>
                  <a:lnTo>
                    <a:pt x="208804" y="46553"/>
                  </a:lnTo>
                  <a:lnTo>
                    <a:pt x="211186" y="42585"/>
                  </a:lnTo>
                  <a:lnTo>
                    <a:pt x="213832" y="38882"/>
                  </a:lnTo>
                  <a:lnTo>
                    <a:pt x="217008" y="35179"/>
                  </a:lnTo>
                  <a:lnTo>
                    <a:pt x="219919" y="31741"/>
                  </a:lnTo>
                  <a:lnTo>
                    <a:pt x="223095" y="28302"/>
                  </a:lnTo>
                  <a:lnTo>
                    <a:pt x="226535" y="25128"/>
                  </a:lnTo>
                  <a:lnTo>
                    <a:pt x="229975" y="21954"/>
                  </a:lnTo>
                  <a:lnTo>
                    <a:pt x="233680" y="19309"/>
                  </a:lnTo>
                  <a:lnTo>
                    <a:pt x="237650" y="16664"/>
                  </a:lnTo>
                  <a:lnTo>
                    <a:pt x="241355" y="14019"/>
                  </a:lnTo>
                  <a:lnTo>
                    <a:pt x="245589" y="11903"/>
                  </a:lnTo>
                  <a:lnTo>
                    <a:pt x="249559" y="9522"/>
                  </a:lnTo>
                  <a:lnTo>
                    <a:pt x="254058" y="7406"/>
                  </a:lnTo>
                  <a:lnTo>
                    <a:pt x="258557" y="5819"/>
                  </a:lnTo>
                  <a:lnTo>
                    <a:pt x="262791" y="4232"/>
                  </a:lnTo>
                  <a:lnTo>
                    <a:pt x="267555" y="2910"/>
                  </a:lnTo>
                  <a:lnTo>
                    <a:pt x="272054" y="1852"/>
                  </a:lnTo>
                  <a:lnTo>
                    <a:pt x="277082" y="1058"/>
                  </a:lnTo>
                  <a:lnTo>
                    <a:pt x="281845" y="529"/>
                  </a:lnTo>
                  <a:lnTo>
                    <a:pt x="286874" y="265"/>
                  </a:lnTo>
                  <a:lnTo>
                    <a:pt x="291902"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grpSp>
      <p:sp>
        <p:nvSpPr>
          <p:cNvPr id="15" name="文本框 14"/>
          <p:cNvSpPr txBox="1"/>
          <p:nvPr/>
        </p:nvSpPr>
        <p:spPr>
          <a:xfrm>
            <a:off x="1331595" y="3835400"/>
            <a:ext cx="3221355" cy="3668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600" b="1" dirty="0">
                <a:solidFill>
                  <a:schemeClr val="bg1"/>
                </a:solidFill>
                <a:cs typeface="+mn-ea"/>
                <a:sym typeface="+mn-lt"/>
              </a:rPr>
              <a:t>单击此处输入标题</a:t>
            </a:r>
          </a:p>
        </p:txBody>
      </p:sp>
      <p:sp>
        <p:nvSpPr>
          <p:cNvPr id="11" name="文本框 10"/>
          <p:cNvSpPr txBox="1"/>
          <p:nvPr/>
        </p:nvSpPr>
        <p:spPr>
          <a:xfrm>
            <a:off x="1331595" y="4369435"/>
            <a:ext cx="4064000" cy="9901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000">
                <a:solidFill>
                  <a:schemeClr val="bg1"/>
                </a:solidFill>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000" dirty="0">
              <a:solidFill>
                <a:schemeClr val="bg1"/>
              </a:solidFill>
              <a:cs typeface="+mn-ea"/>
              <a:sym typeface="+mn-lt"/>
            </a:endParaRPr>
          </a:p>
        </p:txBody>
      </p:sp>
      <p:sp>
        <p:nvSpPr>
          <p:cNvPr id="14" name="文本框 13"/>
          <p:cNvSpPr txBox="1"/>
          <p:nvPr/>
        </p:nvSpPr>
        <p:spPr>
          <a:xfrm>
            <a:off x="1223645" y="1637665"/>
            <a:ext cx="9744710" cy="12464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zh-CN" altLang="en-US" sz="1000">
                <a:solidFill>
                  <a:schemeClr val="tx1">
                    <a:lumMod val="75000"/>
                    <a:lumOff val="25000"/>
                  </a:schemeClr>
                </a:solidFill>
                <a:cs typeface="+mn-ea"/>
                <a:sym typeface="+mn-lt"/>
              </a:rPr>
              <a:t>I love you more than I've ever loved any woman. And I've waited longer for you than I've waited for any woman.I love you more than I've ever loved any woman. And I've waited longer for you than I've waited for any woman.</a:t>
            </a:r>
          </a:p>
          <a:p>
            <a:pPr algn="ctr" fontAlgn="auto">
              <a:lnSpc>
                <a:spcPct val="150000"/>
              </a:lnSpc>
            </a:pPr>
            <a:endParaRPr lang="zh-CN" altLang="en-US" sz="1000" dirty="0">
              <a:solidFill>
                <a:schemeClr val="tx1">
                  <a:lumMod val="75000"/>
                  <a:lumOff val="25000"/>
                </a:schemeClr>
              </a:solidFill>
              <a:cs typeface="+mn-ea"/>
              <a:sym typeface="+mn-lt"/>
            </a:endParaRPr>
          </a:p>
          <a:p>
            <a:pPr algn="ctr" fontAlgn="auto">
              <a:lnSpc>
                <a:spcPct val="150000"/>
              </a:lnSpc>
            </a:pPr>
            <a:r>
              <a:rPr lang="zh-CN" altLang="en-US" sz="1000">
                <a:solidFill>
                  <a:schemeClr val="tx1">
                    <a:lumMod val="75000"/>
                    <a:lumOff val="25000"/>
                  </a:schemeClr>
                </a:solidFill>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000" dirty="0">
              <a:solidFill>
                <a:schemeClr val="tx1">
                  <a:lumMod val="75000"/>
                  <a:lumOff val="25000"/>
                </a:schemeClr>
              </a:solidFill>
              <a:cs typeface="+mn-ea"/>
              <a:sym typeface="+mn-lt"/>
            </a:endParaRPr>
          </a:p>
        </p:txBody>
      </p:sp>
      <p:sp>
        <p:nvSpPr>
          <p:cNvPr id="22" name="文本框 21"/>
          <p:cNvSpPr txBox="1"/>
          <p:nvPr/>
        </p:nvSpPr>
        <p:spPr>
          <a:xfrm>
            <a:off x="4364990" y="1300480"/>
            <a:ext cx="3462020"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1600" b="1">
                <a:solidFill>
                  <a:schemeClr val="tx1">
                    <a:lumMod val="75000"/>
                    <a:lumOff val="25000"/>
                  </a:schemeClr>
                </a:solidFill>
                <a:cs typeface="+mn-ea"/>
                <a:sym typeface="+mn-lt"/>
              </a:rPr>
              <a:t>单击此处输入标题</a:t>
            </a:r>
            <a:endParaRPr lang="zh-CN" altLang="en-US" sz="1600" b="1" dirty="0">
              <a:solidFill>
                <a:schemeClr val="tx1">
                  <a:lumMod val="75000"/>
                  <a:lumOff val="25000"/>
                </a:schemeClr>
              </a:solidFill>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9"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ppt_x</p:attrName>
                                        </p:attrNameLst>
                                      </p:cBhvr>
                                      <p:tavLst>
                                        <p:tav tm="0">
                                          <p:val>
                                            <p:strVal val="#ppt_x-.2"/>
                                          </p:val>
                                        </p:tav>
                                        <p:tav tm="100000">
                                          <p:val>
                                            <p:strVal val="#ppt_x"/>
                                          </p:val>
                                        </p:tav>
                                      </p:tavLst>
                                    </p:anim>
                                    <p:anim calcmode="lin" valueType="num">
                                      <p:cBhvr>
                                        <p:cTn id="18"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19" dur="500"/>
                                        <p:tgtEl>
                                          <p:spTgt spid="22"/>
                                        </p:tgtEl>
                                      </p:cBhvr>
                                    </p:animEffect>
                                  </p:childTnLst>
                                </p:cTn>
                              </p:par>
                            </p:childTnLst>
                          </p:cTn>
                        </p:par>
                        <p:par>
                          <p:cTn id="20" fill="hold">
                            <p:stCondLst>
                              <p:cond delay="1500"/>
                            </p:stCondLst>
                            <p:childTnLst>
                              <p:par>
                                <p:cTn id="21" presetID="14" presetClass="entr" presetSubtype="5" fill="hold" grpId="1"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vertical)">
                                      <p:cBhvr>
                                        <p:cTn id="23" dur="500"/>
                                        <p:tgtEl>
                                          <p:spTgt spid="14"/>
                                        </p:tgtEl>
                                      </p:cBhvr>
                                    </p:animEffec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500"/>
                            </p:stCondLst>
                            <p:childTnLst>
                              <p:par>
                                <p:cTn id="42" presetID="14" presetClass="entr" presetSubtype="5" fill="hold" grpId="1"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randombar(vertical)">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6" grpId="0" bldLvl="0" animBg="1"/>
      <p:bldP spid="15" grpId="0"/>
      <p:bldP spid="11" grpId="0"/>
      <p:bldP spid="11" grpId="1"/>
      <p:bldP spid="14" grpId="0"/>
      <p:bldP spid="14" grpId="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
        <p:nvSpPr>
          <p:cNvPr id="66" name="任意多边形 31"/>
          <p:cNvSpPr/>
          <p:nvPr/>
        </p:nvSpPr>
        <p:spPr>
          <a:xfrm flipH="1">
            <a:off x="987170" y="2787579"/>
            <a:ext cx="10358120"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cs typeface="+mn-ea"/>
              <a:sym typeface="+mn-lt"/>
            </a:endParaRPr>
          </a:p>
        </p:txBody>
      </p:sp>
      <p:sp>
        <p:nvSpPr>
          <p:cNvPr id="70" name="圆角矩形 10"/>
          <p:cNvSpPr/>
          <p:nvPr/>
        </p:nvSpPr>
        <p:spPr>
          <a:xfrm>
            <a:off x="1974534" y="3510883"/>
            <a:ext cx="1614487" cy="3444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cs typeface="+mn-ea"/>
                <a:sym typeface="+mn-lt"/>
              </a:rPr>
              <a:t>单击输入标题</a:t>
            </a:r>
          </a:p>
        </p:txBody>
      </p:sp>
      <p:sp>
        <p:nvSpPr>
          <p:cNvPr id="71" name="圆角矩形 11"/>
          <p:cNvSpPr/>
          <p:nvPr/>
        </p:nvSpPr>
        <p:spPr>
          <a:xfrm>
            <a:off x="4268470" y="3510883"/>
            <a:ext cx="1612900" cy="3444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cs typeface="+mn-ea"/>
                <a:sym typeface="+mn-lt"/>
              </a:rPr>
              <a:t>单击输入标题</a:t>
            </a:r>
            <a:endParaRPr lang="zh-CN" altLang="en-US" sz="2000" b="1" dirty="0">
              <a:solidFill>
                <a:schemeClr val="bg1"/>
              </a:solidFill>
              <a:cs typeface="+mn-ea"/>
              <a:sym typeface="+mn-lt"/>
            </a:endParaRPr>
          </a:p>
        </p:txBody>
      </p:sp>
      <p:sp>
        <p:nvSpPr>
          <p:cNvPr id="72" name="圆角矩形 12"/>
          <p:cNvSpPr/>
          <p:nvPr/>
        </p:nvSpPr>
        <p:spPr>
          <a:xfrm>
            <a:off x="6562408" y="3510883"/>
            <a:ext cx="1612900" cy="3444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cs typeface="+mn-ea"/>
                <a:sym typeface="+mn-lt"/>
              </a:rPr>
              <a:t>单击输入标题</a:t>
            </a:r>
            <a:endParaRPr lang="zh-CN" altLang="en-US" sz="2000" b="1" dirty="0">
              <a:solidFill>
                <a:schemeClr val="bg1"/>
              </a:solidFill>
              <a:cs typeface="+mn-ea"/>
              <a:sym typeface="+mn-lt"/>
            </a:endParaRPr>
          </a:p>
        </p:txBody>
      </p:sp>
      <p:grpSp>
        <p:nvGrpSpPr>
          <p:cNvPr id="92" name="组合 91"/>
          <p:cNvGrpSpPr/>
          <p:nvPr/>
        </p:nvGrpSpPr>
        <p:grpSpPr>
          <a:xfrm>
            <a:off x="7108825" y="2067560"/>
            <a:ext cx="520700" cy="520700"/>
            <a:chOff x="11195" y="2724"/>
            <a:chExt cx="820" cy="820"/>
          </a:xfrm>
        </p:grpSpPr>
        <p:sp>
          <p:nvSpPr>
            <p:cNvPr id="73" name="Sev01"/>
            <p:cNvSpPr>
              <a:spLocks noChangeAspect="1"/>
            </p:cNvSpPr>
            <p:nvPr/>
          </p:nvSpPr>
          <p:spPr>
            <a:xfrm>
              <a:off x="11195" y="2724"/>
              <a:ext cx="820" cy="820"/>
            </a:xfrm>
            <a:prstGeom prst="ellipse">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cs typeface="+mn-ea"/>
                <a:sym typeface="+mn-lt"/>
              </a:endParaRPr>
            </a:p>
          </p:txBody>
        </p:sp>
        <p:sp>
          <p:nvSpPr>
            <p:cNvPr id="74" name="Freeform 105"/>
            <p:cNvSpPr>
              <a:spLocks noEditPoints="1"/>
            </p:cNvSpPr>
            <p:nvPr/>
          </p:nvSpPr>
          <p:spPr bwMode="auto">
            <a:xfrm>
              <a:off x="11377" y="2909"/>
              <a:ext cx="458" cy="450"/>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a:lstStyle/>
            <a:p>
              <a:pPr>
                <a:defRPr/>
              </a:pPr>
              <a:endParaRPr lang="en-US" dirty="0">
                <a:solidFill>
                  <a:srgbClr val="000000"/>
                </a:solidFill>
                <a:cs typeface="+mn-ea"/>
                <a:sym typeface="+mn-lt"/>
              </a:endParaRPr>
            </a:p>
          </p:txBody>
        </p:sp>
      </p:grpSp>
      <p:grpSp>
        <p:nvGrpSpPr>
          <p:cNvPr id="94" name="组合 93"/>
          <p:cNvGrpSpPr/>
          <p:nvPr/>
        </p:nvGrpSpPr>
        <p:grpSpPr>
          <a:xfrm>
            <a:off x="2525395" y="2067560"/>
            <a:ext cx="519430" cy="520700"/>
            <a:chOff x="3977" y="2724"/>
            <a:chExt cx="818" cy="820"/>
          </a:xfrm>
        </p:grpSpPr>
        <p:sp>
          <p:nvSpPr>
            <p:cNvPr id="75" name="Sev01"/>
            <p:cNvSpPr>
              <a:spLocks noChangeAspect="1"/>
            </p:cNvSpPr>
            <p:nvPr/>
          </p:nvSpPr>
          <p:spPr>
            <a:xfrm>
              <a:off x="3977" y="2724"/>
              <a:ext cx="818" cy="820"/>
            </a:xfrm>
            <a:prstGeom prst="ellipse">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cs typeface="+mn-ea"/>
                <a:sym typeface="+mn-lt"/>
              </a:endParaRPr>
            </a:p>
          </p:txBody>
        </p:sp>
        <p:sp>
          <p:nvSpPr>
            <p:cNvPr id="76" name="Freeform 62"/>
            <p:cNvSpPr>
              <a:spLocks noEditPoints="1"/>
            </p:cNvSpPr>
            <p:nvPr/>
          </p:nvSpPr>
          <p:spPr bwMode="auto">
            <a:xfrm>
              <a:off x="4155" y="2902"/>
              <a:ext cx="462" cy="465"/>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a:noFill/>
            </a:ln>
          </p:spPr>
          <p:txBody>
            <a:bodyPr/>
            <a:lstStyle/>
            <a:p>
              <a:endParaRPr lang="zh-CN" altLang="en-US">
                <a:solidFill>
                  <a:srgbClr val="000000"/>
                </a:solidFill>
                <a:cs typeface="+mn-ea"/>
                <a:sym typeface="+mn-lt"/>
              </a:endParaRPr>
            </a:p>
          </p:txBody>
        </p:sp>
      </p:grpSp>
      <p:grpSp>
        <p:nvGrpSpPr>
          <p:cNvPr id="93" name="组合 92"/>
          <p:cNvGrpSpPr/>
          <p:nvPr/>
        </p:nvGrpSpPr>
        <p:grpSpPr>
          <a:xfrm>
            <a:off x="4816475" y="2067560"/>
            <a:ext cx="520700" cy="520700"/>
            <a:chOff x="7585" y="2724"/>
            <a:chExt cx="820" cy="820"/>
          </a:xfrm>
        </p:grpSpPr>
        <p:sp>
          <p:nvSpPr>
            <p:cNvPr id="77" name="Sev01"/>
            <p:cNvSpPr>
              <a:spLocks noChangeAspect="1"/>
            </p:cNvSpPr>
            <p:nvPr/>
          </p:nvSpPr>
          <p:spPr>
            <a:xfrm>
              <a:off x="7585" y="2724"/>
              <a:ext cx="820" cy="820"/>
            </a:xfrm>
            <a:prstGeom prst="ellipse">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cs typeface="+mn-ea"/>
                <a:sym typeface="+mn-lt"/>
              </a:endParaRPr>
            </a:p>
          </p:txBody>
        </p:sp>
        <p:sp>
          <p:nvSpPr>
            <p:cNvPr id="78" name="Freeform 135"/>
            <p:cNvSpPr>
              <a:spLocks noEditPoints="1"/>
            </p:cNvSpPr>
            <p:nvPr/>
          </p:nvSpPr>
          <p:spPr bwMode="auto">
            <a:xfrm>
              <a:off x="7750" y="2904"/>
              <a:ext cx="490" cy="460"/>
            </a:xfrm>
            <a:custGeom>
              <a:avLst/>
              <a:gdLst>
                <a:gd name="T0" fmla="*/ 13 w 73"/>
                <a:gd name="T1" fmla="*/ 39 h 68"/>
                <a:gd name="T2" fmla="*/ 8 w 73"/>
                <a:gd name="T3" fmla="*/ 39 h 68"/>
                <a:gd name="T4" fmla="*/ 0 w 73"/>
                <a:gd name="T5" fmla="*/ 33 h 68"/>
                <a:gd name="T6" fmla="*/ 5 w 73"/>
                <a:gd name="T7" fmla="*/ 19 h 68"/>
                <a:gd name="T8" fmla="*/ 15 w 73"/>
                <a:gd name="T9" fmla="*/ 22 h 68"/>
                <a:gd name="T10" fmla="*/ 20 w 73"/>
                <a:gd name="T11" fmla="*/ 21 h 68"/>
                <a:gd name="T12" fmla="*/ 20 w 73"/>
                <a:gd name="T13" fmla="*/ 24 h 68"/>
                <a:gd name="T14" fmla="*/ 23 w 73"/>
                <a:gd name="T15" fmla="*/ 34 h 68"/>
                <a:gd name="T16" fmla="*/ 13 w 73"/>
                <a:gd name="T17" fmla="*/ 39 h 68"/>
                <a:gd name="T18" fmla="*/ 15 w 73"/>
                <a:gd name="T19" fmla="*/ 19 h 68"/>
                <a:gd name="T20" fmla="*/ 5 w 73"/>
                <a:gd name="T21" fmla="*/ 9 h 68"/>
                <a:gd name="T22" fmla="*/ 15 w 73"/>
                <a:gd name="T23" fmla="*/ 0 h 68"/>
                <a:gd name="T24" fmla="*/ 25 w 73"/>
                <a:gd name="T25" fmla="*/ 9 h 68"/>
                <a:gd name="T26" fmla="*/ 15 w 73"/>
                <a:gd name="T27" fmla="*/ 19 h 68"/>
                <a:gd name="T28" fmla="*/ 53 w 73"/>
                <a:gd name="T29" fmla="*/ 68 h 68"/>
                <a:gd name="T30" fmla="*/ 20 w 73"/>
                <a:gd name="T31" fmla="*/ 68 h 68"/>
                <a:gd name="T32" fmla="*/ 10 w 73"/>
                <a:gd name="T33" fmla="*/ 58 h 68"/>
                <a:gd name="T34" fmla="*/ 23 w 73"/>
                <a:gd name="T35" fmla="*/ 36 h 68"/>
                <a:gd name="T36" fmla="*/ 37 w 73"/>
                <a:gd name="T37" fmla="*/ 41 h 68"/>
                <a:gd name="T38" fmla="*/ 50 w 73"/>
                <a:gd name="T39" fmla="*/ 36 h 68"/>
                <a:gd name="T40" fmla="*/ 64 w 73"/>
                <a:gd name="T41" fmla="*/ 58 h 68"/>
                <a:gd name="T42" fmla="*/ 53 w 73"/>
                <a:gd name="T43" fmla="*/ 68 h 68"/>
                <a:gd name="T44" fmla="*/ 37 w 73"/>
                <a:gd name="T45" fmla="*/ 39 h 68"/>
                <a:gd name="T46" fmla="*/ 22 w 73"/>
                <a:gd name="T47" fmla="*/ 24 h 68"/>
                <a:gd name="T48" fmla="*/ 37 w 73"/>
                <a:gd name="T49" fmla="*/ 9 h 68"/>
                <a:gd name="T50" fmla="*/ 51 w 73"/>
                <a:gd name="T51" fmla="*/ 24 h 68"/>
                <a:gd name="T52" fmla="*/ 37 w 73"/>
                <a:gd name="T53" fmla="*/ 39 h 68"/>
                <a:gd name="T54" fmla="*/ 59 w 73"/>
                <a:gd name="T55" fmla="*/ 19 h 68"/>
                <a:gd name="T56" fmla="*/ 49 w 73"/>
                <a:gd name="T57" fmla="*/ 9 h 68"/>
                <a:gd name="T58" fmla="*/ 59 w 73"/>
                <a:gd name="T59" fmla="*/ 0 h 68"/>
                <a:gd name="T60" fmla="*/ 68 w 73"/>
                <a:gd name="T61" fmla="*/ 9 h 68"/>
                <a:gd name="T62" fmla="*/ 59 w 73"/>
                <a:gd name="T63" fmla="*/ 19 h 68"/>
                <a:gd name="T64" fmla="*/ 66 w 73"/>
                <a:gd name="T65" fmla="*/ 39 h 68"/>
                <a:gd name="T66" fmla="*/ 61 w 73"/>
                <a:gd name="T67" fmla="*/ 39 h 68"/>
                <a:gd name="T68" fmla="*/ 51 w 73"/>
                <a:gd name="T69" fmla="*/ 34 h 68"/>
                <a:gd name="T70" fmla="*/ 54 w 73"/>
                <a:gd name="T71" fmla="*/ 24 h 68"/>
                <a:gd name="T72" fmla="*/ 54 w 73"/>
                <a:gd name="T73" fmla="*/ 21 h 68"/>
                <a:gd name="T74" fmla="*/ 59 w 73"/>
                <a:gd name="T75" fmla="*/ 22 h 68"/>
                <a:gd name="T76" fmla="*/ 69 w 73"/>
                <a:gd name="T77" fmla="*/ 19 h 68"/>
                <a:gd name="T78" fmla="*/ 73 w 73"/>
                <a:gd name="T79" fmla="*/ 33 h 68"/>
                <a:gd name="T80" fmla="*/ 66 w 73"/>
                <a:gd name="T81" fmla="*/ 39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a:noFill/>
            </a:ln>
          </p:spPr>
          <p:txBody>
            <a:bodyPr/>
            <a:lstStyle/>
            <a:p>
              <a:endParaRPr lang="zh-CN" altLang="en-US">
                <a:solidFill>
                  <a:srgbClr val="000000"/>
                </a:solidFill>
                <a:cs typeface="+mn-ea"/>
                <a:sym typeface="+mn-lt"/>
              </a:endParaRPr>
            </a:p>
          </p:txBody>
        </p:sp>
      </p:grpSp>
      <p:sp>
        <p:nvSpPr>
          <p:cNvPr id="80" name="圆角矩形 25"/>
          <p:cNvSpPr/>
          <p:nvPr/>
        </p:nvSpPr>
        <p:spPr>
          <a:xfrm>
            <a:off x="8907145" y="3510883"/>
            <a:ext cx="1612900" cy="3444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cs typeface="+mn-ea"/>
                <a:sym typeface="+mn-lt"/>
              </a:rPr>
              <a:t>单击输入标题</a:t>
            </a:r>
            <a:endParaRPr lang="zh-CN" altLang="en-US" sz="2000" b="1" dirty="0">
              <a:solidFill>
                <a:schemeClr val="bg1"/>
              </a:solidFill>
              <a:cs typeface="+mn-ea"/>
              <a:sym typeface="+mn-lt"/>
            </a:endParaRPr>
          </a:p>
        </p:txBody>
      </p:sp>
      <p:sp>
        <p:nvSpPr>
          <p:cNvPr id="82" name="TextBox 15"/>
          <p:cNvSpPr txBox="1"/>
          <p:nvPr/>
        </p:nvSpPr>
        <p:spPr>
          <a:xfrm>
            <a:off x="1840230" y="3996690"/>
            <a:ext cx="1883410" cy="1220975"/>
          </a:xfrm>
          <a:prstGeom prst="rect">
            <a:avLst/>
          </a:prstGeom>
          <a:noFill/>
        </p:spPr>
        <p:txBody>
          <a:bodyPr wrap="square" rtlCol="0">
            <a:spAutoFit/>
          </a:bodyPr>
          <a:lstStyle/>
          <a:p>
            <a:pPr algn="ctr">
              <a:lnSpc>
                <a:spcPct val="150000"/>
              </a:lnSpc>
              <a:spcBef>
                <a:spcPts val="0"/>
              </a:spcBef>
              <a:buFont typeface="Arial" panose="020B0604020202020204" pitchFamily="34" charset="0"/>
            </a:pPr>
            <a:r>
              <a:rPr sz="1000" dirty="0">
                <a:solidFill>
                  <a:srgbClr val="262626"/>
                </a:solidFill>
                <a:cs typeface="+mn-ea"/>
                <a:sym typeface="+mn-lt"/>
              </a:rPr>
              <a:t>I love you more than I've ever loved any woman. And I've waited longer for you than I've waited for any woman.</a:t>
            </a:r>
            <a:endParaRPr lang="zh-CN" altLang="en-US" sz="1400" dirty="0">
              <a:solidFill>
                <a:schemeClr val="tx1">
                  <a:lumMod val="65000"/>
                  <a:lumOff val="35000"/>
                </a:schemeClr>
              </a:solidFill>
              <a:cs typeface="+mn-ea"/>
              <a:sym typeface="+mn-lt"/>
            </a:endParaRPr>
          </a:p>
        </p:txBody>
      </p:sp>
      <p:grpSp>
        <p:nvGrpSpPr>
          <p:cNvPr id="98" name="组合 97"/>
          <p:cNvGrpSpPr/>
          <p:nvPr/>
        </p:nvGrpSpPr>
        <p:grpSpPr>
          <a:xfrm>
            <a:off x="9632315" y="2686685"/>
            <a:ext cx="234950" cy="718185"/>
            <a:chOff x="15169" y="3699"/>
            <a:chExt cx="370" cy="1131"/>
          </a:xfrm>
          <a:solidFill>
            <a:srgbClr val="262626"/>
          </a:solidFill>
        </p:grpSpPr>
        <p:cxnSp>
          <p:nvCxnSpPr>
            <p:cNvPr id="79" name="Straight Connector 32"/>
            <p:cNvCxnSpPr/>
            <p:nvPr/>
          </p:nvCxnSpPr>
          <p:spPr>
            <a:xfrm flipV="1">
              <a:off x="15337" y="3882"/>
              <a:ext cx="0" cy="948"/>
            </a:xfrm>
            <a:prstGeom prst="line">
              <a:avLst/>
            </a:prstGeom>
            <a:grpFill/>
            <a:ln w="19050">
              <a:solidFill>
                <a:schemeClr val="tx1">
                  <a:lumMod val="75000"/>
                  <a:lumOff val="2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86" name="流程图: 联系 13"/>
            <p:cNvSpPr/>
            <p:nvPr/>
          </p:nvSpPr>
          <p:spPr>
            <a:xfrm>
              <a:off x="15169" y="3699"/>
              <a:ext cx="370" cy="37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cs typeface="+mn-ea"/>
                <a:sym typeface="+mn-lt"/>
              </a:endParaRPr>
            </a:p>
          </p:txBody>
        </p:sp>
      </p:grpSp>
      <p:grpSp>
        <p:nvGrpSpPr>
          <p:cNvPr id="97" name="组合 96"/>
          <p:cNvGrpSpPr/>
          <p:nvPr/>
        </p:nvGrpSpPr>
        <p:grpSpPr>
          <a:xfrm>
            <a:off x="7273925" y="2686685"/>
            <a:ext cx="234950" cy="718185"/>
            <a:chOff x="11455" y="3699"/>
            <a:chExt cx="370" cy="1131"/>
          </a:xfrm>
          <a:solidFill>
            <a:srgbClr val="262626"/>
          </a:solidFill>
        </p:grpSpPr>
        <p:cxnSp>
          <p:nvCxnSpPr>
            <p:cNvPr id="69" name="Straight Connector 32"/>
            <p:cNvCxnSpPr/>
            <p:nvPr/>
          </p:nvCxnSpPr>
          <p:spPr>
            <a:xfrm flipV="1">
              <a:off x="11645" y="3882"/>
              <a:ext cx="0" cy="948"/>
            </a:xfrm>
            <a:prstGeom prst="line">
              <a:avLst/>
            </a:prstGeom>
            <a:grpFill/>
            <a:ln w="19050">
              <a:solidFill>
                <a:schemeClr val="tx1">
                  <a:lumMod val="75000"/>
                  <a:lumOff val="2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87" name="流程图: 联系 35"/>
            <p:cNvSpPr/>
            <p:nvPr/>
          </p:nvSpPr>
          <p:spPr>
            <a:xfrm>
              <a:off x="11455" y="3699"/>
              <a:ext cx="370" cy="37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cs typeface="+mn-ea"/>
                <a:sym typeface="+mn-lt"/>
              </a:endParaRPr>
            </a:p>
          </p:txBody>
        </p:sp>
      </p:grpSp>
      <p:grpSp>
        <p:nvGrpSpPr>
          <p:cNvPr id="96" name="组合 95"/>
          <p:cNvGrpSpPr/>
          <p:nvPr/>
        </p:nvGrpSpPr>
        <p:grpSpPr>
          <a:xfrm>
            <a:off x="4968875" y="2686685"/>
            <a:ext cx="234950" cy="718185"/>
            <a:chOff x="7825" y="3699"/>
            <a:chExt cx="370" cy="1131"/>
          </a:xfrm>
          <a:solidFill>
            <a:srgbClr val="262626"/>
          </a:solidFill>
        </p:grpSpPr>
        <p:cxnSp>
          <p:nvCxnSpPr>
            <p:cNvPr id="68" name="Straight Connector 32"/>
            <p:cNvCxnSpPr/>
            <p:nvPr/>
          </p:nvCxnSpPr>
          <p:spPr>
            <a:xfrm flipV="1">
              <a:off x="7992" y="3882"/>
              <a:ext cx="0" cy="948"/>
            </a:xfrm>
            <a:prstGeom prst="line">
              <a:avLst/>
            </a:prstGeom>
            <a:grpFill/>
            <a:ln w="19050">
              <a:solidFill>
                <a:schemeClr val="tx1">
                  <a:lumMod val="75000"/>
                  <a:lumOff val="2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88" name="流程图: 联系 36"/>
            <p:cNvSpPr/>
            <p:nvPr/>
          </p:nvSpPr>
          <p:spPr>
            <a:xfrm>
              <a:off x="7825" y="3699"/>
              <a:ext cx="370" cy="37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cs typeface="+mn-ea"/>
                <a:sym typeface="+mn-lt"/>
              </a:endParaRPr>
            </a:p>
          </p:txBody>
        </p:sp>
      </p:grpSp>
      <p:grpSp>
        <p:nvGrpSpPr>
          <p:cNvPr id="95" name="组合 94"/>
          <p:cNvGrpSpPr/>
          <p:nvPr/>
        </p:nvGrpSpPr>
        <p:grpSpPr>
          <a:xfrm>
            <a:off x="2685415" y="2702560"/>
            <a:ext cx="234950" cy="702310"/>
            <a:chOff x="4229" y="3724"/>
            <a:chExt cx="370" cy="1106"/>
          </a:xfrm>
          <a:solidFill>
            <a:srgbClr val="262626"/>
          </a:solidFill>
        </p:grpSpPr>
        <p:cxnSp>
          <p:nvCxnSpPr>
            <p:cNvPr id="67" name="Straight Connector 32"/>
            <p:cNvCxnSpPr/>
            <p:nvPr/>
          </p:nvCxnSpPr>
          <p:spPr>
            <a:xfrm flipV="1">
              <a:off x="4387" y="3882"/>
              <a:ext cx="0" cy="948"/>
            </a:xfrm>
            <a:prstGeom prst="line">
              <a:avLst/>
            </a:prstGeom>
            <a:grpFill/>
            <a:ln w="19050">
              <a:solidFill>
                <a:schemeClr val="tx1">
                  <a:lumMod val="75000"/>
                  <a:lumOff val="2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89" name="流程图: 联系 37"/>
            <p:cNvSpPr/>
            <p:nvPr/>
          </p:nvSpPr>
          <p:spPr>
            <a:xfrm>
              <a:off x="4229" y="3724"/>
              <a:ext cx="370" cy="37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cs typeface="+mn-ea"/>
                <a:sym typeface="+mn-lt"/>
              </a:endParaRPr>
            </a:p>
          </p:txBody>
        </p:sp>
      </p:grpSp>
      <p:grpSp>
        <p:nvGrpSpPr>
          <p:cNvPr id="91" name="组合 90"/>
          <p:cNvGrpSpPr/>
          <p:nvPr/>
        </p:nvGrpSpPr>
        <p:grpSpPr>
          <a:xfrm>
            <a:off x="9453245" y="2067560"/>
            <a:ext cx="520700" cy="520700"/>
            <a:chOff x="14887" y="2724"/>
            <a:chExt cx="820" cy="820"/>
          </a:xfrm>
        </p:grpSpPr>
        <p:sp>
          <p:nvSpPr>
            <p:cNvPr id="81" name="Sev01"/>
            <p:cNvSpPr>
              <a:spLocks noChangeAspect="1"/>
            </p:cNvSpPr>
            <p:nvPr/>
          </p:nvSpPr>
          <p:spPr>
            <a:xfrm>
              <a:off x="14887" y="2724"/>
              <a:ext cx="820" cy="820"/>
            </a:xfrm>
            <a:prstGeom prst="ellipse">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cs typeface="+mn-ea"/>
                <a:sym typeface="+mn-lt"/>
              </a:endParaRPr>
            </a:p>
          </p:txBody>
        </p:sp>
        <p:sp>
          <p:nvSpPr>
            <p:cNvPr id="90" name="KSO_Shape"/>
            <p:cNvSpPr/>
            <p:nvPr/>
          </p:nvSpPr>
          <p:spPr bwMode="auto">
            <a:xfrm>
              <a:off x="15093" y="2863"/>
              <a:ext cx="408" cy="556"/>
            </a:xfrm>
            <a:custGeom>
              <a:avLst/>
              <a:gdLst>
                <a:gd name="T0" fmla="*/ 924118 w 4423"/>
                <a:gd name="T1" fmla="*/ 36732 h 6016"/>
                <a:gd name="T2" fmla="*/ 1145021 w 4423"/>
                <a:gd name="T3" fmla="*/ 159911 h 6016"/>
                <a:gd name="T4" fmla="*/ 1298196 w 4423"/>
                <a:gd name="T5" fmla="*/ 337238 h 6016"/>
                <a:gd name="T6" fmla="*/ 1388709 w 4423"/>
                <a:gd name="T7" fmla="*/ 576313 h 6016"/>
                <a:gd name="T8" fmla="*/ 1388709 w 4423"/>
                <a:gd name="T9" fmla="*/ 824571 h 6016"/>
                <a:gd name="T10" fmla="*/ 1298196 w 4423"/>
                <a:gd name="T11" fmla="*/ 1063646 h 6016"/>
                <a:gd name="T12" fmla="*/ 1145021 w 4423"/>
                <a:gd name="T13" fmla="*/ 1240973 h 6016"/>
                <a:gd name="T14" fmla="*/ 924118 w 4423"/>
                <a:gd name="T15" fmla="*/ 1364152 h 6016"/>
                <a:gd name="T16" fmla="*/ 681695 w 4423"/>
                <a:gd name="T17" fmla="*/ 1400568 h 6016"/>
                <a:gd name="T18" fmla="*/ 427246 w 4423"/>
                <a:gd name="T19" fmla="*/ 1345786 h 6016"/>
                <a:gd name="T20" fmla="*/ 216788 w 4423"/>
                <a:gd name="T21" fmla="*/ 1207408 h 6016"/>
                <a:gd name="T22" fmla="*/ 76271 w 4423"/>
                <a:gd name="T23" fmla="*/ 1019314 h 6016"/>
                <a:gd name="T24" fmla="*/ 3165 w 4423"/>
                <a:gd name="T25" fmla="*/ 772006 h 6016"/>
                <a:gd name="T26" fmla="*/ 21837 w 4423"/>
                <a:gd name="T27" fmla="*/ 525648 h 6016"/>
                <a:gd name="T28" fmla="*/ 128807 w 4423"/>
                <a:gd name="T29" fmla="*/ 295123 h 6016"/>
                <a:gd name="T30" fmla="*/ 294642 w 4423"/>
                <a:gd name="T31" fmla="*/ 129195 h 6016"/>
                <a:gd name="T32" fmla="*/ 524722 w 4423"/>
                <a:gd name="T33" fmla="*/ 22166 h 6016"/>
                <a:gd name="T34" fmla="*/ 562066 w 4423"/>
                <a:gd name="T35" fmla="*/ 756490 h 6016"/>
                <a:gd name="T36" fmla="*/ 647199 w 4423"/>
                <a:gd name="T37" fmla="*/ 616528 h 6016"/>
                <a:gd name="T38" fmla="*/ 744675 w 4423"/>
                <a:gd name="T39" fmla="*/ 527232 h 6016"/>
                <a:gd name="T40" fmla="*/ 654795 w 4423"/>
                <a:gd name="T41" fmla="*/ 535781 h 6016"/>
                <a:gd name="T42" fmla="*/ 563016 w 4423"/>
                <a:gd name="T43" fmla="*/ 609245 h 6016"/>
                <a:gd name="T44" fmla="*/ 531052 w 4423"/>
                <a:gd name="T45" fmla="*/ 702025 h 6016"/>
                <a:gd name="T46" fmla="*/ 825693 w 4423"/>
                <a:gd name="T47" fmla="*/ 1480682 h 6016"/>
                <a:gd name="T48" fmla="*/ 683594 w 4423"/>
                <a:gd name="T49" fmla="*/ 1494614 h 6016"/>
                <a:gd name="T50" fmla="*/ 683278 w 4423"/>
                <a:gd name="T51" fmla="*/ 380620 h 6016"/>
                <a:gd name="T52" fmla="*/ 495922 w 4423"/>
                <a:gd name="T53" fmla="*/ 453451 h 6016"/>
                <a:gd name="T54" fmla="*/ 386104 w 4423"/>
                <a:gd name="T55" fmla="*/ 636161 h 6016"/>
                <a:gd name="T56" fmla="*/ 386104 w 4423"/>
                <a:gd name="T57" fmla="*/ 764723 h 6016"/>
                <a:gd name="T58" fmla="*/ 495922 w 4423"/>
                <a:gd name="T59" fmla="*/ 947434 h 6016"/>
                <a:gd name="T60" fmla="*/ 683278 w 4423"/>
                <a:gd name="T61" fmla="*/ 1020264 h 6016"/>
                <a:gd name="T62" fmla="*/ 838669 w 4423"/>
                <a:gd name="T63" fmla="*/ 988915 h 6016"/>
                <a:gd name="T64" fmla="*/ 988047 w 4423"/>
                <a:gd name="T65" fmla="*/ 839454 h 6016"/>
                <a:gd name="T66" fmla="*/ 1019378 w 4423"/>
                <a:gd name="T67" fmla="*/ 683976 h 6016"/>
                <a:gd name="T68" fmla="*/ 946588 w 4423"/>
                <a:gd name="T69" fmla="*/ 496833 h 6016"/>
                <a:gd name="T70" fmla="*/ 764296 w 4423"/>
                <a:gd name="T71" fmla="*/ 386636 h 6016"/>
                <a:gd name="T72" fmla="*/ 814617 w 4423"/>
                <a:gd name="T73" fmla="*/ 511082 h 6016"/>
                <a:gd name="T74" fmla="*/ 666188 w 4423"/>
                <a:gd name="T75" fmla="*/ 481316 h 6016"/>
                <a:gd name="T76" fmla="*/ 535799 w 4423"/>
                <a:gd name="T77" fmla="*/ 551614 h 6016"/>
                <a:gd name="T78" fmla="*/ 478200 w 4423"/>
                <a:gd name="T79" fmla="*/ 700442 h 6016"/>
                <a:gd name="T80" fmla="*/ 528836 w 4423"/>
                <a:gd name="T81" fmla="*/ 841354 h 6016"/>
                <a:gd name="T82" fmla="*/ 655111 w 4423"/>
                <a:gd name="T83" fmla="*/ 917351 h 6016"/>
                <a:gd name="T84" fmla="*/ 805122 w 4423"/>
                <a:gd name="T85" fmla="*/ 895185 h 6016"/>
                <a:gd name="T86" fmla="*/ 903864 w 4423"/>
                <a:gd name="T87" fmla="*/ 786889 h 6016"/>
                <a:gd name="T88" fmla="*/ 911459 w 4423"/>
                <a:gd name="T89" fmla="*/ 634261 h 6016"/>
                <a:gd name="T90" fmla="*/ 993427 w 4423"/>
                <a:gd name="T91" fmla="*/ 376503 h 6016"/>
                <a:gd name="T92" fmla="*/ 860190 w 4423"/>
                <a:gd name="T93" fmla="*/ 293223 h 6016"/>
                <a:gd name="T94" fmla="*/ 699735 w 4423"/>
                <a:gd name="T95" fmla="*/ 263141 h 6016"/>
                <a:gd name="T96" fmla="*/ 549724 w 4423"/>
                <a:gd name="T97" fmla="*/ 289740 h 6016"/>
                <a:gd name="T98" fmla="*/ 413638 w 4423"/>
                <a:gd name="T99" fmla="*/ 369854 h 6016"/>
                <a:gd name="T100" fmla="*/ 320593 w 4423"/>
                <a:gd name="T101" fmla="*/ 482583 h 6016"/>
                <a:gd name="T102" fmla="*/ 267741 w 4423"/>
                <a:gd name="T103" fmla="*/ 633628 h 6016"/>
                <a:gd name="T104" fmla="*/ 271855 w 4423"/>
                <a:gd name="T105" fmla="*/ 788789 h 6016"/>
                <a:gd name="T106" fmla="*/ 331670 w 4423"/>
                <a:gd name="T107" fmla="*/ 936034 h 6016"/>
                <a:gd name="T108" fmla="*/ 430095 w 4423"/>
                <a:gd name="T109" fmla="*/ 1044647 h 6016"/>
                <a:gd name="T110" fmla="*/ 569662 w 4423"/>
                <a:gd name="T111" fmla="*/ 1118111 h 6016"/>
                <a:gd name="T112" fmla="*/ 722521 w 4423"/>
                <a:gd name="T113" fmla="*/ 1137110 h 6016"/>
                <a:gd name="T114" fmla="*/ 879811 w 4423"/>
                <a:gd name="T115" fmla="*/ 1099112 h 6016"/>
                <a:gd name="T116" fmla="*/ 1008618 w 4423"/>
                <a:gd name="T117" fmla="*/ 1009815 h 6016"/>
                <a:gd name="T118" fmla="*/ 1093434 w 4423"/>
                <a:gd name="T119" fmla="*/ 890119 h 6016"/>
                <a:gd name="T120" fmla="*/ 1135526 w 4423"/>
                <a:gd name="T121" fmla="*/ 734008 h 6016"/>
                <a:gd name="T122" fmla="*/ 1120019 w 4423"/>
                <a:gd name="T123" fmla="*/ 580746 h 6016"/>
                <a:gd name="T124" fmla="*/ 1050077 w 4423"/>
                <a:gd name="T125" fmla="*/ 438885 h 60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23" h="6016">
                  <a:moveTo>
                    <a:pt x="2211" y="0"/>
                  </a:moveTo>
                  <a:lnTo>
                    <a:pt x="2211" y="0"/>
                  </a:lnTo>
                  <a:lnTo>
                    <a:pt x="2268" y="1"/>
                  </a:lnTo>
                  <a:lnTo>
                    <a:pt x="2325" y="4"/>
                  </a:lnTo>
                  <a:lnTo>
                    <a:pt x="2382" y="7"/>
                  </a:lnTo>
                  <a:lnTo>
                    <a:pt x="2437" y="12"/>
                  </a:lnTo>
                  <a:lnTo>
                    <a:pt x="2492" y="18"/>
                  </a:lnTo>
                  <a:lnTo>
                    <a:pt x="2548" y="26"/>
                  </a:lnTo>
                  <a:lnTo>
                    <a:pt x="2603" y="34"/>
                  </a:lnTo>
                  <a:lnTo>
                    <a:pt x="2657" y="45"/>
                  </a:lnTo>
                  <a:lnTo>
                    <a:pt x="2710" y="57"/>
                  </a:lnTo>
                  <a:lnTo>
                    <a:pt x="2764" y="70"/>
                  </a:lnTo>
                  <a:lnTo>
                    <a:pt x="2817" y="84"/>
                  </a:lnTo>
                  <a:lnTo>
                    <a:pt x="2869" y="99"/>
                  </a:lnTo>
                  <a:lnTo>
                    <a:pt x="2920" y="116"/>
                  </a:lnTo>
                  <a:lnTo>
                    <a:pt x="2971" y="134"/>
                  </a:lnTo>
                  <a:lnTo>
                    <a:pt x="3022" y="154"/>
                  </a:lnTo>
                  <a:lnTo>
                    <a:pt x="3072" y="174"/>
                  </a:lnTo>
                  <a:lnTo>
                    <a:pt x="3121" y="195"/>
                  </a:lnTo>
                  <a:lnTo>
                    <a:pt x="3170" y="219"/>
                  </a:lnTo>
                  <a:lnTo>
                    <a:pt x="3218" y="242"/>
                  </a:lnTo>
                  <a:lnTo>
                    <a:pt x="3265" y="267"/>
                  </a:lnTo>
                  <a:lnTo>
                    <a:pt x="3312" y="293"/>
                  </a:lnTo>
                  <a:lnTo>
                    <a:pt x="3357" y="321"/>
                  </a:lnTo>
                  <a:lnTo>
                    <a:pt x="3403" y="348"/>
                  </a:lnTo>
                  <a:lnTo>
                    <a:pt x="3448" y="378"/>
                  </a:lnTo>
                  <a:lnTo>
                    <a:pt x="3492" y="408"/>
                  </a:lnTo>
                  <a:lnTo>
                    <a:pt x="3534" y="440"/>
                  </a:lnTo>
                  <a:lnTo>
                    <a:pt x="3577" y="472"/>
                  </a:lnTo>
                  <a:lnTo>
                    <a:pt x="3618" y="505"/>
                  </a:lnTo>
                  <a:lnTo>
                    <a:pt x="3659" y="540"/>
                  </a:lnTo>
                  <a:lnTo>
                    <a:pt x="3698" y="575"/>
                  </a:lnTo>
                  <a:lnTo>
                    <a:pt x="3736" y="611"/>
                  </a:lnTo>
                  <a:lnTo>
                    <a:pt x="3775" y="649"/>
                  </a:lnTo>
                  <a:lnTo>
                    <a:pt x="3812" y="686"/>
                  </a:lnTo>
                  <a:lnTo>
                    <a:pt x="3848" y="725"/>
                  </a:lnTo>
                  <a:lnTo>
                    <a:pt x="3883" y="765"/>
                  </a:lnTo>
                  <a:lnTo>
                    <a:pt x="3917" y="805"/>
                  </a:lnTo>
                  <a:lnTo>
                    <a:pt x="3951" y="846"/>
                  </a:lnTo>
                  <a:lnTo>
                    <a:pt x="3983" y="889"/>
                  </a:lnTo>
                  <a:lnTo>
                    <a:pt x="4014" y="932"/>
                  </a:lnTo>
                  <a:lnTo>
                    <a:pt x="4045" y="975"/>
                  </a:lnTo>
                  <a:lnTo>
                    <a:pt x="4074" y="1020"/>
                  </a:lnTo>
                  <a:lnTo>
                    <a:pt x="4102" y="1065"/>
                  </a:lnTo>
                  <a:lnTo>
                    <a:pt x="4130" y="1111"/>
                  </a:lnTo>
                  <a:lnTo>
                    <a:pt x="4156" y="1157"/>
                  </a:lnTo>
                  <a:lnTo>
                    <a:pt x="4181" y="1205"/>
                  </a:lnTo>
                  <a:lnTo>
                    <a:pt x="4205" y="1253"/>
                  </a:lnTo>
                  <a:lnTo>
                    <a:pt x="4227" y="1302"/>
                  </a:lnTo>
                  <a:lnTo>
                    <a:pt x="4249" y="1351"/>
                  </a:lnTo>
                  <a:lnTo>
                    <a:pt x="4270" y="1401"/>
                  </a:lnTo>
                  <a:lnTo>
                    <a:pt x="4289" y="1451"/>
                  </a:lnTo>
                  <a:lnTo>
                    <a:pt x="4307" y="1502"/>
                  </a:lnTo>
                  <a:lnTo>
                    <a:pt x="4323" y="1554"/>
                  </a:lnTo>
                  <a:lnTo>
                    <a:pt x="4339" y="1606"/>
                  </a:lnTo>
                  <a:lnTo>
                    <a:pt x="4353" y="1660"/>
                  </a:lnTo>
                  <a:lnTo>
                    <a:pt x="4366" y="1713"/>
                  </a:lnTo>
                  <a:lnTo>
                    <a:pt x="4378" y="1766"/>
                  </a:lnTo>
                  <a:lnTo>
                    <a:pt x="4388" y="1820"/>
                  </a:lnTo>
                  <a:lnTo>
                    <a:pt x="4397" y="1875"/>
                  </a:lnTo>
                  <a:lnTo>
                    <a:pt x="4405" y="1930"/>
                  </a:lnTo>
                  <a:lnTo>
                    <a:pt x="4411" y="1985"/>
                  </a:lnTo>
                  <a:lnTo>
                    <a:pt x="4416" y="2042"/>
                  </a:lnTo>
                  <a:lnTo>
                    <a:pt x="4420" y="2098"/>
                  </a:lnTo>
                  <a:lnTo>
                    <a:pt x="4422" y="2155"/>
                  </a:lnTo>
                  <a:lnTo>
                    <a:pt x="4423" y="2212"/>
                  </a:lnTo>
                  <a:lnTo>
                    <a:pt x="4422" y="2270"/>
                  </a:lnTo>
                  <a:lnTo>
                    <a:pt x="4420" y="2326"/>
                  </a:lnTo>
                  <a:lnTo>
                    <a:pt x="4416" y="2382"/>
                  </a:lnTo>
                  <a:lnTo>
                    <a:pt x="4411" y="2438"/>
                  </a:lnTo>
                  <a:lnTo>
                    <a:pt x="4405" y="2494"/>
                  </a:lnTo>
                  <a:lnTo>
                    <a:pt x="4397" y="2548"/>
                  </a:lnTo>
                  <a:lnTo>
                    <a:pt x="4388" y="2604"/>
                  </a:lnTo>
                  <a:lnTo>
                    <a:pt x="4378" y="2658"/>
                  </a:lnTo>
                  <a:lnTo>
                    <a:pt x="4366" y="2711"/>
                  </a:lnTo>
                  <a:lnTo>
                    <a:pt x="4353" y="2764"/>
                  </a:lnTo>
                  <a:lnTo>
                    <a:pt x="4339" y="2818"/>
                  </a:lnTo>
                  <a:lnTo>
                    <a:pt x="4323" y="2870"/>
                  </a:lnTo>
                  <a:lnTo>
                    <a:pt x="4307" y="2921"/>
                  </a:lnTo>
                  <a:lnTo>
                    <a:pt x="4289" y="2972"/>
                  </a:lnTo>
                  <a:lnTo>
                    <a:pt x="4270" y="3023"/>
                  </a:lnTo>
                  <a:lnTo>
                    <a:pt x="4249" y="3073"/>
                  </a:lnTo>
                  <a:lnTo>
                    <a:pt x="4227" y="3122"/>
                  </a:lnTo>
                  <a:lnTo>
                    <a:pt x="4205" y="3171"/>
                  </a:lnTo>
                  <a:lnTo>
                    <a:pt x="4181" y="3219"/>
                  </a:lnTo>
                  <a:lnTo>
                    <a:pt x="4156" y="3267"/>
                  </a:lnTo>
                  <a:lnTo>
                    <a:pt x="4130" y="3313"/>
                  </a:lnTo>
                  <a:lnTo>
                    <a:pt x="4102" y="3359"/>
                  </a:lnTo>
                  <a:lnTo>
                    <a:pt x="4074" y="3404"/>
                  </a:lnTo>
                  <a:lnTo>
                    <a:pt x="4045" y="3449"/>
                  </a:lnTo>
                  <a:lnTo>
                    <a:pt x="4014" y="3492"/>
                  </a:lnTo>
                  <a:lnTo>
                    <a:pt x="3983" y="3535"/>
                  </a:lnTo>
                  <a:lnTo>
                    <a:pt x="3951" y="3578"/>
                  </a:lnTo>
                  <a:lnTo>
                    <a:pt x="3917" y="3619"/>
                  </a:lnTo>
                  <a:lnTo>
                    <a:pt x="3883" y="3660"/>
                  </a:lnTo>
                  <a:lnTo>
                    <a:pt x="3848" y="3699"/>
                  </a:lnTo>
                  <a:lnTo>
                    <a:pt x="3812" y="3738"/>
                  </a:lnTo>
                  <a:lnTo>
                    <a:pt x="3775" y="3776"/>
                  </a:lnTo>
                  <a:lnTo>
                    <a:pt x="3736" y="3813"/>
                  </a:lnTo>
                  <a:lnTo>
                    <a:pt x="3698" y="3849"/>
                  </a:lnTo>
                  <a:lnTo>
                    <a:pt x="3659" y="3884"/>
                  </a:lnTo>
                  <a:lnTo>
                    <a:pt x="3618" y="3919"/>
                  </a:lnTo>
                  <a:lnTo>
                    <a:pt x="3577" y="3952"/>
                  </a:lnTo>
                  <a:lnTo>
                    <a:pt x="3534" y="3984"/>
                  </a:lnTo>
                  <a:lnTo>
                    <a:pt x="3492" y="4016"/>
                  </a:lnTo>
                  <a:lnTo>
                    <a:pt x="3448" y="4046"/>
                  </a:lnTo>
                  <a:lnTo>
                    <a:pt x="3403" y="4076"/>
                  </a:lnTo>
                  <a:lnTo>
                    <a:pt x="3357" y="4103"/>
                  </a:lnTo>
                  <a:lnTo>
                    <a:pt x="3312" y="4131"/>
                  </a:lnTo>
                  <a:lnTo>
                    <a:pt x="3265" y="4157"/>
                  </a:lnTo>
                  <a:lnTo>
                    <a:pt x="3218" y="4182"/>
                  </a:lnTo>
                  <a:lnTo>
                    <a:pt x="3170" y="4206"/>
                  </a:lnTo>
                  <a:lnTo>
                    <a:pt x="3121" y="4229"/>
                  </a:lnTo>
                  <a:lnTo>
                    <a:pt x="3072" y="4250"/>
                  </a:lnTo>
                  <a:lnTo>
                    <a:pt x="3022" y="4270"/>
                  </a:lnTo>
                  <a:lnTo>
                    <a:pt x="2971" y="4290"/>
                  </a:lnTo>
                  <a:lnTo>
                    <a:pt x="2920" y="4308"/>
                  </a:lnTo>
                  <a:lnTo>
                    <a:pt x="2869" y="4325"/>
                  </a:lnTo>
                  <a:lnTo>
                    <a:pt x="2817" y="4340"/>
                  </a:lnTo>
                  <a:lnTo>
                    <a:pt x="2764" y="4355"/>
                  </a:lnTo>
                  <a:lnTo>
                    <a:pt x="2710" y="4367"/>
                  </a:lnTo>
                  <a:lnTo>
                    <a:pt x="2657" y="4379"/>
                  </a:lnTo>
                  <a:lnTo>
                    <a:pt x="2603" y="4390"/>
                  </a:lnTo>
                  <a:lnTo>
                    <a:pt x="2548" y="4398"/>
                  </a:lnTo>
                  <a:lnTo>
                    <a:pt x="2492" y="4406"/>
                  </a:lnTo>
                  <a:lnTo>
                    <a:pt x="2437" y="4412"/>
                  </a:lnTo>
                  <a:lnTo>
                    <a:pt x="2382" y="4417"/>
                  </a:lnTo>
                  <a:lnTo>
                    <a:pt x="2325" y="4421"/>
                  </a:lnTo>
                  <a:lnTo>
                    <a:pt x="2268" y="4423"/>
                  </a:lnTo>
                  <a:lnTo>
                    <a:pt x="2211" y="4424"/>
                  </a:lnTo>
                  <a:lnTo>
                    <a:pt x="2154" y="4423"/>
                  </a:lnTo>
                  <a:lnTo>
                    <a:pt x="2097" y="4421"/>
                  </a:lnTo>
                  <a:lnTo>
                    <a:pt x="2041" y="4417"/>
                  </a:lnTo>
                  <a:lnTo>
                    <a:pt x="1985" y="4412"/>
                  </a:lnTo>
                  <a:lnTo>
                    <a:pt x="1929" y="4406"/>
                  </a:lnTo>
                  <a:lnTo>
                    <a:pt x="1874" y="4398"/>
                  </a:lnTo>
                  <a:lnTo>
                    <a:pt x="1820" y="4390"/>
                  </a:lnTo>
                  <a:lnTo>
                    <a:pt x="1765" y="4379"/>
                  </a:lnTo>
                  <a:lnTo>
                    <a:pt x="1711" y="4367"/>
                  </a:lnTo>
                  <a:lnTo>
                    <a:pt x="1658" y="4355"/>
                  </a:lnTo>
                  <a:lnTo>
                    <a:pt x="1606" y="4340"/>
                  </a:lnTo>
                  <a:lnTo>
                    <a:pt x="1554" y="4325"/>
                  </a:lnTo>
                  <a:lnTo>
                    <a:pt x="1501" y="4308"/>
                  </a:lnTo>
                  <a:lnTo>
                    <a:pt x="1450" y="4290"/>
                  </a:lnTo>
                  <a:lnTo>
                    <a:pt x="1400" y="4270"/>
                  </a:lnTo>
                  <a:lnTo>
                    <a:pt x="1350" y="4250"/>
                  </a:lnTo>
                  <a:lnTo>
                    <a:pt x="1301" y="4229"/>
                  </a:lnTo>
                  <a:lnTo>
                    <a:pt x="1252" y="4206"/>
                  </a:lnTo>
                  <a:lnTo>
                    <a:pt x="1204" y="4182"/>
                  </a:lnTo>
                  <a:lnTo>
                    <a:pt x="1157" y="4157"/>
                  </a:lnTo>
                  <a:lnTo>
                    <a:pt x="1110" y="4131"/>
                  </a:lnTo>
                  <a:lnTo>
                    <a:pt x="1064" y="4103"/>
                  </a:lnTo>
                  <a:lnTo>
                    <a:pt x="1019" y="4076"/>
                  </a:lnTo>
                  <a:lnTo>
                    <a:pt x="975" y="4046"/>
                  </a:lnTo>
                  <a:lnTo>
                    <a:pt x="931" y="4016"/>
                  </a:lnTo>
                  <a:lnTo>
                    <a:pt x="887" y="3984"/>
                  </a:lnTo>
                  <a:lnTo>
                    <a:pt x="846" y="3952"/>
                  </a:lnTo>
                  <a:lnTo>
                    <a:pt x="804" y="3919"/>
                  </a:lnTo>
                  <a:lnTo>
                    <a:pt x="764" y="3884"/>
                  </a:lnTo>
                  <a:lnTo>
                    <a:pt x="725" y="3849"/>
                  </a:lnTo>
                  <a:lnTo>
                    <a:pt x="685" y="3813"/>
                  </a:lnTo>
                  <a:lnTo>
                    <a:pt x="647" y="3776"/>
                  </a:lnTo>
                  <a:lnTo>
                    <a:pt x="611" y="3738"/>
                  </a:lnTo>
                  <a:lnTo>
                    <a:pt x="574" y="3699"/>
                  </a:lnTo>
                  <a:lnTo>
                    <a:pt x="538" y="3660"/>
                  </a:lnTo>
                  <a:lnTo>
                    <a:pt x="504" y="3619"/>
                  </a:lnTo>
                  <a:lnTo>
                    <a:pt x="471" y="3578"/>
                  </a:lnTo>
                  <a:lnTo>
                    <a:pt x="439" y="3535"/>
                  </a:lnTo>
                  <a:lnTo>
                    <a:pt x="407" y="3492"/>
                  </a:lnTo>
                  <a:lnTo>
                    <a:pt x="378" y="3449"/>
                  </a:lnTo>
                  <a:lnTo>
                    <a:pt x="348" y="3404"/>
                  </a:lnTo>
                  <a:lnTo>
                    <a:pt x="320" y="3359"/>
                  </a:lnTo>
                  <a:lnTo>
                    <a:pt x="292" y="3313"/>
                  </a:lnTo>
                  <a:lnTo>
                    <a:pt x="267" y="3267"/>
                  </a:lnTo>
                  <a:lnTo>
                    <a:pt x="241" y="3219"/>
                  </a:lnTo>
                  <a:lnTo>
                    <a:pt x="218" y="3171"/>
                  </a:lnTo>
                  <a:lnTo>
                    <a:pt x="195" y="3122"/>
                  </a:lnTo>
                  <a:lnTo>
                    <a:pt x="173" y="3073"/>
                  </a:lnTo>
                  <a:lnTo>
                    <a:pt x="153" y="3023"/>
                  </a:lnTo>
                  <a:lnTo>
                    <a:pt x="134" y="2972"/>
                  </a:lnTo>
                  <a:lnTo>
                    <a:pt x="116" y="2921"/>
                  </a:lnTo>
                  <a:lnTo>
                    <a:pt x="99" y="2870"/>
                  </a:lnTo>
                  <a:lnTo>
                    <a:pt x="84" y="2818"/>
                  </a:lnTo>
                  <a:lnTo>
                    <a:pt x="69" y="2764"/>
                  </a:lnTo>
                  <a:lnTo>
                    <a:pt x="56" y="2711"/>
                  </a:lnTo>
                  <a:lnTo>
                    <a:pt x="44" y="2658"/>
                  </a:lnTo>
                  <a:lnTo>
                    <a:pt x="34" y="2604"/>
                  </a:lnTo>
                  <a:lnTo>
                    <a:pt x="25" y="2548"/>
                  </a:lnTo>
                  <a:lnTo>
                    <a:pt x="17" y="2494"/>
                  </a:lnTo>
                  <a:lnTo>
                    <a:pt x="10" y="2438"/>
                  </a:lnTo>
                  <a:lnTo>
                    <a:pt x="6" y="2382"/>
                  </a:lnTo>
                  <a:lnTo>
                    <a:pt x="2" y="2326"/>
                  </a:lnTo>
                  <a:lnTo>
                    <a:pt x="0" y="2270"/>
                  </a:lnTo>
                  <a:lnTo>
                    <a:pt x="0" y="2212"/>
                  </a:lnTo>
                  <a:lnTo>
                    <a:pt x="0" y="2155"/>
                  </a:lnTo>
                  <a:lnTo>
                    <a:pt x="2" y="2098"/>
                  </a:lnTo>
                  <a:lnTo>
                    <a:pt x="6" y="2042"/>
                  </a:lnTo>
                  <a:lnTo>
                    <a:pt x="10" y="1985"/>
                  </a:lnTo>
                  <a:lnTo>
                    <a:pt x="17" y="1930"/>
                  </a:lnTo>
                  <a:lnTo>
                    <a:pt x="25" y="1875"/>
                  </a:lnTo>
                  <a:lnTo>
                    <a:pt x="34" y="1820"/>
                  </a:lnTo>
                  <a:lnTo>
                    <a:pt x="44" y="1766"/>
                  </a:lnTo>
                  <a:lnTo>
                    <a:pt x="56" y="1713"/>
                  </a:lnTo>
                  <a:lnTo>
                    <a:pt x="69" y="1660"/>
                  </a:lnTo>
                  <a:lnTo>
                    <a:pt x="84" y="1606"/>
                  </a:lnTo>
                  <a:lnTo>
                    <a:pt x="99" y="1554"/>
                  </a:lnTo>
                  <a:lnTo>
                    <a:pt x="116" y="1502"/>
                  </a:lnTo>
                  <a:lnTo>
                    <a:pt x="134" y="1451"/>
                  </a:lnTo>
                  <a:lnTo>
                    <a:pt x="153" y="1401"/>
                  </a:lnTo>
                  <a:lnTo>
                    <a:pt x="173" y="1351"/>
                  </a:lnTo>
                  <a:lnTo>
                    <a:pt x="195" y="1302"/>
                  </a:lnTo>
                  <a:lnTo>
                    <a:pt x="218" y="1253"/>
                  </a:lnTo>
                  <a:lnTo>
                    <a:pt x="241" y="1205"/>
                  </a:lnTo>
                  <a:lnTo>
                    <a:pt x="267" y="1157"/>
                  </a:lnTo>
                  <a:lnTo>
                    <a:pt x="292" y="1111"/>
                  </a:lnTo>
                  <a:lnTo>
                    <a:pt x="320" y="1065"/>
                  </a:lnTo>
                  <a:lnTo>
                    <a:pt x="348" y="1020"/>
                  </a:lnTo>
                  <a:lnTo>
                    <a:pt x="378" y="975"/>
                  </a:lnTo>
                  <a:lnTo>
                    <a:pt x="407" y="932"/>
                  </a:lnTo>
                  <a:lnTo>
                    <a:pt x="439" y="889"/>
                  </a:lnTo>
                  <a:lnTo>
                    <a:pt x="471" y="846"/>
                  </a:lnTo>
                  <a:lnTo>
                    <a:pt x="504" y="805"/>
                  </a:lnTo>
                  <a:lnTo>
                    <a:pt x="538" y="765"/>
                  </a:lnTo>
                  <a:lnTo>
                    <a:pt x="574" y="725"/>
                  </a:lnTo>
                  <a:lnTo>
                    <a:pt x="611" y="686"/>
                  </a:lnTo>
                  <a:lnTo>
                    <a:pt x="647" y="649"/>
                  </a:lnTo>
                  <a:lnTo>
                    <a:pt x="685" y="611"/>
                  </a:lnTo>
                  <a:lnTo>
                    <a:pt x="725" y="575"/>
                  </a:lnTo>
                  <a:lnTo>
                    <a:pt x="764" y="540"/>
                  </a:lnTo>
                  <a:lnTo>
                    <a:pt x="804" y="505"/>
                  </a:lnTo>
                  <a:lnTo>
                    <a:pt x="846" y="472"/>
                  </a:lnTo>
                  <a:lnTo>
                    <a:pt x="887" y="440"/>
                  </a:lnTo>
                  <a:lnTo>
                    <a:pt x="931" y="408"/>
                  </a:lnTo>
                  <a:lnTo>
                    <a:pt x="975" y="378"/>
                  </a:lnTo>
                  <a:lnTo>
                    <a:pt x="1019" y="348"/>
                  </a:lnTo>
                  <a:lnTo>
                    <a:pt x="1064" y="321"/>
                  </a:lnTo>
                  <a:lnTo>
                    <a:pt x="1110" y="293"/>
                  </a:lnTo>
                  <a:lnTo>
                    <a:pt x="1157" y="267"/>
                  </a:lnTo>
                  <a:lnTo>
                    <a:pt x="1204" y="242"/>
                  </a:lnTo>
                  <a:lnTo>
                    <a:pt x="1252" y="219"/>
                  </a:lnTo>
                  <a:lnTo>
                    <a:pt x="1301" y="195"/>
                  </a:lnTo>
                  <a:lnTo>
                    <a:pt x="1350" y="174"/>
                  </a:lnTo>
                  <a:lnTo>
                    <a:pt x="1400" y="154"/>
                  </a:lnTo>
                  <a:lnTo>
                    <a:pt x="1450" y="134"/>
                  </a:lnTo>
                  <a:lnTo>
                    <a:pt x="1501" y="116"/>
                  </a:lnTo>
                  <a:lnTo>
                    <a:pt x="1554" y="99"/>
                  </a:lnTo>
                  <a:lnTo>
                    <a:pt x="1606" y="84"/>
                  </a:lnTo>
                  <a:lnTo>
                    <a:pt x="1658" y="70"/>
                  </a:lnTo>
                  <a:lnTo>
                    <a:pt x="1711" y="57"/>
                  </a:lnTo>
                  <a:lnTo>
                    <a:pt x="1765" y="45"/>
                  </a:lnTo>
                  <a:lnTo>
                    <a:pt x="1820" y="34"/>
                  </a:lnTo>
                  <a:lnTo>
                    <a:pt x="1874" y="26"/>
                  </a:lnTo>
                  <a:lnTo>
                    <a:pt x="1929" y="18"/>
                  </a:lnTo>
                  <a:lnTo>
                    <a:pt x="1985" y="12"/>
                  </a:lnTo>
                  <a:lnTo>
                    <a:pt x="2041" y="7"/>
                  </a:lnTo>
                  <a:lnTo>
                    <a:pt x="2097" y="4"/>
                  </a:lnTo>
                  <a:lnTo>
                    <a:pt x="2154" y="1"/>
                  </a:lnTo>
                  <a:lnTo>
                    <a:pt x="2211" y="0"/>
                  </a:lnTo>
                  <a:close/>
                  <a:moveTo>
                    <a:pt x="1730" y="2519"/>
                  </a:moveTo>
                  <a:lnTo>
                    <a:pt x="1730" y="2519"/>
                  </a:lnTo>
                  <a:lnTo>
                    <a:pt x="1753" y="2453"/>
                  </a:lnTo>
                  <a:lnTo>
                    <a:pt x="1776" y="2389"/>
                  </a:lnTo>
                  <a:lnTo>
                    <a:pt x="1802" y="2327"/>
                  </a:lnTo>
                  <a:lnTo>
                    <a:pt x="1814" y="2297"/>
                  </a:lnTo>
                  <a:lnTo>
                    <a:pt x="1828" y="2267"/>
                  </a:lnTo>
                  <a:lnTo>
                    <a:pt x="1843" y="2238"/>
                  </a:lnTo>
                  <a:lnTo>
                    <a:pt x="1858" y="2210"/>
                  </a:lnTo>
                  <a:lnTo>
                    <a:pt x="1874" y="2181"/>
                  </a:lnTo>
                  <a:lnTo>
                    <a:pt x="1890" y="2153"/>
                  </a:lnTo>
                  <a:lnTo>
                    <a:pt x="1907" y="2126"/>
                  </a:lnTo>
                  <a:lnTo>
                    <a:pt x="1924" y="2099"/>
                  </a:lnTo>
                  <a:lnTo>
                    <a:pt x="1942" y="2073"/>
                  </a:lnTo>
                  <a:lnTo>
                    <a:pt x="1961" y="2047"/>
                  </a:lnTo>
                  <a:lnTo>
                    <a:pt x="1981" y="2022"/>
                  </a:lnTo>
                  <a:lnTo>
                    <a:pt x="2002" y="1996"/>
                  </a:lnTo>
                  <a:lnTo>
                    <a:pt x="2023" y="1971"/>
                  </a:lnTo>
                  <a:lnTo>
                    <a:pt x="2045" y="1947"/>
                  </a:lnTo>
                  <a:lnTo>
                    <a:pt x="2069" y="1923"/>
                  </a:lnTo>
                  <a:lnTo>
                    <a:pt x="2093" y="1899"/>
                  </a:lnTo>
                  <a:lnTo>
                    <a:pt x="2118" y="1875"/>
                  </a:lnTo>
                  <a:lnTo>
                    <a:pt x="2144" y="1852"/>
                  </a:lnTo>
                  <a:lnTo>
                    <a:pt x="2171" y="1829"/>
                  </a:lnTo>
                  <a:lnTo>
                    <a:pt x="2198" y="1807"/>
                  </a:lnTo>
                  <a:lnTo>
                    <a:pt x="2228" y="1784"/>
                  </a:lnTo>
                  <a:lnTo>
                    <a:pt x="2258" y="1762"/>
                  </a:lnTo>
                  <a:lnTo>
                    <a:pt x="2290" y="1739"/>
                  </a:lnTo>
                  <a:lnTo>
                    <a:pt x="2322" y="1718"/>
                  </a:lnTo>
                  <a:lnTo>
                    <a:pt x="2356" y="1696"/>
                  </a:lnTo>
                  <a:lnTo>
                    <a:pt x="2391" y="1675"/>
                  </a:lnTo>
                  <a:lnTo>
                    <a:pt x="2372" y="1669"/>
                  </a:lnTo>
                  <a:lnTo>
                    <a:pt x="2353" y="1665"/>
                  </a:lnTo>
                  <a:lnTo>
                    <a:pt x="2334" y="1662"/>
                  </a:lnTo>
                  <a:lnTo>
                    <a:pt x="2314" y="1660"/>
                  </a:lnTo>
                  <a:lnTo>
                    <a:pt x="2295" y="1658"/>
                  </a:lnTo>
                  <a:lnTo>
                    <a:pt x="2276" y="1656"/>
                  </a:lnTo>
                  <a:lnTo>
                    <a:pt x="2256" y="1655"/>
                  </a:lnTo>
                  <a:lnTo>
                    <a:pt x="2237" y="1656"/>
                  </a:lnTo>
                  <a:lnTo>
                    <a:pt x="2218" y="1658"/>
                  </a:lnTo>
                  <a:lnTo>
                    <a:pt x="2198" y="1659"/>
                  </a:lnTo>
                  <a:lnTo>
                    <a:pt x="2180" y="1662"/>
                  </a:lnTo>
                  <a:lnTo>
                    <a:pt x="2161" y="1665"/>
                  </a:lnTo>
                  <a:lnTo>
                    <a:pt x="2142" y="1669"/>
                  </a:lnTo>
                  <a:lnTo>
                    <a:pt x="2124" y="1673"/>
                  </a:lnTo>
                  <a:lnTo>
                    <a:pt x="2105" y="1679"/>
                  </a:lnTo>
                  <a:lnTo>
                    <a:pt x="2087" y="1684"/>
                  </a:lnTo>
                  <a:lnTo>
                    <a:pt x="2069" y="1692"/>
                  </a:lnTo>
                  <a:lnTo>
                    <a:pt x="2051" y="1698"/>
                  </a:lnTo>
                  <a:lnTo>
                    <a:pt x="2032" y="1706"/>
                  </a:lnTo>
                  <a:lnTo>
                    <a:pt x="2015" y="1715"/>
                  </a:lnTo>
                  <a:lnTo>
                    <a:pt x="1997" y="1723"/>
                  </a:lnTo>
                  <a:lnTo>
                    <a:pt x="1980" y="1733"/>
                  </a:lnTo>
                  <a:lnTo>
                    <a:pt x="1947" y="1754"/>
                  </a:lnTo>
                  <a:lnTo>
                    <a:pt x="1915" y="1778"/>
                  </a:lnTo>
                  <a:lnTo>
                    <a:pt x="1885" y="1802"/>
                  </a:lnTo>
                  <a:lnTo>
                    <a:pt x="1856" y="1830"/>
                  </a:lnTo>
                  <a:lnTo>
                    <a:pt x="1842" y="1845"/>
                  </a:lnTo>
                  <a:lnTo>
                    <a:pt x="1828" y="1860"/>
                  </a:lnTo>
                  <a:lnTo>
                    <a:pt x="1815" y="1875"/>
                  </a:lnTo>
                  <a:lnTo>
                    <a:pt x="1803" y="1891"/>
                  </a:lnTo>
                  <a:lnTo>
                    <a:pt x="1791" y="1907"/>
                  </a:lnTo>
                  <a:lnTo>
                    <a:pt x="1779" y="1924"/>
                  </a:lnTo>
                  <a:lnTo>
                    <a:pt x="1769" y="1941"/>
                  </a:lnTo>
                  <a:lnTo>
                    <a:pt x="1758" y="1958"/>
                  </a:lnTo>
                  <a:lnTo>
                    <a:pt x="1748" y="1976"/>
                  </a:lnTo>
                  <a:lnTo>
                    <a:pt x="1739" y="1994"/>
                  </a:lnTo>
                  <a:lnTo>
                    <a:pt x="1730" y="2013"/>
                  </a:lnTo>
                  <a:lnTo>
                    <a:pt x="1722" y="2032"/>
                  </a:lnTo>
                  <a:lnTo>
                    <a:pt x="1714" y="2051"/>
                  </a:lnTo>
                  <a:lnTo>
                    <a:pt x="1708" y="2070"/>
                  </a:lnTo>
                  <a:lnTo>
                    <a:pt x="1701" y="2091"/>
                  </a:lnTo>
                  <a:lnTo>
                    <a:pt x="1695" y="2111"/>
                  </a:lnTo>
                  <a:lnTo>
                    <a:pt x="1691" y="2132"/>
                  </a:lnTo>
                  <a:lnTo>
                    <a:pt x="1687" y="2152"/>
                  </a:lnTo>
                  <a:lnTo>
                    <a:pt x="1683" y="2174"/>
                  </a:lnTo>
                  <a:lnTo>
                    <a:pt x="1680" y="2195"/>
                  </a:lnTo>
                  <a:lnTo>
                    <a:pt x="1678" y="2217"/>
                  </a:lnTo>
                  <a:lnTo>
                    <a:pt x="1677" y="2240"/>
                  </a:lnTo>
                  <a:lnTo>
                    <a:pt x="1677" y="2261"/>
                  </a:lnTo>
                  <a:lnTo>
                    <a:pt x="1677" y="2284"/>
                  </a:lnTo>
                  <a:lnTo>
                    <a:pt x="1679" y="2307"/>
                  </a:lnTo>
                  <a:lnTo>
                    <a:pt x="1680" y="2329"/>
                  </a:lnTo>
                  <a:lnTo>
                    <a:pt x="1683" y="2353"/>
                  </a:lnTo>
                  <a:lnTo>
                    <a:pt x="1688" y="2376"/>
                  </a:lnTo>
                  <a:lnTo>
                    <a:pt x="1692" y="2399"/>
                  </a:lnTo>
                  <a:lnTo>
                    <a:pt x="1698" y="2423"/>
                  </a:lnTo>
                  <a:lnTo>
                    <a:pt x="1705" y="2446"/>
                  </a:lnTo>
                  <a:lnTo>
                    <a:pt x="1712" y="2471"/>
                  </a:lnTo>
                  <a:lnTo>
                    <a:pt x="1721" y="2494"/>
                  </a:lnTo>
                  <a:lnTo>
                    <a:pt x="1730" y="2519"/>
                  </a:lnTo>
                  <a:close/>
                  <a:moveTo>
                    <a:pt x="2609" y="4676"/>
                  </a:moveTo>
                  <a:lnTo>
                    <a:pt x="2609" y="5036"/>
                  </a:lnTo>
                  <a:lnTo>
                    <a:pt x="3991" y="5281"/>
                  </a:lnTo>
                  <a:lnTo>
                    <a:pt x="3991" y="6016"/>
                  </a:lnTo>
                  <a:lnTo>
                    <a:pt x="501" y="6016"/>
                  </a:lnTo>
                  <a:lnTo>
                    <a:pt x="501" y="5281"/>
                  </a:lnTo>
                  <a:lnTo>
                    <a:pt x="1813" y="5036"/>
                  </a:lnTo>
                  <a:lnTo>
                    <a:pt x="1813" y="4676"/>
                  </a:lnTo>
                  <a:lnTo>
                    <a:pt x="1861" y="4686"/>
                  </a:lnTo>
                  <a:lnTo>
                    <a:pt x="1910" y="4695"/>
                  </a:lnTo>
                  <a:lnTo>
                    <a:pt x="1959" y="4703"/>
                  </a:lnTo>
                  <a:lnTo>
                    <a:pt x="2009" y="4709"/>
                  </a:lnTo>
                  <a:lnTo>
                    <a:pt x="2059" y="4713"/>
                  </a:lnTo>
                  <a:lnTo>
                    <a:pt x="2109" y="4717"/>
                  </a:lnTo>
                  <a:lnTo>
                    <a:pt x="2160" y="4720"/>
                  </a:lnTo>
                  <a:lnTo>
                    <a:pt x="2211" y="4720"/>
                  </a:lnTo>
                  <a:lnTo>
                    <a:pt x="2262" y="4720"/>
                  </a:lnTo>
                  <a:lnTo>
                    <a:pt x="2312" y="4717"/>
                  </a:lnTo>
                  <a:lnTo>
                    <a:pt x="2363" y="4713"/>
                  </a:lnTo>
                  <a:lnTo>
                    <a:pt x="2413" y="4709"/>
                  </a:lnTo>
                  <a:lnTo>
                    <a:pt x="2462" y="4703"/>
                  </a:lnTo>
                  <a:lnTo>
                    <a:pt x="2511" y="4695"/>
                  </a:lnTo>
                  <a:lnTo>
                    <a:pt x="2560" y="4686"/>
                  </a:lnTo>
                  <a:lnTo>
                    <a:pt x="2609" y="4676"/>
                  </a:lnTo>
                  <a:close/>
                  <a:moveTo>
                    <a:pt x="2211" y="1201"/>
                  </a:moveTo>
                  <a:lnTo>
                    <a:pt x="2211" y="1201"/>
                  </a:lnTo>
                  <a:lnTo>
                    <a:pt x="2185" y="1201"/>
                  </a:lnTo>
                  <a:lnTo>
                    <a:pt x="2159" y="1202"/>
                  </a:lnTo>
                  <a:lnTo>
                    <a:pt x="2134" y="1204"/>
                  </a:lnTo>
                  <a:lnTo>
                    <a:pt x="2108" y="1206"/>
                  </a:lnTo>
                  <a:lnTo>
                    <a:pt x="2082" y="1209"/>
                  </a:lnTo>
                  <a:lnTo>
                    <a:pt x="2057" y="1213"/>
                  </a:lnTo>
                  <a:lnTo>
                    <a:pt x="2007" y="1221"/>
                  </a:lnTo>
                  <a:lnTo>
                    <a:pt x="1958" y="1233"/>
                  </a:lnTo>
                  <a:lnTo>
                    <a:pt x="1910" y="1247"/>
                  </a:lnTo>
                  <a:lnTo>
                    <a:pt x="1863" y="1263"/>
                  </a:lnTo>
                  <a:lnTo>
                    <a:pt x="1817" y="1281"/>
                  </a:lnTo>
                  <a:lnTo>
                    <a:pt x="1773" y="1301"/>
                  </a:lnTo>
                  <a:lnTo>
                    <a:pt x="1729" y="1323"/>
                  </a:lnTo>
                  <a:lnTo>
                    <a:pt x="1687" y="1347"/>
                  </a:lnTo>
                  <a:lnTo>
                    <a:pt x="1646" y="1373"/>
                  </a:lnTo>
                  <a:lnTo>
                    <a:pt x="1606" y="1402"/>
                  </a:lnTo>
                  <a:lnTo>
                    <a:pt x="1567" y="1432"/>
                  </a:lnTo>
                  <a:lnTo>
                    <a:pt x="1531" y="1464"/>
                  </a:lnTo>
                  <a:lnTo>
                    <a:pt x="1496" y="1497"/>
                  </a:lnTo>
                  <a:lnTo>
                    <a:pt x="1463" y="1532"/>
                  </a:lnTo>
                  <a:lnTo>
                    <a:pt x="1431" y="1569"/>
                  </a:lnTo>
                  <a:lnTo>
                    <a:pt x="1400" y="1607"/>
                  </a:lnTo>
                  <a:lnTo>
                    <a:pt x="1373" y="1647"/>
                  </a:lnTo>
                  <a:lnTo>
                    <a:pt x="1346" y="1687"/>
                  </a:lnTo>
                  <a:lnTo>
                    <a:pt x="1322" y="1730"/>
                  </a:lnTo>
                  <a:lnTo>
                    <a:pt x="1299" y="1774"/>
                  </a:lnTo>
                  <a:lnTo>
                    <a:pt x="1279" y="1818"/>
                  </a:lnTo>
                  <a:lnTo>
                    <a:pt x="1261" y="1864"/>
                  </a:lnTo>
                  <a:lnTo>
                    <a:pt x="1245" y="1911"/>
                  </a:lnTo>
                  <a:lnTo>
                    <a:pt x="1232" y="1960"/>
                  </a:lnTo>
                  <a:lnTo>
                    <a:pt x="1220" y="2009"/>
                  </a:lnTo>
                  <a:lnTo>
                    <a:pt x="1212" y="2058"/>
                  </a:lnTo>
                  <a:lnTo>
                    <a:pt x="1208" y="2083"/>
                  </a:lnTo>
                  <a:lnTo>
                    <a:pt x="1206" y="2109"/>
                  </a:lnTo>
                  <a:lnTo>
                    <a:pt x="1202" y="2134"/>
                  </a:lnTo>
                  <a:lnTo>
                    <a:pt x="1201" y="2160"/>
                  </a:lnTo>
                  <a:lnTo>
                    <a:pt x="1200" y="2185"/>
                  </a:lnTo>
                  <a:lnTo>
                    <a:pt x="1200" y="2212"/>
                  </a:lnTo>
                  <a:lnTo>
                    <a:pt x="1200" y="2238"/>
                  </a:lnTo>
                  <a:lnTo>
                    <a:pt x="1201" y="2264"/>
                  </a:lnTo>
                  <a:lnTo>
                    <a:pt x="1202" y="2290"/>
                  </a:lnTo>
                  <a:lnTo>
                    <a:pt x="1206" y="2315"/>
                  </a:lnTo>
                  <a:lnTo>
                    <a:pt x="1208" y="2341"/>
                  </a:lnTo>
                  <a:lnTo>
                    <a:pt x="1212" y="2366"/>
                  </a:lnTo>
                  <a:lnTo>
                    <a:pt x="1220" y="2415"/>
                  </a:lnTo>
                  <a:lnTo>
                    <a:pt x="1232" y="2464"/>
                  </a:lnTo>
                  <a:lnTo>
                    <a:pt x="1245" y="2512"/>
                  </a:lnTo>
                  <a:lnTo>
                    <a:pt x="1261" y="2560"/>
                  </a:lnTo>
                  <a:lnTo>
                    <a:pt x="1279" y="2606"/>
                  </a:lnTo>
                  <a:lnTo>
                    <a:pt x="1299" y="2651"/>
                  </a:lnTo>
                  <a:lnTo>
                    <a:pt x="1322" y="2694"/>
                  </a:lnTo>
                  <a:lnTo>
                    <a:pt x="1346" y="2737"/>
                  </a:lnTo>
                  <a:lnTo>
                    <a:pt x="1373" y="2777"/>
                  </a:lnTo>
                  <a:lnTo>
                    <a:pt x="1400" y="2817"/>
                  </a:lnTo>
                  <a:lnTo>
                    <a:pt x="1431" y="2855"/>
                  </a:lnTo>
                  <a:lnTo>
                    <a:pt x="1463" y="2892"/>
                  </a:lnTo>
                  <a:lnTo>
                    <a:pt x="1496" y="2927"/>
                  </a:lnTo>
                  <a:lnTo>
                    <a:pt x="1531" y="2960"/>
                  </a:lnTo>
                  <a:lnTo>
                    <a:pt x="1567" y="2992"/>
                  </a:lnTo>
                  <a:lnTo>
                    <a:pt x="1606" y="3022"/>
                  </a:lnTo>
                  <a:lnTo>
                    <a:pt x="1646" y="3051"/>
                  </a:lnTo>
                  <a:lnTo>
                    <a:pt x="1687" y="3077"/>
                  </a:lnTo>
                  <a:lnTo>
                    <a:pt x="1729" y="3101"/>
                  </a:lnTo>
                  <a:lnTo>
                    <a:pt x="1773" y="3123"/>
                  </a:lnTo>
                  <a:lnTo>
                    <a:pt x="1817" y="3143"/>
                  </a:lnTo>
                  <a:lnTo>
                    <a:pt x="1863" y="3161"/>
                  </a:lnTo>
                  <a:lnTo>
                    <a:pt x="1910" y="3177"/>
                  </a:lnTo>
                  <a:lnTo>
                    <a:pt x="1958" y="3191"/>
                  </a:lnTo>
                  <a:lnTo>
                    <a:pt x="2007" y="3203"/>
                  </a:lnTo>
                  <a:lnTo>
                    <a:pt x="2057" y="3211"/>
                  </a:lnTo>
                  <a:lnTo>
                    <a:pt x="2082" y="3215"/>
                  </a:lnTo>
                  <a:lnTo>
                    <a:pt x="2108" y="3218"/>
                  </a:lnTo>
                  <a:lnTo>
                    <a:pt x="2134" y="3220"/>
                  </a:lnTo>
                  <a:lnTo>
                    <a:pt x="2159" y="3222"/>
                  </a:lnTo>
                  <a:lnTo>
                    <a:pt x="2185" y="3223"/>
                  </a:lnTo>
                  <a:lnTo>
                    <a:pt x="2211" y="3223"/>
                  </a:lnTo>
                  <a:lnTo>
                    <a:pt x="2237" y="3223"/>
                  </a:lnTo>
                  <a:lnTo>
                    <a:pt x="2263" y="3222"/>
                  </a:lnTo>
                  <a:lnTo>
                    <a:pt x="2289" y="3220"/>
                  </a:lnTo>
                  <a:lnTo>
                    <a:pt x="2314" y="3218"/>
                  </a:lnTo>
                  <a:lnTo>
                    <a:pt x="2340" y="3215"/>
                  </a:lnTo>
                  <a:lnTo>
                    <a:pt x="2365" y="3211"/>
                  </a:lnTo>
                  <a:lnTo>
                    <a:pt x="2415" y="3203"/>
                  </a:lnTo>
                  <a:lnTo>
                    <a:pt x="2463" y="3191"/>
                  </a:lnTo>
                  <a:lnTo>
                    <a:pt x="2511" y="3177"/>
                  </a:lnTo>
                  <a:lnTo>
                    <a:pt x="2558" y="3161"/>
                  </a:lnTo>
                  <a:lnTo>
                    <a:pt x="2605" y="3143"/>
                  </a:lnTo>
                  <a:lnTo>
                    <a:pt x="2650" y="3123"/>
                  </a:lnTo>
                  <a:lnTo>
                    <a:pt x="2693" y="3101"/>
                  </a:lnTo>
                  <a:lnTo>
                    <a:pt x="2735" y="3077"/>
                  </a:lnTo>
                  <a:lnTo>
                    <a:pt x="2776" y="3051"/>
                  </a:lnTo>
                  <a:lnTo>
                    <a:pt x="2816" y="3022"/>
                  </a:lnTo>
                  <a:lnTo>
                    <a:pt x="2854" y="2992"/>
                  </a:lnTo>
                  <a:lnTo>
                    <a:pt x="2891" y="2960"/>
                  </a:lnTo>
                  <a:lnTo>
                    <a:pt x="2926" y="2927"/>
                  </a:lnTo>
                  <a:lnTo>
                    <a:pt x="2959" y="2892"/>
                  </a:lnTo>
                  <a:lnTo>
                    <a:pt x="2991" y="2855"/>
                  </a:lnTo>
                  <a:lnTo>
                    <a:pt x="3021" y="2817"/>
                  </a:lnTo>
                  <a:lnTo>
                    <a:pt x="3050" y="2777"/>
                  </a:lnTo>
                  <a:lnTo>
                    <a:pt x="3075" y="2737"/>
                  </a:lnTo>
                  <a:lnTo>
                    <a:pt x="3100" y="2694"/>
                  </a:lnTo>
                  <a:lnTo>
                    <a:pt x="3122" y="2651"/>
                  </a:lnTo>
                  <a:lnTo>
                    <a:pt x="3142" y="2606"/>
                  </a:lnTo>
                  <a:lnTo>
                    <a:pt x="3161" y="2560"/>
                  </a:lnTo>
                  <a:lnTo>
                    <a:pt x="3177" y="2512"/>
                  </a:lnTo>
                  <a:lnTo>
                    <a:pt x="3190" y="2464"/>
                  </a:lnTo>
                  <a:lnTo>
                    <a:pt x="3202" y="2415"/>
                  </a:lnTo>
                  <a:lnTo>
                    <a:pt x="3211" y="2366"/>
                  </a:lnTo>
                  <a:lnTo>
                    <a:pt x="3214" y="2341"/>
                  </a:lnTo>
                  <a:lnTo>
                    <a:pt x="3217" y="2315"/>
                  </a:lnTo>
                  <a:lnTo>
                    <a:pt x="3219" y="2290"/>
                  </a:lnTo>
                  <a:lnTo>
                    <a:pt x="3221" y="2264"/>
                  </a:lnTo>
                  <a:lnTo>
                    <a:pt x="3221" y="2238"/>
                  </a:lnTo>
                  <a:lnTo>
                    <a:pt x="3222" y="2212"/>
                  </a:lnTo>
                  <a:lnTo>
                    <a:pt x="3221" y="2185"/>
                  </a:lnTo>
                  <a:lnTo>
                    <a:pt x="3221" y="2160"/>
                  </a:lnTo>
                  <a:lnTo>
                    <a:pt x="3219" y="2134"/>
                  </a:lnTo>
                  <a:lnTo>
                    <a:pt x="3217" y="2109"/>
                  </a:lnTo>
                  <a:lnTo>
                    <a:pt x="3214" y="2083"/>
                  </a:lnTo>
                  <a:lnTo>
                    <a:pt x="3211" y="2058"/>
                  </a:lnTo>
                  <a:lnTo>
                    <a:pt x="3202" y="2009"/>
                  </a:lnTo>
                  <a:lnTo>
                    <a:pt x="3190" y="1960"/>
                  </a:lnTo>
                  <a:lnTo>
                    <a:pt x="3177" y="1911"/>
                  </a:lnTo>
                  <a:lnTo>
                    <a:pt x="3161" y="1864"/>
                  </a:lnTo>
                  <a:lnTo>
                    <a:pt x="3142" y="1818"/>
                  </a:lnTo>
                  <a:lnTo>
                    <a:pt x="3122" y="1774"/>
                  </a:lnTo>
                  <a:lnTo>
                    <a:pt x="3100" y="1730"/>
                  </a:lnTo>
                  <a:lnTo>
                    <a:pt x="3075" y="1687"/>
                  </a:lnTo>
                  <a:lnTo>
                    <a:pt x="3050" y="1647"/>
                  </a:lnTo>
                  <a:lnTo>
                    <a:pt x="3021" y="1607"/>
                  </a:lnTo>
                  <a:lnTo>
                    <a:pt x="2991" y="1569"/>
                  </a:lnTo>
                  <a:lnTo>
                    <a:pt x="2959" y="1532"/>
                  </a:lnTo>
                  <a:lnTo>
                    <a:pt x="2926" y="1497"/>
                  </a:lnTo>
                  <a:lnTo>
                    <a:pt x="2891" y="1464"/>
                  </a:lnTo>
                  <a:lnTo>
                    <a:pt x="2854" y="1432"/>
                  </a:lnTo>
                  <a:lnTo>
                    <a:pt x="2816" y="1402"/>
                  </a:lnTo>
                  <a:lnTo>
                    <a:pt x="2776" y="1373"/>
                  </a:lnTo>
                  <a:lnTo>
                    <a:pt x="2735" y="1347"/>
                  </a:lnTo>
                  <a:lnTo>
                    <a:pt x="2693" y="1323"/>
                  </a:lnTo>
                  <a:lnTo>
                    <a:pt x="2650" y="1301"/>
                  </a:lnTo>
                  <a:lnTo>
                    <a:pt x="2605" y="1281"/>
                  </a:lnTo>
                  <a:lnTo>
                    <a:pt x="2558" y="1263"/>
                  </a:lnTo>
                  <a:lnTo>
                    <a:pt x="2511" y="1247"/>
                  </a:lnTo>
                  <a:lnTo>
                    <a:pt x="2463" y="1233"/>
                  </a:lnTo>
                  <a:lnTo>
                    <a:pt x="2415" y="1221"/>
                  </a:lnTo>
                  <a:lnTo>
                    <a:pt x="2365" y="1213"/>
                  </a:lnTo>
                  <a:lnTo>
                    <a:pt x="2340" y="1209"/>
                  </a:lnTo>
                  <a:lnTo>
                    <a:pt x="2314" y="1206"/>
                  </a:lnTo>
                  <a:lnTo>
                    <a:pt x="2289" y="1204"/>
                  </a:lnTo>
                  <a:lnTo>
                    <a:pt x="2263" y="1202"/>
                  </a:lnTo>
                  <a:lnTo>
                    <a:pt x="2237" y="1201"/>
                  </a:lnTo>
                  <a:lnTo>
                    <a:pt x="2211" y="1201"/>
                  </a:lnTo>
                  <a:close/>
                  <a:moveTo>
                    <a:pt x="2706" y="1717"/>
                  </a:moveTo>
                  <a:lnTo>
                    <a:pt x="2706" y="1717"/>
                  </a:lnTo>
                  <a:lnTo>
                    <a:pt x="2682" y="1694"/>
                  </a:lnTo>
                  <a:lnTo>
                    <a:pt x="2656" y="1672"/>
                  </a:lnTo>
                  <a:lnTo>
                    <a:pt x="2630" y="1651"/>
                  </a:lnTo>
                  <a:lnTo>
                    <a:pt x="2602" y="1632"/>
                  </a:lnTo>
                  <a:lnTo>
                    <a:pt x="2574" y="1614"/>
                  </a:lnTo>
                  <a:lnTo>
                    <a:pt x="2544" y="1597"/>
                  </a:lnTo>
                  <a:lnTo>
                    <a:pt x="2515" y="1581"/>
                  </a:lnTo>
                  <a:lnTo>
                    <a:pt x="2484" y="1567"/>
                  </a:lnTo>
                  <a:lnTo>
                    <a:pt x="2452" y="1554"/>
                  </a:lnTo>
                  <a:lnTo>
                    <a:pt x="2419" y="1544"/>
                  </a:lnTo>
                  <a:lnTo>
                    <a:pt x="2386" y="1534"/>
                  </a:lnTo>
                  <a:lnTo>
                    <a:pt x="2352" y="1527"/>
                  </a:lnTo>
                  <a:lnTo>
                    <a:pt x="2318" y="1520"/>
                  </a:lnTo>
                  <a:lnTo>
                    <a:pt x="2283" y="1516"/>
                  </a:lnTo>
                  <a:lnTo>
                    <a:pt x="2247" y="1513"/>
                  </a:lnTo>
                  <a:lnTo>
                    <a:pt x="2211" y="1513"/>
                  </a:lnTo>
                  <a:lnTo>
                    <a:pt x="2175" y="1513"/>
                  </a:lnTo>
                  <a:lnTo>
                    <a:pt x="2140" y="1516"/>
                  </a:lnTo>
                  <a:lnTo>
                    <a:pt x="2105" y="1520"/>
                  </a:lnTo>
                  <a:lnTo>
                    <a:pt x="2070" y="1527"/>
                  </a:lnTo>
                  <a:lnTo>
                    <a:pt x="2036" y="1534"/>
                  </a:lnTo>
                  <a:lnTo>
                    <a:pt x="2003" y="1544"/>
                  </a:lnTo>
                  <a:lnTo>
                    <a:pt x="1971" y="1554"/>
                  </a:lnTo>
                  <a:lnTo>
                    <a:pt x="1939" y="1567"/>
                  </a:lnTo>
                  <a:lnTo>
                    <a:pt x="1908" y="1581"/>
                  </a:lnTo>
                  <a:lnTo>
                    <a:pt x="1877" y="1597"/>
                  </a:lnTo>
                  <a:lnTo>
                    <a:pt x="1848" y="1614"/>
                  </a:lnTo>
                  <a:lnTo>
                    <a:pt x="1820" y="1632"/>
                  </a:lnTo>
                  <a:lnTo>
                    <a:pt x="1792" y="1651"/>
                  </a:lnTo>
                  <a:lnTo>
                    <a:pt x="1766" y="1672"/>
                  </a:lnTo>
                  <a:lnTo>
                    <a:pt x="1741" y="1694"/>
                  </a:lnTo>
                  <a:lnTo>
                    <a:pt x="1716" y="1717"/>
                  </a:lnTo>
                  <a:lnTo>
                    <a:pt x="1693" y="1742"/>
                  </a:lnTo>
                  <a:lnTo>
                    <a:pt x="1671" y="1767"/>
                  </a:lnTo>
                  <a:lnTo>
                    <a:pt x="1650" y="1794"/>
                  </a:lnTo>
                  <a:lnTo>
                    <a:pt x="1631" y="1820"/>
                  </a:lnTo>
                  <a:lnTo>
                    <a:pt x="1613" y="1849"/>
                  </a:lnTo>
                  <a:lnTo>
                    <a:pt x="1596" y="1879"/>
                  </a:lnTo>
                  <a:lnTo>
                    <a:pt x="1580" y="1909"/>
                  </a:lnTo>
                  <a:lnTo>
                    <a:pt x="1566" y="1940"/>
                  </a:lnTo>
                  <a:lnTo>
                    <a:pt x="1554" y="1971"/>
                  </a:lnTo>
                  <a:lnTo>
                    <a:pt x="1543" y="2003"/>
                  </a:lnTo>
                  <a:lnTo>
                    <a:pt x="1533" y="2037"/>
                  </a:lnTo>
                  <a:lnTo>
                    <a:pt x="1526" y="2070"/>
                  </a:lnTo>
                  <a:lnTo>
                    <a:pt x="1520" y="2106"/>
                  </a:lnTo>
                  <a:lnTo>
                    <a:pt x="1515" y="2141"/>
                  </a:lnTo>
                  <a:lnTo>
                    <a:pt x="1512" y="2176"/>
                  </a:lnTo>
                  <a:lnTo>
                    <a:pt x="1511" y="2212"/>
                  </a:lnTo>
                  <a:lnTo>
                    <a:pt x="1512" y="2248"/>
                  </a:lnTo>
                  <a:lnTo>
                    <a:pt x="1515" y="2283"/>
                  </a:lnTo>
                  <a:lnTo>
                    <a:pt x="1520" y="2318"/>
                  </a:lnTo>
                  <a:lnTo>
                    <a:pt x="1526" y="2353"/>
                  </a:lnTo>
                  <a:lnTo>
                    <a:pt x="1533" y="2387"/>
                  </a:lnTo>
                  <a:lnTo>
                    <a:pt x="1543" y="2420"/>
                  </a:lnTo>
                  <a:lnTo>
                    <a:pt x="1554" y="2453"/>
                  </a:lnTo>
                  <a:lnTo>
                    <a:pt x="1566" y="2485"/>
                  </a:lnTo>
                  <a:lnTo>
                    <a:pt x="1580" y="2515"/>
                  </a:lnTo>
                  <a:lnTo>
                    <a:pt x="1596" y="2545"/>
                  </a:lnTo>
                  <a:lnTo>
                    <a:pt x="1613" y="2575"/>
                  </a:lnTo>
                  <a:lnTo>
                    <a:pt x="1631" y="2604"/>
                  </a:lnTo>
                  <a:lnTo>
                    <a:pt x="1650" y="2630"/>
                  </a:lnTo>
                  <a:lnTo>
                    <a:pt x="1671" y="2657"/>
                  </a:lnTo>
                  <a:lnTo>
                    <a:pt x="1693" y="2682"/>
                  </a:lnTo>
                  <a:lnTo>
                    <a:pt x="1716" y="2707"/>
                  </a:lnTo>
                  <a:lnTo>
                    <a:pt x="1741" y="2730"/>
                  </a:lnTo>
                  <a:lnTo>
                    <a:pt x="1766" y="2752"/>
                  </a:lnTo>
                  <a:lnTo>
                    <a:pt x="1792" y="2773"/>
                  </a:lnTo>
                  <a:lnTo>
                    <a:pt x="1820" y="2792"/>
                  </a:lnTo>
                  <a:lnTo>
                    <a:pt x="1848" y="2810"/>
                  </a:lnTo>
                  <a:lnTo>
                    <a:pt x="1877" y="2827"/>
                  </a:lnTo>
                  <a:lnTo>
                    <a:pt x="1908" y="2843"/>
                  </a:lnTo>
                  <a:lnTo>
                    <a:pt x="1939" y="2857"/>
                  </a:lnTo>
                  <a:lnTo>
                    <a:pt x="1971" y="2870"/>
                  </a:lnTo>
                  <a:lnTo>
                    <a:pt x="2003" y="2880"/>
                  </a:lnTo>
                  <a:lnTo>
                    <a:pt x="2036" y="2890"/>
                  </a:lnTo>
                  <a:lnTo>
                    <a:pt x="2070" y="2897"/>
                  </a:lnTo>
                  <a:lnTo>
                    <a:pt x="2105" y="2904"/>
                  </a:lnTo>
                  <a:lnTo>
                    <a:pt x="2140" y="2908"/>
                  </a:lnTo>
                  <a:lnTo>
                    <a:pt x="2175" y="2911"/>
                  </a:lnTo>
                  <a:lnTo>
                    <a:pt x="2211" y="2911"/>
                  </a:lnTo>
                  <a:lnTo>
                    <a:pt x="2247" y="2911"/>
                  </a:lnTo>
                  <a:lnTo>
                    <a:pt x="2283" y="2908"/>
                  </a:lnTo>
                  <a:lnTo>
                    <a:pt x="2318" y="2904"/>
                  </a:lnTo>
                  <a:lnTo>
                    <a:pt x="2352" y="2897"/>
                  </a:lnTo>
                  <a:lnTo>
                    <a:pt x="2386" y="2890"/>
                  </a:lnTo>
                  <a:lnTo>
                    <a:pt x="2419" y="2880"/>
                  </a:lnTo>
                  <a:lnTo>
                    <a:pt x="2452" y="2870"/>
                  </a:lnTo>
                  <a:lnTo>
                    <a:pt x="2484" y="2857"/>
                  </a:lnTo>
                  <a:lnTo>
                    <a:pt x="2515" y="2843"/>
                  </a:lnTo>
                  <a:lnTo>
                    <a:pt x="2544" y="2827"/>
                  </a:lnTo>
                  <a:lnTo>
                    <a:pt x="2574" y="2810"/>
                  </a:lnTo>
                  <a:lnTo>
                    <a:pt x="2602" y="2792"/>
                  </a:lnTo>
                  <a:lnTo>
                    <a:pt x="2630" y="2773"/>
                  </a:lnTo>
                  <a:lnTo>
                    <a:pt x="2656" y="2752"/>
                  </a:lnTo>
                  <a:lnTo>
                    <a:pt x="2682" y="2730"/>
                  </a:lnTo>
                  <a:lnTo>
                    <a:pt x="2706" y="2707"/>
                  </a:lnTo>
                  <a:lnTo>
                    <a:pt x="2728" y="2682"/>
                  </a:lnTo>
                  <a:lnTo>
                    <a:pt x="2751" y="2657"/>
                  </a:lnTo>
                  <a:lnTo>
                    <a:pt x="2772" y="2630"/>
                  </a:lnTo>
                  <a:lnTo>
                    <a:pt x="2791" y="2604"/>
                  </a:lnTo>
                  <a:lnTo>
                    <a:pt x="2809" y="2575"/>
                  </a:lnTo>
                  <a:lnTo>
                    <a:pt x="2826" y="2545"/>
                  </a:lnTo>
                  <a:lnTo>
                    <a:pt x="2841" y="2515"/>
                  </a:lnTo>
                  <a:lnTo>
                    <a:pt x="2856" y="2485"/>
                  </a:lnTo>
                  <a:lnTo>
                    <a:pt x="2868" y="2453"/>
                  </a:lnTo>
                  <a:lnTo>
                    <a:pt x="2880" y="2420"/>
                  </a:lnTo>
                  <a:lnTo>
                    <a:pt x="2888" y="2387"/>
                  </a:lnTo>
                  <a:lnTo>
                    <a:pt x="2897" y="2353"/>
                  </a:lnTo>
                  <a:lnTo>
                    <a:pt x="2903" y="2318"/>
                  </a:lnTo>
                  <a:lnTo>
                    <a:pt x="2907" y="2283"/>
                  </a:lnTo>
                  <a:lnTo>
                    <a:pt x="2909" y="2248"/>
                  </a:lnTo>
                  <a:lnTo>
                    <a:pt x="2910" y="2212"/>
                  </a:lnTo>
                  <a:lnTo>
                    <a:pt x="2909" y="2176"/>
                  </a:lnTo>
                  <a:lnTo>
                    <a:pt x="2907" y="2141"/>
                  </a:lnTo>
                  <a:lnTo>
                    <a:pt x="2903" y="2106"/>
                  </a:lnTo>
                  <a:lnTo>
                    <a:pt x="2897" y="2070"/>
                  </a:lnTo>
                  <a:lnTo>
                    <a:pt x="2888" y="2037"/>
                  </a:lnTo>
                  <a:lnTo>
                    <a:pt x="2880" y="2003"/>
                  </a:lnTo>
                  <a:lnTo>
                    <a:pt x="2868" y="1971"/>
                  </a:lnTo>
                  <a:lnTo>
                    <a:pt x="2856" y="1940"/>
                  </a:lnTo>
                  <a:lnTo>
                    <a:pt x="2841" y="1909"/>
                  </a:lnTo>
                  <a:lnTo>
                    <a:pt x="2826" y="1879"/>
                  </a:lnTo>
                  <a:lnTo>
                    <a:pt x="2809" y="1849"/>
                  </a:lnTo>
                  <a:lnTo>
                    <a:pt x="2791" y="1820"/>
                  </a:lnTo>
                  <a:lnTo>
                    <a:pt x="2772" y="1794"/>
                  </a:lnTo>
                  <a:lnTo>
                    <a:pt x="2751" y="1767"/>
                  </a:lnTo>
                  <a:lnTo>
                    <a:pt x="2728" y="1742"/>
                  </a:lnTo>
                  <a:lnTo>
                    <a:pt x="2706" y="1717"/>
                  </a:lnTo>
                  <a:close/>
                  <a:moveTo>
                    <a:pt x="3187" y="1235"/>
                  </a:moveTo>
                  <a:lnTo>
                    <a:pt x="3187" y="1235"/>
                  </a:lnTo>
                  <a:lnTo>
                    <a:pt x="3164" y="1213"/>
                  </a:lnTo>
                  <a:lnTo>
                    <a:pt x="3139" y="1189"/>
                  </a:lnTo>
                  <a:lnTo>
                    <a:pt x="3115" y="1168"/>
                  </a:lnTo>
                  <a:lnTo>
                    <a:pt x="3089" y="1147"/>
                  </a:lnTo>
                  <a:lnTo>
                    <a:pt x="3064" y="1125"/>
                  </a:lnTo>
                  <a:lnTo>
                    <a:pt x="3037" y="1105"/>
                  </a:lnTo>
                  <a:lnTo>
                    <a:pt x="3011" y="1086"/>
                  </a:lnTo>
                  <a:lnTo>
                    <a:pt x="2983" y="1067"/>
                  </a:lnTo>
                  <a:lnTo>
                    <a:pt x="2955" y="1049"/>
                  </a:lnTo>
                  <a:lnTo>
                    <a:pt x="2927" y="1031"/>
                  </a:lnTo>
                  <a:lnTo>
                    <a:pt x="2899" y="1014"/>
                  </a:lnTo>
                  <a:lnTo>
                    <a:pt x="2869" y="998"/>
                  </a:lnTo>
                  <a:lnTo>
                    <a:pt x="2840" y="982"/>
                  </a:lnTo>
                  <a:lnTo>
                    <a:pt x="2809" y="967"/>
                  </a:lnTo>
                  <a:lnTo>
                    <a:pt x="2780" y="953"/>
                  </a:lnTo>
                  <a:lnTo>
                    <a:pt x="2749" y="939"/>
                  </a:lnTo>
                  <a:lnTo>
                    <a:pt x="2718" y="926"/>
                  </a:lnTo>
                  <a:lnTo>
                    <a:pt x="2686" y="915"/>
                  </a:lnTo>
                  <a:lnTo>
                    <a:pt x="2654" y="904"/>
                  </a:lnTo>
                  <a:lnTo>
                    <a:pt x="2622" y="893"/>
                  </a:lnTo>
                  <a:lnTo>
                    <a:pt x="2589" y="884"/>
                  </a:lnTo>
                  <a:lnTo>
                    <a:pt x="2556" y="874"/>
                  </a:lnTo>
                  <a:lnTo>
                    <a:pt x="2523" y="867"/>
                  </a:lnTo>
                  <a:lnTo>
                    <a:pt x="2489" y="859"/>
                  </a:lnTo>
                  <a:lnTo>
                    <a:pt x="2455" y="853"/>
                  </a:lnTo>
                  <a:lnTo>
                    <a:pt x="2421" y="846"/>
                  </a:lnTo>
                  <a:lnTo>
                    <a:pt x="2387" y="842"/>
                  </a:lnTo>
                  <a:lnTo>
                    <a:pt x="2352" y="838"/>
                  </a:lnTo>
                  <a:lnTo>
                    <a:pt x="2318" y="835"/>
                  </a:lnTo>
                  <a:lnTo>
                    <a:pt x="2283" y="833"/>
                  </a:lnTo>
                  <a:lnTo>
                    <a:pt x="2246" y="832"/>
                  </a:lnTo>
                  <a:lnTo>
                    <a:pt x="2211" y="831"/>
                  </a:lnTo>
                  <a:lnTo>
                    <a:pt x="2175" y="832"/>
                  </a:lnTo>
                  <a:lnTo>
                    <a:pt x="2140" y="833"/>
                  </a:lnTo>
                  <a:lnTo>
                    <a:pt x="2105" y="835"/>
                  </a:lnTo>
                  <a:lnTo>
                    <a:pt x="2070" y="838"/>
                  </a:lnTo>
                  <a:lnTo>
                    <a:pt x="2035" y="842"/>
                  </a:lnTo>
                  <a:lnTo>
                    <a:pt x="2001" y="846"/>
                  </a:lnTo>
                  <a:lnTo>
                    <a:pt x="1966" y="853"/>
                  </a:lnTo>
                  <a:lnTo>
                    <a:pt x="1932" y="859"/>
                  </a:lnTo>
                  <a:lnTo>
                    <a:pt x="1899" y="867"/>
                  </a:lnTo>
                  <a:lnTo>
                    <a:pt x="1865" y="874"/>
                  </a:lnTo>
                  <a:lnTo>
                    <a:pt x="1832" y="884"/>
                  </a:lnTo>
                  <a:lnTo>
                    <a:pt x="1800" y="893"/>
                  </a:lnTo>
                  <a:lnTo>
                    <a:pt x="1769" y="904"/>
                  </a:lnTo>
                  <a:lnTo>
                    <a:pt x="1737" y="915"/>
                  </a:lnTo>
                  <a:lnTo>
                    <a:pt x="1705" y="926"/>
                  </a:lnTo>
                  <a:lnTo>
                    <a:pt x="1674" y="939"/>
                  </a:lnTo>
                  <a:lnTo>
                    <a:pt x="1643" y="953"/>
                  </a:lnTo>
                  <a:lnTo>
                    <a:pt x="1612" y="967"/>
                  </a:lnTo>
                  <a:lnTo>
                    <a:pt x="1582" y="982"/>
                  </a:lnTo>
                  <a:lnTo>
                    <a:pt x="1552" y="998"/>
                  </a:lnTo>
                  <a:lnTo>
                    <a:pt x="1524" y="1014"/>
                  </a:lnTo>
                  <a:lnTo>
                    <a:pt x="1495" y="1031"/>
                  </a:lnTo>
                  <a:lnTo>
                    <a:pt x="1466" y="1049"/>
                  </a:lnTo>
                  <a:lnTo>
                    <a:pt x="1439" y="1067"/>
                  </a:lnTo>
                  <a:lnTo>
                    <a:pt x="1411" y="1086"/>
                  </a:lnTo>
                  <a:lnTo>
                    <a:pt x="1384" y="1105"/>
                  </a:lnTo>
                  <a:lnTo>
                    <a:pt x="1359" y="1125"/>
                  </a:lnTo>
                  <a:lnTo>
                    <a:pt x="1332" y="1147"/>
                  </a:lnTo>
                  <a:lnTo>
                    <a:pt x="1307" y="1168"/>
                  </a:lnTo>
                  <a:lnTo>
                    <a:pt x="1282" y="1189"/>
                  </a:lnTo>
                  <a:lnTo>
                    <a:pt x="1258" y="1213"/>
                  </a:lnTo>
                  <a:lnTo>
                    <a:pt x="1234" y="1235"/>
                  </a:lnTo>
                  <a:lnTo>
                    <a:pt x="1211" y="1259"/>
                  </a:lnTo>
                  <a:lnTo>
                    <a:pt x="1189" y="1283"/>
                  </a:lnTo>
                  <a:lnTo>
                    <a:pt x="1167" y="1308"/>
                  </a:lnTo>
                  <a:lnTo>
                    <a:pt x="1145" y="1334"/>
                  </a:lnTo>
                  <a:lnTo>
                    <a:pt x="1125" y="1359"/>
                  </a:lnTo>
                  <a:lnTo>
                    <a:pt x="1104" y="1386"/>
                  </a:lnTo>
                  <a:lnTo>
                    <a:pt x="1084" y="1413"/>
                  </a:lnTo>
                  <a:lnTo>
                    <a:pt x="1066" y="1439"/>
                  </a:lnTo>
                  <a:lnTo>
                    <a:pt x="1048" y="1468"/>
                  </a:lnTo>
                  <a:lnTo>
                    <a:pt x="1030" y="1496"/>
                  </a:lnTo>
                  <a:lnTo>
                    <a:pt x="1013" y="1524"/>
                  </a:lnTo>
                  <a:lnTo>
                    <a:pt x="997" y="1553"/>
                  </a:lnTo>
                  <a:lnTo>
                    <a:pt x="981" y="1583"/>
                  </a:lnTo>
                  <a:lnTo>
                    <a:pt x="966" y="1613"/>
                  </a:lnTo>
                  <a:lnTo>
                    <a:pt x="952" y="1644"/>
                  </a:lnTo>
                  <a:lnTo>
                    <a:pt x="938" y="1675"/>
                  </a:lnTo>
                  <a:lnTo>
                    <a:pt x="926" y="1705"/>
                  </a:lnTo>
                  <a:lnTo>
                    <a:pt x="914" y="1737"/>
                  </a:lnTo>
                  <a:lnTo>
                    <a:pt x="902" y="1769"/>
                  </a:lnTo>
                  <a:lnTo>
                    <a:pt x="892" y="1801"/>
                  </a:lnTo>
                  <a:lnTo>
                    <a:pt x="882" y="1834"/>
                  </a:lnTo>
                  <a:lnTo>
                    <a:pt x="874" y="1867"/>
                  </a:lnTo>
                  <a:lnTo>
                    <a:pt x="865" y="1900"/>
                  </a:lnTo>
                  <a:lnTo>
                    <a:pt x="859" y="1933"/>
                  </a:lnTo>
                  <a:lnTo>
                    <a:pt x="851" y="1967"/>
                  </a:lnTo>
                  <a:lnTo>
                    <a:pt x="846" y="2001"/>
                  </a:lnTo>
                  <a:lnTo>
                    <a:pt x="842" y="2036"/>
                  </a:lnTo>
                  <a:lnTo>
                    <a:pt x="837" y="2070"/>
                  </a:lnTo>
                  <a:lnTo>
                    <a:pt x="834" y="2106"/>
                  </a:lnTo>
                  <a:lnTo>
                    <a:pt x="832" y="2141"/>
                  </a:lnTo>
                  <a:lnTo>
                    <a:pt x="831" y="2176"/>
                  </a:lnTo>
                  <a:lnTo>
                    <a:pt x="830" y="2212"/>
                  </a:lnTo>
                  <a:lnTo>
                    <a:pt x="831" y="2247"/>
                  </a:lnTo>
                  <a:lnTo>
                    <a:pt x="832" y="2283"/>
                  </a:lnTo>
                  <a:lnTo>
                    <a:pt x="834" y="2318"/>
                  </a:lnTo>
                  <a:lnTo>
                    <a:pt x="837" y="2354"/>
                  </a:lnTo>
                  <a:lnTo>
                    <a:pt x="842" y="2388"/>
                  </a:lnTo>
                  <a:lnTo>
                    <a:pt x="846" y="2423"/>
                  </a:lnTo>
                  <a:lnTo>
                    <a:pt x="851" y="2457"/>
                  </a:lnTo>
                  <a:lnTo>
                    <a:pt x="859" y="2491"/>
                  </a:lnTo>
                  <a:lnTo>
                    <a:pt x="865" y="2524"/>
                  </a:lnTo>
                  <a:lnTo>
                    <a:pt x="874" y="2557"/>
                  </a:lnTo>
                  <a:lnTo>
                    <a:pt x="882" y="2590"/>
                  </a:lnTo>
                  <a:lnTo>
                    <a:pt x="892" y="2623"/>
                  </a:lnTo>
                  <a:lnTo>
                    <a:pt x="902" y="2655"/>
                  </a:lnTo>
                  <a:lnTo>
                    <a:pt x="914" y="2687"/>
                  </a:lnTo>
                  <a:lnTo>
                    <a:pt x="926" y="2719"/>
                  </a:lnTo>
                  <a:lnTo>
                    <a:pt x="938" y="2750"/>
                  </a:lnTo>
                  <a:lnTo>
                    <a:pt x="952" y="2780"/>
                  </a:lnTo>
                  <a:lnTo>
                    <a:pt x="966" y="2811"/>
                  </a:lnTo>
                  <a:lnTo>
                    <a:pt x="981" y="2841"/>
                  </a:lnTo>
                  <a:lnTo>
                    <a:pt x="997" y="2871"/>
                  </a:lnTo>
                  <a:lnTo>
                    <a:pt x="1013" y="2900"/>
                  </a:lnTo>
                  <a:lnTo>
                    <a:pt x="1030" y="2928"/>
                  </a:lnTo>
                  <a:lnTo>
                    <a:pt x="1048" y="2956"/>
                  </a:lnTo>
                  <a:lnTo>
                    <a:pt x="1066" y="2985"/>
                  </a:lnTo>
                  <a:lnTo>
                    <a:pt x="1084" y="3011"/>
                  </a:lnTo>
                  <a:lnTo>
                    <a:pt x="1104" y="3038"/>
                  </a:lnTo>
                  <a:lnTo>
                    <a:pt x="1125" y="3065"/>
                  </a:lnTo>
                  <a:lnTo>
                    <a:pt x="1145" y="3090"/>
                  </a:lnTo>
                  <a:lnTo>
                    <a:pt x="1167" y="3116"/>
                  </a:lnTo>
                  <a:lnTo>
                    <a:pt x="1189" y="3141"/>
                  </a:lnTo>
                  <a:lnTo>
                    <a:pt x="1211" y="3165"/>
                  </a:lnTo>
                  <a:lnTo>
                    <a:pt x="1234" y="3189"/>
                  </a:lnTo>
                  <a:lnTo>
                    <a:pt x="1258" y="3211"/>
                  </a:lnTo>
                  <a:lnTo>
                    <a:pt x="1282" y="3235"/>
                  </a:lnTo>
                  <a:lnTo>
                    <a:pt x="1307" y="3256"/>
                  </a:lnTo>
                  <a:lnTo>
                    <a:pt x="1332" y="3277"/>
                  </a:lnTo>
                  <a:lnTo>
                    <a:pt x="1359" y="3299"/>
                  </a:lnTo>
                  <a:lnTo>
                    <a:pt x="1384" y="3319"/>
                  </a:lnTo>
                  <a:lnTo>
                    <a:pt x="1411" y="3338"/>
                  </a:lnTo>
                  <a:lnTo>
                    <a:pt x="1439" y="3357"/>
                  </a:lnTo>
                  <a:lnTo>
                    <a:pt x="1466" y="3375"/>
                  </a:lnTo>
                  <a:lnTo>
                    <a:pt x="1495" y="3393"/>
                  </a:lnTo>
                  <a:lnTo>
                    <a:pt x="1524" y="3410"/>
                  </a:lnTo>
                  <a:lnTo>
                    <a:pt x="1552" y="3426"/>
                  </a:lnTo>
                  <a:lnTo>
                    <a:pt x="1582" y="3442"/>
                  </a:lnTo>
                  <a:lnTo>
                    <a:pt x="1612" y="3457"/>
                  </a:lnTo>
                  <a:lnTo>
                    <a:pt x="1643" y="3471"/>
                  </a:lnTo>
                  <a:lnTo>
                    <a:pt x="1674" y="3485"/>
                  </a:lnTo>
                  <a:lnTo>
                    <a:pt x="1705" y="3498"/>
                  </a:lnTo>
                  <a:lnTo>
                    <a:pt x="1737" y="3509"/>
                  </a:lnTo>
                  <a:lnTo>
                    <a:pt x="1769" y="3520"/>
                  </a:lnTo>
                  <a:lnTo>
                    <a:pt x="1800" y="3531"/>
                  </a:lnTo>
                  <a:lnTo>
                    <a:pt x="1832" y="3540"/>
                  </a:lnTo>
                  <a:lnTo>
                    <a:pt x="1865" y="3550"/>
                  </a:lnTo>
                  <a:lnTo>
                    <a:pt x="1899" y="3557"/>
                  </a:lnTo>
                  <a:lnTo>
                    <a:pt x="1932" y="3565"/>
                  </a:lnTo>
                  <a:lnTo>
                    <a:pt x="1966" y="3571"/>
                  </a:lnTo>
                  <a:lnTo>
                    <a:pt x="2001" y="3578"/>
                  </a:lnTo>
                  <a:lnTo>
                    <a:pt x="2035" y="3582"/>
                  </a:lnTo>
                  <a:lnTo>
                    <a:pt x="2070" y="3586"/>
                  </a:lnTo>
                  <a:lnTo>
                    <a:pt x="2105" y="3589"/>
                  </a:lnTo>
                  <a:lnTo>
                    <a:pt x="2140" y="3591"/>
                  </a:lnTo>
                  <a:lnTo>
                    <a:pt x="2175" y="3592"/>
                  </a:lnTo>
                  <a:lnTo>
                    <a:pt x="2211" y="3594"/>
                  </a:lnTo>
                  <a:lnTo>
                    <a:pt x="2246" y="3592"/>
                  </a:lnTo>
                  <a:lnTo>
                    <a:pt x="2283" y="3591"/>
                  </a:lnTo>
                  <a:lnTo>
                    <a:pt x="2318" y="3589"/>
                  </a:lnTo>
                  <a:lnTo>
                    <a:pt x="2352" y="3586"/>
                  </a:lnTo>
                  <a:lnTo>
                    <a:pt x="2387" y="3582"/>
                  </a:lnTo>
                  <a:lnTo>
                    <a:pt x="2421" y="3578"/>
                  </a:lnTo>
                  <a:lnTo>
                    <a:pt x="2455" y="3571"/>
                  </a:lnTo>
                  <a:lnTo>
                    <a:pt x="2489" y="3565"/>
                  </a:lnTo>
                  <a:lnTo>
                    <a:pt x="2523" y="3557"/>
                  </a:lnTo>
                  <a:lnTo>
                    <a:pt x="2556" y="3550"/>
                  </a:lnTo>
                  <a:lnTo>
                    <a:pt x="2589" y="3540"/>
                  </a:lnTo>
                  <a:lnTo>
                    <a:pt x="2622" y="3531"/>
                  </a:lnTo>
                  <a:lnTo>
                    <a:pt x="2654" y="3520"/>
                  </a:lnTo>
                  <a:lnTo>
                    <a:pt x="2686" y="3509"/>
                  </a:lnTo>
                  <a:lnTo>
                    <a:pt x="2718" y="3498"/>
                  </a:lnTo>
                  <a:lnTo>
                    <a:pt x="2749" y="3485"/>
                  </a:lnTo>
                  <a:lnTo>
                    <a:pt x="2780" y="3471"/>
                  </a:lnTo>
                  <a:lnTo>
                    <a:pt x="2809" y="3457"/>
                  </a:lnTo>
                  <a:lnTo>
                    <a:pt x="2840" y="3442"/>
                  </a:lnTo>
                  <a:lnTo>
                    <a:pt x="2869" y="3426"/>
                  </a:lnTo>
                  <a:lnTo>
                    <a:pt x="2899" y="3410"/>
                  </a:lnTo>
                  <a:lnTo>
                    <a:pt x="2927" y="3393"/>
                  </a:lnTo>
                  <a:lnTo>
                    <a:pt x="2955" y="3375"/>
                  </a:lnTo>
                  <a:lnTo>
                    <a:pt x="2983" y="3357"/>
                  </a:lnTo>
                  <a:lnTo>
                    <a:pt x="3011" y="3338"/>
                  </a:lnTo>
                  <a:lnTo>
                    <a:pt x="3037" y="3319"/>
                  </a:lnTo>
                  <a:lnTo>
                    <a:pt x="3064" y="3299"/>
                  </a:lnTo>
                  <a:lnTo>
                    <a:pt x="3089" y="3277"/>
                  </a:lnTo>
                  <a:lnTo>
                    <a:pt x="3115" y="3256"/>
                  </a:lnTo>
                  <a:lnTo>
                    <a:pt x="3139" y="3235"/>
                  </a:lnTo>
                  <a:lnTo>
                    <a:pt x="3164" y="3211"/>
                  </a:lnTo>
                  <a:lnTo>
                    <a:pt x="3187" y="3189"/>
                  </a:lnTo>
                  <a:lnTo>
                    <a:pt x="3211" y="3165"/>
                  </a:lnTo>
                  <a:lnTo>
                    <a:pt x="3233" y="3141"/>
                  </a:lnTo>
                  <a:lnTo>
                    <a:pt x="3255" y="3116"/>
                  </a:lnTo>
                  <a:lnTo>
                    <a:pt x="3277" y="3090"/>
                  </a:lnTo>
                  <a:lnTo>
                    <a:pt x="3298" y="3065"/>
                  </a:lnTo>
                  <a:lnTo>
                    <a:pt x="3318" y="3038"/>
                  </a:lnTo>
                  <a:lnTo>
                    <a:pt x="3337" y="3011"/>
                  </a:lnTo>
                  <a:lnTo>
                    <a:pt x="3356" y="2985"/>
                  </a:lnTo>
                  <a:lnTo>
                    <a:pt x="3374" y="2956"/>
                  </a:lnTo>
                  <a:lnTo>
                    <a:pt x="3393" y="2928"/>
                  </a:lnTo>
                  <a:lnTo>
                    <a:pt x="3409" y="2900"/>
                  </a:lnTo>
                  <a:lnTo>
                    <a:pt x="3426" y="2871"/>
                  </a:lnTo>
                  <a:lnTo>
                    <a:pt x="3440" y="2841"/>
                  </a:lnTo>
                  <a:lnTo>
                    <a:pt x="3455" y="2811"/>
                  </a:lnTo>
                  <a:lnTo>
                    <a:pt x="3470" y="2780"/>
                  </a:lnTo>
                  <a:lnTo>
                    <a:pt x="3483" y="2750"/>
                  </a:lnTo>
                  <a:lnTo>
                    <a:pt x="3496" y="2719"/>
                  </a:lnTo>
                  <a:lnTo>
                    <a:pt x="3509" y="2687"/>
                  </a:lnTo>
                  <a:lnTo>
                    <a:pt x="3519" y="2655"/>
                  </a:lnTo>
                  <a:lnTo>
                    <a:pt x="3530" y="2623"/>
                  </a:lnTo>
                  <a:lnTo>
                    <a:pt x="3539" y="2590"/>
                  </a:lnTo>
                  <a:lnTo>
                    <a:pt x="3549" y="2557"/>
                  </a:lnTo>
                  <a:lnTo>
                    <a:pt x="3556" y="2524"/>
                  </a:lnTo>
                  <a:lnTo>
                    <a:pt x="3564" y="2491"/>
                  </a:lnTo>
                  <a:lnTo>
                    <a:pt x="3570" y="2457"/>
                  </a:lnTo>
                  <a:lnTo>
                    <a:pt x="3576" y="2423"/>
                  </a:lnTo>
                  <a:lnTo>
                    <a:pt x="3581" y="2388"/>
                  </a:lnTo>
                  <a:lnTo>
                    <a:pt x="3585" y="2354"/>
                  </a:lnTo>
                  <a:lnTo>
                    <a:pt x="3588" y="2318"/>
                  </a:lnTo>
                  <a:lnTo>
                    <a:pt x="3591" y="2283"/>
                  </a:lnTo>
                  <a:lnTo>
                    <a:pt x="3592" y="2247"/>
                  </a:lnTo>
                  <a:lnTo>
                    <a:pt x="3592" y="2212"/>
                  </a:lnTo>
                  <a:lnTo>
                    <a:pt x="3592" y="2176"/>
                  </a:lnTo>
                  <a:lnTo>
                    <a:pt x="3591" y="2141"/>
                  </a:lnTo>
                  <a:lnTo>
                    <a:pt x="3588" y="2106"/>
                  </a:lnTo>
                  <a:lnTo>
                    <a:pt x="3585" y="2070"/>
                  </a:lnTo>
                  <a:lnTo>
                    <a:pt x="3581" y="2036"/>
                  </a:lnTo>
                  <a:lnTo>
                    <a:pt x="3576" y="2001"/>
                  </a:lnTo>
                  <a:lnTo>
                    <a:pt x="3570" y="1967"/>
                  </a:lnTo>
                  <a:lnTo>
                    <a:pt x="3564" y="1933"/>
                  </a:lnTo>
                  <a:lnTo>
                    <a:pt x="3556" y="1900"/>
                  </a:lnTo>
                  <a:lnTo>
                    <a:pt x="3549" y="1867"/>
                  </a:lnTo>
                  <a:lnTo>
                    <a:pt x="3539" y="1834"/>
                  </a:lnTo>
                  <a:lnTo>
                    <a:pt x="3530" y="1801"/>
                  </a:lnTo>
                  <a:lnTo>
                    <a:pt x="3519" y="1769"/>
                  </a:lnTo>
                  <a:lnTo>
                    <a:pt x="3509" y="1737"/>
                  </a:lnTo>
                  <a:lnTo>
                    <a:pt x="3496" y="1705"/>
                  </a:lnTo>
                  <a:lnTo>
                    <a:pt x="3483" y="1675"/>
                  </a:lnTo>
                  <a:lnTo>
                    <a:pt x="3470" y="1644"/>
                  </a:lnTo>
                  <a:lnTo>
                    <a:pt x="3455" y="1613"/>
                  </a:lnTo>
                  <a:lnTo>
                    <a:pt x="3440" y="1583"/>
                  </a:lnTo>
                  <a:lnTo>
                    <a:pt x="3426" y="1553"/>
                  </a:lnTo>
                  <a:lnTo>
                    <a:pt x="3409" y="1524"/>
                  </a:lnTo>
                  <a:lnTo>
                    <a:pt x="3393" y="1496"/>
                  </a:lnTo>
                  <a:lnTo>
                    <a:pt x="3374" y="1468"/>
                  </a:lnTo>
                  <a:lnTo>
                    <a:pt x="3356" y="1439"/>
                  </a:lnTo>
                  <a:lnTo>
                    <a:pt x="3337" y="1413"/>
                  </a:lnTo>
                  <a:lnTo>
                    <a:pt x="3318" y="1386"/>
                  </a:lnTo>
                  <a:lnTo>
                    <a:pt x="3298" y="1359"/>
                  </a:lnTo>
                  <a:lnTo>
                    <a:pt x="3277" y="1334"/>
                  </a:lnTo>
                  <a:lnTo>
                    <a:pt x="3255" y="1308"/>
                  </a:lnTo>
                  <a:lnTo>
                    <a:pt x="3233" y="1283"/>
                  </a:lnTo>
                  <a:lnTo>
                    <a:pt x="3211" y="1259"/>
                  </a:lnTo>
                  <a:lnTo>
                    <a:pt x="3187" y="1235"/>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000000"/>
                </a:solidFill>
                <a:cs typeface="+mn-ea"/>
                <a:sym typeface="+mn-lt"/>
              </a:endParaRPr>
            </a:p>
          </p:txBody>
        </p:sp>
      </p:grpSp>
      <p:sp>
        <p:nvSpPr>
          <p:cNvPr id="99" name="TextBox 15"/>
          <p:cNvSpPr txBox="1"/>
          <p:nvPr/>
        </p:nvSpPr>
        <p:spPr>
          <a:xfrm>
            <a:off x="4144645" y="3996690"/>
            <a:ext cx="1883410" cy="1220975"/>
          </a:xfrm>
          <a:prstGeom prst="rect">
            <a:avLst/>
          </a:prstGeom>
          <a:noFill/>
        </p:spPr>
        <p:txBody>
          <a:bodyPr wrap="square" rtlCol="0">
            <a:spAutoFit/>
          </a:bodyPr>
          <a:lstStyle/>
          <a:p>
            <a:pPr algn="ctr">
              <a:lnSpc>
                <a:spcPct val="150000"/>
              </a:lnSpc>
              <a:spcBef>
                <a:spcPts val="0"/>
              </a:spcBef>
              <a:buFont typeface="Arial" panose="020B0604020202020204" pitchFamily="34" charset="0"/>
            </a:pPr>
            <a:r>
              <a:rPr sz="1000" dirty="0">
                <a:solidFill>
                  <a:srgbClr val="262626"/>
                </a:solidFill>
                <a:cs typeface="+mn-ea"/>
                <a:sym typeface="+mn-lt"/>
              </a:rPr>
              <a:t>I love you more than I've ever loved any woman. And I've waited longer for you than I've waited for any woman.</a:t>
            </a:r>
            <a:endParaRPr lang="zh-CN" altLang="en-US" sz="1400" dirty="0">
              <a:solidFill>
                <a:schemeClr val="tx1">
                  <a:lumMod val="65000"/>
                  <a:lumOff val="35000"/>
                </a:schemeClr>
              </a:solidFill>
              <a:cs typeface="+mn-ea"/>
              <a:sym typeface="+mn-lt"/>
            </a:endParaRPr>
          </a:p>
        </p:txBody>
      </p:sp>
      <p:sp>
        <p:nvSpPr>
          <p:cNvPr id="100" name="TextBox 15"/>
          <p:cNvSpPr txBox="1"/>
          <p:nvPr/>
        </p:nvSpPr>
        <p:spPr>
          <a:xfrm>
            <a:off x="6427470" y="3996690"/>
            <a:ext cx="1883410" cy="1220975"/>
          </a:xfrm>
          <a:prstGeom prst="rect">
            <a:avLst/>
          </a:prstGeom>
          <a:noFill/>
        </p:spPr>
        <p:txBody>
          <a:bodyPr wrap="square" rtlCol="0">
            <a:spAutoFit/>
          </a:bodyPr>
          <a:lstStyle/>
          <a:p>
            <a:pPr algn="ctr">
              <a:lnSpc>
                <a:spcPct val="150000"/>
              </a:lnSpc>
              <a:spcBef>
                <a:spcPts val="0"/>
              </a:spcBef>
              <a:buFont typeface="Arial" panose="020B0604020202020204" pitchFamily="34" charset="0"/>
            </a:pPr>
            <a:r>
              <a:rPr sz="1000" dirty="0">
                <a:solidFill>
                  <a:srgbClr val="262626"/>
                </a:solidFill>
                <a:cs typeface="+mn-ea"/>
                <a:sym typeface="+mn-lt"/>
              </a:rPr>
              <a:t>I love you more than I've ever loved any woman. And I've waited longer for you than I've waited for any woman.</a:t>
            </a:r>
            <a:endParaRPr lang="zh-CN" altLang="en-US" sz="1400" dirty="0">
              <a:solidFill>
                <a:schemeClr val="tx1">
                  <a:lumMod val="65000"/>
                  <a:lumOff val="35000"/>
                </a:schemeClr>
              </a:solidFill>
              <a:cs typeface="+mn-ea"/>
              <a:sym typeface="+mn-lt"/>
            </a:endParaRPr>
          </a:p>
        </p:txBody>
      </p:sp>
      <p:sp>
        <p:nvSpPr>
          <p:cNvPr id="101" name="TextBox 15"/>
          <p:cNvSpPr txBox="1"/>
          <p:nvPr/>
        </p:nvSpPr>
        <p:spPr>
          <a:xfrm>
            <a:off x="8797290" y="3996690"/>
            <a:ext cx="1883410" cy="1220975"/>
          </a:xfrm>
          <a:prstGeom prst="rect">
            <a:avLst/>
          </a:prstGeom>
          <a:noFill/>
        </p:spPr>
        <p:txBody>
          <a:bodyPr wrap="square" rtlCol="0">
            <a:spAutoFit/>
          </a:bodyPr>
          <a:lstStyle/>
          <a:p>
            <a:pPr algn="ctr">
              <a:lnSpc>
                <a:spcPct val="150000"/>
              </a:lnSpc>
              <a:spcBef>
                <a:spcPts val="0"/>
              </a:spcBef>
              <a:buFont typeface="Arial" panose="020B0604020202020204" pitchFamily="34" charset="0"/>
            </a:pPr>
            <a:r>
              <a:rPr sz="1000" dirty="0">
                <a:solidFill>
                  <a:srgbClr val="262626"/>
                </a:solidFill>
                <a:cs typeface="+mn-ea"/>
                <a:sym typeface="+mn-lt"/>
              </a:rPr>
              <a:t>I love you more than I've ever loved any woman. And I've waited longer for you than I've waited for any woman.</a:t>
            </a:r>
            <a:endParaRPr lang="zh-CN" altLang="en-US" sz="1400" dirty="0">
              <a:solidFill>
                <a:schemeClr val="tx1">
                  <a:lumMod val="65000"/>
                  <a:lumOff val="35000"/>
                </a:schemeClr>
              </a:solidFill>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94"/>
                                        </p:tgtEl>
                                        <p:attrNameLst>
                                          <p:attrName>style.visibility</p:attrName>
                                        </p:attrNameLst>
                                      </p:cBhvr>
                                      <p:to>
                                        <p:strVal val="visible"/>
                                      </p:to>
                                    </p:set>
                                    <p:anim calcmode="lin" valueType="num">
                                      <p:cBhvr>
                                        <p:cTn id="21" dur="500" fill="hold"/>
                                        <p:tgtEl>
                                          <p:spTgt spid="94"/>
                                        </p:tgtEl>
                                        <p:attrNameLst>
                                          <p:attrName>ppt_w</p:attrName>
                                        </p:attrNameLst>
                                      </p:cBhvr>
                                      <p:tavLst>
                                        <p:tav tm="0">
                                          <p:val>
                                            <p:fltVal val="0"/>
                                          </p:val>
                                        </p:tav>
                                        <p:tav tm="100000">
                                          <p:val>
                                            <p:strVal val="#ppt_w"/>
                                          </p:val>
                                        </p:tav>
                                      </p:tavLst>
                                    </p:anim>
                                    <p:anim calcmode="lin" valueType="num">
                                      <p:cBhvr>
                                        <p:cTn id="22" dur="500" fill="hold"/>
                                        <p:tgtEl>
                                          <p:spTgt spid="94"/>
                                        </p:tgtEl>
                                        <p:attrNameLst>
                                          <p:attrName>ppt_h</p:attrName>
                                        </p:attrNameLst>
                                      </p:cBhvr>
                                      <p:tavLst>
                                        <p:tav tm="0">
                                          <p:val>
                                            <p:fltVal val="0"/>
                                          </p:val>
                                        </p:tav>
                                        <p:tav tm="100000">
                                          <p:val>
                                            <p:strVal val="#ppt_h"/>
                                          </p:val>
                                        </p:tav>
                                      </p:tavLst>
                                    </p:anim>
                                    <p:animEffect transition="in" filter="fade">
                                      <p:cBhvr>
                                        <p:cTn id="23" dur="500"/>
                                        <p:tgtEl>
                                          <p:spTgt spid="94"/>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wipe(up)">
                                      <p:cBhvr>
                                        <p:cTn id="27" dur="500"/>
                                        <p:tgtEl>
                                          <p:spTgt spid="95"/>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p:cTn id="31" dur="500" fill="hold"/>
                                        <p:tgtEl>
                                          <p:spTgt spid="70"/>
                                        </p:tgtEl>
                                        <p:attrNameLst>
                                          <p:attrName>ppt_w</p:attrName>
                                        </p:attrNameLst>
                                      </p:cBhvr>
                                      <p:tavLst>
                                        <p:tav tm="0">
                                          <p:val>
                                            <p:fltVal val="0"/>
                                          </p:val>
                                        </p:tav>
                                        <p:tav tm="100000">
                                          <p:val>
                                            <p:strVal val="#ppt_w"/>
                                          </p:val>
                                        </p:tav>
                                      </p:tavLst>
                                    </p:anim>
                                    <p:anim calcmode="lin" valueType="num">
                                      <p:cBhvr>
                                        <p:cTn id="32" dur="500" fill="hold"/>
                                        <p:tgtEl>
                                          <p:spTgt spid="70"/>
                                        </p:tgtEl>
                                        <p:attrNameLst>
                                          <p:attrName>ppt_h</p:attrName>
                                        </p:attrNameLst>
                                      </p:cBhvr>
                                      <p:tavLst>
                                        <p:tav tm="0">
                                          <p:val>
                                            <p:fltVal val="0"/>
                                          </p:val>
                                        </p:tav>
                                        <p:tav tm="100000">
                                          <p:val>
                                            <p:strVal val="#ppt_h"/>
                                          </p:val>
                                        </p:tav>
                                      </p:tavLst>
                                    </p:anim>
                                    <p:animEffect transition="in" filter="fade">
                                      <p:cBhvr>
                                        <p:cTn id="33" dur="500"/>
                                        <p:tgtEl>
                                          <p:spTgt spid="70"/>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fade">
                                      <p:cBhvr>
                                        <p:cTn id="36" dur="500"/>
                                        <p:tgtEl>
                                          <p:spTgt spid="82"/>
                                        </p:tgtEl>
                                      </p:cBhvr>
                                    </p:animEffect>
                                    <p:anim calcmode="lin" valueType="num">
                                      <p:cBhvr>
                                        <p:cTn id="37" dur="500" fill="hold"/>
                                        <p:tgtEl>
                                          <p:spTgt spid="82"/>
                                        </p:tgtEl>
                                        <p:attrNameLst>
                                          <p:attrName>ppt_x</p:attrName>
                                        </p:attrNameLst>
                                      </p:cBhvr>
                                      <p:tavLst>
                                        <p:tav tm="0">
                                          <p:val>
                                            <p:strVal val="#ppt_x"/>
                                          </p:val>
                                        </p:tav>
                                        <p:tav tm="100000">
                                          <p:val>
                                            <p:strVal val="#ppt_x"/>
                                          </p:val>
                                        </p:tav>
                                      </p:tavLst>
                                    </p:anim>
                                    <p:anim calcmode="lin" valueType="num">
                                      <p:cBhvr>
                                        <p:cTn id="38" dur="500" fill="hold"/>
                                        <p:tgtEl>
                                          <p:spTgt spid="82"/>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93"/>
                                        </p:tgtEl>
                                        <p:attrNameLst>
                                          <p:attrName>style.visibility</p:attrName>
                                        </p:attrNameLst>
                                      </p:cBhvr>
                                      <p:to>
                                        <p:strVal val="visible"/>
                                      </p:to>
                                    </p:set>
                                    <p:anim calcmode="lin" valueType="num">
                                      <p:cBhvr>
                                        <p:cTn id="42" dur="500" fill="hold"/>
                                        <p:tgtEl>
                                          <p:spTgt spid="93"/>
                                        </p:tgtEl>
                                        <p:attrNameLst>
                                          <p:attrName>ppt_w</p:attrName>
                                        </p:attrNameLst>
                                      </p:cBhvr>
                                      <p:tavLst>
                                        <p:tav tm="0">
                                          <p:val>
                                            <p:fltVal val="0"/>
                                          </p:val>
                                        </p:tav>
                                        <p:tav tm="100000">
                                          <p:val>
                                            <p:strVal val="#ppt_w"/>
                                          </p:val>
                                        </p:tav>
                                      </p:tavLst>
                                    </p:anim>
                                    <p:anim calcmode="lin" valueType="num">
                                      <p:cBhvr>
                                        <p:cTn id="43" dur="500" fill="hold"/>
                                        <p:tgtEl>
                                          <p:spTgt spid="93"/>
                                        </p:tgtEl>
                                        <p:attrNameLst>
                                          <p:attrName>ppt_h</p:attrName>
                                        </p:attrNameLst>
                                      </p:cBhvr>
                                      <p:tavLst>
                                        <p:tav tm="0">
                                          <p:val>
                                            <p:fltVal val="0"/>
                                          </p:val>
                                        </p:tav>
                                        <p:tav tm="100000">
                                          <p:val>
                                            <p:strVal val="#ppt_h"/>
                                          </p:val>
                                        </p:tav>
                                      </p:tavLst>
                                    </p:anim>
                                    <p:animEffect transition="in" filter="fade">
                                      <p:cBhvr>
                                        <p:cTn id="44" dur="500"/>
                                        <p:tgtEl>
                                          <p:spTgt spid="93"/>
                                        </p:tgtEl>
                                      </p:cBhvr>
                                    </p:animEffect>
                                  </p:childTnLst>
                                </p:cTn>
                              </p:par>
                            </p:childTnLst>
                          </p:cTn>
                        </p:par>
                        <p:par>
                          <p:cTn id="45" fill="hold">
                            <p:stCondLst>
                              <p:cond delay="3500"/>
                            </p:stCondLst>
                            <p:childTnLst>
                              <p:par>
                                <p:cTn id="46" presetID="22" presetClass="entr" presetSubtype="1" fill="hold" nodeType="after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wipe(up)">
                                      <p:cBhvr>
                                        <p:cTn id="48" dur="500"/>
                                        <p:tgtEl>
                                          <p:spTgt spid="96"/>
                                        </p:tgtEl>
                                      </p:cBhvr>
                                    </p:animEffect>
                                  </p:childTnLst>
                                </p:cTn>
                              </p:par>
                            </p:childTnLst>
                          </p:cTn>
                        </p:par>
                        <p:par>
                          <p:cTn id="49" fill="hold">
                            <p:stCondLst>
                              <p:cond delay="4000"/>
                            </p:stCondLst>
                            <p:childTnLst>
                              <p:par>
                                <p:cTn id="50" presetID="53" presetClass="entr" presetSubtype="16" fill="hold" grpId="0" nodeType="afterEffect">
                                  <p:stCondLst>
                                    <p:cond delay="0"/>
                                  </p:stCondLst>
                                  <p:childTnLst>
                                    <p:set>
                                      <p:cBhvr>
                                        <p:cTn id="51" dur="1" fill="hold">
                                          <p:stCondLst>
                                            <p:cond delay="0"/>
                                          </p:stCondLst>
                                        </p:cTn>
                                        <p:tgtEl>
                                          <p:spTgt spid="71"/>
                                        </p:tgtEl>
                                        <p:attrNameLst>
                                          <p:attrName>style.visibility</p:attrName>
                                        </p:attrNameLst>
                                      </p:cBhvr>
                                      <p:to>
                                        <p:strVal val="visible"/>
                                      </p:to>
                                    </p:set>
                                    <p:anim calcmode="lin" valueType="num">
                                      <p:cBhvr>
                                        <p:cTn id="52" dur="500" fill="hold"/>
                                        <p:tgtEl>
                                          <p:spTgt spid="71"/>
                                        </p:tgtEl>
                                        <p:attrNameLst>
                                          <p:attrName>ppt_w</p:attrName>
                                        </p:attrNameLst>
                                      </p:cBhvr>
                                      <p:tavLst>
                                        <p:tav tm="0">
                                          <p:val>
                                            <p:fltVal val="0"/>
                                          </p:val>
                                        </p:tav>
                                        <p:tav tm="100000">
                                          <p:val>
                                            <p:strVal val="#ppt_w"/>
                                          </p:val>
                                        </p:tav>
                                      </p:tavLst>
                                    </p:anim>
                                    <p:anim calcmode="lin" valueType="num">
                                      <p:cBhvr>
                                        <p:cTn id="53" dur="500" fill="hold"/>
                                        <p:tgtEl>
                                          <p:spTgt spid="71"/>
                                        </p:tgtEl>
                                        <p:attrNameLst>
                                          <p:attrName>ppt_h</p:attrName>
                                        </p:attrNameLst>
                                      </p:cBhvr>
                                      <p:tavLst>
                                        <p:tav tm="0">
                                          <p:val>
                                            <p:fltVal val="0"/>
                                          </p:val>
                                        </p:tav>
                                        <p:tav tm="100000">
                                          <p:val>
                                            <p:strVal val="#ppt_h"/>
                                          </p:val>
                                        </p:tav>
                                      </p:tavLst>
                                    </p:anim>
                                    <p:animEffect transition="in" filter="fade">
                                      <p:cBhvr>
                                        <p:cTn id="54" dur="500"/>
                                        <p:tgtEl>
                                          <p:spTgt spid="71"/>
                                        </p:tgtEl>
                                      </p:cBhvr>
                                    </p:animEffect>
                                  </p:childTnLst>
                                </p:cTn>
                              </p:par>
                              <p:par>
                                <p:cTn id="55" presetID="42" presetClass="entr" presetSubtype="0" fill="hold" grpId="0" nodeType="withEffect">
                                  <p:stCondLst>
                                    <p:cond delay="0"/>
                                  </p:stCondLst>
                                  <p:childTnLst>
                                    <p:set>
                                      <p:cBhvr>
                                        <p:cTn id="56" dur="1" fill="hold">
                                          <p:stCondLst>
                                            <p:cond delay="0"/>
                                          </p:stCondLst>
                                        </p:cTn>
                                        <p:tgtEl>
                                          <p:spTgt spid="99"/>
                                        </p:tgtEl>
                                        <p:attrNameLst>
                                          <p:attrName>style.visibility</p:attrName>
                                        </p:attrNameLst>
                                      </p:cBhvr>
                                      <p:to>
                                        <p:strVal val="visible"/>
                                      </p:to>
                                    </p:set>
                                    <p:animEffect transition="in" filter="fade">
                                      <p:cBhvr>
                                        <p:cTn id="57" dur="500"/>
                                        <p:tgtEl>
                                          <p:spTgt spid="99"/>
                                        </p:tgtEl>
                                      </p:cBhvr>
                                    </p:animEffect>
                                    <p:anim calcmode="lin" valueType="num">
                                      <p:cBhvr>
                                        <p:cTn id="58" dur="500" fill="hold"/>
                                        <p:tgtEl>
                                          <p:spTgt spid="99"/>
                                        </p:tgtEl>
                                        <p:attrNameLst>
                                          <p:attrName>ppt_x</p:attrName>
                                        </p:attrNameLst>
                                      </p:cBhvr>
                                      <p:tavLst>
                                        <p:tav tm="0">
                                          <p:val>
                                            <p:strVal val="#ppt_x"/>
                                          </p:val>
                                        </p:tav>
                                        <p:tav tm="100000">
                                          <p:val>
                                            <p:strVal val="#ppt_x"/>
                                          </p:val>
                                        </p:tav>
                                      </p:tavLst>
                                    </p:anim>
                                    <p:anim calcmode="lin" valueType="num">
                                      <p:cBhvr>
                                        <p:cTn id="59" dur="500" fill="hold"/>
                                        <p:tgtEl>
                                          <p:spTgt spid="99"/>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53" presetClass="entr" presetSubtype="16" fill="hold" nodeType="afterEffect">
                                  <p:stCondLst>
                                    <p:cond delay="0"/>
                                  </p:stCondLst>
                                  <p:childTnLst>
                                    <p:set>
                                      <p:cBhvr>
                                        <p:cTn id="62" dur="1" fill="hold">
                                          <p:stCondLst>
                                            <p:cond delay="0"/>
                                          </p:stCondLst>
                                        </p:cTn>
                                        <p:tgtEl>
                                          <p:spTgt spid="92"/>
                                        </p:tgtEl>
                                        <p:attrNameLst>
                                          <p:attrName>style.visibility</p:attrName>
                                        </p:attrNameLst>
                                      </p:cBhvr>
                                      <p:to>
                                        <p:strVal val="visible"/>
                                      </p:to>
                                    </p:set>
                                    <p:anim calcmode="lin" valueType="num">
                                      <p:cBhvr>
                                        <p:cTn id="63" dur="500" fill="hold"/>
                                        <p:tgtEl>
                                          <p:spTgt spid="92"/>
                                        </p:tgtEl>
                                        <p:attrNameLst>
                                          <p:attrName>ppt_w</p:attrName>
                                        </p:attrNameLst>
                                      </p:cBhvr>
                                      <p:tavLst>
                                        <p:tav tm="0">
                                          <p:val>
                                            <p:fltVal val="0"/>
                                          </p:val>
                                        </p:tav>
                                        <p:tav tm="100000">
                                          <p:val>
                                            <p:strVal val="#ppt_w"/>
                                          </p:val>
                                        </p:tav>
                                      </p:tavLst>
                                    </p:anim>
                                    <p:anim calcmode="lin" valueType="num">
                                      <p:cBhvr>
                                        <p:cTn id="64" dur="500" fill="hold"/>
                                        <p:tgtEl>
                                          <p:spTgt spid="92"/>
                                        </p:tgtEl>
                                        <p:attrNameLst>
                                          <p:attrName>ppt_h</p:attrName>
                                        </p:attrNameLst>
                                      </p:cBhvr>
                                      <p:tavLst>
                                        <p:tav tm="0">
                                          <p:val>
                                            <p:fltVal val="0"/>
                                          </p:val>
                                        </p:tav>
                                        <p:tav tm="100000">
                                          <p:val>
                                            <p:strVal val="#ppt_h"/>
                                          </p:val>
                                        </p:tav>
                                      </p:tavLst>
                                    </p:anim>
                                    <p:animEffect transition="in" filter="fade">
                                      <p:cBhvr>
                                        <p:cTn id="65" dur="500"/>
                                        <p:tgtEl>
                                          <p:spTgt spid="92"/>
                                        </p:tgtEl>
                                      </p:cBhvr>
                                    </p:animEffect>
                                  </p:childTnLst>
                                </p:cTn>
                              </p:par>
                            </p:childTnLst>
                          </p:cTn>
                        </p:par>
                        <p:par>
                          <p:cTn id="66" fill="hold">
                            <p:stCondLst>
                              <p:cond delay="5000"/>
                            </p:stCondLst>
                            <p:childTnLst>
                              <p:par>
                                <p:cTn id="67" presetID="22" presetClass="entr" presetSubtype="1" fill="hold" nodeType="after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wipe(up)">
                                      <p:cBhvr>
                                        <p:cTn id="69" dur="500"/>
                                        <p:tgtEl>
                                          <p:spTgt spid="97"/>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 calcmode="lin" valueType="num">
                                      <p:cBhvr>
                                        <p:cTn id="73" dur="500" fill="hold"/>
                                        <p:tgtEl>
                                          <p:spTgt spid="72"/>
                                        </p:tgtEl>
                                        <p:attrNameLst>
                                          <p:attrName>ppt_w</p:attrName>
                                        </p:attrNameLst>
                                      </p:cBhvr>
                                      <p:tavLst>
                                        <p:tav tm="0">
                                          <p:val>
                                            <p:fltVal val="0"/>
                                          </p:val>
                                        </p:tav>
                                        <p:tav tm="100000">
                                          <p:val>
                                            <p:strVal val="#ppt_w"/>
                                          </p:val>
                                        </p:tav>
                                      </p:tavLst>
                                    </p:anim>
                                    <p:anim calcmode="lin" valueType="num">
                                      <p:cBhvr>
                                        <p:cTn id="74" dur="500" fill="hold"/>
                                        <p:tgtEl>
                                          <p:spTgt spid="72"/>
                                        </p:tgtEl>
                                        <p:attrNameLst>
                                          <p:attrName>ppt_h</p:attrName>
                                        </p:attrNameLst>
                                      </p:cBhvr>
                                      <p:tavLst>
                                        <p:tav tm="0">
                                          <p:val>
                                            <p:fltVal val="0"/>
                                          </p:val>
                                        </p:tav>
                                        <p:tav tm="100000">
                                          <p:val>
                                            <p:strVal val="#ppt_h"/>
                                          </p:val>
                                        </p:tav>
                                      </p:tavLst>
                                    </p:anim>
                                    <p:animEffect transition="in" filter="fade">
                                      <p:cBhvr>
                                        <p:cTn id="75" dur="500"/>
                                        <p:tgtEl>
                                          <p:spTgt spid="72"/>
                                        </p:tgtEl>
                                      </p:cBhvr>
                                    </p:animEffect>
                                  </p:childTnLst>
                                </p:cTn>
                              </p:par>
                              <p:par>
                                <p:cTn id="76" presetID="42" presetClass="entr" presetSubtype="0" fill="hold" grpId="0" nodeType="withEffect">
                                  <p:stCondLst>
                                    <p:cond delay="0"/>
                                  </p:stCondLst>
                                  <p:childTnLst>
                                    <p:set>
                                      <p:cBhvr>
                                        <p:cTn id="77" dur="1" fill="hold">
                                          <p:stCondLst>
                                            <p:cond delay="0"/>
                                          </p:stCondLst>
                                        </p:cTn>
                                        <p:tgtEl>
                                          <p:spTgt spid="100"/>
                                        </p:tgtEl>
                                        <p:attrNameLst>
                                          <p:attrName>style.visibility</p:attrName>
                                        </p:attrNameLst>
                                      </p:cBhvr>
                                      <p:to>
                                        <p:strVal val="visible"/>
                                      </p:to>
                                    </p:set>
                                    <p:animEffect transition="in" filter="fade">
                                      <p:cBhvr>
                                        <p:cTn id="78" dur="500"/>
                                        <p:tgtEl>
                                          <p:spTgt spid="100"/>
                                        </p:tgtEl>
                                      </p:cBhvr>
                                    </p:animEffect>
                                    <p:anim calcmode="lin" valueType="num">
                                      <p:cBhvr>
                                        <p:cTn id="79" dur="500" fill="hold"/>
                                        <p:tgtEl>
                                          <p:spTgt spid="100"/>
                                        </p:tgtEl>
                                        <p:attrNameLst>
                                          <p:attrName>ppt_x</p:attrName>
                                        </p:attrNameLst>
                                      </p:cBhvr>
                                      <p:tavLst>
                                        <p:tav tm="0">
                                          <p:val>
                                            <p:strVal val="#ppt_x"/>
                                          </p:val>
                                        </p:tav>
                                        <p:tav tm="100000">
                                          <p:val>
                                            <p:strVal val="#ppt_x"/>
                                          </p:val>
                                        </p:tav>
                                      </p:tavLst>
                                    </p:anim>
                                    <p:anim calcmode="lin" valueType="num">
                                      <p:cBhvr>
                                        <p:cTn id="80" dur="500" fill="hold"/>
                                        <p:tgtEl>
                                          <p:spTgt spid="100"/>
                                        </p:tgtEl>
                                        <p:attrNameLst>
                                          <p:attrName>ppt_y</p:attrName>
                                        </p:attrNameLst>
                                      </p:cBhvr>
                                      <p:tavLst>
                                        <p:tav tm="0">
                                          <p:val>
                                            <p:strVal val="#ppt_y+.1"/>
                                          </p:val>
                                        </p:tav>
                                        <p:tav tm="100000">
                                          <p:val>
                                            <p:strVal val="#ppt_y"/>
                                          </p:val>
                                        </p:tav>
                                      </p:tavLst>
                                    </p:anim>
                                  </p:childTnLst>
                                </p:cTn>
                              </p:par>
                            </p:childTnLst>
                          </p:cTn>
                        </p:par>
                        <p:par>
                          <p:cTn id="81" fill="hold">
                            <p:stCondLst>
                              <p:cond delay="6000"/>
                            </p:stCondLst>
                            <p:childTnLst>
                              <p:par>
                                <p:cTn id="82" presetID="53" presetClass="entr" presetSubtype="16" fill="hold" nodeType="afterEffect">
                                  <p:stCondLst>
                                    <p:cond delay="0"/>
                                  </p:stCondLst>
                                  <p:childTnLst>
                                    <p:set>
                                      <p:cBhvr>
                                        <p:cTn id="83" dur="1" fill="hold">
                                          <p:stCondLst>
                                            <p:cond delay="0"/>
                                          </p:stCondLst>
                                        </p:cTn>
                                        <p:tgtEl>
                                          <p:spTgt spid="91"/>
                                        </p:tgtEl>
                                        <p:attrNameLst>
                                          <p:attrName>style.visibility</p:attrName>
                                        </p:attrNameLst>
                                      </p:cBhvr>
                                      <p:to>
                                        <p:strVal val="visible"/>
                                      </p:to>
                                    </p:set>
                                    <p:anim calcmode="lin" valueType="num">
                                      <p:cBhvr>
                                        <p:cTn id="84" dur="500" fill="hold"/>
                                        <p:tgtEl>
                                          <p:spTgt spid="91"/>
                                        </p:tgtEl>
                                        <p:attrNameLst>
                                          <p:attrName>ppt_w</p:attrName>
                                        </p:attrNameLst>
                                      </p:cBhvr>
                                      <p:tavLst>
                                        <p:tav tm="0">
                                          <p:val>
                                            <p:fltVal val="0"/>
                                          </p:val>
                                        </p:tav>
                                        <p:tav tm="100000">
                                          <p:val>
                                            <p:strVal val="#ppt_w"/>
                                          </p:val>
                                        </p:tav>
                                      </p:tavLst>
                                    </p:anim>
                                    <p:anim calcmode="lin" valueType="num">
                                      <p:cBhvr>
                                        <p:cTn id="85" dur="500" fill="hold"/>
                                        <p:tgtEl>
                                          <p:spTgt spid="91"/>
                                        </p:tgtEl>
                                        <p:attrNameLst>
                                          <p:attrName>ppt_h</p:attrName>
                                        </p:attrNameLst>
                                      </p:cBhvr>
                                      <p:tavLst>
                                        <p:tav tm="0">
                                          <p:val>
                                            <p:fltVal val="0"/>
                                          </p:val>
                                        </p:tav>
                                        <p:tav tm="100000">
                                          <p:val>
                                            <p:strVal val="#ppt_h"/>
                                          </p:val>
                                        </p:tav>
                                      </p:tavLst>
                                    </p:anim>
                                    <p:animEffect transition="in" filter="fade">
                                      <p:cBhvr>
                                        <p:cTn id="86" dur="500"/>
                                        <p:tgtEl>
                                          <p:spTgt spid="91"/>
                                        </p:tgtEl>
                                      </p:cBhvr>
                                    </p:animEffect>
                                  </p:childTnLst>
                                </p:cTn>
                              </p:par>
                            </p:childTnLst>
                          </p:cTn>
                        </p:par>
                        <p:par>
                          <p:cTn id="87" fill="hold">
                            <p:stCondLst>
                              <p:cond delay="6500"/>
                            </p:stCondLst>
                            <p:childTnLst>
                              <p:par>
                                <p:cTn id="88" presetID="22" presetClass="entr" presetSubtype="1" fill="hold" nodeType="afterEffect">
                                  <p:stCondLst>
                                    <p:cond delay="0"/>
                                  </p:stCondLst>
                                  <p:childTnLst>
                                    <p:set>
                                      <p:cBhvr>
                                        <p:cTn id="89" dur="1" fill="hold">
                                          <p:stCondLst>
                                            <p:cond delay="0"/>
                                          </p:stCondLst>
                                        </p:cTn>
                                        <p:tgtEl>
                                          <p:spTgt spid="98"/>
                                        </p:tgtEl>
                                        <p:attrNameLst>
                                          <p:attrName>style.visibility</p:attrName>
                                        </p:attrNameLst>
                                      </p:cBhvr>
                                      <p:to>
                                        <p:strVal val="visible"/>
                                      </p:to>
                                    </p:set>
                                    <p:animEffect transition="in" filter="wipe(up)">
                                      <p:cBhvr>
                                        <p:cTn id="90" dur="500"/>
                                        <p:tgtEl>
                                          <p:spTgt spid="98"/>
                                        </p:tgtEl>
                                      </p:cBhvr>
                                    </p:animEffect>
                                  </p:childTnLst>
                                </p:cTn>
                              </p:par>
                            </p:childTnLst>
                          </p:cTn>
                        </p:par>
                        <p:par>
                          <p:cTn id="91" fill="hold">
                            <p:stCondLst>
                              <p:cond delay="7000"/>
                            </p:stCondLst>
                            <p:childTnLst>
                              <p:par>
                                <p:cTn id="92" presetID="53" presetClass="entr" presetSubtype="16" fill="hold" grpId="0" nodeType="afterEffect">
                                  <p:stCondLst>
                                    <p:cond delay="0"/>
                                  </p:stCondLst>
                                  <p:childTnLst>
                                    <p:set>
                                      <p:cBhvr>
                                        <p:cTn id="93" dur="1" fill="hold">
                                          <p:stCondLst>
                                            <p:cond delay="0"/>
                                          </p:stCondLst>
                                        </p:cTn>
                                        <p:tgtEl>
                                          <p:spTgt spid="80"/>
                                        </p:tgtEl>
                                        <p:attrNameLst>
                                          <p:attrName>style.visibility</p:attrName>
                                        </p:attrNameLst>
                                      </p:cBhvr>
                                      <p:to>
                                        <p:strVal val="visible"/>
                                      </p:to>
                                    </p:set>
                                    <p:anim calcmode="lin" valueType="num">
                                      <p:cBhvr>
                                        <p:cTn id="94" dur="500" fill="hold"/>
                                        <p:tgtEl>
                                          <p:spTgt spid="80"/>
                                        </p:tgtEl>
                                        <p:attrNameLst>
                                          <p:attrName>ppt_w</p:attrName>
                                        </p:attrNameLst>
                                      </p:cBhvr>
                                      <p:tavLst>
                                        <p:tav tm="0">
                                          <p:val>
                                            <p:fltVal val="0"/>
                                          </p:val>
                                        </p:tav>
                                        <p:tav tm="100000">
                                          <p:val>
                                            <p:strVal val="#ppt_w"/>
                                          </p:val>
                                        </p:tav>
                                      </p:tavLst>
                                    </p:anim>
                                    <p:anim calcmode="lin" valueType="num">
                                      <p:cBhvr>
                                        <p:cTn id="95" dur="500" fill="hold"/>
                                        <p:tgtEl>
                                          <p:spTgt spid="80"/>
                                        </p:tgtEl>
                                        <p:attrNameLst>
                                          <p:attrName>ppt_h</p:attrName>
                                        </p:attrNameLst>
                                      </p:cBhvr>
                                      <p:tavLst>
                                        <p:tav tm="0">
                                          <p:val>
                                            <p:fltVal val="0"/>
                                          </p:val>
                                        </p:tav>
                                        <p:tav tm="100000">
                                          <p:val>
                                            <p:strVal val="#ppt_h"/>
                                          </p:val>
                                        </p:tav>
                                      </p:tavLst>
                                    </p:anim>
                                    <p:animEffect transition="in" filter="fade">
                                      <p:cBhvr>
                                        <p:cTn id="96" dur="500"/>
                                        <p:tgtEl>
                                          <p:spTgt spid="80"/>
                                        </p:tgtEl>
                                      </p:cBhvr>
                                    </p:animEffect>
                                  </p:childTnLst>
                                </p:cTn>
                              </p:par>
                              <p:par>
                                <p:cTn id="97" presetID="42"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animEffect transition="in" filter="fade">
                                      <p:cBhvr>
                                        <p:cTn id="99" dur="500"/>
                                        <p:tgtEl>
                                          <p:spTgt spid="101"/>
                                        </p:tgtEl>
                                      </p:cBhvr>
                                    </p:animEffect>
                                    <p:anim calcmode="lin" valueType="num">
                                      <p:cBhvr>
                                        <p:cTn id="100" dur="500" fill="hold"/>
                                        <p:tgtEl>
                                          <p:spTgt spid="101"/>
                                        </p:tgtEl>
                                        <p:attrNameLst>
                                          <p:attrName>ppt_x</p:attrName>
                                        </p:attrNameLst>
                                      </p:cBhvr>
                                      <p:tavLst>
                                        <p:tav tm="0">
                                          <p:val>
                                            <p:strVal val="#ppt_x"/>
                                          </p:val>
                                        </p:tav>
                                        <p:tav tm="100000">
                                          <p:val>
                                            <p:strVal val="#ppt_x"/>
                                          </p:val>
                                        </p:tav>
                                      </p:tavLst>
                                    </p:anim>
                                    <p:anim calcmode="lin" valueType="num">
                                      <p:cBhvr>
                                        <p:cTn id="101" dur="5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66" grpId="0" bldLvl="0" animBg="1"/>
      <p:bldP spid="70" grpId="0" bldLvl="0" animBg="1"/>
      <p:bldP spid="71" grpId="0" bldLvl="0" animBg="1"/>
      <p:bldP spid="72" grpId="0" bldLvl="0" animBg="1"/>
      <p:bldP spid="80" grpId="0" bldLvl="0" animBg="1"/>
      <p:bldP spid="82" grpId="0"/>
      <p:bldP spid="99" grpId="0"/>
      <p:bldP spid="100" grpId="0"/>
      <p:bldP spid="10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695440" y="1273810"/>
            <a:ext cx="5492750" cy="4860925"/>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922655" y="1911350"/>
            <a:ext cx="2921000" cy="4048760"/>
          </a:xfrm>
          <a:prstGeom prst="rect">
            <a:avLst/>
          </a:prstGeom>
          <a:blipFill rotWithShape="1">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4177665" y="5531485"/>
            <a:ext cx="1920875" cy="428625"/>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lumMod val="75000"/>
                    <a:lumOff val="25000"/>
                  </a:schemeClr>
                </a:solidFill>
                <a:cs typeface="+mn-ea"/>
                <a:sym typeface="+mn-lt"/>
              </a:rPr>
              <a:t>DREAM</a:t>
            </a:r>
          </a:p>
        </p:txBody>
      </p:sp>
      <p:sp>
        <p:nvSpPr>
          <p:cNvPr id="47" name="TextBox 76"/>
          <p:cNvSpPr txBox="1"/>
          <p:nvPr/>
        </p:nvSpPr>
        <p:spPr>
          <a:xfrm>
            <a:off x="4177665" y="2952750"/>
            <a:ext cx="1883410" cy="306705"/>
          </a:xfrm>
          <a:prstGeom prst="rect">
            <a:avLst/>
          </a:prstGeom>
          <a:noFill/>
        </p:spPr>
        <p:txBody>
          <a:bodyPr wrap="square" rtlCol="0">
            <a:spAutoFit/>
          </a:bodyPr>
          <a:lstStyle/>
          <a:p>
            <a:pPr algn="l"/>
            <a:r>
              <a:rPr lang="zh-CN" altLang="en-US" sz="1400" b="1" dirty="0">
                <a:solidFill>
                  <a:schemeClr val="tx1">
                    <a:lumMod val="75000"/>
                    <a:lumOff val="25000"/>
                  </a:schemeClr>
                </a:solidFill>
                <a:cs typeface="+mn-ea"/>
                <a:sym typeface="+mn-lt"/>
              </a:rPr>
              <a:t>单击此处输入标题</a:t>
            </a:r>
          </a:p>
        </p:txBody>
      </p:sp>
      <p:sp>
        <p:nvSpPr>
          <p:cNvPr id="48" name="文本框 47"/>
          <p:cNvSpPr txBox="1"/>
          <p:nvPr/>
        </p:nvSpPr>
        <p:spPr>
          <a:xfrm>
            <a:off x="4177665" y="3289935"/>
            <a:ext cx="2343150" cy="2031325"/>
          </a:xfrm>
          <a:prstGeom prst="rect">
            <a:avLst/>
          </a:prstGeom>
          <a:noFill/>
        </p:spPr>
        <p:txBody>
          <a:bodyPr wrap="square" rtlCol="0">
            <a:spAutoFit/>
          </a:bodyPr>
          <a:lstStyle/>
          <a:p>
            <a:pPr algn="l"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75000"/>
                    <a:lumOff val="25000"/>
                  </a:schemeClr>
                </a:solidFill>
                <a:cs typeface="+mn-ea"/>
                <a:sym typeface="+mn-lt"/>
              </a:rPr>
              <a:t>I love you more than I've ever loved any woman. </a:t>
            </a:r>
          </a:p>
          <a:p>
            <a:pPr algn="l" defTabSz="457200" fontAlgn="auto">
              <a:lnSpc>
                <a:spcPct val="150000"/>
              </a:lnSpc>
              <a:spcBef>
                <a:spcPct val="20000"/>
              </a:spcBef>
              <a:spcAft>
                <a:spcPts val="600"/>
              </a:spcAft>
              <a:buClr>
                <a:schemeClr val="accent1">
                  <a:lumMod val="75000"/>
                </a:schemeClr>
              </a:buClr>
              <a:buSzPct val="145000"/>
              <a:buFont typeface="Arial" panose="020B0604020202020204"/>
            </a:pPr>
            <a:endParaRPr lang="zh-CN" altLang="en-US" sz="1000">
              <a:solidFill>
                <a:schemeClr val="tx1">
                  <a:lumMod val="75000"/>
                  <a:lumOff val="25000"/>
                </a:schemeClr>
              </a:solidFill>
              <a:cs typeface="+mn-ea"/>
              <a:sym typeface="+mn-lt"/>
            </a:endParaRPr>
          </a:p>
          <a:p>
            <a:pPr algn="l"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75000"/>
                    <a:lumOff val="25000"/>
                  </a:schemeClr>
                </a:solidFill>
                <a:cs typeface="+mn-ea"/>
                <a:sym typeface="+mn-lt"/>
              </a:rPr>
              <a:t>And I've waited longer for you than I've waited for any woman.</a:t>
            </a:r>
          </a:p>
          <a:p>
            <a:pPr algn="l"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75000"/>
                    <a:lumOff val="25000"/>
                  </a:schemeClr>
                </a:solidFill>
                <a:effectLst/>
                <a:cs typeface="+mn-ea"/>
                <a:sym typeface="+mn-lt"/>
              </a:rPr>
              <a:t>I love you more than I've ever loved any woman. </a:t>
            </a:r>
            <a:endParaRPr lang="zh-CN" altLang="en-US" sz="1000" dirty="0">
              <a:solidFill>
                <a:schemeClr val="tx1">
                  <a:lumMod val="75000"/>
                  <a:lumOff val="25000"/>
                </a:schemeClr>
              </a:solidFill>
              <a:effectLst/>
              <a:cs typeface="+mn-ea"/>
              <a:sym typeface="+mn-lt"/>
            </a:endParaRPr>
          </a:p>
        </p:txBody>
      </p:sp>
      <p:sp>
        <p:nvSpPr>
          <p:cNvPr id="12" name="矩形 11"/>
          <p:cNvSpPr/>
          <p:nvPr/>
        </p:nvSpPr>
        <p:spPr>
          <a:xfrm>
            <a:off x="7251065" y="3832225"/>
            <a:ext cx="3508375" cy="2127885"/>
          </a:xfrm>
          <a:prstGeom prst="rect">
            <a:avLst/>
          </a:prstGeom>
          <a:blipFill rotWithShape="1">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TextBox 76"/>
          <p:cNvSpPr txBox="1"/>
          <p:nvPr/>
        </p:nvSpPr>
        <p:spPr>
          <a:xfrm>
            <a:off x="7159625" y="2018030"/>
            <a:ext cx="1883410" cy="306705"/>
          </a:xfrm>
          <a:prstGeom prst="rect">
            <a:avLst/>
          </a:prstGeom>
          <a:noFill/>
        </p:spPr>
        <p:txBody>
          <a:bodyPr wrap="square" rtlCol="0">
            <a:spAutoFit/>
          </a:bodyPr>
          <a:lstStyle/>
          <a:p>
            <a:pPr algn="l"/>
            <a:r>
              <a:rPr lang="zh-CN" altLang="en-US" sz="1400" b="1" dirty="0">
                <a:solidFill>
                  <a:schemeClr val="bg1"/>
                </a:solidFill>
                <a:cs typeface="+mn-ea"/>
                <a:sym typeface="+mn-lt"/>
              </a:rPr>
              <a:t>单击此处输入标题</a:t>
            </a:r>
          </a:p>
        </p:txBody>
      </p:sp>
      <p:sp>
        <p:nvSpPr>
          <p:cNvPr id="14" name="文本框 13"/>
          <p:cNvSpPr txBox="1"/>
          <p:nvPr/>
        </p:nvSpPr>
        <p:spPr>
          <a:xfrm>
            <a:off x="7159625" y="2355215"/>
            <a:ext cx="3599815" cy="1205586"/>
          </a:xfrm>
          <a:prstGeom prst="rect">
            <a:avLst/>
          </a:prstGeom>
          <a:noFill/>
        </p:spPr>
        <p:txBody>
          <a:bodyPr wrap="square" rtlCol="0">
            <a:spAutoFit/>
          </a:bodyPr>
          <a:lstStyle/>
          <a:p>
            <a:pPr algn="l"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bg1"/>
                </a:solidFill>
                <a:cs typeface="+mn-ea"/>
                <a:sym typeface="+mn-lt"/>
              </a:rPr>
              <a:t>I love you more than I've ever loved any woman. </a:t>
            </a:r>
          </a:p>
          <a:p>
            <a:pPr algn="l"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bg1"/>
                </a:solidFill>
                <a:cs typeface="+mn-ea"/>
                <a:sym typeface="+mn-lt"/>
              </a:rPr>
              <a:t>And I've waited longer for you than I've waited for any woman.</a:t>
            </a:r>
          </a:p>
          <a:p>
            <a:pPr algn="l"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bg1"/>
                </a:solidFill>
                <a:effectLst/>
                <a:cs typeface="+mn-ea"/>
                <a:sym typeface="+mn-lt"/>
              </a:rPr>
              <a:t>I love you more than I've ever loved any woman.</a:t>
            </a:r>
            <a:endParaRPr lang="zh-CN" altLang="en-US" sz="1000" dirty="0">
              <a:solidFill>
                <a:schemeClr val="bg1"/>
              </a:solidFill>
              <a:effectLst/>
              <a:cs typeface="+mn-ea"/>
              <a:sym typeface="+mn-lt"/>
            </a:endParaRPr>
          </a:p>
        </p:txBody>
      </p:sp>
      <p:grpSp>
        <p:nvGrpSpPr>
          <p:cNvPr id="6" name="组合 5"/>
          <p:cNvGrpSpPr/>
          <p:nvPr/>
        </p:nvGrpSpPr>
        <p:grpSpPr>
          <a:xfrm>
            <a:off x="582295" y="536575"/>
            <a:ext cx="328930" cy="328930"/>
            <a:chOff x="8464" y="2877"/>
            <a:chExt cx="2411" cy="2411"/>
          </a:xfrm>
        </p:grpSpPr>
        <p:sp>
          <p:nvSpPr>
            <p:cNvPr id="9" name="椭圆 8"/>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圆角矩形 10"/>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lumMod val="75000"/>
                    <a:lumOff val="25000"/>
                  </a:schemeClr>
                </a:solidFill>
                <a:cs typeface="+mn-ea"/>
                <a:sym typeface="+mn-lt"/>
              </a:rPr>
              <a:t>单击此处输入标题文本</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3" presetClass="entr" presetSubtype="1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par>
                          <p:cTn id="18" fill="hold">
                            <p:stCondLst>
                              <p:cond delay="1500"/>
                            </p:stCondLst>
                            <p:childTnLst>
                              <p:par>
                                <p:cTn id="19" presetID="14" presetClass="entr" presetSubtype="5"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vertical)">
                                      <p:cBhvr>
                                        <p:cTn id="21" dur="500"/>
                                        <p:tgtEl>
                                          <p:spTgt spid="2"/>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anim calcmode="lin" valueType="num">
                                      <p:cBhvr>
                                        <p:cTn id="26" dur="500" fill="hold"/>
                                        <p:tgtEl>
                                          <p:spTgt spid="47"/>
                                        </p:tgtEl>
                                        <p:attrNameLst>
                                          <p:attrName>ppt_x</p:attrName>
                                        </p:attrNameLst>
                                      </p:cBhvr>
                                      <p:tavLst>
                                        <p:tav tm="0">
                                          <p:val>
                                            <p:strVal val="#ppt_x"/>
                                          </p:val>
                                        </p:tav>
                                        <p:tav tm="100000">
                                          <p:val>
                                            <p:strVal val="#ppt_x"/>
                                          </p:val>
                                        </p:tav>
                                      </p:tavLst>
                                    </p:anim>
                                    <p:anim calcmode="lin" valueType="num">
                                      <p:cBhvr>
                                        <p:cTn id="27" dur="500" fill="hold"/>
                                        <p:tgtEl>
                                          <p:spTgt spid="4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strVal val="#ppt_x"/>
                                          </p:val>
                                        </p:tav>
                                        <p:tav tm="100000">
                                          <p:val>
                                            <p:strVal val="#ppt_x"/>
                                          </p:val>
                                        </p:tav>
                                      </p:tavLst>
                                    </p:anim>
                                    <p:anim calcmode="lin" valueType="num">
                                      <p:cBhvr>
                                        <p:cTn id="32" dur="500" fill="hold"/>
                                        <p:tgtEl>
                                          <p:spTgt spid="48"/>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par>
                          <p:cTn id="46" fill="hold">
                            <p:stCondLst>
                              <p:cond delay="3500"/>
                            </p:stCondLst>
                            <p:childTnLst>
                              <p:par>
                                <p:cTn id="47" presetID="52"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Scale>
                                      <p:cBhvr>
                                        <p:cTn id="49"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500" decel="50000" fill="hold">
                                          <p:stCondLst>
                                            <p:cond delay="0"/>
                                          </p:stCondLst>
                                        </p:cTn>
                                        <p:tgtEl>
                                          <p:spTgt spid="12"/>
                                        </p:tgtEl>
                                        <p:attrNameLst>
                                          <p:attrName>ppt_x</p:attrName>
                                          <p:attrName>ppt_y</p:attrName>
                                        </p:attrNameLst>
                                      </p:cBhvr>
                                    </p:animMotion>
                                    <p:animEffect transition="in" filter="fade">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 grpId="0" bldLvl="0" animBg="1"/>
      <p:bldP spid="5" grpId="0" bldLvl="0" animBg="1"/>
      <p:bldP spid="47" grpId="0"/>
      <p:bldP spid="48" grpId="0"/>
      <p:bldP spid="12" grpId="0" bldLvl="0" animBg="1"/>
      <p:bldP spid="13" grpId="0"/>
      <p:bldP spid="14" grpId="0"/>
      <p:bldP spid="1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Administrator\Desktop\PPT\包图海外素材图\20.jpg20"/>
          <p:cNvPicPr>
            <a:picLocks noChangeAspect="1"/>
          </p:cNvPicPr>
          <p:nvPr/>
        </p:nvPicPr>
        <p:blipFill>
          <a:blip r:embed="rId3" cstate="email"/>
          <a:srcRect/>
          <a:stretch>
            <a:fillRect/>
          </a:stretch>
        </p:blipFill>
        <p:spPr>
          <a:xfrm>
            <a:off x="-3175" y="-24130"/>
            <a:ext cx="12198985" cy="6906895"/>
          </a:xfrm>
          <a:prstGeom prst="rect">
            <a:avLst/>
          </a:prstGeom>
        </p:spPr>
      </p:pic>
      <p:sp>
        <p:nvSpPr>
          <p:cNvPr id="6" name="矩形 5"/>
          <p:cNvSpPr/>
          <p:nvPr/>
        </p:nvSpPr>
        <p:spPr>
          <a:xfrm>
            <a:off x="368935" y="631825"/>
            <a:ext cx="11454130" cy="5374005"/>
          </a:xfrm>
          <a:prstGeom prst="rect">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圆角矩形 6"/>
          <p:cNvSpPr/>
          <p:nvPr/>
        </p:nvSpPr>
        <p:spPr>
          <a:xfrm>
            <a:off x="4284980" y="5822950"/>
            <a:ext cx="3711575" cy="38862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cs typeface="+mn-ea"/>
                <a:sym typeface="+mn-lt"/>
              </a:rPr>
              <a:t>汇报人：第一</a:t>
            </a:r>
            <a:r>
              <a:rPr lang="en-US" altLang="zh-CN" b="1" dirty="0">
                <a:cs typeface="+mn-ea"/>
                <a:sym typeface="+mn-lt"/>
              </a:rPr>
              <a:t>PPT</a:t>
            </a:r>
            <a:endParaRPr lang="zh-CN" altLang="en-US" b="1" dirty="0">
              <a:cs typeface="+mn-ea"/>
              <a:sym typeface="+mn-lt"/>
            </a:endParaRPr>
          </a:p>
        </p:txBody>
      </p:sp>
      <p:sp>
        <p:nvSpPr>
          <p:cNvPr id="23" name="文本框 22"/>
          <p:cNvSpPr txBox="1"/>
          <p:nvPr/>
        </p:nvSpPr>
        <p:spPr>
          <a:xfrm>
            <a:off x="1937385" y="2204085"/>
            <a:ext cx="8315325" cy="1445260"/>
          </a:xfrm>
          <a:prstGeom prst="rect">
            <a:avLst/>
          </a:prstGeom>
          <a:noFill/>
          <a:effectLst/>
        </p:spPr>
        <p:txBody>
          <a:bodyPr wrap="square" rtlCol="0">
            <a:spAutoFit/>
          </a:bodyPr>
          <a:lstStyle/>
          <a:p>
            <a:pPr algn="ctr"/>
            <a:r>
              <a:rPr lang="en-US" altLang="zh-CN" sz="8800" b="1">
                <a:solidFill>
                  <a:schemeClr val="tx1">
                    <a:lumMod val="75000"/>
                    <a:lumOff val="25000"/>
                  </a:schemeClr>
                </a:solidFill>
                <a:cs typeface="+mn-ea"/>
                <a:sym typeface="+mn-lt"/>
              </a:rPr>
              <a:t>THANK YOU</a:t>
            </a:r>
          </a:p>
        </p:txBody>
      </p:sp>
      <p:cxnSp>
        <p:nvCxnSpPr>
          <p:cNvPr id="11" name="直接连接符 10"/>
          <p:cNvCxnSpPr/>
          <p:nvPr/>
        </p:nvCxnSpPr>
        <p:spPr>
          <a:xfrm>
            <a:off x="368935" y="2926715"/>
            <a:ext cx="169735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125710" y="2926715"/>
            <a:ext cx="169735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447290" y="3775075"/>
            <a:ext cx="7295515" cy="617733"/>
          </a:xfrm>
          <a:prstGeom prst="rect">
            <a:avLst/>
          </a:prstGeom>
          <a:noFill/>
        </p:spPr>
        <p:txBody>
          <a:bodyPr wrap="square" rtlCol="0">
            <a:spAutoFit/>
          </a:bodyPr>
          <a:lstStyle/>
          <a:p>
            <a:pPr algn="ctr" fontAlgn="auto">
              <a:lnSpc>
                <a:spcPct val="150000"/>
              </a:lnSpc>
            </a:pPr>
            <a:r>
              <a:rPr lang="zh-CN" altLang="en-US" sz="1200">
                <a:solidFill>
                  <a:schemeClr val="tx1">
                    <a:lumMod val="65000"/>
                    <a:lumOff val="35000"/>
                  </a:schemeClr>
                </a:solidFill>
                <a:cs typeface="+mn-ea"/>
                <a:sym typeface="+mn-lt"/>
              </a:rPr>
              <a:t>Only by changing the way we treat the environment can we get along well with it.Only by saving the environment can save ourselves.</a:t>
            </a:r>
          </a:p>
        </p:txBody>
      </p:sp>
      <p:sp>
        <p:nvSpPr>
          <p:cNvPr id="14" name="矩形 13"/>
          <p:cNvSpPr/>
          <p:nvPr/>
        </p:nvSpPr>
        <p:spPr>
          <a:xfrm>
            <a:off x="6057265" y="631825"/>
            <a:ext cx="76200" cy="444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par>
                          <p:cTn id="8" fill="hold">
                            <p:stCondLst>
                              <p:cond delay="500"/>
                            </p:stCondLst>
                            <p:childTnLst>
                              <p:par>
                                <p:cTn id="9" presetID="13" presetClass="entr" presetSubtype="16" fill="hold" grpId="0" nodeType="afterEffect">
                                  <p:stCondLst>
                                    <p:cond delay="0"/>
                                  </p:stCondLst>
                                  <p:childTnLst>
                                    <p:set>
                                      <p:cBhvr>
                                        <p:cTn id="10" dur="500" fill="hold">
                                          <p:stCondLst>
                                            <p:cond delay="0"/>
                                          </p:stCondLst>
                                        </p:cTn>
                                        <p:tgtEl>
                                          <p:spTgt spid="6"/>
                                        </p:tgtEl>
                                        <p:attrNameLst>
                                          <p:attrName>style.visibility</p:attrName>
                                        </p:attrNameLst>
                                      </p:cBhvr>
                                      <p:to>
                                        <p:strVal val="visible"/>
                                      </p:to>
                                    </p:set>
                                    <p:animEffect transition="in" filter="plus(in)">
                                      <p:cBhvr>
                                        <p:cTn id="11" dur="500"/>
                                        <p:tgtEl>
                                          <p:spTgt spid="6"/>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500"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anim calcmode="lin" valueType="num">
                                      <p:cBhvr>
                                        <p:cTn id="16" dur="500" fill="hold"/>
                                        <p:tgtEl>
                                          <p:spTgt spid="14"/>
                                        </p:tgtEl>
                                        <p:attrNameLst>
                                          <p:attrName>ppt_x</p:attrName>
                                        </p:attrNameLst>
                                      </p:cBhvr>
                                      <p:tavLst>
                                        <p:tav tm="0">
                                          <p:val>
                                            <p:strVal val="#ppt_x"/>
                                          </p:val>
                                        </p:tav>
                                        <p:tav tm="100000">
                                          <p:val>
                                            <p:strVal val="#ppt_x"/>
                                          </p:val>
                                        </p:tav>
                                      </p:tavLst>
                                    </p:anim>
                                    <p:anim calcmode="lin" valueType="num">
                                      <p:cBhvr>
                                        <p:cTn id="17" dur="5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par>
                                <p:cTn id="27" presetID="22" presetClass="entr" presetSubtype="2"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500"/>
                                        <p:tgtEl>
                                          <p:spTgt spid="12"/>
                                        </p:tgtEl>
                                      </p:cBhvr>
                                    </p:animEffect>
                                  </p:childTnLst>
                                </p:cTn>
                              </p:par>
                            </p:childTnLst>
                          </p:cTn>
                        </p:par>
                        <p:par>
                          <p:cTn id="30" fill="hold">
                            <p:stCondLst>
                              <p:cond delay="2500"/>
                            </p:stCondLst>
                            <p:childTnLst>
                              <p:par>
                                <p:cTn id="31" presetID="22" presetClass="entr" presetSubtype="8" fill="hold" grpId="5" nodeType="afterEffect">
                                  <p:stCondLst>
                                    <p:cond delay="0"/>
                                  </p:stCondLst>
                                  <p:iterate type="lt">
                                    <p:tmPct val="0"/>
                                  </p:iterate>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500"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anim calcmode="lin" valueType="num">
                                      <p:cBhvr>
                                        <p:cTn id="38" dur="500" fill="hold"/>
                                        <p:tgtEl>
                                          <p:spTgt spid="7"/>
                                        </p:tgtEl>
                                        <p:attrNameLst>
                                          <p:attrName>ppt_x</p:attrName>
                                        </p:attrNameLst>
                                      </p:cBhvr>
                                      <p:tavLst>
                                        <p:tav tm="0">
                                          <p:val>
                                            <p:strVal val="#ppt_x"/>
                                          </p:val>
                                        </p:tav>
                                        <p:tav tm="100000">
                                          <p:val>
                                            <p:strVal val="#ppt_x"/>
                                          </p:val>
                                        </p:tav>
                                      </p:tavLst>
                                    </p:anim>
                                    <p:anim calcmode="lin" valueType="num">
                                      <p:cBhvr>
                                        <p:cTn id="3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23" grpId="0" bldLvl="0" animBg="1"/>
      <p:bldP spid="24" grpId="0"/>
      <p:bldP spid="24" grpId="2"/>
      <p:bldP spid="24" grpId="4"/>
      <p:bldP spid="24" grpId="5"/>
      <p:bldP spid="1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3"/>
              </a:rPr>
              <a:t>www.1ppt.com/moban/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行业</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4"/>
              </a:rPr>
              <a:t>www.1ppt.com/hangye/</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节日</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5"/>
              </a:rPr>
              <a:t>www.1ppt.com/jieri/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素材：       </a:t>
            </a:r>
            <a:r>
              <a:rPr lang="en-US" altLang="zh-CN" sz="1100" dirty="0">
                <a:solidFill>
                  <a:srgbClr val="EEECE1">
                    <a:lumMod val="25000"/>
                  </a:srgbClr>
                </a:solidFill>
                <a:cs typeface="+mn-ea"/>
                <a:sym typeface="+mn-lt"/>
                <a:hlinkClick r:id="rId6"/>
              </a:rPr>
              <a:t>www.1ppt.com/sucai/</a:t>
            </a:r>
            <a:endParaRPr lang="en-US" altLang="zh-CN" sz="1100" dirty="0">
              <a:solidFill>
                <a:srgbClr val="EEECE1">
                  <a:lumMod val="25000"/>
                </a:srgbClr>
              </a:solidFill>
              <a:cs typeface="+mn-ea"/>
              <a:sym typeface="+mn-lt"/>
            </a:endParaRPr>
          </a:p>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背景图片：</a:t>
            </a:r>
            <a:r>
              <a:rPr lang="en-US" altLang="zh-CN" sz="1100" dirty="0">
                <a:solidFill>
                  <a:srgbClr val="EEECE1">
                    <a:lumMod val="25000"/>
                  </a:srgbClr>
                </a:solidFill>
                <a:cs typeface="+mn-ea"/>
                <a:sym typeface="+mn-lt"/>
                <a:hlinkClick r:id="rId7"/>
              </a:rPr>
              <a:t>www.1ppt.com/beijing/</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图表：       </a:t>
            </a:r>
            <a:r>
              <a:rPr lang="en-US" altLang="zh-CN" sz="1100" dirty="0">
                <a:solidFill>
                  <a:srgbClr val="EEECE1">
                    <a:lumMod val="25000"/>
                  </a:srgbClr>
                </a:solidFill>
                <a:cs typeface="+mn-ea"/>
                <a:sym typeface="+mn-lt"/>
                <a:hlinkClick r:id="rId8"/>
              </a:rPr>
              <a:t>www.1ppt.com/tubiao/</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优秀</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下载：</a:t>
            </a:r>
            <a:r>
              <a:rPr lang="en-US" altLang="zh-CN" sz="1100" dirty="0">
                <a:solidFill>
                  <a:srgbClr val="EEECE1">
                    <a:lumMod val="25000"/>
                  </a:srgbClr>
                </a:solidFill>
                <a:cs typeface="+mn-ea"/>
                <a:sym typeface="+mn-lt"/>
                <a:hlinkClick r:id="rId9"/>
              </a:rPr>
              <a:t>www.1ppt.com/xiazai/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教程：       </a:t>
            </a:r>
            <a:r>
              <a:rPr lang="en-US" altLang="zh-CN" sz="1100" dirty="0">
                <a:solidFill>
                  <a:srgbClr val="EEECE1">
                    <a:lumMod val="25000"/>
                  </a:srgbClr>
                </a:solidFill>
                <a:cs typeface="+mn-ea"/>
                <a:sym typeface="+mn-lt"/>
                <a:hlinkClick r:id="rId10"/>
              </a:rPr>
              <a:t>www.1ppt.com/powerpoint/</a:t>
            </a:r>
            <a:r>
              <a:rPr lang="en-US" altLang="zh-CN" sz="1100" dirty="0">
                <a:solidFill>
                  <a:srgbClr val="EEECE1">
                    <a:lumMod val="25000"/>
                  </a:srgbClr>
                </a:solidFill>
                <a:cs typeface="+mn-ea"/>
                <a:sym typeface="+mn-lt"/>
              </a:rPr>
              <a:t>      </a:t>
            </a:r>
          </a:p>
          <a:p>
            <a:r>
              <a:rPr lang="en-US" altLang="zh-CN" sz="1100" dirty="0">
                <a:solidFill>
                  <a:srgbClr val="EEECE1">
                    <a:lumMod val="25000"/>
                  </a:srgbClr>
                </a:solidFill>
                <a:cs typeface="+mn-ea"/>
                <a:sym typeface="+mn-lt"/>
              </a:rPr>
              <a:t>Word</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1"/>
              </a:rPr>
              <a:t>www.1ppt.com/word/</a:t>
            </a:r>
            <a:r>
              <a:rPr lang="en-US" altLang="zh-CN" sz="1100" dirty="0">
                <a:solidFill>
                  <a:srgbClr val="EEECE1">
                    <a:lumMod val="25000"/>
                  </a:srgbClr>
                </a:solidFill>
                <a:cs typeface="+mn-ea"/>
                <a:sym typeface="+mn-lt"/>
              </a:rPr>
              <a:t>                        Excel</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2"/>
              </a:rPr>
              <a:t>www.1ppt.com/excel/</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个人简历：      </a:t>
            </a:r>
            <a:r>
              <a:rPr lang="en-US" altLang="zh-CN" sz="1100" dirty="0">
                <a:solidFill>
                  <a:srgbClr val="EEECE1">
                    <a:lumMod val="25000"/>
                  </a:srgbClr>
                </a:solidFill>
                <a:cs typeface="+mn-ea"/>
                <a:sym typeface="+mn-lt"/>
                <a:hlinkClick r:id="rId13"/>
              </a:rPr>
              <a:t>www.1ppt.com/jianli/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课件：       </a:t>
            </a:r>
            <a:r>
              <a:rPr lang="en-US" altLang="zh-CN" sz="1100" dirty="0">
                <a:solidFill>
                  <a:srgbClr val="EEECE1">
                    <a:lumMod val="25000"/>
                  </a:srgbClr>
                </a:solidFill>
                <a:cs typeface="+mn-ea"/>
                <a:sym typeface="+mn-lt"/>
                <a:hlinkClick r:id="rId14"/>
              </a:rPr>
              <a:t>www.1ppt.com/kejian/</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手抄报：          </a:t>
            </a:r>
            <a:r>
              <a:rPr lang="en-US" altLang="zh-CN" sz="1100" dirty="0">
                <a:solidFill>
                  <a:srgbClr val="EEECE1">
                    <a:lumMod val="25000"/>
                  </a:srgbClr>
                </a:solidFill>
                <a:cs typeface="+mn-ea"/>
                <a:sym typeface="+mn-lt"/>
                <a:hlinkClick r:id="rId15"/>
              </a:rPr>
              <a:t>www.1ppt.com/shouchaobao/</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试题下载：      </a:t>
            </a:r>
            <a:r>
              <a:rPr lang="en-US" altLang="zh-CN" sz="1100" dirty="0">
                <a:solidFill>
                  <a:srgbClr val="EEECE1">
                    <a:lumMod val="25000"/>
                  </a:srgbClr>
                </a:solidFill>
                <a:cs typeface="+mn-ea"/>
                <a:sym typeface="+mn-lt"/>
                <a:hlinkClick r:id="rId16"/>
              </a:rPr>
              <a:t>www.1ppt.com/shiti/</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教案下载：      </a:t>
            </a:r>
            <a:r>
              <a:rPr lang="en-US" altLang="zh-CN" sz="1100" dirty="0">
                <a:solidFill>
                  <a:srgbClr val="EEECE1">
                    <a:lumMod val="25000"/>
                  </a:srgbClr>
                </a:solidFill>
                <a:cs typeface="+mn-ea"/>
                <a:sym typeface="+mn-lt"/>
                <a:hlinkClick r:id="rId17"/>
              </a:rPr>
              <a:t>www.1ppt.com/jiaoan/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字体下载：      </a:t>
            </a:r>
            <a:r>
              <a:rPr lang="en-US" altLang="zh-CN" sz="1100" dirty="0">
                <a:solidFill>
                  <a:srgbClr val="EEECE1">
                    <a:lumMod val="25000"/>
                  </a:srgbClr>
                </a:solidFill>
                <a:cs typeface="+mn-ea"/>
                <a:sym typeface="+mn-lt"/>
                <a:hlinkClick r:id="rId18"/>
              </a:rPr>
              <a:t>www.1ppt.com/ziti/</a:t>
            </a:r>
            <a:r>
              <a:rPr lang="en-US" altLang="zh-CN" sz="1100" dirty="0">
                <a:solidFill>
                  <a:srgbClr val="EEECE1">
                    <a:lumMod val="25000"/>
                  </a:srgbClr>
                </a:solidFill>
                <a:cs typeface="+mn-ea"/>
                <a:sym typeface="+mn-lt"/>
              </a:rPr>
              <a:t>              </a:t>
            </a:r>
            <a:endParaRPr lang="zh-CN" altLang="en-US" sz="1100" dirty="0">
              <a:solidFill>
                <a:srgbClr val="EEECE1">
                  <a:lumMod val="25000"/>
                </a:srgbClr>
              </a:solidFill>
              <a:cs typeface="+mn-ea"/>
              <a:sym typeface="+mn-lt"/>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cs typeface="+mn-ea"/>
              <a:sym typeface="+mn-lt"/>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cs typeface="+mn-ea"/>
                <a:sym typeface="+mn-lt"/>
              </a:rPr>
              <a:t>可以在下列情况使用</a:t>
            </a:r>
            <a:endParaRPr lang="zh-CN" altLang="en-US" sz="1200" kern="0" dirty="0">
              <a:solidFill>
                <a:prstClr val="white"/>
              </a:solidFill>
              <a:cs typeface="+mn-ea"/>
              <a:sym typeface="+mn-lt"/>
            </a:endParaRP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个人学习、研究。</a:t>
            </a: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cs typeface="+mn-ea"/>
                <a:sym typeface="+mn-lt"/>
              </a:rPr>
              <a:t>不可以在以下情况使用</a:t>
            </a:r>
            <a:endParaRPr lang="zh-CN" altLang="en-US" sz="1050" b="1" kern="0" dirty="0">
              <a:solidFill>
                <a:prstClr val="white"/>
              </a:solidFill>
              <a:cs typeface="+mn-ea"/>
              <a:sym typeface="+mn-lt"/>
            </a:endParaRP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网络转</a:t>
            </a:r>
            <a:r>
              <a:rPr lang="zh-CN" altLang="en-US" sz="1200" kern="0">
                <a:solidFill>
                  <a:prstClr val="white"/>
                </a:solidFill>
                <a:cs typeface="+mn-ea"/>
                <a:sym typeface="+mn-lt"/>
              </a:rPr>
              <a:t>载、线上线下传</a:t>
            </a:r>
            <a:r>
              <a:rPr lang="zh-CN" altLang="en-US" sz="1200" kern="0" dirty="0">
                <a:solidFill>
                  <a:prstClr val="white"/>
                </a:solidFill>
                <a:cs typeface="+mn-ea"/>
                <a:sym typeface="+mn-lt"/>
              </a:rPr>
              <a:t>播。</a:t>
            </a:r>
            <a:endParaRPr lang="zh-CN" altLang="en-GB" sz="1200" kern="0" dirty="0">
              <a:solidFill>
                <a:prstClr val="white"/>
              </a:solidFill>
              <a:cs typeface="+mn-ea"/>
              <a:sym typeface="+mn-lt"/>
            </a:endParaRPr>
          </a:p>
        </p:txBody>
      </p:sp>
      <p:pic>
        <p:nvPicPr>
          <p:cNvPr id="1027" name="Picture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7" name="墨迹 6">
                <a:extLst>
                  <a:ext uri="{FF2B5EF4-FFF2-40B4-BE49-F238E27FC236}">
                    <a16:creationId xmlns:a16="http://schemas.microsoft.com/office/drawing/2014/main" id="{6EBBEC50-721B-9297-DE8C-65115C350AC0}"/>
                  </a:ext>
                </a:extLst>
              </p14:cNvPr>
              <p14:cNvContentPartPr/>
              <p14:nvPr/>
            </p14:nvContentPartPr>
            <p14:xfrm>
              <a:off x="-1269037" y="737060"/>
              <a:ext cx="360" cy="360"/>
            </p14:xfrm>
          </p:contentPart>
        </mc:Choice>
        <mc:Fallback xmlns="">
          <p:pic>
            <p:nvPicPr>
              <p:cNvPr id="7" name="墨迹 6">
                <a:extLst>
                  <a:ext uri="{FF2B5EF4-FFF2-40B4-BE49-F238E27FC236}">
                    <a16:creationId xmlns:p14="http://schemas.microsoft.com/office/powerpoint/2010/main" xmlns:aink="http://schemas.microsoft.com/office/drawing/2016/ink" xmlns="" xmlns:a16="http://schemas.microsoft.com/office/drawing/2014/main" id="{6EBBEC50-721B-9297-DE8C-65115C350AC0}"/>
                  </a:ext>
                </a:extLst>
              </p:cNvPr>
              <p:cNvPicPr/>
              <p:nvPr/>
            </p:nvPicPr>
            <p:blipFill>
              <a:blip r:embed="rId21"/>
              <a:stretch>
                <a:fillRect/>
              </a:stretch>
            </p:blipFill>
            <p:spPr>
              <a:xfrm>
                <a:off x="-1715569" y="629060"/>
                <a:ext cx="48000" cy="216000"/>
              </a:xfrm>
              <a:prstGeom prst="rect">
                <a:avLst/>
              </a:prstGeom>
            </p:spPr>
          </p:pic>
        </mc:Fallback>
      </mc:AlternateContent>
    </p:spTree>
    <p:extLst>
      <p:ext uri="{BB962C8B-B14F-4D97-AF65-F5344CB8AC3E}">
        <p14:creationId xmlns:p14="http://schemas.microsoft.com/office/powerpoint/2010/main" val="188673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401955"/>
            <a:ext cx="10661650" cy="546989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765175" y="401955"/>
            <a:ext cx="3169920" cy="54692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9888855" y="4333875"/>
            <a:ext cx="1537970" cy="1537970"/>
            <a:chOff x="15573" y="6825"/>
            <a:chExt cx="2422" cy="2422"/>
          </a:xfrm>
        </p:grpSpPr>
        <p:sp>
          <p:nvSpPr>
            <p:cNvPr id="6" name="直角三角形 5"/>
            <p:cNvSpPr/>
            <p:nvPr/>
          </p:nvSpPr>
          <p:spPr>
            <a:xfrm flipH="1">
              <a:off x="15573" y="6825"/>
              <a:ext cx="2422" cy="2422"/>
            </a:xfrm>
            <a:prstGeom prst="rtTriangl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flipH="1">
              <a:off x="16017" y="7268"/>
              <a:ext cx="1978" cy="197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flipH="1">
              <a:off x="16439" y="7690"/>
              <a:ext cx="1556" cy="1556"/>
            </a:xfrm>
            <a:prstGeom prst="rtTriangl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椭圆 7"/>
          <p:cNvSpPr/>
          <p:nvPr/>
        </p:nvSpPr>
        <p:spPr>
          <a:xfrm>
            <a:off x="10979150" y="611505"/>
            <a:ext cx="207010" cy="20701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a:off x="1966595" y="4135755"/>
            <a:ext cx="16675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038350" y="2611120"/>
            <a:ext cx="1887855" cy="1630045"/>
          </a:xfrm>
          <a:prstGeom prst="rect">
            <a:avLst/>
          </a:prstGeom>
          <a:noFill/>
        </p:spPr>
        <p:txBody>
          <a:bodyPr wrap="square" rtlCol="0">
            <a:spAutoFit/>
          </a:bodyPr>
          <a:lstStyle/>
          <a:p>
            <a:pPr algn="r"/>
            <a:r>
              <a:rPr lang="en-US" altLang="zh-CN" sz="10000" b="1">
                <a:solidFill>
                  <a:schemeClr val="bg1"/>
                </a:solidFill>
                <a:cs typeface="+mn-ea"/>
                <a:sym typeface="+mn-lt"/>
              </a:rPr>
              <a:t>01</a:t>
            </a:r>
          </a:p>
        </p:txBody>
      </p:sp>
      <p:sp>
        <p:nvSpPr>
          <p:cNvPr id="16" name="文本框 15"/>
          <p:cNvSpPr txBox="1"/>
          <p:nvPr/>
        </p:nvSpPr>
        <p:spPr>
          <a:xfrm>
            <a:off x="2132965" y="2306320"/>
            <a:ext cx="1610995" cy="398780"/>
          </a:xfrm>
          <a:prstGeom prst="rect">
            <a:avLst/>
          </a:prstGeom>
          <a:noFill/>
        </p:spPr>
        <p:txBody>
          <a:bodyPr wrap="square" rtlCol="0">
            <a:spAutoFit/>
          </a:bodyPr>
          <a:lstStyle/>
          <a:p>
            <a:pPr algn="r" fontAlgn="auto">
              <a:lnSpc>
                <a:spcPct val="100000"/>
              </a:lnSpc>
            </a:pPr>
            <a:r>
              <a:rPr lang="en-US" altLang="zh-CN" sz="2000" b="1">
                <a:solidFill>
                  <a:schemeClr val="bg1"/>
                </a:solidFill>
                <a:cs typeface="+mn-ea"/>
                <a:sym typeface="+mn-lt"/>
              </a:rPr>
              <a:t>PART ONE</a:t>
            </a:r>
          </a:p>
        </p:txBody>
      </p:sp>
      <p:sp>
        <p:nvSpPr>
          <p:cNvPr id="11" name="矩形 10"/>
          <p:cNvSpPr/>
          <p:nvPr/>
        </p:nvSpPr>
        <p:spPr>
          <a:xfrm>
            <a:off x="4643755" y="2638425"/>
            <a:ext cx="744220" cy="1193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556124" y="3030220"/>
            <a:ext cx="2816225" cy="461665"/>
          </a:xfrm>
          <a:prstGeom prst="rect">
            <a:avLst/>
          </a:prstGeom>
          <a:noFill/>
        </p:spPr>
        <p:txBody>
          <a:bodyPr wrap="square" rtlCol="0">
            <a:spAutoFit/>
          </a:bodyPr>
          <a:lstStyle/>
          <a:p>
            <a:pPr algn="dist" fontAlgn="auto">
              <a:lnSpc>
                <a:spcPct val="100000"/>
              </a:lnSpc>
            </a:pPr>
            <a:r>
              <a:rPr lang="zh-CN" altLang="en-US" sz="2400" b="1" dirty="0">
                <a:solidFill>
                  <a:schemeClr val="tx1">
                    <a:lumMod val="75000"/>
                    <a:lumOff val="25000"/>
                  </a:schemeClr>
                </a:solidFill>
                <a:cs typeface="+mn-ea"/>
                <a:sym typeface="+mn-lt"/>
              </a:rPr>
              <a:t>实验</a:t>
            </a:r>
            <a:r>
              <a:rPr lang="en-US" altLang="zh-CN" sz="2400" b="1" dirty="0">
                <a:solidFill>
                  <a:schemeClr val="tx1">
                    <a:lumMod val="75000"/>
                    <a:lumOff val="25000"/>
                  </a:schemeClr>
                </a:solidFill>
                <a:cs typeface="+mn-ea"/>
                <a:sym typeface="+mn-lt"/>
              </a:rPr>
              <a:t>(b)</a:t>
            </a:r>
            <a:r>
              <a:rPr lang="zh-CN" altLang="en-US" sz="2400" b="1" dirty="0">
                <a:solidFill>
                  <a:schemeClr val="tx1">
                    <a:lumMod val="75000"/>
                    <a:lumOff val="25000"/>
                  </a:schemeClr>
                </a:solidFill>
                <a:cs typeface="+mn-ea"/>
                <a:sym typeface="+mn-lt"/>
              </a:rPr>
              <a:t>背景与原理</a:t>
            </a:r>
          </a:p>
        </p:txBody>
      </p:sp>
      <p:sp>
        <p:nvSpPr>
          <p:cNvPr id="45" name="文本框 44"/>
          <p:cNvSpPr txBox="1"/>
          <p:nvPr/>
        </p:nvSpPr>
        <p:spPr>
          <a:xfrm>
            <a:off x="4556125" y="3490595"/>
            <a:ext cx="5614670" cy="339837"/>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嵌入式操作系统的虚拟化机制设计</a:t>
            </a:r>
            <a:r>
              <a:rPr lang="zh-CN" altLang="en-US" sz="1200" dirty="0">
                <a:solidFill>
                  <a:schemeClr val="tx1">
                    <a:lumMod val="75000"/>
                    <a:lumOff val="25000"/>
                  </a:schemeClr>
                </a:solidFill>
                <a:cs typeface="+mn-ea"/>
                <a:sym typeface="+mn-lt"/>
              </a:rPr>
              <a:t>背景与原理</a:t>
            </a:r>
            <a:endParaRPr lang="zh-CN" altLang="en-US" sz="1200" dirty="0">
              <a:solidFill>
                <a:schemeClr val="tx1">
                  <a:lumMod val="65000"/>
                  <a:lumOff val="35000"/>
                </a:schemeClr>
              </a:solidFill>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2"/>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0" dur="500"/>
                                        <p:tgtEl>
                                          <p:spTgt spid="16"/>
                                        </p:tgtEl>
                                      </p:cBhvr>
                                    </p:animEffect>
                                  </p:childTnLst>
                                </p:cTn>
                              </p:par>
                            </p:childTnLst>
                          </p:cTn>
                        </p:par>
                        <p:par>
                          <p:cTn id="21" fill="hold">
                            <p:stCondLst>
                              <p:cond delay="1500"/>
                            </p:stCondLst>
                            <p:childTnLst>
                              <p:par>
                                <p:cTn id="22" presetID="55" presetClass="entr" presetSubtype="0" fill="hold" grpId="0" nodeType="afterEffect">
                                  <p:stCondLst>
                                    <p:cond delay="0"/>
                                  </p:stCondLst>
                                  <p:childTnLst>
                                    <p:set>
                                      <p:cBhvr>
                                        <p:cTn id="23" dur="500"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ppt_w*0.7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animEffect transition="in" filter="fade">
                                      <p:cBhvr>
                                        <p:cTn id="26" dur="500"/>
                                        <p:tgtEl>
                                          <p:spTgt spid="10"/>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up)">
                                      <p:cBhvr>
                                        <p:cTn id="39" dur="500"/>
                                        <p:tgtEl>
                                          <p:spTgt spid="13"/>
                                        </p:tgtEl>
                                      </p:cBhvr>
                                    </p:animEffect>
                                  </p:childTnLst>
                                </p:cTn>
                              </p:par>
                            </p:childTnLst>
                          </p:cTn>
                        </p:par>
                        <p:par>
                          <p:cTn id="40" fill="hold">
                            <p:stCondLst>
                              <p:cond delay="3500"/>
                            </p:stCondLst>
                            <p:childTnLst>
                              <p:par>
                                <p:cTn id="41" presetID="18" presetClass="entr" presetSubtype="12"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strips(downLeft)">
                                      <p:cBhvr>
                                        <p:cTn id="43" dur="500"/>
                                        <p:tgtEl>
                                          <p:spTgt spid="45"/>
                                        </p:tgtEl>
                                      </p:cBhvr>
                                    </p:animEffect>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1+#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bldLvl="0" animBg="1"/>
      <p:bldP spid="10" grpId="0"/>
      <p:bldP spid="16" grpId="0"/>
      <p:bldP spid="11" grpId="0" animBg="1"/>
      <p:bldP spid="1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0163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嵌入式操作系统的虚拟化机制背景</a:t>
            </a:r>
            <a:endParaRPr lang="zh-CN" altLang="en-US" b="1" dirty="0">
              <a:solidFill>
                <a:schemeClr val="tx1">
                  <a:lumMod val="75000"/>
                  <a:lumOff val="25000"/>
                </a:schemeClr>
              </a:solidFill>
              <a:cs typeface="+mn-ea"/>
              <a:sym typeface="+mn-lt"/>
            </a:endParaRPr>
          </a:p>
        </p:txBody>
      </p:sp>
      <p:sp>
        <p:nvSpPr>
          <p:cNvPr id="4" name="文本框 3">
            <a:extLst>
              <a:ext uri="{FF2B5EF4-FFF2-40B4-BE49-F238E27FC236}">
                <a16:creationId xmlns:a16="http://schemas.microsoft.com/office/drawing/2014/main" id="{76FFB8C3-5C64-4B48-BE0B-EF208C10A782}"/>
              </a:ext>
            </a:extLst>
          </p:cNvPr>
          <p:cNvSpPr txBox="1"/>
          <p:nvPr/>
        </p:nvSpPr>
        <p:spPr>
          <a:xfrm>
            <a:off x="582296" y="1864489"/>
            <a:ext cx="5866130" cy="4247317"/>
          </a:xfrm>
          <a:prstGeom prst="rect">
            <a:avLst/>
          </a:prstGeom>
          <a:noFill/>
        </p:spPr>
        <p:txBody>
          <a:bodyPr wrap="square" rtlCol="0">
            <a:spAutoFit/>
          </a:bodyPr>
          <a:lstStyle/>
          <a:p>
            <a:pPr indent="45720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随着嵌入式系统的发展和普及，嵌入式操作系统在各个领域的应用越来越广泛。嵌入式系统通常具有资源受限、功耗低、实时性强等特点，因此对于嵌入式操作系统的虚拟化机制设计提出了更高的要求。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虚拟化技术能够有效地提高嵌入式系统的资源利用率、降低系统开发和维护成本，并且能够实现多个应用程序或操作系统的隔离和安全性保护。</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因此，设计一种适用于嵌入式操作系统的虚拟化机制成为当前的研究热点之一。</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在这样的背景下，开展嵌入式操作系统的虚拟化机制设计实验具有重要的理论和实践意义。</a:t>
            </a:r>
            <a:endParaRPr lang="zh-CN" altLang="en-US" dirty="0"/>
          </a:p>
          <a:p>
            <a:pPr indent="457200"/>
            <a:endParaRPr lang="zh-CN" altLang="en-US" dirty="0"/>
          </a:p>
        </p:txBody>
      </p:sp>
      <p:sp>
        <p:nvSpPr>
          <p:cNvPr id="7" name="文本框 6">
            <a:extLst>
              <a:ext uri="{FF2B5EF4-FFF2-40B4-BE49-F238E27FC236}">
                <a16:creationId xmlns:a16="http://schemas.microsoft.com/office/drawing/2014/main" id="{76ED72D8-C5D8-0105-4423-8DB69834DB03}"/>
              </a:ext>
            </a:extLst>
          </p:cNvPr>
          <p:cNvSpPr txBox="1"/>
          <p:nvPr/>
        </p:nvSpPr>
        <p:spPr>
          <a:xfrm>
            <a:off x="845194" y="3572649"/>
            <a:ext cx="7003406" cy="369332"/>
          </a:xfrm>
          <a:prstGeom prst="rect">
            <a:avLst/>
          </a:prstGeom>
          <a:noFill/>
        </p:spPr>
        <p:txBody>
          <a:bodyPr wrap="square" rtlCol="0">
            <a:spAutoFit/>
          </a:bodyPr>
          <a:lstStyle/>
          <a:p>
            <a:pPr indent="45720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pic>
        <p:nvPicPr>
          <p:cNvPr id="1026" name="Picture 2">
            <a:extLst>
              <a:ext uri="{FF2B5EF4-FFF2-40B4-BE49-F238E27FC236}">
                <a16:creationId xmlns:a16="http://schemas.microsoft.com/office/drawing/2014/main" id="{7C1EE14F-B38A-379B-D36E-D62003A86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754" y="2553474"/>
            <a:ext cx="4933950" cy="2038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嵌入式操作系统的虚拟化机制设计原理</a:t>
            </a:r>
            <a:endParaRPr lang="zh-CN" altLang="en-US" b="1" dirty="0">
              <a:solidFill>
                <a:schemeClr val="tx1">
                  <a:lumMod val="75000"/>
                  <a:lumOff val="25000"/>
                </a:schemeClr>
              </a:solidFill>
              <a:cs typeface="+mn-ea"/>
              <a:sym typeface="+mn-lt"/>
            </a:endParaRPr>
          </a:p>
        </p:txBody>
      </p:sp>
      <p:sp>
        <p:nvSpPr>
          <p:cNvPr id="4" name="文本框 3">
            <a:extLst>
              <a:ext uri="{FF2B5EF4-FFF2-40B4-BE49-F238E27FC236}">
                <a16:creationId xmlns:a16="http://schemas.microsoft.com/office/drawing/2014/main" id="{76FFB8C3-5C64-4B48-BE0B-EF208C10A782}"/>
              </a:ext>
            </a:extLst>
          </p:cNvPr>
          <p:cNvSpPr txBox="1"/>
          <p:nvPr/>
        </p:nvSpPr>
        <p:spPr>
          <a:xfrm>
            <a:off x="582296" y="1864489"/>
            <a:ext cx="5866130" cy="1754326"/>
          </a:xfrm>
          <a:prstGeom prst="rect">
            <a:avLst/>
          </a:prstGeom>
          <a:noFill/>
        </p:spPr>
        <p:txBody>
          <a:bodyPr wrap="square" rtlCol="0">
            <a:spAutoFit/>
          </a:bodyPr>
          <a:lstStyle/>
          <a:p>
            <a:pPr marL="285750" indent="-285750">
              <a:buFont typeface="Arial" panose="020B0604020202020204" pitchFamily="34" charset="0"/>
              <a:buChar char="•"/>
            </a:pP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虚拟机监控器（</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Hypervisor</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）实现</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设计一个轻量级的</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Hypervisor</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框架，支持加载和运行虚拟机实例。实现硬件资源的抽象化和虚拟化，包括</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、内存和</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I/O</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设备。</a:t>
            </a:r>
            <a:endParaRPr lang="en-US" altLang="zh-CN" sz="1800" kern="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zh-CN" altLang="en-US" dirty="0"/>
          </a:p>
        </p:txBody>
      </p:sp>
      <p:sp>
        <p:nvSpPr>
          <p:cNvPr id="7" name="文本框 6">
            <a:extLst>
              <a:ext uri="{FF2B5EF4-FFF2-40B4-BE49-F238E27FC236}">
                <a16:creationId xmlns:a16="http://schemas.microsoft.com/office/drawing/2014/main" id="{76ED72D8-C5D8-0105-4423-8DB69834DB03}"/>
              </a:ext>
            </a:extLst>
          </p:cNvPr>
          <p:cNvSpPr txBox="1"/>
          <p:nvPr/>
        </p:nvSpPr>
        <p:spPr>
          <a:xfrm>
            <a:off x="845194" y="3572649"/>
            <a:ext cx="7003406" cy="369332"/>
          </a:xfrm>
          <a:prstGeom prst="rect">
            <a:avLst/>
          </a:prstGeom>
          <a:noFill/>
        </p:spPr>
        <p:txBody>
          <a:bodyPr wrap="square" rtlCol="0">
            <a:spAutoFit/>
          </a:bodyPr>
          <a:lstStyle/>
          <a:p>
            <a:pPr indent="45720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pic>
        <p:nvPicPr>
          <p:cNvPr id="2" name="图片 1">
            <a:extLst>
              <a:ext uri="{FF2B5EF4-FFF2-40B4-BE49-F238E27FC236}">
                <a16:creationId xmlns:a16="http://schemas.microsoft.com/office/drawing/2014/main" id="{38CA36D8-A1B3-C9D8-0564-E88870776F3F}"/>
              </a:ext>
            </a:extLst>
          </p:cNvPr>
          <p:cNvPicPr>
            <a:picLocks noChangeAspect="1"/>
          </p:cNvPicPr>
          <p:nvPr/>
        </p:nvPicPr>
        <p:blipFill>
          <a:blip r:embed="rId3"/>
          <a:stretch>
            <a:fillRect/>
          </a:stretch>
        </p:blipFill>
        <p:spPr>
          <a:xfrm>
            <a:off x="6711324" y="2392065"/>
            <a:ext cx="5274310" cy="1365250"/>
          </a:xfrm>
          <a:prstGeom prst="rect">
            <a:avLst/>
          </a:prstGeom>
        </p:spPr>
      </p:pic>
      <p:sp>
        <p:nvSpPr>
          <p:cNvPr id="3" name="文本框 2">
            <a:extLst>
              <a:ext uri="{FF2B5EF4-FFF2-40B4-BE49-F238E27FC236}">
                <a16:creationId xmlns:a16="http://schemas.microsoft.com/office/drawing/2014/main" id="{AC644832-754F-8851-2DCC-ACC286F49344}"/>
              </a:ext>
            </a:extLst>
          </p:cNvPr>
          <p:cNvSpPr txBox="1"/>
          <p:nvPr/>
        </p:nvSpPr>
        <p:spPr>
          <a:xfrm>
            <a:off x="6711324" y="1581150"/>
            <a:ext cx="5004426" cy="923330"/>
          </a:xfrm>
          <a:prstGeom prst="rect">
            <a:avLst/>
          </a:prstGeom>
          <a:noFill/>
        </p:spPr>
        <p:txBody>
          <a:bodyPr wrap="square" rtlCol="0">
            <a:spAutoFit/>
          </a:bodyPr>
          <a:lstStyle/>
          <a:p>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hypervisor</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对象初始化时，设定可以使用的</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资源，并执行</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调度程序。</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如下图程序</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5" name="文本框 4">
            <a:extLst>
              <a:ext uri="{FF2B5EF4-FFF2-40B4-BE49-F238E27FC236}">
                <a16:creationId xmlns:a16="http://schemas.microsoft.com/office/drawing/2014/main" id="{D945F78E-C9C6-D047-A25B-6D39482FFF70}"/>
              </a:ext>
            </a:extLst>
          </p:cNvPr>
          <p:cNvSpPr txBox="1"/>
          <p:nvPr/>
        </p:nvSpPr>
        <p:spPr>
          <a:xfrm>
            <a:off x="845194" y="4202236"/>
            <a:ext cx="5184775" cy="1615827"/>
          </a:xfrm>
          <a:prstGeom prst="rect">
            <a:avLst/>
          </a:prstGeom>
          <a:noFill/>
        </p:spPr>
        <p:txBody>
          <a:bodyPr wrap="square" rtlCol="0">
            <a:spAutoFit/>
          </a:bodyPr>
          <a:lstStyle/>
          <a:p>
            <a:pPr indent="228600" algn="just">
              <a:lnSpc>
                <a:spcPct val="150000"/>
              </a:lnSpc>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调度程序的实现：</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28600" algn="just">
              <a:lnSpc>
                <a:spcPct val="150000"/>
              </a:lnSpc>
            </a:pP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为每一个</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创建一个轮询线程，每隔一个固定的时间将此</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的占用切换给其他虚拟机。</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如右图</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pic>
        <p:nvPicPr>
          <p:cNvPr id="6" name="图片 5">
            <a:extLst>
              <a:ext uri="{FF2B5EF4-FFF2-40B4-BE49-F238E27FC236}">
                <a16:creationId xmlns:a16="http://schemas.microsoft.com/office/drawing/2014/main" id="{9810AE53-4624-F42D-D1B3-A1893FB76B95}"/>
              </a:ext>
            </a:extLst>
          </p:cNvPr>
          <p:cNvPicPr>
            <a:picLocks noChangeAspect="1"/>
          </p:cNvPicPr>
          <p:nvPr/>
        </p:nvPicPr>
        <p:blipFill>
          <a:blip r:embed="rId4"/>
          <a:stretch>
            <a:fillRect/>
          </a:stretch>
        </p:blipFill>
        <p:spPr>
          <a:xfrm>
            <a:off x="6576382" y="4516754"/>
            <a:ext cx="5274310" cy="986790"/>
          </a:xfrm>
          <a:prstGeom prst="rect">
            <a:avLst/>
          </a:prstGeom>
        </p:spPr>
      </p:pic>
    </p:spTree>
    <p:extLst>
      <p:ext uri="{BB962C8B-B14F-4D97-AF65-F5344CB8AC3E}">
        <p14:creationId xmlns:p14="http://schemas.microsoft.com/office/powerpoint/2010/main" val="968325099"/>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嵌入式操作系统的虚拟化机制设计原理</a:t>
            </a:r>
            <a:endParaRPr lang="zh-CN" altLang="en-US" b="1" dirty="0">
              <a:solidFill>
                <a:schemeClr val="tx1">
                  <a:lumMod val="75000"/>
                  <a:lumOff val="25000"/>
                </a:schemeClr>
              </a:solidFill>
              <a:cs typeface="+mn-ea"/>
              <a:sym typeface="+mn-lt"/>
            </a:endParaRPr>
          </a:p>
        </p:txBody>
      </p:sp>
      <p:sp>
        <p:nvSpPr>
          <p:cNvPr id="4" name="文本框 3">
            <a:extLst>
              <a:ext uri="{FF2B5EF4-FFF2-40B4-BE49-F238E27FC236}">
                <a16:creationId xmlns:a16="http://schemas.microsoft.com/office/drawing/2014/main" id="{76FFB8C3-5C64-4B48-BE0B-EF208C10A782}"/>
              </a:ext>
            </a:extLst>
          </p:cNvPr>
          <p:cNvSpPr txBox="1"/>
          <p:nvPr/>
        </p:nvSpPr>
        <p:spPr>
          <a:xfrm>
            <a:off x="582296" y="1864489"/>
            <a:ext cx="5866130" cy="1477328"/>
          </a:xfrm>
          <a:prstGeom prst="rect">
            <a:avLst/>
          </a:prstGeom>
          <a:noFill/>
        </p:spPr>
        <p:txBody>
          <a:bodyPr wrap="square" rtlCol="0">
            <a:spAutoFit/>
          </a:bodyPr>
          <a:lstStyle/>
          <a:p>
            <a:pPr marL="285750" indent="-285750">
              <a:buFont typeface="Arial" panose="020B0604020202020204" pitchFamily="34" charset="0"/>
              <a:buChar char="•"/>
            </a:pP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虚拟</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管理</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开发虚拟</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调度器，模拟</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时间片分配给不同的虚拟机。实现虚拟</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状态管理，包括创建、运行、挂起和恢复等状态。</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zh-CN" altLang="en-US" dirty="0"/>
          </a:p>
        </p:txBody>
      </p:sp>
      <p:sp>
        <p:nvSpPr>
          <p:cNvPr id="7" name="文本框 6">
            <a:extLst>
              <a:ext uri="{FF2B5EF4-FFF2-40B4-BE49-F238E27FC236}">
                <a16:creationId xmlns:a16="http://schemas.microsoft.com/office/drawing/2014/main" id="{76ED72D8-C5D8-0105-4423-8DB69834DB03}"/>
              </a:ext>
            </a:extLst>
          </p:cNvPr>
          <p:cNvSpPr txBox="1"/>
          <p:nvPr/>
        </p:nvSpPr>
        <p:spPr>
          <a:xfrm>
            <a:off x="845194" y="3572649"/>
            <a:ext cx="7003406" cy="369332"/>
          </a:xfrm>
          <a:prstGeom prst="rect">
            <a:avLst/>
          </a:prstGeom>
          <a:noFill/>
        </p:spPr>
        <p:txBody>
          <a:bodyPr wrap="square" rtlCol="0">
            <a:spAutoFit/>
          </a:bodyPr>
          <a:lstStyle/>
          <a:p>
            <a:pPr indent="45720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sp>
        <p:nvSpPr>
          <p:cNvPr id="3" name="文本框 2">
            <a:extLst>
              <a:ext uri="{FF2B5EF4-FFF2-40B4-BE49-F238E27FC236}">
                <a16:creationId xmlns:a16="http://schemas.microsoft.com/office/drawing/2014/main" id="{AC644832-754F-8851-2DCC-ACC286F49344}"/>
              </a:ext>
            </a:extLst>
          </p:cNvPr>
          <p:cNvSpPr txBox="1"/>
          <p:nvPr/>
        </p:nvSpPr>
        <p:spPr>
          <a:xfrm>
            <a:off x="845194" y="3146852"/>
            <a:ext cx="5004426" cy="369332"/>
          </a:xfrm>
          <a:prstGeom prst="rect">
            <a:avLst/>
          </a:prstGeom>
          <a:noFill/>
        </p:spPr>
        <p:txBody>
          <a:bodyPr wrap="square" rtlCol="0">
            <a:spAutoFit/>
          </a:bodyPr>
          <a:lstStyle/>
          <a:p>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为每一个核创建一个轮训线程。</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358701BB-4A48-6F59-0FF5-A5CA807E067D}"/>
              </a:ext>
            </a:extLst>
          </p:cNvPr>
          <p:cNvPicPr>
            <a:picLocks noChangeAspect="1"/>
          </p:cNvPicPr>
          <p:nvPr/>
        </p:nvPicPr>
        <p:blipFill>
          <a:blip r:embed="rId3"/>
          <a:stretch>
            <a:fillRect/>
          </a:stretch>
        </p:blipFill>
        <p:spPr>
          <a:xfrm>
            <a:off x="940436" y="4058395"/>
            <a:ext cx="5274310" cy="1131570"/>
          </a:xfrm>
          <a:prstGeom prst="rect">
            <a:avLst/>
          </a:prstGeom>
        </p:spPr>
      </p:pic>
      <p:sp>
        <p:nvSpPr>
          <p:cNvPr id="10" name="文本框 9">
            <a:extLst>
              <a:ext uri="{FF2B5EF4-FFF2-40B4-BE49-F238E27FC236}">
                <a16:creationId xmlns:a16="http://schemas.microsoft.com/office/drawing/2014/main" id="{A1952B43-5DE1-4FE5-E0E8-4CFA81AD89BD}"/>
              </a:ext>
            </a:extLst>
          </p:cNvPr>
          <p:cNvSpPr txBox="1"/>
          <p:nvPr/>
        </p:nvSpPr>
        <p:spPr>
          <a:xfrm>
            <a:off x="6890385" y="1838935"/>
            <a:ext cx="4276725" cy="1477328"/>
          </a:xfrm>
          <a:prstGeom prst="rect">
            <a:avLst/>
          </a:prstGeom>
          <a:noFill/>
        </p:spPr>
        <p:txBody>
          <a:bodyPr wrap="square" rtlCol="0">
            <a:spAutoFit/>
          </a:bodyPr>
          <a:lstStyle/>
          <a:p>
            <a:pPr algn="just"/>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测试程序：</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创建三个虚拟机并运行，其中</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VM1,2</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占用</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CPU2</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VM3</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占用</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CPU3</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。在运行过程中，设置轮训时间片为</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5s</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pic>
        <p:nvPicPr>
          <p:cNvPr id="11" name="图片 10">
            <a:extLst>
              <a:ext uri="{FF2B5EF4-FFF2-40B4-BE49-F238E27FC236}">
                <a16:creationId xmlns:a16="http://schemas.microsoft.com/office/drawing/2014/main" id="{E76A0723-10DE-C335-7809-D2108722E8E5}"/>
              </a:ext>
            </a:extLst>
          </p:cNvPr>
          <p:cNvPicPr>
            <a:picLocks noChangeAspect="1"/>
          </p:cNvPicPr>
          <p:nvPr/>
        </p:nvPicPr>
        <p:blipFill>
          <a:blip r:embed="rId4"/>
          <a:stretch>
            <a:fillRect/>
          </a:stretch>
        </p:blipFill>
        <p:spPr>
          <a:xfrm>
            <a:off x="6890385" y="3591987"/>
            <a:ext cx="5274310" cy="2064385"/>
          </a:xfrm>
          <a:prstGeom prst="rect">
            <a:avLst/>
          </a:prstGeom>
        </p:spPr>
      </p:pic>
    </p:spTree>
    <p:extLst>
      <p:ext uri="{BB962C8B-B14F-4D97-AF65-F5344CB8AC3E}">
        <p14:creationId xmlns:p14="http://schemas.microsoft.com/office/powerpoint/2010/main" val="909917028"/>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嵌入式操作系统的虚拟化机制设计原理</a:t>
            </a:r>
            <a:endParaRPr lang="zh-CN" altLang="en-US" b="1" dirty="0">
              <a:solidFill>
                <a:schemeClr val="tx1">
                  <a:lumMod val="75000"/>
                  <a:lumOff val="25000"/>
                </a:schemeClr>
              </a:solidFill>
              <a:cs typeface="+mn-ea"/>
              <a:sym typeface="+mn-lt"/>
            </a:endParaRPr>
          </a:p>
        </p:txBody>
      </p:sp>
      <p:sp>
        <p:nvSpPr>
          <p:cNvPr id="4" name="文本框 3">
            <a:extLst>
              <a:ext uri="{FF2B5EF4-FFF2-40B4-BE49-F238E27FC236}">
                <a16:creationId xmlns:a16="http://schemas.microsoft.com/office/drawing/2014/main" id="{76FFB8C3-5C64-4B48-BE0B-EF208C10A782}"/>
              </a:ext>
            </a:extLst>
          </p:cNvPr>
          <p:cNvSpPr txBox="1"/>
          <p:nvPr/>
        </p:nvSpPr>
        <p:spPr>
          <a:xfrm>
            <a:off x="746760" y="1225316"/>
            <a:ext cx="5739765" cy="1477328"/>
          </a:xfrm>
          <a:prstGeom prst="rect">
            <a:avLst/>
          </a:prstGeom>
          <a:noFill/>
        </p:spPr>
        <p:txBody>
          <a:bodyPr wrap="square" rtlCol="0">
            <a:spAutoFit/>
          </a:bodyPr>
          <a:lstStyle/>
          <a:p>
            <a:pPr algn="just"/>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运行结果如下：</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VM1,2</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每隔</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5s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会完成</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占用的切换，</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VM3</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独占</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，不会完成</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占用权的切换</a:t>
            </a:r>
          </a:p>
          <a:p>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zh-CN" altLang="en-US" dirty="0"/>
          </a:p>
        </p:txBody>
      </p:sp>
      <p:sp>
        <p:nvSpPr>
          <p:cNvPr id="7" name="文本框 6">
            <a:extLst>
              <a:ext uri="{FF2B5EF4-FFF2-40B4-BE49-F238E27FC236}">
                <a16:creationId xmlns:a16="http://schemas.microsoft.com/office/drawing/2014/main" id="{76ED72D8-C5D8-0105-4423-8DB69834DB03}"/>
              </a:ext>
            </a:extLst>
          </p:cNvPr>
          <p:cNvSpPr txBox="1"/>
          <p:nvPr/>
        </p:nvSpPr>
        <p:spPr>
          <a:xfrm>
            <a:off x="845194" y="3572649"/>
            <a:ext cx="7003406" cy="369332"/>
          </a:xfrm>
          <a:prstGeom prst="rect">
            <a:avLst/>
          </a:prstGeom>
          <a:noFill/>
        </p:spPr>
        <p:txBody>
          <a:bodyPr wrap="square" rtlCol="0">
            <a:spAutoFit/>
          </a:bodyPr>
          <a:lstStyle/>
          <a:p>
            <a:pPr indent="45720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pic>
        <p:nvPicPr>
          <p:cNvPr id="8" name="图片 7">
            <a:extLst>
              <a:ext uri="{FF2B5EF4-FFF2-40B4-BE49-F238E27FC236}">
                <a16:creationId xmlns:a16="http://schemas.microsoft.com/office/drawing/2014/main" id="{5AB8ADE3-8FA4-5741-8168-906A42D447F7}"/>
              </a:ext>
            </a:extLst>
          </p:cNvPr>
          <p:cNvPicPr>
            <a:picLocks noChangeAspect="1"/>
          </p:cNvPicPr>
          <p:nvPr/>
        </p:nvPicPr>
        <p:blipFill>
          <a:blip r:embed="rId3"/>
          <a:stretch>
            <a:fillRect/>
          </a:stretch>
        </p:blipFill>
        <p:spPr>
          <a:xfrm>
            <a:off x="942975" y="2345184"/>
            <a:ext cx="3618865" cy="2218690"/>
          </a:xfrm>
          <a:prstGeom prst="rect">
            <a:avLst/>
          </a:prstGeom>
        </p:spPr>
      </p:pic>
      <p:sp>
        <p:nvSpPr>
          <p:cNvPr id="10" name="文本框 9">
            <a:extLst>
              <a:ext uri="{FF2B5EF4-FFF2-40B4-BE49-F238E27FC236}">
                <a16:creationId xmlns:a16="http://schemas.microsoft.com/office/drawing/2014/main" id="{2C2AF5F4-B27B-04F1-2B02-93191FA0A688}"/>
              </a:ext>
            </a:extLst>
          </p:cNvPr>
          <p:cNvSpPr txBox="1"/>
          <p:nvPr/>
        </p:nvSpPr>
        <p:spPr>
          <a:xfrm>
            <a:off x="911225" y="4833714"/>
            <a:ext cx="3736975" cy="1200329"/>
          </a:xfrm>
          <a:prstGeom prst="rect">
            <a:avLst/>
          </a:prstGeom>
          <a:noFill/>
        </p:spPr>
        <p:txBody>
          <a:bodyPr wrap="square" rtlCol="0">
            <a:spAutoFit/>
          </a:bodyPr>
          <a:lstStyle/>
          <a:p>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设定</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15s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之后</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开始运行，</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同样占用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CPU3</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。也就是说在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15s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之后</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CPU3</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由</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vm3,4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共享。</a:t>
            </a:r>
          </a:p>
          <a:p>
            <a:endParaRPr lang="zh-CN" altLang="en-US" dirty="0"/>
          </a:p>
        </p:txBody>
      </p:sp>
      <p:pic>
        <p:nvPicPr>
          <p:cNvPr id="11" name="图片 10">
            <a:extLst>
              <a:ext uri="{FF2B5EF4-FFF2-40B4-BE49-F238E27FC236}">
                <a16:creationId xmlns:a16="http://schemas.microsoft.com/office/drawing/2014/main" id="{2F7A51AF-0215-338B-C913-FD094CAEC8FC}"/>
              </a:ext>
            </a:extLst>
          </p:cNvPr>
          <p:cNvPicPr>
            <a:picLocks noChangeAspect="1"/>
          </p:cNvPicPr>
          <p:nvPr/>
        </p:nvPicPr>
        <p:blipFill>
          <a:blip r:embed="rId4"/>
          <a:stretch>
            <a:fillRect/>
          </a:stretch>
        </p:blipFill>
        <p:spPr>
          <a:xfrm>
            <a:off x="6966894" y="1617802"/>
            <a:ext cx="4133850" cy="933450"/>
          </a:xfrm>
          <a:prstGeom prst="rect">
            <a:avLst/>
          </a:prstGeom>
        </p:spPr>
      </p:pic>
      <p:sp>
        <p:nvSpPr>
          <p:cNvPr id="16" name="文本框 15">
            <a:extLst>
              <a:ext uri="{FF2B5EF4-FFF2-40B4-BE49-F238E27FC236}">
                <a16:creationId xmlns:a16="http://schemas.microsoft.com/office/drawing/2014/main" id="{B6DC38B3-D161-703F-80E3-8A72D0563408}"/>
              </a:ext>
            </a:extLst>
          </p:cNvPr>
          <p:cNvSpPr txBox="1"/>
          <p:nvPr/>
        </p:nvSpPr>
        <p:spPr>
          <a:xfrm>
            <a:off x="6612890" y="2992864"/>
            <a:ext cx="5038725" cy="923330"/>
          </a:xfrm>
          <a:prstGeom prst="rect">
            <a:avLst/>
          </a:prstGeom>
          <a:noFill/>
        </p:spPr>
        <p:txBody>
          <a:bodyPr wrap="square" rtlCol="0">
            <a:spAutoFit/>
          </a:bodyPr>
          <a:lstStyle/>
          <a:p>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启动之后，</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调度程序也能完成对</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CPU3</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的时间片分配，每隔</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5s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VM3,4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间切换。</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如下图</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pic>
        <p:nvPicPr>
          <p:cNvPr id="18" name="图片 17">
            <a:extLst>
              <a:ext uri="{FF2B5EF4-FFF2-40B4-BE49-F238E27FC236}">
                <a16:creationId xmlns:a16="http://schemas.microsoft.com/office/drawing/2014/main" id="{BCB5B2CB-73E2-7B4A-2FB1-8049B97C7CD3}"/>
              </a:ext>
            </a:extLst>
          </p:cNvPr>
          <p:cNvPicPr>
            <a:picLocks noChangeAspect="1"/>
          </p:cNvPicPr>
          <p:nvPr/>
        </p:nvPicPr>
        <p:blipFill>
          <a:blip r:embed="rId5"/>
          <a:stretch>
            <a:fillRect/>
          </a:stretch>
        </p:blipFill>
        <p:spPr>
          <a:xfrm>
            <a:off x="6396664" y="3941981"/>
            <a:ext cx="5274310" cy="2167255"/>
          </a:xfrm>
          <a:prstGeom prst="rect">
            <a:avLst/>
          </a:prstGeom>
        </p:spPr>
      </p:pic>
    </p:spTree>
    <p:extLst>
      <p:ext uri="{BB962C8B-B14F-4D97-AF65-F5344CB8AC3E}">
        <p14:creationId xmlns:p14="http://schemas.microsoft.com/office/powerpoint/2010/main" val="370411510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p:nvSpPr>
        <p:spPr>
          <a:xfrm>
            <a:off x="197485" y="217805"/>
            <a:ext cx="11797030" cy="6421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2295" y="536575"/>
            <a:ext cx="328930" cy="328930"/>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圆角矩形 6"/>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dirty="0">
                <a:solidFill>
                  <a:schemeClr val="tx1">
                    <a:lumMod val="75000"/>
                    <a:lumOff val="25000"/>
                  </a:schemeClr>
                </a:solidFill>
                <a:cs typeface="+mn-ea"/>
                <a:sym typeface="+mn-lt"/>
              </a:rPr>
              <a:t>单击此处输入标题文本</a:t>
            </a:r>
          </a:p>
        </p:txBody>
      </p:sp>
      <p:cxnSp>
        <p:nvCxnSpPr>
          <p:cNvPr id="6" name="直接连接符 5"/>
          <p:cNvCxnSpPr/>
          <p:nvPr/>
        </p:nvCxnSpPr>
        <p:spPr>
          <a:xfrm flipV="1">
            <a:off x="5766118" y="3196273"/>
            <a:ext cx="1601788" cy="936625"/>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7518718" y="3261360"/>
            <a:ext cx="1816100" cy="73660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580880" y="3320098"/>
            <a:ext cx="1122363" cy="568325"/>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252085" y="3930015"/>
            <a:ext cx="693420" cy="694690"/>
            <a:chOff x="8463" y="6453"/>
            <a:chExt cx="1092" cy="1094"/>
          </a:xfrm>
          <a:solidFill>
            <a:srgbClr val="3A1578"/>
          </a:solidFill>
        </p:grpSpPr>
        <p:sp>
          <p:nvSpPr>
            <p:cNvPr id="11" name="椭圆 10"/>
            <p:cNvSpPr/>
            <p:nvPr/>
          </p:nvSpPr>
          <p:spPr>
            <a:xfrm>
              <a:off x="8463" y="6453"/>
              <a:ext cx="1093" cy="109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5" name="KSO_Shape"/>
            <p:cNvSpPr>
              <a:spLocks noChangeAspect="1"/>
            </p:cNvSpPr>
            <p:nvPr/>
          </p:nvSpPr>
          <p:spPr>
            <a:xfrm>
              <a:off x="8725" y="6810"/>
              <a:ext cx="568" cy="38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nvGrpSpPr>
          <p:cNvPr id="16" name="组合 15"/>
          <p:cNvGrpSpPr/>
          <p:nvPr/>
        </p:nvGrpSpPr>
        <p:grpSpPr>
          <a:xfrm>
            <a:off x="7004685" y="2816860"/>
            <a:ext cx="693420" cy="693420"/>
            <a:chOff x="11223" y="4700"/>
            <a:chExt cx="1092" cy="1092"/>
          </a:xfrm>
          <a:solidFill>
            <a:srgbClr val="3A1578"/>
          </a:solidFill>
        </p:grpSpPr>
        <p:sp>
          <p:nvSpPr>
            <p:cNvPr id="17" name="椭圆 16"/>
            <p:cNvSpPr/>
            <p:nvPr/>
          </p:nvSpPr>
          <p:spPr>
            <a:xfrm>
              <a:off x="11223" y="4700"/>
              <a:ext cx="1093" cy="109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8" name="KSO_Shape"/>
            <p:cNvSpPr>
              <a:spLocks noChangeAspect="1"/>
            </p:cNvSpPr>
            <p:nvPr/>
          </p:nvSpPr>
          <p:spPr>
            <a:xfrm flipH="1">
              <a:off x="11485" y="5020"/>
              <a:ext cx="568" cy="450"/>
            </a:xfrm>
            <a:custGeom>
              <a:avLst/>
              <a:gdLst/>
              <a:ahLst/>
              <a:cxnLst/>
              <a:rect l="l" t="t" r="r" b="b"/>
              <a:pathLst>
                <a:path w="3438144" h="2732506">
                  <a:moveTo>
                    <a:pt x="1719072" y="1227183"/>
                  </a:moveTo>
                  <a:cubicBezTo>
                    <a:pt x="1961590" y="1227183"/>
                    <a:pt x="2158189" y="1423782"/>
                    <a:pt x="2158189" y="1666300"/>
                  </a:cubicBezTo>
                  <a:cubicBezTo>
                    <a:pt x="2158189" y="1908818"/>
                    <a:pt x="1961590" y="2105417"/>
                    <a:pt x="1719072" y="2105417"/>
                  </a:cubicBezTo>
                  <a:cubicBezTo>
                    <a:pt x="1476554" y="2105417"/>
                    <a:pt x="1279955" y="1908818"/>
                    <a:pt x="1279955" y="1666300"/>
                  </a:cubicBezTo>
                  <a:cubicBezTo>
                    <a:pt x="1279955" y="1423782"/>
                    <a:pt x="1476554" y="1227183"/>
                    <a:pt x="1719072" y="1227183"/>
                  </a:cubicBezTo>
                  <a:close/>
                  <a:moveTo>
                    <a:pt x="1719072" y="997872"/>
                  </a:moveTo>
                  <a:cubicBezTo>
                    <a:pt x="1349909" y="997872"/>
                    <a:pt x="1050644" y="1297137"/>
                    <a:pt x="1050644" y="1666300"/>
                  </a:cubicBezTo>
                  <a:cubicBezTo>
                    <a:pt x="1050644" y="2035463"/>
                    <a:pt x="1349909" y="2334728"/>
                    <a:pt x="1719072" y="2334728"/>
                  </a:cubicBezTo>
                  <a:cubicBezTo>
                    <a:pt x="2088235" y="2334728"/>
                    <a:pt x="2387500" y="2035463"/>
                    <a:pt x="2387500" y="1666300"/>
                  </a:cubicBezTo>
                  <a:cubicBezTo>
                    <a:pt x="2387500" y="1297137"/>
                    <a:pt x="2088235" y="997872"/>
                    <a:pt x="1719072" y="997872"/>
                  </a:cubicBezTo>
                  <a:close/>
                  <a:moveTo>
                    <a:pt x="575044" y="803862"/>
                  </a:moveTo>
                  <a:cubicBezTo>
                    <a:pt x="495506" y="803862"/>
                    <a:pt x="431028" y="868340"/>
                    <a:pt x="431028" y="947878"/>
                  </a:cubicBezTo>
                  <a:cubicBezTo>
                    <a:pt x="431028" y="1027416"/>
                    <a:pt x="495506" y="1091894"/>
                    <a:pt x="575044" y="1091894"/>
                  </a:cubicBezTo>
                  <a:cubicBezTo>
                    <a:pt x="654582" y="1091894"/>
                    <a:pt x="719060" y="1027416"/>
                    <a:pt x="719060" y="947878"/>
                  </a:cubicBezTo>
                  <a:cubicBezTo>
                    <a:pt x="719060" y="868340"/>
                    <a:pt x="654582" y="803862"/>
                    <a:pt x="575044" y="803862"/>
                  </a:cubicBezTo>
                  <a:close/>
                  <a:moveTo>
                    <a:pt x="1365940" y="0"/>
                  </a:moveTo>
                  <a:lnTo>
                    <a:pt x="1998164" y="0"/>
                  </a:lnTo>
                  <a:cubicBezTo>
                    <a:pt x="2213188" y="0"/>
                    <a:pt x="2387500" y="174312"/>
                    <a:pt x="2387500" y="389336"/>
                  </a:cubicBezTo>
                  <a:lnTo>
                    <a:pt x="2384456" y="419529"/>
                  </a:lnTo>
                  <a:lnTo>
                    <a:pt x="3040081" y="419529"/>
                  </a:lnTo>
                  <a:cubicBezTo>
                    <a:pt x="3259925" y="419529"/>
                    <a:pt x="3438144" y="597748"/>
                    <a:pt x="3438144" y="817592"/>
                  </a:cubicBezTo>
                  <a:lnTo>
                    <a:pt x="3438144" y="2334443"/>
                  </a:lnTo>
                  <a:cubicBezTo>
                    <a:pt x="3438144" y="2554287"/>
                    <a:pt x="3259925" y="2732506"/>
                    <a:pt x="3040081" y="2732506"/>
                  </a:cubicBezTo>
                  <a:lnTo>
                    <a:pt x="398063" y="2732506"/>
                  </a:lnTo>
                  <a:cubicBezTo>
                    <a:pt x="178219" y="2732506"/>
                    <a:pt x="0" y="2554287"/>
                    <a:pt x="0" y="2334443"/>
                  </a:cubicBezTo>
                  <a:lnTo>
                    <a:pt x="0" y="817592"/>
                  </a:lnTo>
                  <a:cubicBezTo>
                    <a:pt x="0" y="597748"/>
                    <a:pt x="178219" y="419529"/>
                    <a:pt x="398063" y="419529"/>
                  </a:cubicBezTo>
                  <a:lnTo>
                    <a:pt x="979648" y="419529"/>
                  </a:lnTo>
                  <a:cubicBezTo>
                    <a:pt x="976997" y="409663"/>
                    <a:pt x="976604" y="399545"/>
                    <a:pt x="976604" y="389336"/>
                  </a:cubicBezTo>
                  <a:cubicBezTo>
                    <a:pt x="976604" y="174312"/>
                    <a:pt x="1150916" y="0"/>
                    <a:pt x="136594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nvGrpSpPr>
          <p:cNvPr id="19" name="组合 18"/>
          <p:cNvGrpSpPr/>
          <p:nvPr/>
        </p:nvGrpSpPr>
        <p:grpSpPr>
          <a:xfrm>
            <a:off x="8987155" y="3787140"/>
            <a:ext cx="694690" cy="693420"/>
            <a:chOff x="14345" y="6228"/>
            <a:chExt cx="1094" cy="1092"/>
          </a:xfrm>
          <a:solidFill>
            <a:srgbClr val="3A1578"/>
          </a:solidFill>
        </p:grpSpPr>
        <p:sp>
          <p:nvSpPr>
            <p:cNvPr id="20" name="椭圆 19"/>
            <p:cNvSpPr/>
            <p:nvPr/>
          </p:nvSpPr>
          <p:spPr>
            <a:xfrm>
              <a:off x="14345" y="6228"/>
              <a:ext cx="1095" cy="109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21" name="KSO_Shape"/>
            <p:cNvSpPr>
              <a:spLocks noChangeAspect="1"/>
            </p:cNvSpPr>
            <p:nvPr/>
          </p:nvSpPr>
          <p:spPr>
            <a:xfrm>
              <a:off x="14610" y="6540"/>
              <a:ext cx="565" cy="465"/>
            </a:xfrm>
            <a:custGeom>
              <a:avLst/>
              <a:gdLst/>
              <a:ahLst/>
              <a:cxnLst/>
              <a:rect l="l" t="t" r="r" b="b"/>
              <a:pathLst>
                <a:path w="2100462" h="1726264">
                  <a:moveTo>
                    <a:pt x="1169148" y="1434056"/>
                  </a:moveTo>
                  <a:cubicBezTo>
                    <a:pt x="1249839" y="1434056"/>
                    <a:pt x="1315252" y="1499469"/>
                    <a:pt x="1315252" y="1580160"/>
                  </a:cubicBezTo>
                  <a:cubicBezTo>
                    <a:pt x="1315252" y="1660851"/>
                    <a:pt x="1249839" y="1726264"/>
                    <a:pt x="1169148" y="1726264"/>
                  </a:cubicBezTo>
                  <a:cubicBezTo>
                    <a:pt x="1088457" y="1726264"/>
                    <a:pt x="1023044" y="1660851"/>
                    <a:pt x="1023044" y="1580160"/>
                  </a:cubicBezTo>
                  <a:cubicBezTo>
                    <a:pt x="1023044" y="1499469"/>
                    <a:pt x="1088457" y="1434056"/>
                    <a:pt x="1169148" y="1434056"/>
                  </a:cubicBezTo>
                  <a:close/>
                  <a:moveTo>
                    <a:pt x="561082" y="1434056"/>
                  </a:moveTo>
                  <a:cubicBezTo>
                    <a:pt x="641773" y="1434056"/>
                    <a:pt x="707186" y="1499469"/>
                    <a:pt x="707186" y="1580160"/>
                  </a:cubicBezTo>
                  <a:cubicBezTo>
                    <a:pt x="707186" y="1660851"/>
                    <a:pt x="641773" y="1726264"/>
                    <a:pt x="561082" y="1726264"/>
                  </a:cubicBezTo>
                  <a:cubicBezTo>
                    <a:pt x="480391" y="1726264"/>
                    <a:pt x="414978" y="1660851"/>
                    <a:pt x="414978" y="1580160"/>
                  </a:cubicBezTo>
                  <a:cubicBezTo>
                    <a:pt x="414978" y="1499469"/>
                    <a:pt x="480391" y="1434056"/>
                    <a:pt x="561082" y="1434056"/>
                  </a:cubicBezTo>
                  <a:close/>
                  <a:moveTo>
                    <a:pt x="1382881" y="785189"/>
                  </a:moveTo>
                  <a:cubicBezTo>
                    <a:pt x="1348673" y="785189"/>
                    <a:pt x="1320942" y="812920"/>
                    <a:pt x="1320942" y="847128"/>
                  </a:cubicBezTo>
                  <a:cubicBezTo>
                    <a:pt x="1320942" y="881336"/>
                    <a:pt x="1348673" y="909067"/>
                    <a:pt x="1382881" y="909067"/>
                  </a:cubicBezTo>
                  <a:cubicBezTo>
                    <a:pt x="1417089" y="909067"/>
                    <a:pt x="1444820" y="881336"/>
                    <a:pt x="1444820" y="847128"/>
                  </a:cubicBezTo>
                  <a:cubicBezTo>
                    <a:pt x="1444820" y="812920"/>
                    <a:pt x="1417089" y="785189"/>
                    <a:pt x="1382881" y="785189"/>
                  </a:cubicBezTo>
                  <a:close/>
                  <a:moveTo>
                    <a:pt x="1210442" y="785189"/>
                  </a:moveTo>
                  <a:cubicBezTo>
                    <a:pt x="1176234" y="785189"/>
                    <a:pt x="1148503" y="812920"/>
                    <a:pt x="1148503" y="847128"/>
                  </a:cubicBezTo>
                  <a:cubicBezTo>
                    <a:pt x="1148503" y="881336"/>
                    <a:pt x="1176234" y="909067"/>
                    <a:pt x="1210442" y="909067"/>
                  </a:cubicBezTo>
                  <a:cubicBezTo>
                    <a:pt x="1244650" y="909067"/>
                    <a:pt x="1272381" y="881336"/>
                    <a:pt x="1272381" y="847128"/>
                  </a:cubicBezTo>
                  <a:cubicBezTo>
                    <a:pt x="1272381" y="812920"/>
                    <a:pt x="1244650" y="785189"/>
                    <a:pt x="1210442" y="785189"/>
                  </a:cubicBezTo>
                  <a:close/>
                  <a:moveTo>
                    <a:pt x="1038003" y="785189"/>
                  </a:moveTo>
                  <a:cubicBezTo>
                    <a:pt x="1003795" y="785189"/>
                    <a:pt x="976064" y="812920"/>
                    <a:pt x="976064" y="847128"/>
                  </a:cubicBezTo>
                  <a:cubicBezTo>
                    <a:pt x="976064" y="881336"/>
                    <a:pt x="1003795" y="909067"/>
                    <a:pt x="1038003" y="909067"/>
                  </a:cubicBezTo>
                  <a:cubicBezTo>
                    <a:pt x="1072211" y="909067"/>
                    <a:pt x="1099942" y="881336"/>
                    <a:pt x="1099942" y="847128"/>
                  </a:cubicBezTo>
                  <a:cubicBezTo>
                    <a:pt x="1099942" y="812920"/>
                    <a:pt x="1072211" y="785189"/>
                    <a:pt x="1038003" y="785189"/>
                  </a:cubicBezTo>
                  <a:close/>
                  <a:moveTo>
                    <a:pt x="865564" y="785189"/>
                  </a:moveTo>
                  <a:cubicBezTo>
                    <a:pt x="831356" y="785189"/>
                    <a:pt x="803625" y="812920"/>
                    <a:pt x="803625" y="847128"/>
                  </a:cubicBezTo>
                  <a:cubicBezTo>
                    <a:pt x="803625" y="881336"/>
                    <a:pt x="831356" y="909067"/>
                    <a:pt x="865564" y="909067"/>
                  </a:cubicBezTo>
                  <a:cubicBezTo>
                    <a:pt x="899772" y="909067"/>
                    <a:pt x="927503" y="881336"/>
                    <a:pt x="927503" y="847128"/>
                  </a:cubicBezTo>
                  <a:cubicBezTo>
                    <a:pt x="927503" y="812920"/>
                    <a:pt x="899772" y="785189"/>
                    <a:pt x="865564" y="785189"/>
                  </a:cubicBezTo>
                  <a:close/>
                  <a:moveTo>
                    <a:pt x="693125" y="785189"/>
                  </a:moveTo>
                  <a:cubicBezTo>
                    <a:pt x="658917" y="785189"/>
                    <a:pt x="631186" y="812920"/>
                    <a:pt x="631186" y="847128"/>
                  </a:cubicBezTo>
                  <a:cubicBezTo>
                    <a:pt x="631186" y="881336"/>
                    <a:pt x="658917" y="909067"/>
                    <a:pt x="693125" y="909067"/>
                  </a:cubicBezTo>
                  <a:cubicBezTo>
                    <a:pt x="727333" y="909067"/>
                    <a:pt x="755064" y="881336"/>
                    <a:pt x="755064" y="847128"/>
                  </a:cubicBezTo>
                  <a:cubicBezTo>
                    <a:pt x="755064" y="812920"/>
                    <a:pt x="727333" y="785189"/>
                    <a:pt x="693125" y="785189"/>
                  </a:cubicBezTo>
                  <a:close/>
                  <a:moveTo>
                    <a:pt x="520686" y="785189"/>
                  </a:moveTo>
                  <a:cubicBezTo>
                    <a:pt x="486478" y="785189"/>
                    <a:pt x="458747" y="812920"/>
                    <a:pt x="458747" y="847128"/>
                  </a:cubicBezTo>
                  <a:cubicBezTo>
                    <a:pt x="458747" y="881336"/>
                    <a:pt x="486478" y="909067"/>
                    <a:pt x="520686" y="909067"/>
                  </a:cubicBezTo>
                  <a:cubicBezTo>
                    <a:pt x="554894" y="909067"/>
                    <a:pt x="582625" y="881336"/>
                    <a:pt x="582625" y="847128"/>
                  </a:cubicBezTo>
                  <a:cubicBezTo>
                    <a:pt x="582625" y="812920"/>
                    <a:pt x="554894" y="785189"/>
                    <a:pt x="520686" y="785189"/>
                  </a:cubicBezTo>
                  <a:close/>
                  <a:moveTo>
                    <a:pt x="348247" y="785189"/>
                  </a:moveTo>
                  <a:cubicBezTo>
                    <a:pt x="314039" y="785189"/>
                    <a:pt x="286308" y="812920"/>
                    <a:pt x="286308" y="847128"/>
                  </a:cubicBezTo>
                  <a:cubicBezTo>
                    <a:pt x="286308" y="881336"/>
                    <a:pt x="314039" y="909067"/>
                    <a:pt x="348247" y="909067"/>
                  </a:cubicBezTo>
                  <a:cubicBezTo>
                    <a:pt x="382455" y="909067"/>
                    <a:pt x="410186" y="881336"/>
                    <a:pt x="410186" y="847128"/>
                  </a:cubicBezTo>
                  <a:cubicBezTo>
                    <a:pt x="410186" y="812920"/>
                    <a:pt x="382455" y="785189"/>
                    <a:pt x="348247" y="785189"/>
                  </a:cubicBezTo>
                  <a:close/>
                  <a:moveTo>
                    <a:pt x="1382881" y="525228"/>
                  </a:moveTo>
                  <a:cubicBezTo>
                    <a:pt x="1348673" y="525228"/>
                    <a:pt x="1320942" y="552959"/>
                    <a:pt x="1320942" y="587167"/>
                  </a:cubicBezTo>
                  <a:cubicBezTo>
                    <a:pt x="1320942" y="621375"/>
                    <a:pt x="1348673" y="649106"/>
                    <a:pt x="1382881" y="649106"/>
                  </a:cubicBezTo>
                  <a:cubicBezTo>
                    <a:pt x="1417089" y="649106"/>
                    <a:pt x="1444820" y="621375"/>
                    <a:pt x="1444820" y="587167"/>
                  </a:cubicBezTo>
                  <a:cubicBezTo>
                    <a:pt x="1444820" y="552959"/>
                    <a:pt x="1417089" y="525228"/>
                    <a:pt x="1382881" y="525228"/>
                  </a:cubicBezTo>
                  <a:close/>
                  <a:moveTo>
                    <a:pt x="1210442" y="525228"/>
                  </a:moveTo>
                  <a:cubicBezTo>
                    <a:pt x="1176234" y="525228"/>
                    <a:pt x="1148503" y="552959"/>
                    <a:pt x="1148503" y="587167"/>
                  </a:cubicBezTo>
                  <a:cubicBezTo>
                    <a:pt x="1148503" y="621375"/>
                    <a:pt x="1176234" y="649106"/>
                    <a:pt x="1210442" y="649106"/>
                  </a:cubicBezTo>
                  <a:cubicBezTo>
                    <a:pt x="1244650" y="649106"/>
                    <a:pt x="1272381" y="621375"/>
                    <a:pt x="1272381" y="587167"/>
                  </a:cubicBezTo>
                  <a:cubicBezTo>
                    <a:pt x="1272381" y="552959"/>
                    <a:pt x="1244650" y="525228"/>
                    <a:pt x="1210442" y="525228"/>
                  </a:cubicBezTo>
                  <a:close/>
                  <a:moveTo>
                    <a:pt x="1038003" y="525228"/>
                  </a:moveTo>
                  <a:cubicBezTo>
                    <a:pt x="1003795" y="525228"/>
                    <a:pt x="976064" y="552959"/>
                    <a:pt x="976064" y="587167"/>
                  </a:cubicBezTo>
                  <a:cubicBezTo>
                    <a:pt x="976064" y="621375"/>
                    <a:pt x="1003795" y="649106"/>
                    <a:pt x="1038003" y="649106"/>
                  </a:cubicBezTo>
                  <a:cubicBezTo>
                    <a:pt x="1072211" y="649106"/>
                    <a:pt x="1099942" y="621375"/>
                    <a:pt x="1099942" y="587167"/>
                  </a:cubicBezTo>
                  <a:cubicBezTo>
                    <a:pt x="1099942" y="552959"/>
                    <a:pt x="1072211" y="525228"/>
                    <a:pt x="1038003" y="525228"/>
                  </a:cubicBezTo>
                  <a:close/>
                  <a:moveTo>
                    <a:pt x="865564" y="525228"/>
                  </a:moveTo>
                  <a:cubicBezTo>
                    <a:pt x="831356" y="525228"/>
                    <a:pt x="803625" y="552959"/>
                    <a:pt x="803625" y="587167"/>
                  </a:cubicBezTo>
                  <a:cubicBezTo>
                    <a:pt x="803625" y="621375"/>
                    <a:pt x="831356" y="649106"/>
                    <a:pt x="865564" y="649106"/>
                  </a:cubicBezTo>
                  <a:cubicBezTo>
                    <a:pt x="899772" y="649106"/>
                    <a:pt x="927503" y="621375"/>
                    <a:pt x="927503" y="587167"/>
                  </a:cubicBezTo>
                  <a:cubicBezTo>
                    <a:pt x="927503" y="552959"/>
                    <a:pt x="899772" y="525228"/>
                    <a:pt x="865564" y="525228"/>
                  </a:cubicBezTo>
                  <a:close/>
                  <a:moveTo>
                    <a:pt x="693125" y="525228"/>
                  </a:moveTo>
                  <a:cubicBezTo>
                    <a:pt x="658917" y="525228"/>
                    <a:pt x="631186" y="552959"/>
                    <a:pt x="631186" y="587167"/>
                  </a:cubicBezTo>
                  <a:cubicBezTo>
                    <a:pt x="631186" y="621375"/>
                    <a:pt x="658917" y="649106"/>
                    <a:pt x="693125" y="649106"/>
                  </a:cubicBezTo>
                  <a:cubicBezTo>
                    <a:pt x="727333" y="649106"/>
                    <a:pt x="755064" y="621375"/>
                    <a:pt x="755064" y="587167"/>
                  </a:cubicBezTo>
                  <a:cubicBezTo>
                    <a:pt x="755064" y="552959"/>
                    <a:pt x="727333" y="525228"/>
                    <a:pt x="693125" y="525228"/>
                  </a:cubicBezTo>
                  <a:close/>
                  <a:moveTo>
                    <a:pt x="520686" y="525228"/>
                  </a:moveTo>
                  <a:cubicBezTo>
                    <a:pt x="486478" y="525228"/>
                    <a:pt x="458747" y="552959"/>
                    <a:pt x="458747" y="587167"/>
                  </a:cubicBezTo>
                  <a:cubicBezTo>
                    <a:pt x="458747" y="621375"/>
                    <a:pt x="486478" y="649106"/>
                    <a:pt x="520686" y="649106"/>
                  </a:cubicBezTo>
                  <a:cubicBezTo>
                    <a:pt x="554894" y="649106"/>
                    <a:pt x="582625" y="621375"/>
                    <a:pt x="582625" y="587167"/>
                  </a:cubicBezTo>
                  <a:cubicBezTo>
                    <a:pt x="582625" y="552959"/>
                    <a:pt x="554894" y="525228"/>
                    <a:pt x="520686" y="525228"/>
                  </a:cubicBezTo>
                  <a:close/>
                  <a:moveTo>
                    <a:pt x="348247" y="525228"/>
                  </a:moveTo>
                  <a:cubicBezTo>
                    <a:pt x="314039" y="525228"/>
                    <a:pt x="286308" y="552959"/>
                    <a:pt x="286308" y="587167"/>
                  </a:cubicBezTo>
                  <a:cubicBezTo>
                    <a:pt x="286308" y="621375"/>
                    <a:pt x="314039" y="649106"/>
                    <a:pt x="348247" y="649106"/>
                  </a:cubicBezTo>
                  <a:cubicBezTo>
                    <a:pt x="382455" y="649106"/>
                    <a:pt x="410186" y="621375"/>
                    <a:pt x="410186" y="587167"/>
                  </a:cubicBezTo>
                  <a:cubicBezTo>
                    <a:pt x="410186" y="552959"/>
                    <a:pt x="382455" y="525228"/>
                    <a:pt x="348247" y="525228"/>
                  </a:cubicBezTo>
                  <a:close/>
                  <a:moveTo>
                    <a:pt x="1682783" y="0"/>
                  </a:moveTo>
                  <a:lnTo>
                    <a:pt x="1683253" y="0"/>
                  </a:lnTo>
                  <a:lnTo>
                    <a:pt x="1792389" y="0"/>
                  </a:lnTo>
                  <a:lnTo>
                    <a:pt x="2100462" y="0"/>
                  </a:lnTo>
                  <a:lnTo>
                    <a:pt x="2100462" y="93967"/>
                  </a:lnTo>
                  <a:lnTo>
                    <a:pt x="1768897" y="93967"/>
                  </a:lnTo>
                  <a:lnTo>
                    <a:pt x="1660768" y="526483"/>
                  </a:lnTo>
                  <a:lnTo>
                    <a:pt x="1506783" y="1221203"/>
                  </a:lnTo>
                  <a:lnTo>
                    <a:pt x="1399131" y="1221203"/>
                  </a:lnTo>
                  <a:lnTo>
                    <a:pt x="1352302" y="1408516"/>
                  </a:lnTo>
                  <a:lnTo>
                    <a:pt x="1250787" y="1408516"/>
                  </a:lnTo>
                  <a:lnTo>
                    <a:pt x="1243167" y="1408516"/>
                  </a:lnTo>
                  <a:lnTo>
                    <a:pt x="299178" y="1408516"/>
                  </a:lnTo>
                  <a:lnTo>
                    <a:pt x="276953" y="1319616"/>
                  </a:lnTo>
                  <a:lnTo>
                    <a:pt x="1265392" y="1319616"/>
                  </a:lnTo>
                  <a:lnTo>
                    <a:pt x="1289995" y="1221203"/>
                  </a:lnTo>
                  <a:lnTo>
                    <a:pt x="223448" y="1221203"/>
                  </a:lnTo>
                  <a:lnTo>
                    <a:pt x="0" y="213091"/>
                  </a:lnTo>
                  <a:lnTo>
                    <a:pt x="1629980" y="213091"/>
                  </a:lnTo>
                  <a:lnTo>
                    <a:pt x="1682783" y="187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nvGrpSpPr>
          <p:cNvPr id="22" name="组合 21"/>
          <p:cNvGrpSpPr/>
          <p:nvPr/>
        </p:nvGrpSpPr>
        <p:grpSpPr>
          <a:xfrm>
            <a:off x="10536555" y="2816860"/>
            <a:ext cx="693420" cy="693420"/>
            <a:chOff x="16785" y="4700"/>
            <a:chExt cx="1092" cy="1092"/>
          </a:xfrm>
          <a:solidFill>
            <a:srgbClr val="3A1578"/>
          </a:solidFill>
        </p:grpSpPr>
        <p:sp>
          <p:nvSpPr>
            <p:cNvPr id="23" name="椭圆 22"/>
            <p:cNvSpPr/>
            <p:nvPr/>
          </p:nvSpPr>
          <p:spPr>
            <a:xfrm>
              <a:off x="16785" y="4700"/>
              <a:ext cx="1093" cy="109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23565" name="KSO_Shape"/>
            <p:cNvSpPr>
              <a:spLocks noChangeAspect="1"/>
            </p:cNvSpPr>
            <p:nvPr/>
          </p:nvSpPr>
          <p:spPr>
            <a:xfrm>
              <a:off x="17048" y="5035"/>
              <a:ext cx="567" cy="42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w="9525">
              <a:noFill/>
            </a:ln>
          </p:spPr>
          <p:txBody>
            <a:bodyPr/>
            <a:lstStyle/>
            <a:p>
              <a:endParaRPr lang="zh-CN" altLang="en-US">
                <a:solidFill>
                  <a:schemeClr val="tx1">
                    <a:lumMod val="75000"/>
                    <a:lumOff val="25000"/>
                  </a:schemeClr>
                </a:solidFill>
                <a:cs typeface="+mn-ea"/>
                <a:sym typeface="+mn-lt"/>
              </a:endParaRPr>
            </a:p>
          </p:txBody>
        </p:sp>
      </p:grpSp>
      <p:sp>
        <p:nvSpPr>
          <p:cNvPr id="23566" name="矩形 14"/>
          <p:cNvSpPr/>
          <p:nvPr/>
        </p:nvSpPr>
        <p:spPr>
          <a:xfrm>
            <a:off x="5946140" y="4156393"/>
            <a:ext cx="1605280" cy="30670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buNone/>
            </a:pPr>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23567" name="矩形 15"/>
          <p:cNvSpPr/>
          <p:nvPr/>
        </p:nvSpPr>
        <p:spPr>
          <a:xfrm>
            <a:off x="8429943" y="4625023"/>
            <a:ext cx="1605280" cy="30670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buNone/>
            </a:pPr>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23568" name="矩形 16"/>
          <p:cNvSpPr/>
          <p:nvPr/>
        </p:nvSpPr>
        <p:spPr>
          <a:xfrm>
            <a:off x="9978708" y="2408873"/>
            <a:ext cx="1605280" cy="30670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buNone/>
            </a:pPr>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23569" name="矩形 17"/>
          <p:cNvSpPr/>
          <p:nvPr/>
        </p:nvSpPr>
        <p:spPr>
          <a:xfrm>
            <a:off x="6447790" y="2409190"/>
            <a:ext cx="1605280" cy="30670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buNone/>
            </a:pPr>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23570" name="矩形 18"/>
          <p:cNvSpPr/>
          <p:nvPr/>
        </p:nvSpPr>
        <p:spPr>
          <a:xfrm>
            <a:off x="863600" y="2732405"/>
            <a:ext cx="3858260" cy="2223814"/>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fontAlgn="auto" hangingPunct="1">
              <a:lnSpc>
                <a:spcPct val="150000"/>
              </a:lnSpc>
              <a:spcBef>
                <a:spcPts val="1000"/>
              </a:spcBef>
              <a:buNone/>
            </a:pPr>
            <a:r>
              <a:rPr sz="1100">
                <a:solidFill>
                  <a:schemeClr val="tx1">
                    <a:lumMod val="75000"/>
                    <a:lumOff val="25000"/>
                  </a:schemeClr>
                </a:solidFill>
                <a:cs typeface="+mn-ea"/>
                <a:sym typeface="+mn-lt"/>
              </a:rPr>
              <a:t>Only by changing the way we treat the environment can we get along well with it.Only by saving the environment can save ourselves.</a:t>
            </a:r>
            <a:endParaRPr lang="zh-CN" altLang="en-US" sz="1000" dirty="0">
              <a:solidFill>
                <a:schemeClr val="tx1">
                  <a:lumMod val="75000"/>
                  <a:lumOff val="25000"/>
                </a:schemeClr>
              </a:solidFill>
              <a:effectLst/>
              <a:cs typeface="+mn-ea"/>
              <a:sym typeface="+mn-lt"/>
            </a:endParaRPr>
          </a:p>
          <a:p>
            <a:pPr marL="0" lvl="0" indent="0" algn="l" eaLnBrk="1" fontAlgn="auto" hangingPunct="1">
              <a:lnSpc>
                <a:spcPct val="150000"/>
              </a:lnSpc>
              <a:spcBef>
                <a:spcPts val="1000"/>
              </a:spcBef>
              <a:buNone/>
            </a:pPr>
            <a:r>
              <a:rPr sz="1100">
                <a:solidFill>
                  <a:schemeClr val="tx1">
                    <a:lumMod val="75000"/>
                    <a:lumOff val="25000"/>
                  </a:schemeClr>
                </a:solidFill>
                <a:cs typeface="+mn-ea"/>
                <a:sym typeface="+mn-lt"/>
              </a:rPr>
              <a:t>Only by changing the way we treat the environment can we get along well with it.Only by saving the environment can save ourselves.Only by changing the way we treat the environment can we get along well with it.</a:t>
            </a:r>
            <a:endParaRPr lang="zh-CN" altLang="en-US" sz="1100" dirty="0">
              <a:solidFill>
                <a:schemeClr val="tx1">
                  <a:lumMod val="75000"/>
                  <a:lumOff val="25000"/>
                </a:schemeClr>
              </a:solidFill>
              <a:effectLst/>
              <a:cs typeface="+mn-ea"/>
              <a:sym typeface="+mn-lt"/>
            </a:endParaRPr>
          </a:p>
        </p:txBody>
      </p:sp>
      <p:sp>
        <p:nvSpPr>
          <p:cNvPr id="23571" name="矩形 19"/>
          <p:cNvSpPr/>
          <p:nvPr/>
        </p:nvSpPr>
        <p:spPr>
          <a:xfrm>
            <a:off x="863283" y="2258060"/>
            <a:ext cx="3413125" cy="338554"/>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buNone/>
            </a:pPr>
            <a:r>
              <a:rPr lang="zh-CN" altLang="en-US" sz="1600" b="1">
                <a:solidFill>
                  <a:schemeClr val="tx1">
                    <a:lumMod val="75000"/>
                    <a:lumOff val="25000"/>
                  </a:schemeClr>
                </a:solidFill>
                <a:cs typeface="+mn-ea"/>
                <a:sym typeface="+mn-lt"/>
              </a:rPr>
              <a:t>单击此处输入标题</a:t>
            </a:r>
            <a:endParaRPr lang="zh-CN" altLang="en-US" sz="1600" b="1" dirty="0">
              <a:solidFill>
                <a:schemeClr val="tx1">
                  <a:lumMod val="75000"/>
                  <a:lumOff val="25000"/>
                </a:schemeClr>
              </a:solidFill>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3571"/>
                                        </p:tgtEl>
                                        <p:attrNameLst>
                                          <p:attrName>style.visibility</p:attrName>
                                        </p:attrNameLst>
                                      </p:cBhvr>
                                      <p:to>
                                        <p:strVal val="visible"/>
                                      </p:to>
                                    </p:set>
                                    <p:animEffect transition="in" filter="fade">
                                      <p:cBhvr>
                                        <p:cTn id="17" dur="500"/>
                                        <p:tgtEl>
                                          <p:spTgt spid="23571"/>
                                        </p:tgtEl>
                                      </p:cBhvr>
                                    </p:animEffect>
                                    <p:anim calcmode="lin" valueType="num">
                                      <p:cBhvr>
                                        <p:cTn id="18" dur="500" fill="hold"/>
                                        <p:tgtEl>
                                          <p:spTgt spid="23571"/>
                                        </p:tgtEl>
                                        <p:attrNameLst>
                                          <p:attrName>ppt_x</p:attrName>
                                        </p:attrNameLst>
                                      </p:cBhvr>
                                      <p:tavLst>
                                        <p:tav tm="0">
                                          <p:val>
                                            <p:strVal val="#ppt_x"/>
                                          </p:val>
                                        </p:tav>
                                        <p:tav tm="100000">
                                          <p:val>
                                            <p:strVal val="#ppt_x"/>
                                          </p:val>
                                        </p:tav>
                                      </p:tavLst>
                                    </p:anim>
                                    <p:anim calcmode="lin" valueType="num">
                                      <p:cBhvr>
                                        <p:cTn id="19" dur="500" fill="hold"/>
                                        <p:tgtEl>
                                          <p:spTgt spid="23571"/>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3570"/>
                                        </p:tgtEl>
                                        <p:attrNameLst>
                                          <p:attrName>style.visibility</p:attrName>
                                        </p:attrNameLst>
                                      </p:cBhvr>
                                      <p:to>
                                        <p:strVal val="visible"/>
                                      </p:to>
                                    </p:set>
                                    <p:animEffect transition="in" filter="fade">
                                      <p:cBhvr>
                                        <p:cTn id="23" dur="500"/>
                                        <p:tgtEl>
                                          <p:spTgt spid="23570"/>
                                        </p:tgtEl>
                                      </p:cBhvr>
                                    </p:animEffect>
                                    <p:anim calcmode="lin" valueType="num">
                                      <p:cBhvr>
                                        <p:cTn id="24" dur="500" fill="hold"/>
                                        <p:tgtEl>
                                          <p:spTgt spid="23570"/>
                                        </p:tgtEl>
                                        <p:attrNameLst>
                                          <p:attrName>ppt_x</p:attrName>
                                        </p:attrNameLst>
                                      </p:cBhvr>
                                      <p:tavLst>
                                        <p:tav tm="0">
                                          <p:val>
                                            <p:strVal val="#ppt_x"/>
                                          </p:val>
                                        </p:tav>
                                        <p:tav tm="100000">
                                          <p:val>
                                            <p:strVal val="#ppt_x"/>
                                          </p:val>
                                        </p:tav>
                                      </p:tavLst>
                                    </p:anim>
                                    <p:anim calcmode="lin" valueType="num">
                                      <p:cBhvr>
                                        <p:cTn id="25" dur="500" fill="hold"/>
                                        <p:tgtEl>
                                          <p:spTgt spid="23570"/>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23566"/>
                                        </p:tgtEl>
                                        <p:attrNameLst>
                                          <p:attrName>style.visibility</p:attrName>
                                        </p:attrNameLst>
                                      </p:cBhvr>
                                      <p:to>
                                        <p:strVal val="visible"/>
                                      </p:to>
                                    </p:set>
                                    <p:anim calcmode="lin" valueType="num">
                                      <p:cBhvr additive="base">
                                        <p:cTn id="38" dur="500"/>
                                        <p:tgtEl>
                                          <p:spTgt spid="23566"/>
                                        </p:tgtEl>
                                        <p:attrNameLst>
                                          <p:attrName>ppt_y</p:attrName>
                                        </p:attrNameLst>
                                      </p:cBhvr>
                                      <p:tavLst>
                                        <p:tav tm="0">
                                          <p:val>
                                            <p:strVal val="#ppt_y+#ppt_h*1.125000"/>
                                          </p:val>
                                        </p:tav>
                                        <p:tav tm="100000">
                                          <p:val>
                                            <p:strVal val="#ppt_y"/>
                                          </p:val>
                                        </p:tav>
                                      </p:tavLst>
                                    </p:anim>
                                    <p:animEffect transition="in" filter="wipe(up)">
                                      <p:cBhvr>
                                        <p:cTn id="39" dur="500"/>
                                        <p:tgtEl>
                                          <p:spTgt spid="23566"/>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par>
                          <p:cTn id="46" fill="hold">
                            <p:stCondLst>
                              <p:cond delay="3500"/>
                            </p:stCondLst>
                            <p:childTnLst>
                              <p:par>
                                <p:cTn id="47" presetID="22" presetClass="entr" presetSubtype="8"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left)">
                                      <p:cBhvr>
                                        <p:cTn id="49" dur="500"/>
                                        <p:tgtEl>
                                          <p:spTgt spid="2"/>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23569"/>
                                        </p:tgtEl>
                                        <p:attrNameLst>
                                          <p:attrName>style.visibility</p:attrName>
                                        </p:attrNameLst>
                                      </p:cBhvr>
                                      <p:to>
                                        <p:strVal val="visible"/>
                                      </p:to>
                                    </p:set>
                                    <p:anim calcmode="lin" valueType="num">
                                      <p:cBhvr additive="base">
                                        <p:cTn id="52" dur="500"/>
                                        <p:tgtEl>
                                          <p:spTgt spid="23569"/>
                                        </p:tgtEl>
                                        <p:attrNameLst>
                                          <p:attrName>ppt_y</p:attrName>
                                        </p:attrNameLst>
                                      </p:cBhvr>
                                      <p:tavLst>
                                        <p:tav tm="0">
                                          <p:val>
                                            <p:strVal val="#ppt_y+#ppt_h*1.125000"/>
                                          </p:val>
                                        </p:tav>
                                        <p:tav tm="100000">
                                          <p:val>
                                            <p:strVal val="#ppt_y"/>
                                          </p:val>
                                        </p:tav>
                                      </p:tavLst>
                                    </p:anim>
                                    <p:animEffect transition="in" filter="wipe(up)">
                                      <p:cBhvr>
                                        <p:cTn id="53" dur="500"/>
                                        <p:tgtEl>
                                          <p:spTgt spid="23569"/>
                                        </p:tgtEl>
                                      </p:cBhvr>
                                    </p:animEffect>
                                  </p:childTnLst>
                                </p:cTn>
                              </p:par>
                            </p:childTnLst>
                          </p:cTn>
                        </p:par>
                        <p:par>
                          <p:cTn id="54" fill="hold">
                            <p:stCondLst>
                              <p:cond delay="4000"/>
                            </p:stCondLst>
                            <p:childTnLst>
                              <p:par>
                                <p:cTn id="55" presetID="53" presetClass="entr" presetSubtype="16"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par>
                          <p:cTn id="60" fill="hold">
                            <p:stCondLst>
                              <p:cond delay="4500"/>
                            </p:stCondLst>
                            <p:childTnLst>
                              <p:par>
                                <p:cTn id="61" presetID="22" presetClass="entr" presetSubtype="8"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23567"/>
                                        </p:tgtEl>
                                        <p:attrNameLst>
                                          <p:attrName>style.visibility</p:attrName>
                                        </p:attrNameLst>
                                      </p:cBhvr>
                                      <p:to>
                                        <p:strVal val="visible"/>
                                      </p:to>
                                    </p:set>
                                    <p:anim calcmode="lin" valueType="num">
                                      <p:cBhvr additive="base">
                                        <p:cTn id="66" dur="500"/>
                                        <p:tgtEl>
                                          <p:spTgt spid="23567"/>
                                        </p:tgtEl>
                                        <p:attrNameLst>
                                          <p:attrName>ppt_y</p:attrName>
                                        </p:attrNameLst>
                                      </p:cBhvr>
                                      <p:tavLst>
                                        <p:tav tm="0">
                                          <p:val>
                                            <p:strVal val="#ppt_y+#ppt_h*1.125000"/>
                                          </p:val>
                                        </p:tav>
                                        <p:tav tm="100000">
                                          <p:val>
                                            <p:strVal val="#ppt_y"/>
                                          </p:val>
                                        </p:tav>
                                      </p:tavLst>
                                    </p:anim>
                                    <p:animEffect transition="in" filter="wipe(up)">
                                      <p:cBhvr>
                                        <p:cTn id="67" dur="500"/>
                                        <p:tgtEl>
                                          <p:spTgt spid="23567"/>
                                        </p:tgtEl>
                                      </p:cBhvr>
                                    </p:animEffect>
                                  </p:childTnLst>
                                </p:cTn>
                              </p:par>
                            </p:childTnLst>
                          </p:cTn>
                        </p:par>
                        <p:par>
                          <p:cTn id="68" fill="hold">
                            <p:stCondLst>
                              <p:cond delay="5000"/>
                            </p:stCondLst>
                            <p:childTnLst>
                              <p:par>
                                <p:cTn id="69" presetID="53" presetClass="entr" presetSubtype="16"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p:cTn id="71" dur="500" fill="hold"/>
                                        <p:tgtEl>
                                          <p:spTgt spid="22"/>
                                        </p:tgtEl>
                                        <p:attrNameLst>
                                          <p:attrName>ppt_w</p:attrName>
                                        </p:attrNameLst>
                                      </p:cBhvr>
                                      <p:tavLst>
                                        <p:tav tm="0">
                                          <p:val>
                                            <p:fltVal val="0"/>
                                          </p:val>
                                        </p:tav>
                                        <p:tav tm="100000">
                                          <p:val>
                                            <p:strVal val="#ppt_w"/>
                                          </p:val>
                                        </p:tav>
                                      </p:tavLst>
                                    </p:anim>
                                    <p:anim calcmode="lin" valueType="num">
                                      <p:cBhvr>
                                        <p:cTn id="72" dur="500" fill="hold"/>
                                        <p:tgtEl>
                                          <p:spTgt spid="22"/>
                                        </p:tgtEl>
                                        <p:attrNameLst>
                                          <p:attrName>ppt_h</p:attrName>
                                        </p:attrNameLst>
                                      </p:cBhvr>
                                      <p:tavLst>
                                        <p:tav tm="0">
                                          <p:val>
                                            <p:fltVal val="0"/>
                                          </p:val>
                                        </p:tav>
                                        <p:tav tm="100000">
                                          <p:val>
                                            <p:strVal val="#ppt_h"/>
                                          </p:val>
                                        </p:tav>
                                      </p:tavLst>
                                    </p:anim>
                                    <p:animEffect transition="in" filter="fade">
                                      <p:cBhvr>
                                        <p:cTn id="73" dur="500"/>
                                        <p:tgtEl>
                                          <p:spTgt spid="22"/>
                                        </p:tgtEl>
                                      </p:cBhvr>
                                    </p:animEffect>
                                  </p:childTnLst>
                                </p:cTn>
                              </p:par>
                            </p:childTnLst>
                          </p:cTn>
                        </p:par>
                        <p:par>
                          <p:cTn id="74" fill="hold">
                            <p:stCondLst>
                              <p:cond delay="5500"/>
                            </p:stCondLst>
                            <p:childTnLst>
                              <p:par>
                                <p:cTn id="75" presetID="12" presetClass="entr" presetSubtype="4" fill="hold" grpId="0" nodeType="afterEffect">
                                  <p:stCondLst>
                                    <p:cond delay="0"/>
                                  </p:stCondLst>
                                  <p:childTnLst>
                                    <p:set>
                                      <p:cBhvr>
                                        <p:cTn id="76" dur="1" fill="hold">
                                          <p:stCondLst>
                                            <p:cond delay="0"/>
                                          </p:stCondLst>
                                        </p:cTn>
                                        <p:tgtEl>
                                          <p:spTgt spid="23568"/>
                                        </p:tgtEl>
                                        <p:attrNameLst>
                                          <p:attrName>style.visibility</p:attrName>
                                        </p:attrNameLst>
                                      </p:cBhvr>
                                      <p:to>
                                        <p:strVal val="visible"/>
                                      </p:to>
                                    </p:set>
                                    <p:anim calcmode="lin" valueType="num">
                                      <p:cBhvr additive="base">
                                        <p:cTn id="77" dur="500"/>
                                        <p:tgtEl>
                                          <p:spTgt spid="23568"/>
                                        </p:tgtEl>
                                        <p:attrNameLst>
                                          <p:attrName>ppt_y</p:attrName>
                                        </p:attrNameLst>
                                      </p:cBhvr>
                                      <p:tavLst>
                                        <p:tav tm="0">
                                          <p:val>
                                            <p:strVal val="#ppt_y+#ppt_h*1.125000"/>
                                          </p:val>
                                        </p:tav>
                                        <p:tav tm="100000">
                                          <p:val>
                                            <p:strVal val="#ppt_y"/>
                                          </p:val>
                                        </p:tav>
                                      </p:tavLst>
                                    </p:anim>
                                    <p:animEffect transition="in" filter="wipe(up)">
                                      <p:cBhvr>
                                        <p:cTn id="78" dur="500"/>
                                        <p:tgtEl>
                                          <p:spTgt spid="23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3566" grpId="0"/>
      <p:bldP spid="23567" grpId="0"/>
      <p:bldP spid="23568" grpId="0"/>
      <p:bldP spid="23569" grpId="0"/>
      <p:bldP spid="23570" grpId="0"/>
      <p:bldP spid="235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510" y="-43180"/>
            <a:ext cx="6065520" cy="69443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6510" y="1852295"/>
            <a:ext cx="6065520" cy="3794760"/>
          </a:xfrm>
          <a:prstGeom prst="rect">
            <a:avLst/>
          </a:prstGeom>
          <a:blipFill rotWithShape="1">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8"/>
          <p:cNvSpPr/>
          <p:nvPr/>
        </p:nvSpPr>
        <p:spPr>
          <a:xfrm>
            <a:off x="11017250" y="1828800"/>
            <a:ext cx="541655" cy="48641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chemeClr val="tx1">
              <a:lumMod val="75000"/>
              <a:lumOff val="2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bg1"/>
                </a:solidFill>
                <a:cs typeface="+mn-ea"/>
                <a:sym typeface="+mn-lt"/>
              </a:rPr>
              <a:t>1</a:t>
            </a:r>
          </a:p>
        </p:txBody>
      </p:sp>
      <p:sp>
        <p:nvSpPr>
          <p:cNvPr id="26" name="矩形 25"/>
          <p:cNvSpPr/>
          <p:nvPr/>
        </p:nvSpPr>
        <p:spPr>
          <a:xfrm>
            <a:off x="9137650" y="1767813"/>
            <a:ext cx="1605280" cy="306705"/>
          </a:xfrm>
          <a:prstGeom prst="rect">
            <a:avLst/>
          </a:prstGeom>
        </p:spPr>
        <p:txBody>
          <a:bodyPr wrap="none">
            <a:spAutoFit/>
          </a:bodyPr>
          <a:lstStyle/>
          <a:p>
            <a:pPr algn="r"/>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27" name="矩形 26"/>
          <p:cNvSpPr/>
          <p:nvPr/>
        </p:nvSpPr>
        <p:spPr>
          <a:xfrm>
            <a:off x="6454140" y="2114550"/>
            <a:ext cx="4288790" cy="573940"/>
          </a:xfrm>
          <a:prstGeom prst="rect">
            <a:avLst/>
          </a:prstGeom>
        </p:spPr>
        <p:txBody>
          <a:bodyPr wrap="square">
            <a:spAutoFit/>
          </a:bodyPr>
          <a:lstStyle/>
          <a:p>
            <a:pPr lvl="0" algn="r">
              <a:lnSpc>
                <a:spcPct val="150000"/>
              </a:lnSpc>
            </a:pPr>
            <a:r>
              <a:rPr sz="1100">
                <a:solidFill>
                  <a:schemeClr val="tx1">
                    <a:lumMod val="75000"/>
                    <a:lumOff val="25000"/>
                  </a:schemeClr>
                </a:solidFill>
                <a:cs typeface="+mn-ea"/>
                <a:sym typeface="+mn-lt"/>
              </a:rPr>
              <a:t>I love you more than I've ever loved any woman. And I've waited longer for you than I've waited for any woman.</a:t>
            </a:r>
          </a:p>
        </p:txBody>
      </p:sp>
      <p:sp>
        <p:nvSpPr>
          <p:cNvPr id="28" name="任意多边形 27"/>
          <p:cNvSpPr/>
          <p:nvPr/>
        </p:nvSpPr>
        <p:spPr>
          <a:xfrm>
            <a:off x="11017250" y="3303270"/>
            <a:ext cx="541655" cy="48641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chemeClr val="tx1">
              <a:lumMod val="75000"/>
              <a:lumOff val="2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bg1"/>
                </a:solidFill>
                <a:cs typeface="+mn-ea"/>
                <a:sym typeface="+mn-lt"/>
              </a:rPr>
              <a:t>2</a:t>
            </a:r>
          </a:p>
        </p:txBody>
      </p:sp>
      <p:sp>
        <p:nvSpPr>
          <p:cNvPr id="29" name="矩形 28"/>
          <p:cNvSpPr/>
          <p:nvPr/>
        </p:nvSpPr>
        <p:spPr>
          <a:xfrm>
            <a:off x="9137650" y="3242283"/>
            <a:ext cx="1605280" cy="306705"/>
          </a:xfrm>
          <a:prstGeom prst="rect">
            <a:avLst/>
          </a:prstGeom>
        </p:spPr>
        <p:txBody>
          <a:bodyPr wrap="none">
            <a:spAutoFit/>
          </a:bodyPr>
          <a:lstStyle/>
          <a:p>
            <a:pPr algn="r"/>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30" name="矩形 29"/>
          <p:cNvSpPr/>
          <p:nvPr/>
        </p:nvSpPr>
        <p:spPr>
          <a:xfrm>
            <a:off x="6454140" y="3589020"/>
            <a:ext cx="4288790" cy="573940"/>
          </a:xfrm>
          <a:prstGeom prst="rect">
            <a:avLst/>
          </a:prstGeom>
        </p:spPr>
        <p:txBody>
          <a:bodyPr wrap="square">
            <a:spAutoFit/>
          </a:bodyPr>
          <a:lstStyle/>
          <a:p>
            <a:pPr lvl="0" algn="r">
              <a:lnSpc>
                <a:spcPct val="150000"/>
              </a:lnSpc>
            </a:pPr>
            <a:r>
              <a:rPr sz="1100">
                <a:solidFill>
                  <a:schemeClr val="tx1">
                    <a:lumMod val="75000"/>
                    <a:lumOff val="25000"/>
                  </a:schemeClr>
                </a:solidFill>
                <a:cs typeface="+mn-ea"/>
                <a:sym typeface="+mn-lt"/>
              </a:rPr>
              <a:t>I love you more than I've ever loved any woman. And I've waited longer for you than I've waited for any woman.</a:t>
            </a:r>
          </a:p>
        </p:txBody>
      </p:sp>
      <p:sp>
        <p:nvSpPr>
          <p:cNvPr id="34" name="任意多边形 33"/>
          <p:cNvSpPr/>
          <p:nvPr/>
        </p:nvSpPr>
        <p:spPr>
          <a:xfrm>
            <a:off x="11017250" y="4762500"/>
            <a:ext cx="541655" cy="48641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chemeClr val="tx1">
              <a:lumMod val="75000"/>
              <a:lumOff val="2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bg1"/>
                </a:solidFill>
                <a:cs typeface="+mn-ea"/>
                <a:sym typeface="+mn-lt"/>
              </a:rPr>
              <a:t>3</a:t>
            </a:r>
          </a:p>
        </p:txBody>
      </p:sp>
      <p:sp>
        <p:nvSpPr>
          <p:cNvPr id="37" name="矩形 36"/>
          <p:cNvSpPr/>
          <p:nvPr/>
        </p:nvSpPr>
        <p:spPr>
          <a:xfrm>
            <a:off x="9137650" y="4701513"/>
            <a:ext cx="1605280" cy="306705"/>
          </a:xfrm>
          <a:prstGeom prst="rect">
            <a:avLst/>
          </a:prstGeom>
        </p:spPr>
        <p:txBody>
          <a:bodyPr wrap="none">
            <a:spAutoFit/>
          </a:bodyPr>
          <a:lstStyle/>
          <a:p>
            <a:pPr algn="r"/>
            <a:r>
              <a:rPr lang="zh-CN" altLang="en-US" sz="1400" b="1">
                <a:solidFill>
                  <a:schemeClr val="tx1">
                    <a:lumMod val="75000"/>
                    <a:lumOff val="25000"/>
                  </a:schemeClr>
                </a:solidFill>
                <a:cs typeface="+mn-ea"/>
                <a:sym typeface="+mn-lt"/>
              </a:rPr>
              <a:t>单击此处输入标题</a:t>
            </a:r>
            <a:endParaRPr lang="zh-CN" altLang="en-US" sz="1400" b="1" dirty="0">
              <a:solidFill>
                <a:schemeClr val="tx1">
                  <a:lumMod val="75000"/>
                  <a:lumOff val="25000"/>
                </a:schemeClr>
              </a:solidFill>
              <a:cs typeface="+mn-ea"/>
              <a:sym typeface="+mn-lt"/>
            </a:endParaRPr>
          </a:p>
        </p:txBody>
      </p:sp>
      <p:sp>
        <p:nvSpPr>
          <p:cNvPr id="38" name="矩形 37"/>
          <p:cNvSpPr/>
          <p:nvPr/>
        </p:nvSpPr>
        <p:spPr>
          <a:xfrm>
            <a:off x="6454140" y="5048250"/>
            <a:ext cx="4288790" cy="573940"/>
          </a:xfrm>
          <a:prstGeom prst="rect">
            <a:avLst/>
          </a:prstGeom>
        </p:spPr>
        <p:txBody>
          <a:bodyPr wrap="square">
            <a:spAutoFit/>
          </a:bodyPr>
          <a:lstStyle/>
          <a:p>
            <a:pPr lvl="0" algn="r">
              <a:lnSpc>
                <a:spcPct val="150000"/>
              </a:lnSpc>
            </a:pPr>
            <a:r>
              <a:rPr sz="1100">
                <a:solidFill>
                  <a:schemeClr val="tx1">
                    <a:lumMod val="75000"/>
                    <a:lumOff val="25000"/>
                  </a:schemeClr>
                </a:solidFill>
                <a:cs typeface="+mn-ea"/>
                <a:sym typeface="+mn-lt"/>
              </a:rPr>
              <a:t>I love you more than I've ever loved any woman. And I've waited longer for you than I've waited for any woman.</a:t>
            </a:r>
          </a:p>
        </p:txBody>
      </p:sp>
      <p:grpSp>
        <p:nvGrpSpPr>
          <p:cNvPr id="6" name="组合 5"/>
          <p:cNvGrpSpPr/>
          <p:nvPr/>
        </p:nvGrpSpPr>
        <p:grpSpPr>
          <a:xfrm>
            <a:off x="582295" y="536575"/>
            <a:ext cx="328930" cy="328930"/>
            <a:chOff x="8464" y="2877"/>
            <a:chExt cx="2411" cy="2411"/>
          </a:xfrm>
        </p:grpSpPr>
        <p:sp>
          <p:nvSpPr>
            <p:cNvPr id="10" name="椭圆 9"/>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1" name="椭圆 10"/>
            <p:cNvSpPr/>
            <p:nvPr/>
          </p:nvSpPr>
          <p:spPr>
            <a:xfrm>
              <a:off x="8948" y="3360"/>
              <a:ext cx="1443" cy="14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12" name="圆角矩形 11"/>
          <p:cNvSpPr/>
          <p:nvPr/>
        </p:nvSpPr>
        <p:spPr>
          <a:xfrm>
            <a:off x="1006475" y="550545"/>
            <a:ext cx="261302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bg1"/>
                </a:solidFill>
                <a:cs typeface="+mn-ea"/>
                <a:sym typeface="+mn-lt"/>
              </a:rPr>
              <a:t>单击此处输入标题文本</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8" presetClass="entr" presetSubtype="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p:tgtEl>
                                          <p:spTgt spid="26"/>
                                        </p:tgtEl>
                                        <p:attrNameLst>
                                          <p:attrName>ppt_y</p:attrName>
                                        </p:attrNameLst>
                                      </p:cBhvr>
                                      <p:tavLst>
                                        <p:tav tm="0">
                                          <p:val>
                                            <p:strVal val="#ppt_y+#ppt_h*1.125000"/>
                                          </p:val>
                                        </p:tav>
                                        <p:tav tm="100000">
                                          <p:val>
                                            <p:strVal val="#ppt_y"/>
                                          </p:val>
                                        </p:tav>
                                      </p:tavLst>
                                    </p:anim>
                                    <p:animEffect transition="in" filter="wipe(up)">
                                      <p:cBhvr>
                                        <p:cTn id="32" dur="500"/>
                                        <p:tgtEl>
                                          <p:spTgt spid="26"/>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p:tgtEl>
                                          <p:spTgt spid="27"/>
                                        </p:tgtEl>
                                        <p:attrNameLst>
                                          <p:attrName>ppt_y</p:attrName>
                                        </p:attrNameLst>
                                      </p:cBhvr>
                                      <p:tavLst>
                                        <p:tav tm="0">
                                          <p:val>
                                            <p:strVal val="#ppt_y+#ppt_h*1.125000"/>
                                          </p:val>
                                        </p:tav>
                                        <p:tav tm="100000">
                                          <p:val>
                                            <p:strVal val="#ppt_y"/>
                                          </p:val>
                                        </p:tav>
                                      </p:tavLst>
                                    </p:anim>
                                    <p:animEffect transition="in" filter="wipe(up)">
                                      <p:cBhvr>
                                        <p:cTn id="36" dur="500"/>
                                        <p:tgtEl>
                                          <p:spTgt spid="27"/>
                                        </p:tgtEl>
                                      </p:cBhvr>
                                    </p:animEffect>
                                  </p:childTnLst>
                                </p:cTn>
                              </p:par>
                            </p:childTnLst>
                          </p:cTn>
                        </p:par>
                        <p:par>
                          <p:cTn id="37" fill="hold">
                            <p:stCondLst>
                              <p:cond delay="3000"/>
                            </p:stCondLst>
                            <p:childTnLst>
                              <p:par>
                                <p:cTn id="38" presetID="2" presetClass="entr" presetSubtype="2"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p:tgtEl>
                                          <p:spTgt spid="29"/>
                                        </p:tgtEl>
                                        <p:attrNameLst>
                                          <p:attrName>ppt_y</p:attrName>
                                        </p:attrNameLst>
                                      </p:cBhvr>
                                      <p:tavLst>
                                        <p:tav tm="0">
                                          <p:val>
                                            <p:strVal val="#ppt_y+#ppt_h*1.125000"/>
                                          </p:val>
                                        </p:tav>
                                        <p:tav tm="100000">
                                          <p:val>
                                            <p:strVal val="#ppt_y"/>
                                          </p:val>
                                        </p:tav>
                                      </p:tavLst>
                                    </p:anim>
                                    <p:animEffect transition="in" filter="wipe(up)">
                                      <p:cBhvr>
                                        <p:cTn id="46" dur="500"/>
                                        <p:tgtEl>
                                          <p:spTgt spid="2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p:tgtEl>
                                          <p:spTgt spid="30"/>
                                        </p:tgtEl>
                                        <p:attrNameLst>
                                          <p:attrName>ppt_y</p:attrName>
                                        </p:attrNameLst>
                                      </p:cBhvr>
                                      <p:tavLst>
                                        <p:tav tm="0">
                                          <p:val>
                                            <p:strVal val="#ppt_y+#ppt_h*1.125000"/>
                                          </p:val>
                                        </p:tav>
                                        <p:tav tm="100000">
                                          <p:val>
                                            <p:strVal val="#ppt_y"/>
                                          </p:val>
                                        </p:tav>
                                      </p:tavLst>
                                    </p:anim>
                                    <p:animEffect transition="in" filter="wipe(up)">
                                      <p:cBhvr>
                                        <p:cTn id="50" dur="500"/>
                                        <p:tgtEl>
                                          <p:spTgt spid="30"/>
                                        </p:tgtEl>
                                      </p:cBhvr>
                                    </p:animEffect>
                                  </p:childTnLst>
                                </p:cTn>
                              </p:par>
                            </p:childTnLst>
                          </p:cTn>
                        </p:par>
                        <p:par>
                          <p:cTn id="51" fill="hold">
                            <p:stCondLst>
                              <p:cond delay="4000"/>
                            </p:stCondLst>
                            <p:childTnLst>
                              <p:par>
                                <p:cTn id="52" presetID="2" presetClass="entr" presetSubtype="2"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1+#ppt_w/2"/>
                                          </p:val>
                                        </p:tav>
                                        <p:tav tm="100000">
                                          <p:val>
                                            <p:strVal val="#ppt_x"/>
                                          </p:val>
                                        </p:tav>
                                      </p:tavLst>
                                    </p:anim>
                                    <p:anim calcmode="lin" valueType="num">
                                      <p:cBhvr additive="base">
                                        <p:cTn id="55" dur="500" fill="hold"/>
                                        <p:tgtEl>
                                          <p:spTgt spid="34"/>
                                        </p:tgtEl>
                                        <p:attrNameLst>
                                          <p:attrName>ppt_y</p:attrName>
                                        </p:attrNameLst>
                                      </p:cBhvr>
                                      <p:tavLst>
                                        <p:tav tm="0">
                                          <p:val>
                                            <p:strVal val="#ppt_y"/>
                                          </p:val>
                                        </p:tav>
                                        <p:tav tm="100000">
                                          <p:val>
                                            <p:strVal val="#ppt_y"/>
                                          </p:val>
                                        </p:tav>
                                      </p:tavLst>
                                    </p:anim>
                                  </p:childTnLst>
                                </p:cTn>
                              </p:par>
                            </p:childTnLst>
                          </p:cTn>
                        </p:par>
                        <p:par>
                          <p:cTn id="56" fill="hold">
                            <p:stCondLst>
                              <p:cond delay="4500"/>
                            </p:stCondLst>
                            <p:childTnLst>
                              <p:par>
                                <p:cTn id="57" presetID="12" presetClass="entr" presetSubtype="4"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p:tgtEl>
                                          <p:spTgt spid="37"/>
                                        </p:tgtEl>
                                        <p:attrNameLst>
                                          <p:attrName>ppt_y</p:attrName>
                                        </p:attrNameLst>
                                      </p:cBhvr>
                                      <p:tavLst>
                                        <p:tav tm="0">
                                          <p:val>
                                            <p:strVal val="#ppt_y+#ppt_h*1.125000"/>
                                          </p:val>
                                        </p:tav>
                                        <p:tav tm="100000">
                                          <p:val>
                                            <p:strVal val="#ppt_y"/>
                                          </p:val>
                                        </p:tav>
                                      </p:tavLst>
                                    </p:anim>
                                    <p:animEffect transition="in" filter="wipe(up)">
                                      <p:cBhvr>
                                        <p:cTn id="60" dur="500"/>
                                        <p:tgtEl>
                                          <p:spTgt spid="37"/>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p:tgtEl>
                                          <p:spTgt spid="38"/>
                                        </p:tgtEl>
                                        <p:attrNameLst>
                                          <p:attrName>ppt_y</p:attrName>
                                        </p:attrNameLst>
                                      </p:cBhvr>
                                      <p:tavLst>
                                        <p:tav tm="0">
                                          <p:val>
                                            <p:strVal val="#ppt_y+#ppt_h*1.125000"/>
                                          </p:val>
                                        </p:tav>
                                        <p:tav tm="100000">
                                          <p:val>
                                            <p:strVal val="#ppt_y"/>
                                          </p:val>
                                        </p:tav>
                                      </p:tavLst>
                                    </p:anim>
                                    <p:animEffect transition="in" filter="wipe(up)">
                                      <p:cBhvr>
                                        <p:cTn id="6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ldLvl="0" animBg="1"/>
      <p:bldP spid="9" grpId="0" bldLvl="0" animBg="1"/>
      <p:bldP spid="26" grpId="0"/>
      <p:bldP spid="27" grpId="0"/>
      <p:bldP spid="28" grpId="0" bldLvl="0" animBg="1"/>
      <p:bldP spid="29" grpId="0"/>
      <p:bldP spid="30" grpId="0"/>
      <p:bldP spid="34" grpId="0" bldLvl="0" animBg="1"/>
      <p:bldP spid="37" grpId="0"/>
      <p:bldP spid="38" grpId="0"/>
      <p:bldP spid="12" grpId="0" bldLvl="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obdhiga">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bdhiga">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2777</Words>
  <Application>Microsoft Office PowerPoint</Application>
  <PresentationFormat>宽屏</PresentationFormat>
  <Paragraphs>225</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等线</vt:lpstr>
      <vt:lpstr>宋体</vt:lpstr>
      <vt:lpstr>微软雅黑</vt:lpstr>
      <vt:lpstr>Arial</vt:lpstr>
      <vt:lpstr>Calibri</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dc:title>
  <dc:creator>第一PPT</dc:creator>
  <cp:keywords>www.1ppt.com</cp:keywords>
  <dc:description>www.1ppt.com</dc:description>
  <cp:lastModifiedBy>洮与 章</cp:lastModifiedBy>
  <cp:revision>13</cp:revision>
  <dcterms:created xsi:type="dcterms:W3CDTF">2019-01-01T10:14:00Z</dcterms:created>
  <dcterms:modified xsi:type="dcterms:W3CDTF">2024-05-08T07:59:04Z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D056E100B501495BA9EEF7497D67A0C7_12</vt:lpwstr>
  </property>
  <property fmtid="{D5CDD505-2E9C-101B-9397-08002B2CF9AE}" pid="3" name="KSOProductBuildVer">
    <vt:lpwstr>2052-12.1.0.15374</vt:lpwstr>
  </property>
</Properties>
</file>