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61" r:id="rId4"/>
    <p:sldId id="264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6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4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51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32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72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02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85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0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7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2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71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0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2E15-6DA2-4843-988E-5EDF72DC5302}" type="datetimeFigureOut">
              <a:rPr lang="ru-RU" smtClean="0"/>
              <a:t>13.05.2023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B6BA99-370D-4C3D-AE1D-FD5417B94C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8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836A1-CDE6-4115-A6F6-2ECFDCE61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032" y="1988342"/>
            <a:ext cx="6215638" cy="119343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br>
              <a:rPr lang="ru-RU" b="1" dirty="0">
                <a:solidFill>
                  <a:srgbClr val="FF0000"/>
                </a:solidFill>
              </a:rPr>
            </a:br>
            <a:br>
              <a:rPr lang="ru-RU" b="1" dirty="0">
                <a:solidFill>
                  <a:srgbClr val="FF0000"/>
                </a:solidFill>
              </a:rPr>
            </a:br>
            <a:br>
              <a:rPr lang="ru-RU" b="1" dirty="0">
                <a:solidFill>
                  <a:srgbClr val="FF0000"/>
                </a:solidFill>
              </a:rPr>
            </a:b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игра змейка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7841D-A014-4694-BB33-5E44E5A0E1DD}"/>
              </a:ext>
            </a:extLst>
          </p:cNvPr>
          <p:cNvSpPr txBox="1"/>
          <p:nvPr/>
        </p:nvSpPr>
        <p:spPr>
          <a:xfrm>
            <a:off x="506896" y="5088834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ru-RU" dirty="0" err="1"/>
              <a:t>Киямов</a:t>
            </a:r>
            <a:r>
              <a:rPr lang="ru-RU" dirty="0"/>
              <a:t> Леонард</a:t>
            </a:r>
          </a:p>
        </p:txBody>
      </p:sp>
    </p:spTree>
    <p:extLst>
      <p:ext uri="{BB962C8B-B14F-4D97-AF65-F5344CB8AC3E}">
        <p14:creationId xmlns:p14="http://schemas.microsoft.com/office/powerpoint/2010/main" val="16155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22D97-EDA4-41F9-BF70-5F19FCE2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9234"/>
            <a:ext cx="8596668" cy="4250635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История змейки</a:t>
            </a:r>
            <a:b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Оригинальная «Змейка»  от </a:t>
            </a:r>
            <a:r>
              <a:rPr lang="ru-RU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Nokia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появилась в 1997 году разработчика. На домашнем компьютере была сделана в 1979 году.</a:t>
            </a:r>
            <a:b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</a:b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Несмотря на довольно долгую историю, Змейка до сих пор популярна. </a:t>
            </a:r>
            <a:endParaRPr lang="ru-RU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61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13C6C-B449-4858-A4BB-51848D47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213" y="1613450"/>
            <a:ext cx="7959769" cy="657639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        Правила игры «Змейка»</a:t>
            </a:r>
            <a:b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Задача игры заключается в следующем: съесть как можно больше яблок и не врезаться.</a:t>
            </a:r>
            <a:br>
              <a:rPr lang="ru-RU" dirty="0">
                <a:solidFill>
                  <a:srgbClr val="FF0000"/>
                </a:solidFill>
                <a:latin typeface="Roboto"/>
              </a:rPr>
            </a:b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038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F7866F-EA5F-4B21-8B34-8D529C5800A7}"/>
              </a:ext>
            </a:extLst>
          </p:cNvPr>
          <p:cNvSpPr txBox="1"/>
          <p:nvPr/>
        </p:nvSpPr>
        <p:spPr>
          <a:xfrm>
            <a:off x="2862469" y="1242392"/>
            <a:ext cx="5237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Указываем размеры  окна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название окна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19890DD-876F-4913-8978-DD0BAD8EA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3" y="2587969"/>
            <a:ext cx="9192223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random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pygame.init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yellow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199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black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213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win_width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500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#ширина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win_height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400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высота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95617-1B3F-4865-ACCE-9931C9C7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77" y="1335157"/>
            <a:ext cx="8596668" cy="1320800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создаем скорость змейки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ширину текста в игре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4B1203-70EC-45C7-BCA6-255FCCD7B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8295" y="2782669"/>
            <a:ext cx="10426148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clock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pygame.time.Clock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snake_block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 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snake_speed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#скорость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font_style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pygame.font.SysFont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bahnschrift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17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score_font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pygame.font.SysFont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bahnschrift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1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459F4-A0C6-49EF-A1FF-A8DE47D6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91" y="115625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указываем цвет текста которая при нажатии на клавишу 1выход из игры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DA378D-B96F-4FF5-B014-1067F8321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512" y="2934216"/>
            <a:ext cx="9520513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game_over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game_close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dis.fill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blue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"Вы проиграли! нажмите 1 чтобы завершить игру 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Your_score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Length_of_snake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-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pygame.display.update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pygame.event.get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event.type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pygame.KEYDOWN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event.key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pygame.K_1: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game_over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game_close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False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event.key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gameLoop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8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67785-C40E-43FC-A388-6DAFD99F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1098106"/>
            <a:ext cx="8596668" cy="1264478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Сделали управление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F7063C-25F1-4929-9F42-03BAEF0F6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7826" y="1930400"/>
            <a:ext cx="4989444" cy="28315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pygame.event.get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event.type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pygame.QUIT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game_over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event.type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pygame.KEYDOWN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event.key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pygame.K_LEFT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x1_change = -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snake_block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y1_change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event.key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pygame.K_RIGHT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x1_change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snake_block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y1_change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event.key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pygame.K_UP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y1_change = -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snake_block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x1_change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event.key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pygame.K_DOWN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y1_change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snake_block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x1_change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FB1303-2E88-4A5B-854D-3EF32E9C2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826" y="4561889"/>
            <a:ext cx="436327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x1 &gt;=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win_width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x1 &lt;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y1 &gt;=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win_height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y1 &lt;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game_close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8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B4CB9B-D2E2-44E9-BA63-39264144A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364" y="1331843"/>
            <a:ext cx="4955605" cy="428825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00A942-7E6C-4684-BAD3-03BAC4DF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1" y="225077"/>
            <a:ext cx="6266623" cy="55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8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9FDB9-3DED-4091-99F7-41BB6A3C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904" y="149088"/>
            <a:ext cx="11976651" cy="7772400"/>
          </a:xfrm>
        </p:spPr>
        <p:txBody>
          <a:bodyPr>
            <a:normAutofit/>
          </a:bodyPr>
          <a:lstStyle/>
          <a:p>
            <a:pPr algn="ctr"/>
            <a:br>
              <a:rPr lang="ru-RU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 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F28DB98-AC22-4405-AB2A-7FBAD3FFD2D2}"/>
              </a:ext>
            </a:extLst>
          </p:cNvPr>
          <p:cNvSpPr/>
          <p:nvPr/>
        </p:nvSpPr>
        <p:spPr>
          <a:xfrm>
            <a:off x="1199321" y="1777234"/>
            <a:ext cx="9793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создал игру “Змейка”</a:t>
            </a:r>
          </a:p>
          <a:p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Получил опыт в написании игр</a:t>
            </a:r>
          </a:p>
          <a:p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Узнал библиотеку </a:t>
            </a:r>
            <a:r>
              <a:rPr lang="ru-RU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Pygame</a:t>
            </a:r>
            <a:endParaRPr lang="ru-RU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807575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525</TotalTime>
  <Words>101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Arial Unicode MS</vt:lpstr>
      <vt:lpstr>Roboto</vt:lpstr>
      <vt:lpstr>Trebuchet MS</vt:lpstr>
      <vt:lpstr>Wingdings 3</vt:lpstr>
      <vt:lpstr>Аспект</vt:lpstr>
      <vt:lpstr>    игра змейка  </vt:lpstr>
      <vt:lpstr>              История змейки Оригинальная «Змейка»  от Nokia появилась в 1997 году разработчика. На домашнем компьютере была сделана в 1979 году. Несмотря на довольно долгую историю, Змейка до сих пор популярна. </vt:lpstr>
      <vt:lpstr>         Правила игры «Змейка» Задача игры заключается в следующем: съесть как можно больше яблок и не врезаться. </vt:lpstr>
      <vt:lpstr>import pygame import random   pygame.init()  yellow = (0, 25, 199) black = (0, 0, 11) red = (213, 50, 80) blue = (0, 0, 1)  win_width =500 #ширина win_height = 400 # высота</vt:lpstr>
      <vt:lpstr>После создаем скорость змейки,  ширину текста в игре.</vt:lpstr>
      <vt:lpstr>После указываем цвет текста которая при нажатии на клавишу 1выход из игры</vt:lpstr>
      <vt:lpstr>Сделали управление</vt:lpstr>
      <vt:lpstr>Презентация PowerPoint</vt:lpstr>
      <vt:lpstr> 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Диана Киямова</dc:creator>
  <cp:lastModifiedBy>Диана Киямова</cp:lastModifiedBy>
  <cp:revision>22</cp:revision>
  <dcterms:created xsi:type="dcterms:W3CDTF">2023-05-12T14:44:00Z</dcterms:created>
  <dcterms:modified xsi:type="dcterms:W3CDTF">2023-05-13T10:23:16Z</dcterms:modified>
</cp:coreProperties>
</file>