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4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17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7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59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20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38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7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5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4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6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9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FDF92B-F7A4-4094-B84D-5BFD25D7863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7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4500"/>
                    </a14:imgEffect>
                    <a14:imgEffect>
                      <a14:saturation sat="21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4" y="1755968"/>
            <a:ext cx="7527639" cy="3438699"/>
          </a:xfrm>
          <a:prstGeom prst="snip2DiagRect">
            <a:avLst>
              <a:gd name="adj1" fmla="val 0"/>
              <a:gd name="adj2" fmla="val 0"/>
            </a:avLst>
          </a:prstGeom>
          <a:blipFill dpi="0" rotWithShape="1">
            <a:blip r:embed="rId5">
              <a:alphaModFix amt="0"/>
            </a:blip>
            <a:srcRect/>
            <a:tile tx="0" ty="0" sx="100000" sy="100000" flip="none" algn="tl"/>
          </a:blipFill>
          <a:ln w="88900" cap="sq">
            <a:solidFill>
              <a:srgbClr val="FFFFFF">
                <a:alpha val="0"/>
              </a:srgbClr>
            </a:solidFill>
            <a:miter lim="800000"/>
          </a:ln>
          <a:effectLst>
            <a:outerShdw blurRad="88900" sx="1000" sy="1000" algn="tl" rotWithShape="0">
              <a:srgbClr val="000000">
                <a:alpha val="98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2346034" y="1923132"/>
            <a:ext cx="73608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Intelligent Blind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41589" y="3453015"/>
            <a:ext cx="58661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Group members: 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Liansheng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Liu                   2288258 </a:t>
            </a:r>
          </a:p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           Yi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Yi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2284238</a:t>
            </a:r>
          </a:p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Fernando Martinez              2351785</a:t>
            </a:r>
          </a:p>
        </p:txBody>
      </p:sp>
    </p:spTree>
    <p:extLst>
      <p:ext uri="{BB962C8B-B14F-4D97-AF65-F5344CB8AC3E}">
        <p14:creationId xmlns:p14="http://schemas.microsoft.com/office/powerpoint/2010/main" val="14120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lonna MT" panose="04020805060202030203" pitchFamily="82" charset="0"/>
              </a:rPr>
              <a:t>System Block 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55128" y="3325091"/>
            <a:ext cx="2593571" cy="118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89764" y="3684461"/>
            <a:ext cx="43242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48538" y="3715239"/>
            <a:ext cx="931025" cy="4987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134411" y="3715239"/>
            <a:ext cx="839586" cy="4987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798680" y="3733788"/>
            <a:ext cx="10533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Photosensitive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53355" y="3690783"/>
            <a:ext cx="9852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A/D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Conversion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805340" y="3829694"/>
            <a:ext cx="307937" cy="23170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6200000">
            <a:off x="4164037" y="3630758"/>
            <a:ext cx="301050" cy="629577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213488" y="2559159"/>
            <a:ext cx="1463040" cy="49876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37806" y="2560318"/>
            <a:ext cx="12442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 Reset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 Control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808506" y="3083538"/>
            <a:ext cx="315884" cy="20781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9181560" y="4994759"/>
            <a:ext cx="931025" cy="598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28971" y="4991686"/>
            <a:ext cx="939338" cy="598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668875" y="4937001"/>
            <a:ext cx="8595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Drive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02549" y="4955243"/>
            <a:ext cx="879087" cy="9848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Servo </a:t>
            </a:r>
          </a:p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motor</a:t>
            </a:r>
            <a:endParaRPr lang="zh-CN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8675361" y="5005755"/>
            <a:ext cx="407324" cy="526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18950367">
            <a:off x="7225599" y="4517413"/>
            <a:ext cx="392898" cy="53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 rot="10800000">
            <a:off x="5841493" y="4523133"/>
            <a:ext cx="254507" cy="27354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5316366" y="4828574"/>
            <a:ext cx="1257285" cy="7353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337806" y="4772584"/>
            <a:ext cx="125728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566353" y="4991686"/>
            <a:ext cx="914400" cy="598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10557720" y="5007552"/>
            <a:ext cx="9316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Blind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10143935" y="5159833"/>
            <a:ext cx="390698" cy="310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35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lonna MT" panose="04020805060202030203" pitchFamily="82" charset="0"/>
              </a:rPr>
              <a:t>Three control Modes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87060" y="2468550"/>
            <a:ext cx="2876204" cy="3682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961313" y="2439799"/>
            <a:ext cx="2269374" cy="3632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8477127" y="2448135"/>
            <a:ext cx="2302625" cy="35079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27149" y="2439799"/>
            <a:ext cx="2262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One: 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Photosensitive Control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825660" y="3044007"/>
            <a:ext cx="1745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/>
              <a:t>Photosensitive Elements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/>
              <a:t>Capacitor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/>
              <a:t>GPIO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/>
              <a:t>A/D Chip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7910" y="3849381"/>
            <a:ext cx="188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Edwardian Script ITC" panose="030303020407070D0804" pitchFamily="66" charset="0"/>
              </a:rPr>
              <a:t>Working Principle: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7310" y="2680839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Edwardian Script ITC" panose="030303020407070D0804" pitchFamily="66" charset="0"/>
              </a:rPr>
              <a:t>Components</a:t>
            </a:r>
            <a:r>
              <a:rPr lang="en-GB" sz="1400" dirty="0">
                <a:latin typeface="Edwardian Script ITC" panose="030303020407070D0804" pitchFamily="66" charset="0"/>
              </a:rPr>
              <a:t>:</a:t>
            </a:r>
          </a:p>
        </p:txBody>
      </p:sp>
      <p:sp>
        <p:nvSpPr>
          <p:cNvPr id="37" name="Oval 36"/>
          <p:cNvSpPr/>
          <p:nvPr/>
        </p:nvSpPr>
        <p:spPr>
          <a:xfrm>
            <a:off x="1770611" y="4187935"/>
            <a:ext cx="436418" cy="367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2119223" y="4764824"/>
            <a:ext cx="661731" cy="3757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/>
          <p:cNvSpPr/>
          <p:nvPr/>
        </p:nvSpPr>
        <p:spPr>
          <a:xfrm>
            <a:off x="3067740" y="5538347"/>
            <a:ext cx="588816" cy="3386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/>
          <p:cNvSpPr/>
          <p:nvPr/>
        </p:nvSpPr>
        <p:spPr>
          <a:xfrm>
            <a:off x="3125240" y="4769499"/>
            <a:ext cx="656013" cy="3757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>
            <a:off x="2815937" y="4844635"/>
            <a:ext cx="274320" cy="21613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5400000">
            <a:off x="3202441" y="5255338"/>
            <a:ext cx="338743" cy="17471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761947" y="4192350"/>
            <a:ext cx="714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i="1" dirty="0"/>
              <a:t>Light </a:t>
            </a:r>
          </a:p>
          <a:p>
            <a:r>
              <a:rPr lang="en-GB" sz="800" b="1" i="1" dirty="0"/>
              <a:t>signal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58939" y="4779140"/>
            <a:ext cx="82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i="1" dirty="0"/>
              <a:t>Photosensitive elements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25240" y="4763751"/>
            <a:ext cx="82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i="1" dirty="0"/>
              <a:t>A/D conversion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03721" y="5535484"/>
            <a:ext cx="59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RPI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437708" y="5544766"/>
            <a:ext cx="453044" cy="3540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2424229" y="5547320"/>
            <a:ext cx="6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i="1" dirty="0"/>
              <a:t>Server</a:t>
            </a:r>
          </a:p>
          <a:p>
            <a:r>
              <a:rPr lang="en-GB" sz="900" b="1" i="1" dirty="0"/>
              <a:t>Motor</a:t>
            </a:r>
          </a:p>
        </p:txBody>
      </p:sp>
      <p:sp>
        <p:nvSpPr>
          <p:cNvPr id="50" name="Right Arrow 49"/>
          <p:cNvSpPr/>
          <p:nvPr/>
        </p:nvSpPr>
        <p:spPr>
          <a:xfrm rot="10800000">
            <a:off x="2916467" y="5641065"/>
            <a:ext cx="118100" cy="15280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1897727" y="5544766"/>
            <a:ext cx="353637" cy="3540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1871394" y="5597996"/>
            <a:ext cx="448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Blind</a:t>
            </a:r>
          </a:p>
        </p:txBody>
      </p:sp>
      <p:sp>
        <p:nvSpPr>
          <p:cNvPr id="53" name="Right Arrow 52"/>
          <p:cNvSpPr/>
          <p:nvPr/>
        </p:nvSpPr>
        <p:spPr>
          <a:xfrm rot="10800000">
            <a:off x="2281037" y="5657691"/>
            <a:ext cx="116263" cy="13617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own Arrow 53"/>
          <p:cNvSpPr/>
          <p:nvPr/>
        </p:nvSpPr>
        <p:spPr>
          <a:xfrm>
            <a:off x="1719427" y="5735482"/>
            <a:ext cx="145128" cy="2206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Down Arrow 54"/>
          <p:cNvSpPr/>
          <p:nvPr/>
        </p:nvSpPr>
        <p:spPr>
          <a:xfrm rot="10800000">
            <a:off x="1721152" y="5490534"/>
            <a:ext cx="150860" cy="18801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urved Connector 56"/>
          <p:cNvCxnSpPr/>
          <p:nvPr/>
        </p:nvCxnSpPr>
        <p:spPr>
          <a:xfrm rot="16200000" flipH="1">
            <a:off x="2181948" y="4491635"/>
            <a:ext cx="319289" cy="18398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H="1">
            <a:off x="2121281" y="4543103"/>
            <a:ext cx="260948" cy="13938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H="1">
            <a:off x="2025097" y="4619059"/>
            <a:ext cx="179552" cy="8989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51119" y="2439799"/>
            <a:ext cx="250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Two: Time Control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63999" y="2439798"/>
            <a:ext cx="28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Three: User Control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520228" y="2761949"/>
            <a:ext cx="1861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Edwardian Script ITC" panose="030303020407070D0804" pitchFamily="66" charset="0"/>
              </a:rPr>
              <a:t>Working Principle: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02434" y="3144996"/>
            <a:ext cx="2049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Using User Interface(UI) to control the blind up or down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8566265" y="3782671"/>
            <a:ext cx="444731" cy="4052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ounded Rectangle 79"/>
          <p:cNvSpPr/>
          <p:nvPr/>
        </p:nvSpPr>
        <p:spPr>
          <a:xfrm>
            <a:off x="9339032" y="3782671"/>
            <a:ext cx="457200" cy="4052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ounded Rectangle 80"/>
          <p:cNvSpPr/>
          <p:nvPr/>
        </p:nvSpPr>
        <p:spPr>
          <a:xfrm>
            <a:off x="10149206" y="3782672"/>
            <a:ext cx="432262" cy="4052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8515470" y="3800637"/>
            <a:ext cx="60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RPI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361784" y="3811297"/>
            <a:ext cx="6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079507" y="3780323"/>
            <a:ext cx="665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i="1" dirty="0"/>
              <a:t>Server Motor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0061872" y="4583625"/>
            <a:ext cx="519596" cy="4268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/>
          <p:cNvSpPr txBox="1"/>
          <p:nvPr/>
        </p:nvSpPr>
        <p:spPr>
          <a:xfrm>
            <a:off x="9991897" y="4609260"/>
            <a:ext cx="81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Blind</a:t>
            </a:r>
          </a:p>
        </p:txBody>
      </p:sp>
      <p:sp>
        <p:nvSpPr>
          <p:cNvPr id="87" name="Right Arrow 86"/>
          <p:cNvSpPr/>
          <p:nvPr/>
        </p:nvSpPr>
        <p:spPr>
          <a:xfrm rot="16200000">
            <a:off x="9700573" y="4493954"/>
            <a:ext cx="303791" cy="23768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ight Arrow 87"/>
          <p:cNvSpPr/>
          <p:nvPr/>
        </p:nvSpPr>
        <p:spPr>
          <a:xfrm rot="5400000">
            <a:off x="9699697" y="4881126"/>
            <a:ext cx="328690" cy="2557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ight Arrow 88"/>
          <p:cNvSpPr/>
          <p:nvPr/>
        </p:nvSpPr>
        <p:spPr>
          <a:xfrm>
            <a:off x="9093491" y="3868461"/>
            <a:ext cx="191192" cy="23368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ight Arrow 89"/>
          <p:cNvSpPr/>
          <p:nvPr/>
        </p:nvSpPr>
        <p:spPr>
          <a:xfrm>
            <a:off x="9847494" y="3891363"/>
            <a:ext cx="258401" cy="21341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ight Arrow 90"/>
          <p:cNvSpPr/>
          <p:nvPr/>
        </p:nvSpPr>
        <p:spPr>
          <a:xfrm rot="5400000">
            <a:off x="10217172" y="4257338"/>
            <a:ext cx="296328" cy="25203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5028354" y="3078030"/>
            <a:ext cx="1863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Edwardian Script ITC" panose="030303020407070D0804" pitchFamily="66" charset="0"/>
              </a:rPr>
              <a:t>Working Principle: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5124020" y="3524165"/>
            <a:ext cx="418408" cy="3587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/>
          <p:cNvSpPr txBox="1"/>
          <p:nvPr/>
        </p:nvSpPr>
        <p:spPr>
          <a:xfrm>
            <a:off x="5078031" y="3579360"/>
            <a:ext cx="58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Alarm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5840709" y="3527045"/>
            <a:ext cx="551880" cy="3529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5770471" y="3518877"/>
            <a:ext cx="96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/>
              <a:t>A/D</a:t>
            </a:r>
          </a:p>
          <a:p>
            <a:r>
              <a:rPr lang="en-GB" sz="1000" b="1" i="1" dirty="0"/>
              <a:t> conversion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6492819" y="4211210"/>
            <a:ext cx="483886" cy="3174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ounded Rectangle 98"/>
          <p:cNvSpPr/>
          <p:nvPr/>
        </p:nvSpPr>
        <p:spPr>
          <a:xfrm>
            <a:off x="6502423" y="4897825"/>
            <a:ext cx="525648" cy="325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ounded Rectangle 99"/>
          <p:cNvSpPr/>
          <p:nvPr/>
        </p:nvSpPr>
        <p:spPr>
          <a:xfrm>
            <a:off x="5601909" y="4952700"/>
            <a:ext cx="585850" cy="325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ight Arrow 100"/>
          <p:cNvSpPr/>
          <p:nvPr/>
        </p:nvSpPr>
        <p:spPr>
          <a:xfrm rot="3698582">
            <a:off x="6327294" y="3994313"/>
            <a:ext cx="257547" cy="17772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ight Arrow 101"/>
          <p:cNvSpPr/>
          <p:nvPr/>
        </p:nvSpPr>
        <p:spPr>
          <a:xfrm>
            <a:off x="5590604" y="3636998"/>
            <a:ext cx="216936" cy="18858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6478088" y="4206033"/>
            <a:ext cx="6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RPI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498243" y="4848112"/>
            <a:ext cx="61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/>
              <a:t>Server Motor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574614" y="4910187"/>
            <a:ext cx="68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Blind</a:t>
            </a:r>
          </a:p>
        </p:txBody>
      </p:sp>
      <p:sp>
        <p:nvSpPr>
          <p:cNvPr id="106" name="Down Arrow 105"/>
          <p:cNvSpPr/>
          <p:nvPr/>
        </p:nvSpPr>
        <p:spPr>
          <a:xfrm>
            <a:off x="6668122" y="4606014"/>
            <a:ext cx="188739" cy="19817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Down Arrow 106"/>
          <p:cNvSpPr/>
          <p:nvPr/>
        </p:nvSpPr>
        <p:spPr>
          <a:xfrm rot="5400000">
            <a:off x="6220042" y="4964620"/>
            <a:ext cx="227187" cy="23329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ight Arrow 107"/>
          <p:cNvSpPr/>
          <p:nvPr/>
        </p:nvSpPr>
        <p:spPr>
          <a:xfrm rot="16200000">
            <a:off x="5359630" y="4918088"/>
            <a:ext cx="228961" cy="1817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Down Arrow 108"/>
          <p:cNvSpPr/>
          <p:nvPr/>
        </p:nvSpPr>
        <p:spPr>
          <a:xfrm>
            <a:off x="5376688" y="5173325"/>
            <a:ext cx="188315" cy="2319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8C4589-8DA0-DA4D-9987-AF5103BB9EBE}"/>
              </a:ext>
            </a:extLst>
          </p:cNvPr>
          <p:cNvSpPr txBox="1"/>
          <p:nvPr/>
        </p:nvSpPr>
        <p:spPr>
          <a:xfrm>
            <a:off x="5276577" y="4574229"/>
            <a:ext cx="60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up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59772E-852A-D34A-945E-6834CA330F6A}"/>
              </a:ext>
            </a:extLst>
          </p:cNvPr>
          <p:cNvSpPr txBox="1"/>
          <p:nvPr/>
        </p:nvSpPr>
        <p:spPr>
          <a:xfrm>
            <a:off x="5124664" y="5321429"/>
            <a:ext cx="79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down</a:t>
            </a:r>
          </a:p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19E0CB-886A-7549-80F6-DE1A1800EFEF}"/>
              </a:ext>
            </a:extLst>
          </p:cNvPr>
          <p:cNvSpPr txBox="1"/>
          <p:nvPr/>
        </p:nvSpPr>
        <p:spPr>
          <a:xfrm>
            <a:off x="1663265" y="5271428"/>
            <a:ext cx="675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up</a:t>
            </a:r>
            <a:endParaRPr kumimoji="1"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9D746F-064D-C94F-920F-DEF3CAF805FF}"/>
              </a:ext>
            </a:extLst>
          </p:cNvPr>
          <p:cNvSpPr txBox="1"/>
          <p:nvPr/>
        </p:nvSpPr>
        <p:spPr>
          <a:xfrm>
            <a:off x="1612231" y="5913499"/>
            <a:ext cx="723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down</a:t>
            </a:r>
            <a:endParaRPr kumimoji="1" lang="zh-CN" altLang="en-US" sz="9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70D9B5-BB7B-6B47-ACF7-B05FA377731E}"/>
              </a:ext>
            </a:extLst>
          </p:cNvPr>
          <p:cNvSpPr txBox="1"/>
          <p:nvPr/>
        </p:nvSpPr>
        <p:spPr>
          <a:xfrm>
            <a:off x="9382533" y="4306813"/>
            <a:ext cx="7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up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76C854-A083-8F47-AA46-64E2462AB0F2}"/>
              </a:ext>
            </a:extLst>
          </p:cNvPr>
          <p:cNvSpPr txBox="1"/>
          <p:nvPr/>
        </p:nvSpPr>
        <p:spPr>
          <a:xfrm>
            <a:off x="9142456" y="4972485"/>
            <a:ext cx="105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down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50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1814</TotalTime>
  <Words>124</Words>
  <Application>Microsoft Macintosh PowerPoint</Application>
  <PresentationFormat>宽屏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方正舒体</vt:lpstr>
      <vt:lpstr>Arial</vt:lpstr>
      <vt:lpstr>Colonna MT</vt:lpstr>
      <vt:lpstr>Edwardian Script ITC</vt:lpstr>
      <vt:lpstr>Garamond</vt:lpstr>
      <vt:lpstr>Wingdings</vt:lpstr>
      <vt:lpstr>Organic</vt:lpstr>
      <vt:lpstr>PowerPoint 演示文稿</vt:lpstr>
      <vt:lpstr>System Block Diagram</vt:lpstr>
      <vt:lpstr>Three control Modes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curtain control system</dc:title>
  <dc:creator>Yi Yi</dc:creator>
  <cp:lastModifiedBy>Yi Yi</cp:lastModifiedBy>
  <cp:revision>26</cp:revision>
  <dcterms:created xsi:type="dcterms:W3CDTF">2018-02-13T09:24:27Z</dcterms:created>
  <dcterms:modified xsi:type="dcterms:W3CDTF">2018-04-12T21:47:13Z</dcterms:modified>
</cp:coreProperties>
</file>