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fif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5761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17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7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5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2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38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7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5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4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66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DF92B-F7A4-4094-B84D-5BFD25D7863B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D63FEE-6B69-414E-B4AE-CF73F6BA1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4500"/>
                    </a14:imgEffect>
                    <a14:imgEffect>
                      <a14:saturation sat="21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4" y="1755968"/>
            <a:ext cx="7527639" cy="3438699"/>
          </a:xfrm>
          <a:prstGeom prst="snip2DiagRect">
            <a:avLst>
              <a:gd name="adj1" fmla="val 0"/>
              <a:gd name="adj2" fmla="val 0"/>
            </a:avLst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88900" sx="1000" sy="1000" algn="tl" rotWithShape="0">
              <a:srgbClr val="000000">
                <a:alpha val="98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2346034" y="1923132"/>
            <a:ext cx="73608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Intelligent Blind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41589" y="3453015"/>
            <a:ext cx="58661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Group members: 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Liansheng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Liu                   2288258 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           Yi </a:t>
            </a:r>
            <a:r>
              <a:rPr lang="en-US" sz="2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Yi</a:t>
            </a:r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2284238</a:t>
            </a:r>
          </a:p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           Fernando Martinez              2351785</a:t>
            </a:r>
          </a:p>
        </p:txBody>
      </p:sp>
    </p:spTree>
    <p:extLst>
      <p:ext uri="{BB962C8B-B14F-4D97-AF65-F5344CB8AC3E}">
        <p14:creationId xmlns:p14="http://schemas.microsoft.com/office/powerpoint/2010/main" val="14120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lonna MT" panose="04020805060202030203" pitchFamily="82" charset="0"/>
              </a:rPr>
              <a:t>System Block Diagram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55128" y="3325091"/>
            <a:ext cx="2593571" cy="118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89764" y="3684461"/>
            <a:ext cx="43242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 PI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2197" y="2539861"/>
            <a:ext cx="1162119" cy="6480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2883321" y="2539861"/>
            <a:ext cx="1167556" cy="6602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244264" y="2615744"/>
            <a:ext cx="12375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Photosensitive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4496" y="2605731"/>
            <a:ext cx="9852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A/D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Conversion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61785" y="2746854"/>
            <a:ext cx="421535" cy="23170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7960027">
            <a:off x="4248520" y="2901865"/>
            <a:ext cx="301050" cy="629577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874589" y="2475780"/>
            <a:ext cx="1579396" cy="58330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902058" y="2605731"/>
            <a:ext cx="14804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r>
              <a:rPr lang="zh-CN" alt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449614" y="3084022"/>
            <a:ext cx="315884" cy="20781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9181560" y="4994759"/>
            <a:ext cx="931025" cy="598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8971" y="4991686"/>
            <a:ext cx="939338" cy="598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668875" y="4937001"/>
            <a:ext cx="859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Drive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25220" y="4991686"/>
            <a:ext cx="9264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Stepper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</a:t>
            </a:r>
          </a:p>
        </p:txBody>
      </p:sp>
      <p:sp>
        <p:nvSpPr>
          <p:cNvPr id="22" name="Down Arrow 21"/>
          <p:cNvSpPr/>
          <p:nvPr/>
        </p:nvSpPr>
        <p:spPr>
          <a:xfrm rot="16200000">
            <a:off x="8675361" y="5005755"/>
            <a:ext cx="407324" cy="526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 rot="18950367">
            <a:off x="7225599" y="4517413"/>
            <a:ext cx="392898" cy="535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7855834" y="3325089"/>
            <a:ext cx="1085743" cy="7419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87062" y="3356314"/>
            <a:ext cx="8611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</a:p>
        </p:txBody>
      </p:sp>
      <p:sp>
        <p:nvSpPr>
          <p:cNvPr id="26" name="Down Arrow 25"/>
          <p:cNvSpPr/>
          <p:nvPr/>
        </p:nvSpPr>
        <p:spPr>
          <a:xfrm rot="13285546">
            <a:off x="4453971" y="4449387"/>
            <a:ext cx="254507" cy="27354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2481789" y="3529822"/>
            <a:ext cx="1345823" cy="845463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709441" y="3593640"/>
            <a:ext cx="9827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7354097" y="3462332"/>
            <a:ext cx="405398" cy="50052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3583060" y="4705030"/>
            <a:ext cx="1164153" cy="8395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3923607" y="3749040"/>
            <a:ext cx="635526" cy="397086"/>
          </a:xfrm>
          <a:prstGeom prst="rightArrow">
            <a:avLst/>
          </a:prstGeom>
          <a:solidFill>
            <a:srgbClr val="BDEE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571053" y="4860430"/>
            <a:ext cx="119608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Control 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Internet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566353" y="4991686"/>
            <a:ext cx="914400" cy="598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0557720" y="5007552"/>
            <a:ext cx="9316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Blind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0143935" y="5159833"/>
            <a:ext cx="390698" cy="310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1"/>
          <a:stretch/>
        </p:blipFill>
        <p:spPr>
          <a:xfrm>
            <a:off x="9142454" y="2593601"/>
            <a:ext cx="2208165" cy="20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lonna MT" panose="04020805060202030203" pitchFamily="82" charset="0"/>
              </a:rPr>
              <a:t>Three control Modes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88546" y="2439798"/>
            <a:ext cx="2876204" cy="3682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961313" y="2439799"/>
            <a:ext cx="2269374" cy="3632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477127" y="2448135"/>
            <a:ext cx="2302625" cy="3507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827149" y="2439799"/>
            <a:ext cx="2262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One: 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Photosensitive Control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825660" y="3044007"/>
            <a:ext cx="1745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Photosensitive Elements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Capacitor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GPIO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/>
              <a:t>A/D Chip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3048" y="3749121"/>
            <a:ext cx="188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charset="0"/>
                <a:ea typeface="Arial" charset="0"/>
                <a:cs typeface="Arial" charset="0"/>
              </a:rPr>
              <a:t>Working </a:t>
            </a:r>
            <a:r>
              <a:rPr lang="en-GB" sz="1200" dirty="0" smtClean="0">
                <a:latin typeface="Arial" charset="0"/>
                <a:ea typeface="Arial" charset="0"/>
                <a:cs typeface="Arial" charset="0"/>
              </a:rPr>
              <a:t>Principle</a:t>
            </a:r>
            <a:r>
              <a:rPr lang="zh-CN" altLang="en-US" sz="1200" dirty="0" smtClean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GB" sz="1600" dirty="0" smtClean="0">
                <a:latin typeface="Edwardian Script ITC" panose="030303020407070D0804" pitchFamily="66" charset="0"/>
              </a:rPr>
              <a:t>:</a:t>
            </a:r>
            <a:endParaRPr lang="en-GB" sz="1600" dirty="0">
              <a:latin typeface="Edwardian Script ITC" panose="030303020407070D08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7310" y="2680839"/>
            <a:ext cx="14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charset="0"/>
                <a:ea typeface="Arial" charset="0"/>
                <a:cs typeface="Arial" charset="0"/>
              </a:rPr>
              <a:t>Components</a:t>
            </a:r>
            <a:r>
              <a:rPr lang="en-GB" sz="1400" dirty="0">
                <a:latin typeface="Arial" charset="0"/>
                <a:ea typeface="Arial" charset="0"/>
                <a:cs typeface="Arial" charset="0"/>
              </a:rPr>
              <a:t>:</a:t>
            </a:r>
          </a:p>
        </p:txBody>
      </p:sp>
      <p:sp>
        <p:nvSpPr>
          <p:cNvPr id="37" name="Oval 36"/>
          <p:cNvSpPr/>
          <p:nvPr/>
        </p:nvSpPr>
        <p:spPr>
          <a:xfrm>
            <a:off x="1770611" y="4187935"/>
            <a:ext cx="436418" cy="3674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2119223" y="4764824"/>
            <a:ext cx="661731" cy="375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3067740" y="5538347"/>
            <a:ext cx="588816" cy="338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3125240" y="4769499"/>
            <a:ext cx="656013" cy="3757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>
            <a:off x="2815937" y="4844635"/>
            <a:ext cx="274320" cy="21613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5400000">
            <a:off x="3202441" y="5255338"/>
            <a:ext cx="338743" cy="17471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761947" y="4192350"/>
            <a:ext cx="714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/>
              <a:t>Light </a:t>
            </a:r>
          </a:p>
          <a:p>
            <a:r>
              <a:rPr lang="en-GB" sz="800" b="1" i="1" dirty="0"/>
              <a:t>signal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58939" y="4779140"/>
            <a:ext cx="82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/>
              <a:t>Photosensitive elements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25240" y="4763751"/>
            <a:ext cx="82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A/D conversion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03721" y="5535484"/>
            <a:ext cx="59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437708" y="5544766"/>
            <a:ext cx="453044" cy="3540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424229" y="5547320"/>
            <a:ext cx="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Server</a:t>
            </a:r>
          </a:p>
          <a:p>
            <a:r>
              <a:rPr lang="en-GB" sz="900" b="1" i="1" dirty="0"/>
              <a:t>Motor</a:t>
            </a:r>
          </a:p>
        </p:txBody>
      </p:sp>
      <p:sp>
        <p:nvSpPr>
          <p:cNvPr id="50" name="Right Arrow 49"/>
          <p:cNvSpPr/>
          <p:nvPr/>
        </p:nvSpPr>
        <p:spPr>
          <a:xfrm rot="10800000">
            <a:off x="2916467" y="5641065"/>
            <a:ext cx="118100" cy="15280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1897727" y="5544766"/>
            <a:ext cx="353637" cy="3540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871394" y="5597996"/>
            <a:ext cx="448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Blind</a:t>
            </a:r>
          </a:p>
        </p:txBody>
      </p:sp>
      <p:sp>
        <p:nvSpPr>
          <p:cNvPr id="53" name="Right Arrow 52"/>
          <p:cNvSpPr/>
          <p:nvPr/>
        </p:nvSpPr>
        <p:spPr>
          <a:xfrm rot="10800000">
            <a:off x="2281037" y="5657691"/>
            <a:ext cx="116263" cy="1361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>
            <a:off x="1719427" y="5735482"/>
            <a:ext cx="145128" cy="2206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10800000">
            <a:off x="1721152" y="5490534"/>
            <a:ext cx="150860" cy="18801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urved Connector 56"/>
          <p:cNvCxnSpPr/>
          <p:nvPr/>
        </p:nvCxnSpPr>
        <p:spPr>
          <a:xfrm rot="16200000" flipH="1">
            <a:off x="2181948" y="4491635"/>
            <a:ext cx="319289" cy="183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6200000" flipH="1">
            <a:off x="2121281" y="4543103"/>
            <a:ext cx="260948" cy="13938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H="1">
            <a:off x="2025097" y="4619059"/>
            <a:ext cx="179552" cy="8989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51119" y="2439799"/>
            <a:ext cx="250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Two: Time Control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663999" y="2439798"/>
            <a:ext cx="28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Three: User Control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636853" y="2810676"/>
            <a:ext cx="186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charset="0"/>
                <a:ea typeface="Arial" charset="0"/>
                <a:cs typeface="Arial" charset="0"/>
              </a:rPr>
              <a:t>Working Principle: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663999" y="3144259"/>
            <a:ext cx="2049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Operate</a:t>
            </a:r>
            <a:r>
              <a:rPr lang="en-GB" sz="1050" dirty="0" smtClean="0"/>
              <a:t> </a:t>
            </a:r>
            <a:r>
              <a:rPr lang="en-GB" sz="1050" dirty="0"/>
              <a:t>User Interface(UI) to control the blind up or down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566265" y="3782671"/>
            <a:ext cx="444731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9339032" y="3782671"/>
            <a:ext cx="457200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10149206" y="3782672"/>
            <a:ext cx="432262" cy="4052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8515470" y="3800637"/>
            <a:ext cx="60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361784" y="3811297"/>
            <a:ext cx="6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079507" y="3780323"/>
            <a:ext cx="665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/>
              <a:t>Server Motor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10061872" y="4583625"/>
            <a:ext cx="519596" cy="426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9991897" y="4609260"/>
            <a:ext cx="8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Blind</a:t>
            </a:r>
          </a:p>
        </p:txBody>
      </p:sp>
      <p:sp>
        <p:nvSpPr>
          <p:cNvPr id="87" name="Right Arrow 86"/>
          <p:cNvSpPr/>
          <p:nvPr/>
        </p:nvSpPr>
        <p:spPr>
          <a:xfrm rot="16200000">
            <a:off x="9700573" y="4493954"/>
            <a:ext cx="303791" cy="23768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ight Arrow 87"/>
          <p:cNvSpPr/>
          <p:nvPr/>
        </p:nvSpPr>
        <p:spPr>
          <a:xfrm rot="5400000">
            <a:off x="9699697" y="4881126"/>
            <a:ext cx="328690" cy="2557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ight Arrow 88"/>
          <p:cNvSpPr/>
          <p:nvPr/>
        </p:nvSpPr>
        <p:spPr>
          <a:xfrm>
            <a:off x="9093491" y="3868461"/>
            <a:ext cx="191192" cy="23368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ight Arrow 89"/>
          <p:cNvSpPr/>
          <p:nvPr/>
        </p:nvSpPr>
        <p:spPr>
          <a:xfrm>
            <a:off x="9847494" y="3891363"/>
            <a:ext cx="258401" cy="21341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ight Arrow 90"/>
          <p:cNvSpPr/>
          <p:nvPr/>
        </p:nvSpPr>
        <p:spPr>
          <a:xfrm rot="5400000">
            <a:off x="10217172" y="4257338"/>
            <a:ext cx="296328" cy="25203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5143472" y="3077918"/>
            <a:ext cx="1863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charset="0"/>
                <a:ea typeface="Arial" charset="0"/>
                <a:cs typeface="Arial" charset="0"/>
              </a:rPr>
              <a:t>Working Principle: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5124020" y="3524165"/>
            <a:ext cx="418408" cy="358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>
            <a:off x="5078031" y="3579360"/>
            <a:ext cx="58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Alarm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840709" y="3527045"/>
            <a:ext cx="551880" cy="3529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5770471" y="3518877"/>
            <a:ext cx="89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i="1" dirty="0"/>
              <a:t>A/D conversion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492819" y="4211210"/>
            <a:ext cx="483886" cy="3174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ounded Rectangle 98"/>
          <p:cNvSpPr/>
          <p:nvPr/>
        </p:nvSpPr>
        <p:spPr>
          <a:xfrm>
            <a:off x="6502423" y="4897825"/>
            <a:ext cx="525648" cy="325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ounded Rectangle 99"/>
          <p:cNvSpPr/>
          <p:nvPr/>
        </p:nvSpPr>
        <p:spPr>
          <a:xfrm>
            <a:off x="5601909" y="4952700"/>
            <a:ext cx="585850" cy="325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ight Arrow 100"/>
          <p:cNvSpPr/>
          <p:nvPr/>
        </p:nvSpPr>
        <p:spPr>
          <a:xfrm rot="3698582">
            <a:off x="6327294" y="3994313"/>
            <a:ext cx="257547" cy="17772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ight Arrow 101"/>
          <p:cNvSpPr/>
          <p:nvPr/>
        </p:nvSpPr>
        <p:spPr>
          <a:xfrm>
            <a:off x="5590604" y="3636998"/>
            <a:ext cx="216936" cy="1885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6478088" y="4206033"/>
            <a:ext cx="6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RPI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98243" y="4848112"/>
            <a:ext cx="61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/>
              <a:t>Server Motor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74614" y="4910187"/>
            <a:ext cx="68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Blind</a:t>
            </a:r>
          </a:p>
        </p:txBody>
      </p:sp>
      <p:sp>
        <p:nvSpPr>
          <p:cNvPr id="106" name="Down Arrow 105"/>
          <p:cNvSpPr/>
          <p:nvPr/>
        </p:nvSpPr>
        <p:spPr>
          <a:xfrm>
            <a:off x="6668122" y="4606014"/>
            <a:ext cx="188739" cy="19817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Down Arrow 106"/>
          <p:cNvSpPr/>
          <p:nvPr/>
        </p:nvSpPr>
        <p:spPr>
          <a:xfrm rot="5400000">
            <a:off x="6220042" y="4964620"/>
            <a:ext cx="227187" cy="23329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ight Arrow 107"/>
          <p:cNvSpPr/>
          <p:nvPr/>
        </p:nvSpPr>
        <p:spPr>
          <a:xfrm rot="16200000">
            <a:off x="5359630" y="4918088"/>
            <a:ext cx="228961" cy="1817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Down Arrow 108"/>
          <p:cNvSpPr/>
          <p:nvPr/>
        </p:nvSpPr>
        <p:spPr>
          <a:xfrm>
            <a:off x="5376688" y="5173325"/>
            <a:ext cx="188315" cy="2319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0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187</TotalTime>
  <Words>111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Colonna MT</vt:lpstr>
      <vt:lpstr>Edwardian Script ITC</vt:lpstr>
      <vt:lpstr>Garamond</vt:lpstr>
      <vt:lpstr>Wingdings</vt:lpstr>
      <vt:lpstr>方正舒体</vt:lpstr>
      <vt:lpstr>Arial</vt:lpstr>
      <vt:lpstr>Organic</vt:lpstr>
      <vt:lpstr>PowerPoint Presentation</vt:lpstr>
      <vt:lpstr>System Block Diagram</vt:lpstr>
      <vt:lpstr>Three control Modes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curtain control system</dc:title>
  <dc:creator>Yi Yi</dc:creator>
  <cp:lastModifiedBy>liansheng liu</cp:lastModifiedBy>
  <cp:revision>25</cp:revision>
  <dcterms:created xsi:type="dcterms:W3CDTF">2018-02-13T09:24:27Z</dcterms:created>
  <dcterms:modified xsi:type="dcterms:W3CDTF">2018-02-14T10:14:09Z</dcterms:modified>
</cp:coreProperties>
</file>