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5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2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81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8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1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3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9679-E411-457E-8303-C89CCF871943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4C66-3F40-424B-9D55-21B035FCB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36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Team 2</a:t>
            </a:r>
            <a:br>
              <a:rPr lang="en-GB" dirty="0" smtClean="0"/>
            </a:br>
            <a:r>
              <a:rPr lang="en-GB" dirty="0" smtClean="0"/>
              <a:t>Real time weather station accessible on web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5808"/>
            <a:ext cx="9144000" cy="900955"/>
          </a:xfrm>
        </p:spPr>
        <p:txBody>
          <a:bodyPr>
            <a:normAutofit/>
          </a:bodyPr>
          <a:lstStyle/>
          <a:p>
            <a:r>
              <a:rPr lang="en-GB" dirty="0" err="1" smtClean="0"/>
              <a:t>Damir</a:t>
            </a:r>
            <a:r>
              <a:rPr lang="en-GB" dirty="0" smtClean="0"/>
              <a:t> </a:t>
            </a:r>
            <a:r>
              <a:rPr lang="en-GB" dirty="0" err="1" smtClean="0"/>
              <a:t>Gulamov</a:t>
            </a:r>
            <a:r>
              <a:rPr lang="en-GB" dirty="0" smtClean="0"/>
              <a:t> (web server), </a:t>
            </a:r>
            <a:r>
              <a:rPr lang="en-GB" dirty="0" smtClean="0"/>
              <a:t>Craig </a:t>
            </a:r>
            <a:r>
              <a:rPr lang="en-GB" dirty="0" smtClean="0"/>
              <a:t>McCallum (data processing), </a:t>
            </a:r>
            <a:br>
              <a:rPr lang="en-GB" dirty="0" smtClean="0"/>
            </a:br>
            <a:r>
              <a:rPr lang="en-GB" dirty="0" smtClean="0"/>
              <a:t>Aurelie Crawford (electronics)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2" y="3269673"/>
            <a:ext cx="3567363" cy="2129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52" y="3326102"/>
            <a:ext cx="2209800" cy="2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54" y="3326102"/>
            <a:ext cx="3162300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5182" y="5685742"/>
            <a:ext cx="295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Pressure sensor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84084" y="5592288"/>
            <a:ext cx="373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Humidity and temperature sensor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24453" y="5929315"/>
            <a:ext cx="242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Level shifter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3286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70271" y="1318058"/>
            <a:ext cx="2421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Image of PCB circuit design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8818" y="2814349"/>
            <a:ext cx="43295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Technologies used:</a:t>
            </a:r>
            <a:br>
              <a:rPr lang="en-GB" sz="3200" dirty="0" smtClean="0"/>
            </a:br>
            <a:r>
              <a:rPr lang="en-GB" sz="3200" dirty="0" smtClean="0"/>
              <a:t>- i2c protocol</a:t>
            </a:r>
          </a:p>
          <a:p>
            <a:pPr marL="342900" indent="-342900">
              <a:buFontTx/>
              <a:buChar char="-"/>
            </a:pPr>
            <a:r>
              <a:rPr lang="en-GB" sz="3200" dirty="0" smtClean="0"/>
              <a:t>PCB design in Multisim and </a:t>
            </a:r>
            <a:r>
              <a:rPr lang="en-GB" sz="3200" dirty="0" err="1" smtClean="0"/>
              <a:t>Ultiboard</a:t>
            </a:r>
            <a:endParaRPr lang="en-GB" sz="3200" dirty="0" smtClean="0"/>
          </a:p>
          <a:p>
            <a:pPr marL="342900" indent="-342900">
              <a:buFontTx/>
              <a:buChar char="-"/>
            </a:pPr>
            <a:r>
              <a:rPr lang="en-GB" sz="3200" dirty="0" smtClean="0"/>
              <a:t>C++ Timer</a:t>
            </a:r>
          </a:p>
          <a:p>
            <a:pPr marL="342900" indent="-342900">
              <a:buFontTx/>
              <a:buChar char="-"/>
            </a:pPr>
            <a:r>
              <a:rPr lang="en-GB" sz="3200" dirty="0" smtClean="0"/>
              <a:t>GUI (web interface, </a:t>
            </a:r>
            <a:r>
              <a:rPr lang="en-GB" sz="3200" dirty="0" err="1" smtClean="0"/>
              <a:t>php</a:t>
            </a:r>
            <a:r>
              <a:rPr lang="en-GB" sz="3200" dirty="0" smtClean="0"/>
              <a:t>, </a:t>
            </a:r>
            <a:r>
              <a:rPr lang="en-GB" sz="3200" dirty="0" err="1" smtClean="0"/>
              <a:t>mysql</a:t>
            </a:r>
            <a:r>
              <a:rPr lang="en-GB" sz="3200" dirty="0" smtClean="0"/>
              <a:t>, </a:t>
            </a:r>
            <a:r>
              <a:rPr lang="en-GB" sz="3200" dirty="0" err="1" smtClean="0"/>
              <a:t>ngnix</a:t>
            </a:r>
            <a:r>
              <a:rPr lang="en-GB" sz="3200" dirty="0" smtClean="0"/>
              <a:t>)</a:t>
            </a:r>
          </a:p>
          <a:p>
            <a:endParaRPr lang="en-GB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194962" y="3771340"/>
            <a:ext cx="242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Image of graphs created  on web server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0486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2 Real time weather station accessible on web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Real time weather station accessible on web server</dc:title>
  <dc:creator>Aurelie Crawford</dc:creator>
  <cp:lastModifiedBy>Aurelie Crawford</cp:lastModifiedBy>
  <cp:revision>8</cp:revision>
  <dcterms:created xsi:type="dcterms:W3CDTF">2018-02-07T15:27:29Z</dcterms:created>
  <dcterms:modified xsi:type="dcterms:W3CDTF">2018-02-07T16:01:51Z</dcterms:modified>
</cp:coreProperties>
</file>