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8404800" cy="27432000"/>
  <p:notesSz cx="36722050" cy="37585650"/>
  <p:defaultTex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7960" userDrawn="1">
          <p15:clr>
            <a:srgbClr val="A4A3A4"/>
          </p15:clr>
        </p15:guide>
        <p15:guide id="2" pos="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FFFF99"/>
    <a:srgbClr val="9900CC"/>
    <a:srgbClr val="9900FF"/>
    <a:srgbClr val="FFFFE6"/>
    <a:srgbClr val="FFFFCD"/>
    <a:srgbClr val="FE7AFE"/>
    <a:srgbClr val="F8F8F8"/>
    <a:srgbClr val="EAEAEA"/>
    <a:srgbClr val="FFF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712" autoAdjust="0"/>
  </p:normalViewPr>
  <p:slideViewPr>
    <p:cSldViewPr>
      <p:cViewPr varScale="1">
        <p:scale>
          <a:sx n="21" d="100"/>
          <a:sy n="21" d="100"/>
        </p:scale>
        <p:origin x="1857" y="186"/>
      </p:cViewPr>
      <p:guideLst>
        <p:guide orient="horz" pos="7960"/>
        <p:guide pos="22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5912630"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105" tIns="225055" rIns="450105" bIns="225055" numCol="1" anchor="t" anchorCtr="0" compatLnSpc="1">
            <a:prstTxWarp prst="textNoShape">
              <a:avLst/>
            </a:prstTxWarp>
          </a:bodyPr>
          <a:lstStyle>
            <a:lvl1pPr defTabSz="4503866">
              <a:defRPr sz="5800" smtClean="0"/>
            </a:lvl1pPr>
          </a:lstStyle>
          <a:p>
            <a:pPr>
              <a:defRPr/>
            </a:pPr>
            <a:endParaRPr lang="en-US" dirty="0"/>
          </a:p>
        </p:txBody>
      </p:sp>
      <p:sp>
        <p:nvSpPr>
          <p:cNvPr id="4099" name="Rectangle 1027"/>
          <p:cNvSpPr>
            <a:spLocks noGrp="1" noChangeArrowheads="1"/>
          </p:cNvSpPr>
          <p:nvPr>
            <p:ph type="dt" sz="quarter" idx="1"/>
          </p:nvPr>
        </p:nvSpPr>
        <p:spPr bwMode="auto">
          <a:xfrm>
            <a:off x="20809420" y="0"/>
            <a:ext cx="15912630"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105" tIns="225055" rIns="450105" bIns="225055" numCol="1" anchor="t" anchorCtr="0" compatLnSpc="1">
            <a:prstTxWarp prst="textNoShape">
              <a:avLst/>
            </a:prstTxWarp>
          </a:bodyPr>
          <a:lstStyle>
            <a:lvl1pPr algn="r" defTabSz="4503866">
              <a:defRPr sz="5800" smtClean="0"/>
            </a:lvl1pPr>
          </a:lstStyle>
          <a:p>
            <a:pPr>
              <a:defRPr/>
            </a:pPr>
            <a:endParaRPr lang="en-US" dirty="0"/>
          </a:p>
        </p:txBody>
      </p:sp>
      <p:sp>
        <p:nvSpPr>
          <p:cNvPr id="4100" name="Rectangle 1028"/>
          <p:cNvSpPr>
            <a:spLocks noGrp="1" noChangeArrowheads="1"/>
          </p:cNvSpPr>
          <p:nvPr>
            <p:ph type="ftr" sz="quarter" idx="2"/>
          </p:nvPr>
        </p:nvSpPr>
        <p:spPr bwMode="auto">
          <a:xfrm>
            <a:off x="0" y="39432539"/>
            <a:ext cx="15912630"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105" tIns="225055" rIns="450105" bIns="225055" numCol="1" anchor="b" anchorCtr="0" compatLnSpc="1">
            <a:prstTxWarp prst="textNoShape">
              <a:avLst/>
            </a:prstTxWarp>
          </a:bodyPr>
          <a:lstStyle>
            <a:lvl1pPr defTabSz="4503866">
              <a:defRPr sz="5800" smtClean="0"/>
            </a:lvl1pPr>
          </a:lstStyle>
          <a:p>
            <a:pPr>
              <a:defRPr/>
            </a:pPr>
            <a:endParaRPr lang="en-US" dirty="0"/>
          </a:p>
        </p:txBody>
      </p:sp>
      <p:sp>
        <p:nvSpPr>
          <p:cNvPr id="4101" name="Rectangle 1029"/>
          <p:cNvSpPr>
            <a:spLocks noGrp="1" noChangeArrowheads="1"/>
          </p:cNvSpPr>
          <p:nvPr>
            <p:ph type="sldNum" sz="quarter" idx="3"/>
          </p:nvPr>
        </p:nvSpPr>
        <p:spPr bwMode="auto">
          <a:xfrm>
            <a:off x="20809420" y="39432539"/>
            <a:ext cx="15912630"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105" tIns="225055" rIns="450105" bIns="225055" numCol="1" anchor="b" anchorCtr="0" compatLnSpc="1">
            <a:prstTxWarp prst="textNoShape">
              <a:avLst/>
            </a:prstTxWarp>
          </a:bodyPr>
          <a:lstStyle>
            <a:lvl1pPr algn="r" defTabSz="4503866">
              <a:defRPr sz="5800" smtClean="0"/>
            </a:lvl1pPr>
          </a:lstStyle>
          <a:p>
            <a:pPr>
              <a:defRPr/>
            </a:pPr>
            <a:fld id="{6FDA1F35-1909-4DED-87D1-54205252E98F}" type="slidenum">
              <a:rPr lang="en-US"/>
              <a:pPr>
                <a:defRPr/>
              </a:pPr>
              <a:t>‹#›</a:t>
            </a:fld>
            <a:endParaRPr lang="en-US" dirty="0"/>
          </a:p>
        </p:txBody>
      </p:sp>
    </p:spTree>
    <p:extLst>
      <p:ext uri="{BB962C8B-B14F-4D97-AF65-F5344CB8AC3E}">
        <p14:creationId xmlns:p14="http://schemas.microsoft.com/office/powerpoint/2010/main" val="58568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15912630"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1947" tIns="225971" rIns="451947" bIns="225971" numCol="1" anchor="t" anchorCtr="0" compatLnSpc="1">
            <a:prstTxWarp prst="textNoShape">
              <a:avLst/>
            </a:prstTxWarp>
          </a:bodyPr>
          <a:lstStyle>
            <a:lvl1pPr defTabSz="4519828">
              <a:defRPr sz="5800" smtClean="0"/>
            </a:lvl1pPr>
          </a:lstStyle>
          <a:p>
            <a:pPr>
              <a:defRPr/>
            </a:pPr>
            <a:endParaRPr lang="en-US" dirty="0"/>
          </a:p>
        </p:txBody>
      </p:sp>
      <p:sp>
        <p:nvSpPr>
          <p:cNvPr id="17411" name="Rectangle 3"/>
          <p:cNvSpPr>
            <a:spLocks noGrp="1" noChangeArrowheads="1"/>
          </p:cNvSpPr>
          <p:nvPr>
            <p:ph type="dt" idx="1"/>
          </p:nvPr>
        </p:nvSpPr>
        <p:spPr bwMode="auto">
          <a:xfrm>
            <a:off x="20800080" y="0"/>
            <a:ext cx="15914188"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1947" tIns="225971" rIns="451947" bIns="225971" numCol="1" anchor="t" anchorCtr="0" compatLnSpc="1">
            <a:prstTxWarp prst="textNoShape">
              <a:avLst/>
            </a:prstTxWarp>
          </a:bodyPr>
          <a:lstStyle>
            <a:lvl1pPr algn="r" defTabSz="4519828">
              <a:defRPr sz="5800" smtClean="0"/>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7466013" y="3113088"/>
            <a:ext cx="21790025" cy="155654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3672981" y="19715686"/>
            <a:ext cx="29377640" cy="1867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1947" tIns="225971" rIns="451947" bIns="22597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39425548"/>
            <a:ext cx="15912630"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1947" tIns="225971" rIns="451947" bIns="225971" numCol="1" anchor="b" anchorCtr="0" compatLnSpc="1">
            <a:prstTxWarp prst="textNoShape">
              <a:avLst/>
            </a:prstTxWarp>
          </a:bodyPr>
          <a:lstStyle>
            <a:lvl1pPr defTabSz="4519828">
              <a:defRPr sz="5800" smtClean="0"/>
            </a:lvl1pPr>
          </a:lstStyle>
          <a:p>
            <a:pPr>
              <a:defRPr/>
            </a:pPr>
            <a:endParaRPr lang="en-US" dirty="0"/>
          </a:p>
        </p:txBody>
      </p:sp>
      <p:sp>
        <p:nvSpPr>
          <p:cNvPr id="17415" name="Rectangle 7"/>
          <p:cNvSpPr>
            <a:spLocks noGrp="1" noChangeArrowheads="1"/>
          </p:cNvSpPr>
          <p:nvPr>
            <p:ph type="sldNum" sz="quarter" idx="5"/>
          </p:nvPr>
        </p:nvSpPr>
        <p:spPr bwMode="auto">
          <a:xfrm>
            <a:off x="20800080" y="39425548"/>
            <a:ext cx="15914188"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1947" tIns="225971" rIns="451947" bIns="225971" numCol="1" anchor="b" anchorCtr="0" compatLnSpc="1">
            <a:prstTxWarp prst="textNoShape">
              <a:avLst/>
            </a:prstTxWarp>
          </a:bodyPr>
          <a:lstStyle>
            <a:lvl1pPr algn="r" defTabSz="4519828">
              <a:defRPr sz="5800" smtClean="0"/>
            </a:lvl1pPr>
          </a:lstStyle>
          <a:p>
            <a:pPr>
              <a:defRPr/>
            </a:pPr>
            <a:fld id="{29AD4B17-DEC0-4561-B927-FA57CD982FDF}" type="slidenum">
              <a:rPr lang="en-US"/>
              <a:pPr>
                <a:defRPr/>
              </a:pPr>
              <a:t>‹#›</a:t>
            </a:fld>
            <a:endParaRPr lang="en-US" dirty="0"/>
          </a:p>
        </p:txBody>
      </p:sp>
    </p:spTree>
    <p:extLst>
      <p:ext uri="{BB962C8B-B14F-4D97-AF65-F5344CB8AC3E}">
        <p14:creationId xmlns:p14="http://schemas.microsoft.com/office/powerpoint/2010/main" val="783419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defTabSz="4519828" eaLnBrk="0" hangingPunct="0">
              <a:defRPr sz="2400">
                <a:solidFill>
                  <a:schemeClr val="tx1"/>
                </a:solidFill>
                <a:latin typeface="Arial" charset="0"/>
              </a:defRPr>
            </a:lvl1pPr>
            <a:lvl2pPr marL="622690" indent="-239496" defTabSz="4519828" eaLnBrk="0" hangingPunct="0">
              <a:defRPr sz="2400">
                <a:solidFill>
                  <a:schemeClr val="tx1"/>
                </a:solidFill>
                <a:latin typeface="Arial" charset="0"/>
              </a:defRPr>
            </a:lvl2pPr>
            <a:lvl3pPr marL="957987" indent="-191597" defTabSz="4519828" eaLnBrk="0" hangingPunct="0">
              <a:defRPr sz="2400">
                <a:solidFill>
                  <a:schemeClr val="tx1"/>
                </a:solidFill>
                <a:latin typeface="Arial" charset="0"/>
              </a:defRPr>
            </a:lvl3pPr>
            <a:lvl4pPr marL="1341182" indent="-191597" defTabSz="4519828" eaLnBrk="0" hangingPunct="0">
              <a:defRPr sz="2400">
                <a:solidFill>
                  <a:schemeClr val="tx1"/>
                </a:solidFill>
                <a:latin typeface="Arial" charset="0"/>
              </a:defRPr>
            </a:lvl4pPr>
            <a:lvl5pPr marL="1724372" indent="-191597" defTabSz="4519828" eaLnBrk="0" hangingPunct="0">
              <a:defRPr sz="2400">
                <a:solidFill>
                  <a:schemeClr val="tx1"/>
                </a:solidFill>
                <a:latin typeface="Arial" charset="0"/>
              </a:defRPr>
            </a:lvl5pPr>
            <a:lvl6pPr marL="2107567" indent="-191597" defTabSz="4519828" eaLnBrk="0" fontAlgn="base" hangingPunct="0">
              <a:spcBef>
                <a:spcPct val="0"/>
              </a:spcBef>
              <a:spcAft>
                <a:spcPct val="0"/>
              </a:spcAft>
              <a:defRPr sz="2400">
                <a:solidFill>
                  <a:schemeClr val="tx1"/>
                </a:solidFill>
                <a:latin typeface="Arial" charset="0"/>
              </a:defRPr>
            </a:lvl6pPr>
            <a:lvl7pPr marL="2490762" indent="-191597" defTabSz="4519828" eaLnBrk="0" fontAlgn="base" hangingPunct="0">
              <a:spcBef>
                <a:spcPct val="0"/>
              </a:spcBef>
              <a:spcAft>
                <a:spcPct val="0"/>
              </a:spcAft>
              <a:defRPr sz="2400">
                <a:solidFill>
                  <a:schemeClr val="tx1"/>
                </a:solidFill>
                <a:latin typeface="Arial" charset="0"/>
              </a:defRPr>
            </a:lvl7pPr>
            <a:lvl8pPr marL="2873957" indent="-191597" defTabSz="4519828" eaLnBrk="0" fontAlgn="base" hangingPunct="0">
              <a:spcBef>
                <a:spcPct val="0"/>
              </a:spcBef>
              <a:spcAft>
                <a:spcPct val="0"/>
              </a:spcAft>
              <a:defRPr sz="2400">
                <a:solidFill>
                  <a:schemeClr val="tx1"/>
                </a:solidFill>
                <a:latin typeface="Arial" charset="0"/>
              </a:defRPr>
            </a:lvl8pPr>
            <a:lvl9pPr marL="3257152" indent="-191597" defTabSz="4519828" eaLnBrk="0" fontAlgn="base" hangingPunct="0">
              <a:spcBef>
                <a:spcPct val="0"/>
              </a:spcBef>
              <a:spcAft>
                <a:spcPct val="0"/>
              </a:spcAft>
              <a:defRPr sz="2400">
                <a:solidFill>
                  <a:schemeClr val="tx1"/>
                </a:solidFill>
                <a:latin typeface="Arial" charset="0"/>
              </a:defRPr>
            </a:lvl9pPr>
          </a:lstStyle>
          <a:p>
            <a:pPr eaLnBrk="1" hangingPunct="1"/>
            <a:fld id="{8A1D3624-DD52-423D-9E52-40871E9B81D3}" type="slidenum">
              <a:rPr lang="en-US" sz="5800"/>
              <a:pPr eaLnBrk="1" hangingPunct="1"/>
              <a:t>1</a:t>
            </a:fld>
            <a:endParaRPr lang="en-US" sz="5800" dirty="0"/>
          </a:p>
        </p:txBody>
      </p:sp>
      <p:sp>
        <p:nvSpPr>
          <p:cNvPr id="4099" name="Rectangle 2"/>
          <p:cNvSpPr>
            <a:spLocks noGrp="1" noRot="1" noChangeAspect="1" noChangeArrowheads="1" noTextEdit="1"/>
          </p:cNvSpPr>
          <p:nvPr>
            <p:ph type="sldImg"/>
          </p:nvPr>
        </p:nvSpPr>
        <p:spPr>
          <a:xfrm>
            <a:off x="7466013" y="3113088"/>
            <a:ext cx="21790025" cy="15565437"/>
          </a:xfrm>
          <a:ln/>
        </p:spPr>
      </p:sp>
      <p:sp>
        <p:nvSpPr>
          <p:cNvPr id="4100" name="Rectangle 3"/>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val="1028385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8521474"/>
            <a:ext cx="32645350" cy="5880554"/>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41" y="15545028"/>
            <a:ext cx="26882725" cy="7009946"/>
          </a:xfrm>
        </p:spPr>
        <p:txBody>
          <a:bodyPr/>
          <a:lstStyle>
            <a:lvl1pPr marL="0" indent="0" algn="ctr">
              <a:buNone/>
              <a:defRPr/>
            </a:lvl1pPr>
            <a:lvl2pPr marL="457209" indent="0" algn="ctr">
              <a:buNone/>
              <a:defRPr/>
            </a:lvl2pPr>
            <a:lvl3pPr marL="914418" indent="0" algn="ctr">
              <a:buNone/>
              <a:defRPr/>
            </a:lvl3pPr>
            <a:lvl4pPr marL="1371628" indent="0" algn="ctr">
              <a:buNone/>
              <a:defRPr/>
            </a:lvl4pPr>
            <a:lvl5pPr marL="1828837" indent="0" algn="ctr">
              <a:buNone/>
              <a:defRPr/>
            </a:lvl5pPr>
            <a:lvl6pPr marL="2286046" indent="0" algn="ctr">
              <a:buNone/>
              <a:defRPr/>
            </a:lvl6pPr>
            <a:lvl7pPr marL="2743255" indent="0" algn="ctr">
              <a:buNone/>
              <a:defRPr/>
            </a:lvl7pPr>
            <a:lvl8pPr marL="3200464" indent="0" algn="ctr">
              <a:buNone/>
              <a:defRPr/>
            </a:lvl8pPr>
            <a:lvl9pPr marL="3657674"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0FE00C9-0F1B-4C30-A27D-3B8E7B6DCA59}" type="slidenum">
              <a:rPr lang="en-US"/>
              <a:pPr>
                <a:defRPr/>
              </a:pPr>
              <a:t>‹#›</a:t>
            </a:fld>
            <a:endParaRPr lang="en-US" dirty="0"/>
          </a:p>
        </p:txBody>
      </p:sp>
    </p:spTree>
    <p:extLst>
      <p:ext uri="{BB962C8B-B14F-4D97-AF65-F5344CB8AC3E}">
        <p14:creationId xmlns:p14="http://schemas.microsoft.com/office/powerpoint/2010/main" val="368547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7725AA6-DC8A-4CD8-AC2B-FF55B2C9DE7B}" type="slidenum">
              <a:rPr lang="en-US"/>
              <a:pPr>
                <a:defRPr/>
              </a:pPr>
              <a:t>‹#›</a:t>
            </a:fld>
            <a:endParaRPr lang="en-US" dirty="0"/>
          </a:p>
        </p:txBody>
      </p:sp>
    </p:spTree>
    <p:extLst>
      <p:ext uri="{BB962C8B-B14F-4D97-AF65-F5344CB8AC3E}">
        <p14:creationId xmlns:p14="http://schemas.microsoft.com/office/powerpoint/2010/main" val="389374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4751" y="1098777"/>
            <a:ext cx="8640763" cy="234065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878" y="1098777"/>
            <a:ext cx="25771475" cy="234065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147CA64-39D7-418F-97EE-B4CEECDBCD90}" type="slidenum">
              <a:rPr lang="en-US"/>
              <a:pPr>
                <a:defRPr/>
              </a:pPr>
              <a:t>‹#›</a:t>
            </a:fld>
            <a:endParaRPr lang="en-US" dirty="0"/>
          </a:p>
        </p:txBody>
      </p:sp>
    </p:spTree>
    <p:extLst>
      <p:ext uri="{BB962C8B-B14F-4D97-AF65-F5344CB8AC3E}">
        <p14:creationId xmlns:p14="http://schemas.microsoft.com/office/powerpoint/2010/main" val="54134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F09D1D8-C406-4D69-84C3-DBA159DCDE3C}" type="slidenum">
              <a:rPr lang="en-US"/>
              <a:pPr>
                <a:defRPr/>
              </a:pPr>
              <a:t>‹#›</a:t>
            </a:fld>
            <a:endParaRPr lang="en-US" dirty="0"/>
          </a:p>
        </p:txBody>
      </p:sp>
    </p:spTree>
    <p:extLst>
      <p:ext uri="{BB962C8B-B14F-4D97-AF65-F5344CB8AC3E}">
        <p14:creationId xmlns:p14="http://schemas.microsoft.com/office/powerpoint/2010/main" val="79714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17628054"/>
            <a:ext cx="32643762" cy="544739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1627304"/>
            <a:ext cx="32643762" cy="6000750"/>
          </a:xfrm>
        </p:spPr>
        <p:txBody>
          <a:bodyPr anchor="b"/>
          <a:lstStyle>
            <a:lvl1pPr marL="0" indent="0">
              <a:buNone/>
              <a:defRPr sz="2001"/>
            </a:lvl1pPr>
            <a:lvl2pPr marL="457209" indent="0">
              <a:buNone/>
              <a:defRPr sz="1800"/>
            </a:lvl2pPr>
            <a:lvl3pPr marL="914418" indent="0">
              <a:buNone/>
              <a:defRPr sz="1600"/>
            </a:lvl3pPr>
            <a:lvl4pPr marL="1371628" indent="0">
              <a:buNone/>
              <a:defRPr sz="1400"/>
            </a:lvl4pPr>
            <a:lvl5pPr marL="1828837" indent="0">
              <a:buNone/>
              <a:defRPr sz="1400"/>
            </a:lvl5pPr>
            <a:lvl6pPr marL="2286046" indent="0">
              <a:buNone/>
              <a:defRPr sz="1400"/>
            </a:lvl6pPr>
            <a:lvl7pPr marL="2743255" indent="0">
              <a:buNone/>
              <a:defRPr sz="1400"/>
            </a:lvl7pPr>
            <a:lvl8pPr marL="3200464" indent="0">
              <a:buNone/>
              <a:defRPr sz="1400"/>
            </a:lvl8pPr>
            <a:lvl9pPr marL="3657674"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2474250-CF18-4BBA-B2F2-E93558C2DF50}" type="slidenum">
              <a:rPr lang="en-US"/>
              <a:pPr>
                <a:defRPr/>
              </a:pPr>
              <a:t>‹#›</a:t>
            </a:fld>
            <a:endParaRPr lang="en-US" dirty="0"/>
          </a:p>
        </p:txBody>
      </p:sp>
    </p:spTree>
    <p:extLst>
      <p:ext uri="{BB962C8B-B14F-4D97-AF65-F5344CB8AC3E}">
        <p14:creationId xmlns:p14="http://schemas.microsoft.com/office/powerpoint/2010/main" val="43016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877" y="6402161"/>
            <a:ext cx="17205325" cy="18103170"/>
          </a:xfrm>
        </p:spPr>
        <p:txBody>
          <a:bodyPr/>
          <a:lstStyle>
            <a:lvl1pPr>
              <a:defRPr sz="2800"/>
            </a:lvl1pPr>
            <a:lvl2pPr>
              <a:defRPr sz="2400"/>
            </a:lvl2pPr>
            <a:lvl3pPr>
              <a:defRPr sz="2001"/>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3" y="6402161"/>
            <a:ext cx="17206913" cy="18103170"/>
          </a:xfrm>
        </p:spPr>
        <p:txBody>
          <a:bodyPr/>
          <a:lstStyle>
            <a:lvl1pPr>
              <a:defRPr sz="2800"/>
            </a:lvl1pPr>
            <a:lvl2pPr>
              <a:defRPr sz="2400"/>
            </a:lvl2pPr>
            <a:lvl3pPr>
              <a:defRPr sz="2001"/>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7E85EB3-51DC-4EB7-B574-360DBA7614B0}" type="slidenum">
              <a:rPr lang="en-US"/>
              <a:pPr>
                <a:defRPr/>
              </a:pPr>
              <a:t>‹#›</a:t>
            </a:fld>
            <a:endParaRPr lang="en-US" dirty="0"/>
          </a:p>
        </p:txBody>
      </p:sp>
    </p:spTree>
    <p:extLst>
      <p:ext uri="{BB962C8B-B14F-4D97-AF65-F5344CB8AC3E}">
        <p14:creationId xmlns:p14="http://schemas.microsoft.com/office/powerpoint/2010/main" val="1341195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098777"/>
            <a:ext cx="3456305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6140224"/>
            <a:ext cx="16968788" cy="2559276"/>
          </a:xfrm>
        </p:spPr>
        <p:txBody>
          <a:bodyPr anchor="b"/>
          <a:lstStyle>
            <a:lvl1pPr marL="0" indent="0">
              <a:buNone/>
              <a:defRPr sz="2400" b="1"/>
            </a:lvl1pPr>
            <a:lvl2pPr marL="457209" indent="0">
              <a:buNone/>
              <a:defRPr sz="2001" b="1"/>
            </a:lvl2pPr>
            <a:lvl3pPr marL="914418" indent="0">
              <a:buNone/>
              <a:defRPr sz="1800" b="1"/>
            </a:lvl3pPr>
            <a:lvl4pPr marL="1371628"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8699501"/>
            <a:ext cx="16968788" cy="15804696"/>
          </a:xfrm>
        </p:spPr>
        <p:txBody>
          <a:bodyPr/>
          <a:lstStyle>
            <a:lvl1pPr>
              <a:defRPr sz="2400"/>
            </a:lvl1pPr>
            <a:lvl2pPr>
              <a:defRPr sz="2001"/>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91" y="6140224"/>
            <a:ext cx="16975137" cy="2559276"/>
          </a:xfrm>
        </p:spPr>
        <p:txBody>
          <a:bodyPr anchor="b"/>
          <a:lstStyle>
            <a:lvl1pPr marL="0" indent="0">
              <a:buNone/>
              <a:defRPr sz="2400" b="1"/>
            </a:lvl1pPr>
            <a:lvl2pPr marL="457209" indent="0">
              <a:buNone/>
              <a:defRPr sz="2001" b="1"/>
            </a:lvl2pPr>
            <a:lvl3pPr marL="914418" indent="0">
              <a:buNone/>
              <a:defRPr sz="1800" b="1"/>
            </a:lvl3pPr>
            <a:lvl4pPr marL="1371628"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91" y="8699501"/>
            <a:ext cx="16975137" cy="15804696"/>
          </a:xfrm>
        </p:spPr>
        <p:txBody>
          <a:bodyPr/>
          <a:lstStyle>
            <a:lvl1pPr>
              <a:defRPr sz="2400"/>
            </a:lvl1pPr>
            <a:lvl2pPr>
              <a:defRPr sz="2001"/>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96DF181A-101B-4D7F-9542-4B9B09AC99A1}" type="slidenum">
              <a:rPr lang="en-US"/>
              <a:pPr>
                <a:defRPr/>
              </a:pPr>
              <a:t>‹#›</a:t>
            </a:fld>
            <a:endParaRPr lang="en-US" dirty="0"/>
          </a:p>
        </p:txBody>
      </p:sp>
    </p:spTree>
    <p:extLst>
      <p:ext uri="{BB962C8B-B14F-4D97-AF65-F5344CB8AC3E}">
        <p14:creationId xmlns:p14="http://schemas.microsoft.com/office/powerpoint/2010/main" val="2701018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F92AA82D-EC2C-4F47-A376-C7E7AF709A88}" type="slidenum">
              <a:rPr lang="en-US"/>
              <a:pPr>
                <a:defRPr/>
              </a:pPr>
              <a:t>‹#›</a:t>
            </a:fld>
            <a:endParaRPr lang="en-US" dirty="0"/>
          </a:p>
        </p:txBody>
      </p:sp>
    </p:spTree>
    <p:extLst>
      <p:ext uri="{BB962C8B-B14F-4D97-AF65-F5344CB8AC3E}">
        <p14:creationId xmlns:p14="http://schemas.microsoft.com/office/powerpoint/2010/main" val="392591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FA4D0287-54D4-40CE-B0FF-A72384226809}" type="slidenum">
              <a:rPr lang="en-US"/>
              <a:pPr>
                <a:defRPr/>
              </a:pPr>
              <a:t>‹#›</a:t>
            </a:fld>
            <a:endParaRPr lang="en-US" dirty="0"/>
          </a:p>
        </p:txBody>
      </p:sp>
    </p:spTree>
    <p:extLst>
      <p:ext uri="{BB962C8B-B14F-4D97-AF65-F5344CB8AC3E}">
        <p14:creationId xmlns:p14="http://schemas.microsoft.com/office/powerpoint/2010/main" val="394542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091974"/>
            <a:ext cx="12634913" cy="4647973"/>
          </a:xfrm>
        </p:spPr>
        <p:txBody>
          <a:bodyPr anchor="b"/>
          <a:lstStyle>
            <a:lvl1pPr algn="l">
              <a:defRPr sz="2001" b="1"/>
            </a:lvl1pPr>
          </a:lstStyle>
          <a:p>
            <a:r>
              <a:rPr lang="en-US" smtClean="0"/>
              <a:t>Click to edit Master title style</a:t>
            </a:r>
            <a:endParaRPr lang="en-US"/>
          </a:p>
        </p:txBody>
      </p:sp>
      <p:sp>
        <p:nvSpPr>
          <p:cNvPr id="3" name="Content Placeholder 2"/>
          <p:cNvSpPr>
            <a:spLocks noGrp="1"/>
          </p:cNvSpPr>
          <p:nvPr>
            <p:ph idx="1"/>
          </p:nvPr>
        </p:nvSpPr>
        <p:spPr>
          <a:xfrm>
            <a:off x="15014575" y="1091974"/>
            <a:ext cx="21469350" cy="23412223"/>
          </a:xfrm>
        </p:spPr>
        <p:txBody>
          <a:bodyPr/>
          <a:lstStyle>
            <a:lvl1pPr>
              <a:defRPr sz="3200"/>
            </a:lvl1pPr>
            <a:lvl2pPr>
              <a:defRPr sz="2800"/>
            </a:lvl2pPr>
            <a:lvl3pPr>
              <a:defRPr sz="2400"/>
            </a:lvl3pPr>
            <a:lvl4pPr>
              <a:defRPr sz="2001"/>
            </a:lvl4pPr>
            <a:lvl5pPr>
              <a:defRPr sz="2001"/>
            </a:lvl5pPr>
            <a:lvl6pPr>
              <a:defRPr sz="2001"/>
            </a:lvl6pPr>
            <a:lvl7pPr>
              <a:defRPr sz="2001"/>
            </a:lvl7pPr>
            <a:lvl8pPr>
              <a:defRPr sz="2001"/>
            </a:lvl8pPr>
            <a:lvl9pPr>
              <a:defRPr sz="20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5739946"/>
            <a:ext cx="12634913" cy="18764250"/>
          </a:xfrm>
        </p:spPr>
        <p:txBody>
          <a:bodyPr/>
          <a:lstStyle>
            <a:lvl1pPr marL="0" indent="0">
              <a:buNone/>
              <a:defRPr sz="1400"/>
            </a:lvl1pPr>
            <a:lvl2pPr marL="457209" indent="0">
              <a:buNone/>
              <a:defRPr sz="1200"/>
            </a:lvl2pPr>
            <a:lvl3pPr marL="914418" indent="0">
              <a:buNone/>
              <a:defRPr sz="1000"/>
            </a:lvl3pPr>
            <a:lvl4pPr marL="1371628" indent="0">
              <a:buNone/>
              <a:defRPr sz="900"/>
            </a:lvl4pPr>
            <a:lvl5pPr marL="1828837" indent="0">
              <a:buNone/>
              <a:defRPr sz="900"/>
            </a:lvl5pPr>
            <a:lvl6pPr marL="2286046" indent="0">
              <a:buNone/>
              <a:defRPr sz="900"/>
            </a:lvl6pPr>
            <a:lvl7pPr marL="2743255" indent="0">
              <a:buNone/>
              <a:defRPr sz="900"/>
            </a:lvl7pPr>
            <a:lvl8pPr marL="3200464" indent="0">
              <a:buNone/>
              <a:defRPr sz="900"/>
            </a:lvl8pPr>
            <a:lvl9pPr marL="3657674"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2218647-164F-4CC0-8010-433F799BF22B}" type="slidenum">
              <a:rPr lang="en-US"/>
              <a:pPr>
                <a:defRPr/>
              </a:pPr>
              <a:t>‹#›</a:t>
            </a:fld>
            <a:endParaRPr lang="en-US" dirty="0"/>
          </a:p>
        </p:txBody>
      </p:sp>
    </p:spTree>
    <p:extLst>
      <p:ext uri="{BB962C8B-B14F-4D97-AF65-F5344CB8AC3E}">
        <p14:creationId xmlns:p14="http://schemas.microsoft.com/office/powerpoint/2010/main" val="220361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8" y="19201947"/>
            <a:ext cx="23042563" cy="2267857"/>
          </a:xfrm>
        </p:spPr>
        <p:txBody>
          <a:bodyPr anchor="b"/>
          <a:lstStyle>
            <a:lvl1pPr algn="l">
              <a:defRPr sz="2001" b="1"/>
            </a:lvl1pPr>
          </a:lstStyle>
          <a:p>
            <a:r>
              <a:rPr lang="en-US" smtClean="0"/>
              <a:t>Click to edit Master title style</a:t>
            </a:r>
            <a:endParaRPr lang="en-US"/>
          </a:p>
        </p:txBody>
      </p:sp>
      <p:sp>
        <p:nvSpPr>
          <p:cNvPr id="3" name="Picture Placeholder 2"/>
          <p:cNvSpPr>
            <a:spLocks noGrp="1"/>
          </p:cNvSpPr>
          <p:nvPr>
            <p:ph type="pic" idx="1"/>
          </p:nvPr>
        </p:nvSpPr>
        <p:spPr>
          <a:xfrm>
            <a:off x="7527928" y="2451554"/>
            <a:ext cx="23042563" cy="16458974"/>
          </a:xfrm>
        </p:spPr>
        <p:txBody>
          <a:bodyPr/>
          <a:lstStyle>
            <a:lvl1pPr marL="0" indent="0">
              <a:buNone/>
              <a:defRPr sz="3200"/>
            </a:lvl1pPr>
            <a:lvl2pPr marL="457209" indent="0">
              <a:buNone/>
              <a:defRPr sz="2800"/>
            </a:lvl2pPr>
            <a:lvl3pPr marL="914418" indent="0">
              <a:buNone/>
              <a:defRPr sz="2400"/>
            </a:lvl3pPr>
            <a:lvl4pPr marL="1371628" indent="0">
              <a:buNone/>
              <a:defRPr sz="2001"/>
            </a:lvl4pPr>
            <a:lvl5pPr marL="1828837" indent="0">
              <a:buNone/>
              <a:defRPr sz="2001"/>
            </a:lvl5pPr>
            <a:lvl6pPr marL="2286046" indent="0">
              <a:buNone/>
              <a:defRPr sz="2001"/>
            </a:lvl6pPr>
            <a:lvl7pPr marL="2743255" indent="0">
              <a:buNone/>
              <a:defRPr sz="2001"/>
            </a:lvl7pPr>
            <a:lvl8pPr marL="3200464" indent="0">
              <a:buNone/>
              <a:defRPr sz="2001"/>
            </a:lvl8pPr>
            <a:lvl9pPr marL="3657674" indent="0">
              <a:buNone/>
              <a:defRPr sz="2001"/>
            </a:lvl9pPr>
          </a:lstStyle>
          <a:p>
            <a:pPr lvl="0"/>
            <a:endParaRPr lang="en-US" noProof="0" dirty="0" smtClean="0"/>
          </a:p>
        </p:txBody>
      </p:sp>
      <p:sp>
        <p:nvSpPr>
          <p:cNvPr id="4" name="Text Placeholder 3"/>
          <p:cNvSpPr>
            <a:spLocks noGrp="1"/>
          </p:cNvSpPr>
          <p:nvPr>
            <p:ph type="body" sz="half" idx="2"/>
          </p:nvPr>
        </p:nvSpPr>
        <p:spPr>
          <a:xfrm>
            <a:off x="7527928" y="21469804"/>
            <a:ext cx="23042563" cy="3219224"/>
          </a:xfrm>
        </p:spPr>
        <p:txBody>
          <a:bodyPr/>
          <a:lstStyle>
            <a:lvl1pPr marL="0" indent="0">
              <a:buNone/>
              <a:defRPr sz="1400"/>
            </a:lvl1pPr>
            <a:lvl2pPr marL="457209" indent="0">
              <a:buNone/>
              <a:defRPr sz="1200"/>
            </a:lvl2pPr>
            <a:lvl3pPr marL="914418" indent="0">
              <a:buNone/>
              <a:defRPr sz="1000"/>
            </a:lvl3pPr>
            <a:lvl4pPr marL="1371628" indent="0">
              <a:buNone/>
              <a:defRPr sz="900"/>
            </a:lvl4pPr>
            <a:lvl5pPr marL="1828837" indent="0">
              <a:buNone/>
              <a:defRPr sz="900"/>
            </a:lvl5pPr>
            <a:lvl6pPr marL="2286046" indent="0">
              <a:buNone/>
              <a:defRPr sz="900"/>
            </a:lvl6pPr>
            <a:lvl7pPr marL="2743255" indent="0">
              <a:buNone/>
              <a:defRPr sz="900"/>
            </a:lvl7pPr>
            <a:lvl8pPr marL="3200464" indent="0">
              <a:buNone/>
              <a:defRPr sz="900"/>
            </a:lvl8pPr>
            <a:lvl9pPr marL="3657674"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2568805-F277-4F03-B30C-A3E8633366ED}" type="slidenum">
              <a:rPr lang="en-US"/>
              <a:pPr>
                <a:defRPr/>
              </a:pPr>
              <a:t>‹#›</a:t>
            </a:fld>
            <a:endParaRPr lang="en-US" dirty="0"/>
          </a:p>
        </p:txBody>
      </p:sp>
    </p:spTree>
    <p:extLst>
      <p:ext uri="{BB962C8B-B14F-4D97-AF65-F5344CB8AC3E}">
        <p14:creationId xmlns:p14="http://schemas.microsoft.com/office/powerpoint/2010/main" val="938353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BF"/>
            </a:gs>
            <a:gs pos="100000">
              <a:srgbClr val="FFFFE5"/>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20875" y="1098777"/>
            <a:ext cx="34564638" cy="4573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920875" y="6402161"/>
            <a:ext cx="34564638" cy="18103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920875" y="24981581"/>
            <a:ext cx="896143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numCol="1" anchor="t" anchorCtr="0" compatLnSpc="1">
            <a:prstTxWarp prst="textNoShape">
              <a:avLst/>
            </a:prstTxWarp>
          </a:bodyPr>
          <a:lstStyle>
            <a:lvl1pPr defTabSz="4703857">
              <a:defRPr sz="7200" smtClean="0"/>
            </a:lvl1pPr>
          </a:lstStyle>
          <a:p>
            <a:pPr>
              <a:defRPr/>
            </a:pPr>
            <a:endParaRPr lang="en-US" dirty="0"/>
          </a:p>
        </p:txBody>
      </p:sp>
      <p:sp>
        <p:nvSpPr>
          <p:cNvPr id="1029" name="Rectangle 5"/>
          <p:cNvSpPr>
            <a:spLocks noGrp="1" noChangeArrowheads="1"/>
          </p:cNvSpPr>
          <p:nvPr>
            <p:ph type="ftr" sz="quarter" idx="3"/>
          </p:nvPr>
        </p:nvSpPr>
        <p:spPr bwMode="auto">
          <a:xfrm>
            <a:off x="13122275" y="24981581"/>
            <a:ext cx="1216183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numCol="1" anchor="t" anchorCtr="0" compatLnSpc="1">
            <a:prstTxWarp prst="textNoShape">
              <a:avLst/>
            </a:prstTxWarp>
          </a:bodyPr>
          <a:lstStyle>
            <a:lvl1pPr algn="ctr" defTabSz="4703857">
              <a:defRPr sz="7200" smtClean="0"/>
            </a:lvl1pPr>
          </a:lstStyle>
          <a:p>
            <a:pPr>
              <a:defRPr/>
            </a:pPr>
            <a:endParaRPr lang="en-US" dirty="0"/>
          </a:p>
        </p:txBody>
      </p:sp>
      <p:sp>
        <p:nvSpPr>
          <p:cNvPr id="1030" name="Rectangle 6"/>
          <p:cNvSpPr>
            <a:spLocks noGrp="1" noChangeArrowheads="1"/>
          </p:cNvSpPr>
          <p:nvPr>
            <p:ph type="sldNum" sz="quarter" idx="4"/>
          </p:nvPr>
        </p:nvSpPr>
        <p:spPr bwMode="auto">
          <a:xfrm>
            <a:off x="27524075" y="24981581"/>
            <a:ext cx="896143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numCol="1" anchor="t" anchorCtr="0" compatLnSpc="1">
            <a:prstTxWarp prst="textNoShape">
              <a:avLst/>
            </a:prstTxWarp>
          </a:bodyPr>
          <a:lstStyle>
            <a:lvl1pPr algn="r" defTabSz="4703857">
              <a:defRPr sz="7200" smtClean="0"/>
            </a:lvl1pPr>
          </a:lstStyle>
          <a:p>
            <a:pPr>
              <a:defRPr/>
            </a:pPr>
            <a:fld id="{99FD0655-FCE6-48EE-87EC-14D8E67C8EEE}"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3857" rtl="0" eaLnBrk="0" fontAlgn="base" hangingPunct="0">
        <a:spcBef>
          <a:spcPct val="0"/>
        </a:spcBef>
        <a:spcAft>
          <a:spcPct val="0"/>
        </a:spcAft>
        <a:defRPr sz="22701">
          <a:solidFill>
            <a:schemeClr val="tx2"/>
          </a:solidFill>
          <a:latin typeface="+mj-lt"/>
          <a:ea typeface="+mj-ea"/>
          <a:cs typeface="+mj-cs"/>
        </a:defRPr>
      </a:lvl1pPr>
      <a:lvl2pPr algn="ctr" defTabSz="4703857" rtl="0" eaLnBrk="0" fontAlgn="base" hangingPunct="0">
        <a:spcBef>
          <a:spcPct val="0"/>
        </a:spcBef>
        <a:spcAft>
          <a:spcPct val="0"/>
        </a:spcAft>
        <a:defRPr sz="22701">
          <a:solidFill>
            <a:schemeClr val="tx2"/>
          </a:solidFill>
          <a:latin typeface="Arial" charset="0"/>
        </a:defRPr>
      </a:lvl2pPr>
      <a:lvl3pPr algn="ctr" defTabSz="4703857" rtl="0" eaLnBrk="0" fontAlgn="base" hangingPunct="0">
        <a:spcBef>
          <a:spcPct val="0"/>
        </a:spcBef>
        <a:spcAft>
          <a:spcPct val="0"/>
        </a:spcAft>
        <a:defRPr sz="22701">
          <a:solidFill>
            <a:schemeClr val="tx2"/>
          </a:solidFill>
          <a:latin typeface="Arial" charset="0"/>
        </a:defRPr>
      </a:lvl3pPr>
      <a:lvl4pPr algn="ctr" defTabSz="4703857" rtl="0" eaLnBrk="0" fontAlgn="base" hangingPunct="0">
        <a:spcBef>
          <a:spcPct val="0"/>
        </a:spcBef>
        <a:spcAft>
          <a:spcPct val="0"/>
        </a:spcAft>
        <a:defRPr sz="22701">
          <a:solidFill>
            <a:schemeClr val="tx2"/>
          </a:solidFill>
          <a:latin typeface="Arial" charset="0"/>
        </a:defRPr>
      </a:lvl4pPr>
      <a:lvl5pPr algn="ctr" defTabSz="4703857" rtl="0" eaLnBrk="0" fontAlgn="base" hangingPunct="0">
        <a:spcBef>
          <a:spcPct val="0"/>
        </a:spcBef>
        <a:spcAft>
          <a:spcPct val="0"/>
        </a:spcAft>
        <a:defRPr sz="22701">
          <a:solidFill>
            <a:schemeClr val="tx2"/>
          </a:solidFill>
          <a:latin typeface="Arial" charset="0"/>
        </a:defRPr>
      </a:lvl5pPr>
      <a:lvl6pPr marL="457209" algn="ctr" defTabSz="4703857" rtl="0" fontAlgn="base">
        <a:spcBef>
          <a:spcPct val="0"/>
        </a:spcBef>
        <a:spcAft>
          <a:spcPct val="0"/>
        </a:spcAft>
        <a:defRPr sz="22701">
          <a:solidFill>
            <a:schemeClr val="tx2"/>
          </a:solidFill>
          <a:latin typeface="Arial" charset="0"/>
        </a:defRPr>
      </a:lvl6pPr>
      <a:lvl7pPr marL="914418" algn="ctr" defTabSz="4703857" rtl="0" fontAlgn="base">
        <a:spcBef>
          <a:spcPct val="0"/>
        </a:spcBef>
        <a:spcAft>
          <a:spcPct val="0"/>
        </a:spcAft>
        <a:defRPr sz="22701">
          <a:solidFill>
            <a:schemeClr val="tx2"/>
          </a:solidFill>
          <a:latin typeface="Arial" charset="0"/>
        </a:defRPr>
      </a:lvl7pPr>
      <a:lvl8pPr marL="1371628" algn="ctr" defTabSz="4703857" rtl="0" fontAlgn="base">
        <a:spcBef>
          <a:spcPct val="0"/>
        </a:spcBef>
        <a:spcAft>
          <a:spcPct val="0"/>
        </a:spcAft>
        <a:defRPr sz="22701">
          <a:solidFill>
            <a:schemeClr val="tx2"/>
          </a:solidFill>
          <a:latin typeface="Arial" charset="0"/>
        </a:defRPr>
      </a:lvl8pPr>
      <a:lvl9pPr marL="1828837" algn="ctr" defTabSz="4703857" rtl="0" fontAlgn="base">
        <a:spcBef>
          <a:spcPct val="0"/>
        </a:spcBef>
        <a:spcAft>
          <a:spcPct val="0"/>
        </a:spcAft>
        <a:defRPr sz="22701">
          <a:solidFill>
            <a:schemeClr val="tx2"/>
          </a:solidFill>
          <a:latin typeface="Arial" charset="0"/>
        </a:defRPr>
      </a:lvl9pPr>
    </p:titleStyle>
    <p:bodyStyle>
      <a:lvl1pPr marL="1765336" indent="-1765336" algn="l" defTabSz="4703857" rtl="0" eaLnBrk="0" fontAlgn="base" hangingPunct="0">
        <a:spcBef>
          <a:spcPct val="20000"/>
        </a:spcBef>
        <a:spcAft>
          <a:spcPct val="0"/>
        </a:spcAft>
        <a:buChar char="•"/>
        <a:defRPr sz="16500">
          <a:solidFill>
            <a:schemeClr val="tx1"/>
          </a:solidFill>
          <a:latin typeface="+mn-lt"/>
          <a:ea typeface="+mn-ea"/>
          <a:cs typeface="+mn-cs"/>
        </a:defRPr>
      </a:lvl1pPr>
      <a:lvl2pPr marL="3822777" indent="-1471642" algn="l" defTabSz="4703857" rtl="0" eaLnBrk="0" fontAlgn="base" hangingPunct="0">
        <a:spcBef>
          <a:spcPct val="20000"/>
        </a:spcBef>
        <a:spcAft>
          <a:spcPct val="0"/>
        </a:spcAft>
        <a:buChar char="–"/>
        <a:defRPr sz="14400">
          <a:solidFill>
            <a:schemeClr val="tx1"/>
          </a:solidFill>
          <a:latin typeface="+mn-lt"/>
        </a:defRPr>
      </a:lvl2pPr>
      <a:lvl3pPr marL="5880217" indent="-1176361" algn="l" defTabSz="4703857" rtl="0" eaLnBrk="0" fontAlgn="base" hangingPunct="0">
        <a:spcBef>
          <a:spcPct val="20000"/>
        </a:spcBef>
        <a:spcAft>
          <a:spcPct val="0"/>
        </a:spcAft>
        <a:buChar char="•"/>
        <a:defRPr sz="12300">
          <a:solidFill>
            <a:schemeClr val="tx1"/>
          </a:solidFill>
          <a:latin typeface="+mn-lt"/>
        </a:defRPr>
      </a:lvl3pPr>
      <a:lvl4pPr marL="8229764" indent="-1176361" algn="l" defTabSz="4703857" rtl="0" eaLnBrk="0" fontAlgn="base" hangingPunct="0">
        <a:spcBef>
          <a:spcPct val="20000"/>
        </a:spcBef>
        <a:spcAft>
          <a:spcPct val="0"/>
        </a:spcAft>
        <a:buChar char="–"/>
        <a:defRPr sz="10401">
          <a:solidFill>
            <a:schemeClr val="tx1"/>
          </a:solidFill>
          <a:latin typeface="+mn-lt"/>
        </a:defRPr>
      </a:lvl4pPr>
      <a:lvl5pPr marL="10580899" indent="-1174774" algn="l" defTabSz="4703857" rtl="0" eaLnBrk="0" fontAlgn="base" hangingPunct="0">
        <a:spcBef>
          <a:spcPct val="20000"/>
        </a:spcBef>
        <a:spcAft>
          <a:spcPct val="0"/>
        </a:spcAft>
        <a:buChar char="»"/>
        <a:defRPr sz="10401">
          <a:solidFill>
            <a:schemeClr val="tx1"/>
          </a:solidFill>
          <a:latin typeface="+mn-lt"/>
        </a:defRPr>
      </a:lvl5pPr>
      <a:lvl6pPr marL="11038108" indent="-1174774" algn="l" defTabSz="4703857" rtl="0" fontAlgn="base">
        <a:spcBef>
          <a:spcPct val="20000"/>
        </a:spcBef>
        <a:spcAft>
          <a:spcPct val="0"/>
        </a:spcAft>
        <a:buChar char="»"/>
        <a:defRPr sz="10401">
          <a:solidFill>
            <a:schemeClr val="tx1"/>
          </a:solidFill>
          <a:latin typeface="+mn-lt"/>
        </a:defRPr>
      </a:lvl6pPr>
      <a:lvl7pPr marL="11495317" indent="-1174774" algn="l" defTabSz="4703857" rtl="0" fontAlgn="base">
        <a:spcBef>
          <a:spcPct val="20000"/>
        </a:spcBef>
        <a:spcAft>
          <a:spcPct val="0"/>
        </a:spcAft>
        <a:buChar char="»"/>
        <a:defRPr sz="10401">
          <a:solidFill>
            <a:schemeClr val="tx1"/>
          </a:solidFill>
          <a:latin typeface="+mn-lt"/>
        </a:defRPr>
      </a:lvl7pPr>
      <a:lvl8pPr marL="11952527" indent="-1174774" algn="l" defTabSz="4703857" rtl="0" fontAlgn="base">
        <a:spcBef>
          <a:spcPct val="20000"/>
        </a:spcBef>
        <a:spcAft>
          <a:spcPct val="0"/>
        </a:spcAft>
        <a:buChar char="»"/>
        <a:defRPr sz="10401">
          <a:solidFill>
            <a:schemeClr val="tx1"/>
          </a:solidFill>
          <a:latin typeface="+mn-lt"/>
        </a:defRPr>
      </a:lvl8pPr>
      <a:lvl9pPr marL="12409736" indent="-1174774" algn="l" defTabSz="4703857" rtl="0" fontAlgn="base">
        <a:spcBef>
          <a:spcPct val="20000"/>
        </a:spcBef>
        <a:spcAft>
          <a:spcPct val="0"/>
        </a:spcAft>
        <a:buChar char="»"/>
        <a:defRPr sz="10401">
          <a:solidFill>
            <a:schemeClr val="tx1"/>
          </a:solidFill>
          <a:latin typeface="+mn-lt"/>
        </a:defRPr>
      </a:lvl9pPr>
    </p:bodyStyle>
    <p:otherStyle>
      <a:defPPr>
        <a:defRPr lang="en-US"/>
      </a:defPPr>
      <a:lvl1pPr marL="0" algn="l" defTabSz="914418" rtl="0" eaLnBrk="1" latinLnBrk="0" hangingPunct="1">
        <a:defRPr sz="1800" kern="1200">
          <a:solidFill>
            <a:schemeClr val="tx1"/>
          </a:solidFill>
          <a:latin typeface="+mn-lt"/>
          <a:ea typeface="+mn-ea"/>
          <a:cs typeface="+mn-cs"/>
        </a:defRPr>
      </a:lvl1pPr>
      <a:lvl2pPr marL="457209" algn="l" defTabSz="914418" rtl="0" eaLnBrk="1" latinLnBrk="0" hangingPunct="1">
        <a:defRPr sz="1800" kern="1200">
          <a:solidFill>
            <a:schemeClr val="tx1"/>
          </a:solidFill>
          <a:latin typeface="+mn-lt"/>
          <a:ea typeface="+mn-ea"/>
          <a:cs typeface="+mn-cs"/>
        </a:defRPr>
      </a:lvl2pPr>
      <a:lvl3pPr marL="914418" algn="l" defTabSz="914418" rtl="0" eaLnBrk="1" latinLnBrk="0" hangingPunct="1">
        <a:defRPr sz="1800" kern="1200">
          <a:solidFill>
            <a:schemeClr val="tx1"/>
          </a:solidFill>
          <a:latin typeface="+mn-lt"/>
          <a:ea typeface="+mn-ea"/>
          <a:cs typeface="+mn-cs"/>
        </a:defRPr>
      </a:lvl3pPr>
      <a:lvl4pPr marL="1371628" algn="l" defTabSz="914418" rtl="0" eaLnBrk="1" latinLnBrk="0" hangingPunct="1">
        <a:defRPr sz="1800" kern="1200">
          <a:solidFill>
            <a:schemeClr val="tx1"/>
          </a:solidFill>
          <a:latin typeface="+mn-lt"/>
          <a:ea typeface="+mn-ea"/>
          <a:cs typeface="+mn-cs"/>
        </a:defRPr>
      </a:lvl4pPr>
      <a:lvl5pPr marL="1828837" algn="l" defTabSz="914418" rtl="0" eaLnBrk="1" latinLnBrk="0" hangingPunct="1">
        <a:defRPr sz="1800" kern="1200">
          <a:solidFill>
            <a:schemeClr val="tx1"/>
          </a:solidFill>
          <a:latin typeface="+mn-lt"/>
          <a:ea typeface="+mn-ea"/>
          <a:cs typeface="+mn-cs"/>
        </a:defRPr>
      </a:lvl5pPr>
      <a:lvl6pPr marL="2286046" algn="l" defTabSz="914418" rtl="0" eaLnBrk="1" latinLnBrk="0" hangingPunct="1">
        <a:defRPr sz="1800" kern="1200">
          <a:solidFill>
            <a:schemeClr val="tx1"/>
          </a:solidFill>
          <a:latin typeface="+mn-lt"/>
          <a:ea typeface="+mn-ea"/>
          <a:cs typeface="+mn-cs"/>
        </a:defRPr>
      </a:lvl6pPr>
      <a:lvl7pPr marL="2743255" algn="l" defTabSz="914418" rtl="0" eaLnBrk="1" latinLnBrk="0" hangingPunct="1">
        <a:defRPr sz="1800" kern="1200">
          <a:solidFill>
            <a:schemeClr val="tx1"/>
          </a:solidFill>
          <a:latin typeface="+mn-lt"/>
          <a:ea typeface="+mn-ea"/>
          <a:cs typeface="+mn-cs"/>
        </a:defRPr>
      </a:lvl7pPr>
      <a:lvl8pPr marL="3200464" algn="l" defTabSz="914418" rtl="0" eaLnBrk="1" latinLnBrk="0" hangingPunct="1">
        <a:defRPr sz="1800" kern="1200">
          <a:solidFill>
            <a:schemeClr val="tx1"/>
          </a:solidFill>
          <a:latin typeface="+mn-lt"/>
          <a:ea typeface="+mn-ea"/>
          <a:cs typeface="+mn-cs"/>
        </a:defRPr>
      </a:lvl8pPr>
      <a:lvl9pPr marL="3657674" algn="l" defTabSz="9144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6"/>
          <p:cNvSpPr>
            <a:spLocks noChangeArrowheads="1"/>
          </p:cNvSpPr>
          <p:nvPr/>
        </p:nvSpPr>
        <p:spPr bwMode="auto">
          <a:xfrm>
            <a:off x="0" y="-5486400"/>
            <a:ext cx="38404800" cy="3733800"/>
          </a:xfrm>
          <a:prstGeom prst="rect">
            <a:avLst/>
          </a:prstGeom>
          <a:solidFill>
            <a:srgbClr val="7030A0"/>
          </a:solidFill>
          <a:ln>
            <a:headEnd/>
            <a:tailEnd/>
          </a:ln>
          <a:extLst/>
        </p:spPr>
        <p:style>
          <a:lnRef idx="1">
            <a:schemeClr val="accent3"/>
          </a:lnRef>
          <a:fillRef idx="1003">
            <a:schemeClr val="lt1"/>
          </a:fillRef>
          <a:effectRef idx="2">
            <a:schemeClr val="accent3"/>
          </a:effectRef>
          <a:fontRef idx="minor">
            <a:schemeClr val="lt1"/>
          </a:fontRef>
        </p:style>
        <p:txBody>
          <a:bodyPr lIns="109721" tIns="54860" rIns="109721" bIns="54860" anchor="ctr"/>
          <a:lstStyle/>
          <a:p>
            <a:pPr algn="ctr" eaLnBrk="1" hangingPunct="1">
              <a:spcBef>
                <a:spcPct val="20000"/>
              </a:spcBef>
            </a:pPr>
            <a:r>
              <a:rPr lang="en-US" sz="8000" dirty="0"/>
              <a:t>The 2010 KDD Cup</a:t>
            </a:r>
          </a:p>
          <a:p>
            <a:pPr algn="ctr" eaLnBrk="1" hangingPunct="1">
              <a:spcBef>
                <a:spcPct val="20000"/>
              </a:spcBef>
            </a:pPr>
            <a:r>
              <a:rPr lang="en-US" sz="4000" b="1" dirty="0">
                <a:solidFill>
                  <a:schemeClr val="bg1"/>
                </a:solidFill>
                <a:effectLst>
                  <a:outerShdw blurRad="38100" dist="38100" dir="2700000" algn="tl">
                    <a:srgbClr val="000000"/>
                  </a:outerShdw>
                </a:effectLst>
              </a:rPr>
              <a:t>Predicting student performance from online tutoring Data</a:t>
            </a:r>
          </a:p>
          <a:p>
            <a:pPr algn="ctr" eaLnBrk="1" hangingPunct="1">
              <a:spcBef>
                <a:spcPct val="20000"/>
              </a:spcBef>
            </a:pPr>
            <a:r>
              <a:rPr lang="en-US" sz="4000" b="1" dirty="0">
                <a:solidFill>
                  <a:schemeClr val="bg1"/>
                </a:solidFill>
                <a:effectLst>
                  <a:outerShdw blurRad="38100" dist="38100" dir="2700000" algn="tl">
                    <a:srgbClr val="000000"/>
                  </a:outerShdw>
                </a:effectLst>
              </a:rPr>
              <a:t>John Lee and Maximo </a:t>
            </a:r>
            <a:r>
              <a:rPr lang="en-US" sz="4000" b="1" dirty="0" err="1">
                <a:solidFill>
                  <a:schemeClr val="bg1"/>
                </a:solidFill>
                <a:effectLst>
                  <a:outerShdw blurRad="38100" dist="38100" dir="2700000" algn="tl">
                    <a:srgbClr val="000000"/>
                  </a:outerShdw>
                </a:effectLst>
              </a:rPr>
              <a:t>Menchaca</a:t>
            </a:r>
            <a:endParaRPr lang="en-US" sz="4000" b="1" dirty="0">
              <a:solidFill>
                <a:schemeClr val="bg1"/>
              </a:solidFill>
              <a:effectLst>
                <a:outerShdw blurRad="38100" dist="38100" dir="2700000" algn="tl">
                  <a:srgbClr val="000000"/>
                </a:outerShdw>
              </a:effectLst>
            </a:endParaRPr>
          </a:p>
        </p:txBody>
      </p:sp>
      <p:sp>
        <p:nvSpPr>
          <p:cNvPr id="2051" name="Rectangle 7"/>
          <p:cNvSpPr>
            <a:spLocks noChangeArrowheads="1"/>
          </p:cNvSpPr>
          <p:nvPr/>
        </p:nvSpPr>
        <p:spPr bwMode="auto">
          <a:xfrm>
            <a:off x="0" y="-1174750"/>
            <a:ext cx="18745200" cy="1200150"/>
          </a:xfrm>
          <a:prstGeom prst="rect">
            <a:avLst/>
          </a:prstGeom>
          <a:solidFill>
            <a:srgbClr val="7030A0"/>
          </a:solidFill>
          <a:ln>
            <a:noFill/>
          </a:ln>
          <a:effectLst/>
        </p:spPr>
        <p:txBody>
          <a:bodyPr wrap="none" lIns="137159" tIns="68580" rIns="137159" bIns="68580" anchor="ctr"/>
          <a:lstStyle/>
          <a:p>
            <a:pPr algn="ctr" defTabSz="4703857"/>
            <a:r>
              <a:rPr lang="en-US" sz="5701" dirty="0" smtClean="0">
                <a:solidFill>
                  <a:schemeClr val="bg1"/>
                </a:solidFill>
              </a:rPr>
              <a:t>Abstract</a:t>
            </a:r>
            <a:endParaRPr lang="en-US" sz="5701" dirty="0">
              <a:solidFill>
                <a:schemeClr val="bg1"/>
              </a:solidFill>
            </a:endParaRPr>
          </a:p>
        </p:txBody>
      </p:sp>
      <p:sp>
        <p:nvSpPr>
          <p:cNvPr id="2" name="Rectangle 30"/>
          <p:cNvSpPr>
            <a:spLocks noChangeArrowheads="1"/>
          </p:cNvSpPr>
          <p:nvPr/>
        </p:nvSpPr>
        <p:spPr bwMode="auto">
          <a:xfrm>
            <a:off x="19682459" y="-1174750"/>
            <a:ext cx="18745201" cy="1236489"/>
          </a:xfrm>
          <a:prstGeom prst="rect">
            <a:avLst/>
          </a:prstGeom>
          <a:solidFill>
            <a:srgbClr val="7030A0"/>
          </a:solidFill>
          <a:ln>
            <a:noFill/>
          </a:ln>
          <a:effectLst/>
        </p:spPr>
        <p:txBody>
          <a:bodyPr wrap="none" lIns="137159" tIns="68580" rIns="137159" bIns="68580" anchor="ctr"/>
          <a:lstStyle/>
          <a:p>
            <a:pPr algn="ctr" defTabSz="4703857"/>
            <a:r>
              <a:rPr lang="en-US" sz="5701" dirty="0">
                <a:solidFill>
                  <a:schemeClr val="bg1"/>
                </a:solidFill>
              </a:rPr>
              <a:t>Data</a:t>
            </a:r>
            <a:endParaRPr lang="en-US" sz="5701" dirty="0">
              <a:solidFill>
                <a:schemeClr val="bg1"/>
              </a:solidFill>
            </a:endParaRPr>
          </a:p>
        </p:txBody>
      </p:sp>
      <p:sp>
        <p:nvSpPr>
          <p:cNvPr id="2058" name="Text Box 58"/>
          <p:cNvSpPr txBox="1">
            <a:spLocks noChangeArrowheads="1"/>
          </p:cNvSpPr>
          <p:nvPr/>
        </p:nvSpPr>
        <p:spPr bwMode="auto">
          <a:xfrm>
            <a:off x="533400" y="1270000"/>
            <a:ext cx="80010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50000"/>
              </a:spcBef>
            </a:pPr>
            <a:endParaRPr lang="en-US" dirty="0"/>
          </a:p>
        </p:txBody>
      </p:sp>
      <p:sp>
        <p:nvSpPr>
          <p:cNvPr id="2059" name="Text Box 61"/>
          <p:cNvSpPr txBox="1">
            <a:spLocks noChangeArrowheads="1"/>
          </p:cNvSpPr>
          <p:nvPr/>
        </p:nvSpPr>
        <p:spPr bwMode="auto">
          <a:xfrm>
            <a:off x="533402" y="18063048"/>
            <a:ext cx="8635999" cy="64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20000"/>
              </a:spcBef>
            </a:pPr>
            <a:endParaRPr lang="en-US" sz="3599" dirty="0"/>
          </a:p>
        </p:txBody>
      </p:sp>
      <p:sp>
        <p:nvSpPr>
          <p:cNvPr id="2062" name="Rectangle 69"/>
          <p:cNvSpPr>
            <a:spLocks noChangeArrowheads="1"/>
          </p:cNvSpPr>
          <p:nvPr/>
        </p:nvSpPr>
        <p:spPr bwMode="auto">
          <a:xfrm>
            <a:off x="19721289" y="14125868"/>
            <a:ext cx="18734311" cy="1237673"/>
          </a:xfrm>
          <a:prstGeom prst="rect">
            <a:avLst/>
          </a:prstGeom>
          <a:solidFill>
            <a:srgbClr val="7030A0"/>
          </a:solidFill>
          <a:ln>
            <a:noFill/>
          </a:ln>
          <a:effectLst/>
        </p:spPr>
        <p:txBody>
          <a:bodyPr wrap="none" lIns="137159" tIns="68580" rIns="137159" bIns="68580" anchor="ctr"/>
          <a:lstStyle/>
          <a:p>
            <a:pPr algn="ctr" defTabSz="4703857"/>
            <a:r>
              <a:rPr lang="en-US" sz="5701" dirty="0">
                <a:solidFill>
                  <a:schemeClr val="bg1"/>
                </a:solidFill>
              </a:rPr>
              <a:t>Limitations</a:t>
            </a:r>
            <a:endParaRPr lang="en-US" sz="5701" dirty="0">
              <a:solidFill>
                <a:schemeClr val="bg1"/>
              </a:solidFill>
            </a:endParaRPr>
          </a:p>
        </p:txBody>
      </p:sp>
      <p:sp>
        <p:nvSpPr>
          <p:cNvPr id="2063" name="Rectangle 78"/>
          <p:cNvSpPr>
            <a:spLocks noChangeArrowheads="1"/>
          </p:cNvSpPr>
          <p:nvPr/>
        </p:nvSpPr>
        <p:spPr bwMode="auto">
          <a:xfrm>
            <a:off x="-45721" y="17786074"/>
            <a:ext cx="18846800" cy="1200150"/>
          </a:xfrm>
          <a:prstGeom prst="rect">
            <a:avLst/>
          </a:prstGeom>
          <a:solidFill>
            <a:srgbClr val="7030A0"/>
          </a:solidFill>
          <a:ln>
            <a:noFill/>
          </a:ln>
          <a:effectLst/>
        </p:spPr>
        <p:txBody>
          <a:bodyPr wrap="none" lIns="137159" tIns="68580" rIns="137159" bIns="68580" anchor="ctr"/>
          <a:lstStyle/>
          <a:p>
            <a:pPr algn="ctr" defTabSz="4703857"/>
            <a:r>
              <a:rPr lang="en-US" sz="5701" dirty="0">
                <a:solidFill>
                  <a:schemeClr val="bg1"/>
                </a:solidFill>
              </a:rPr>
              <a:t>Results</a:t>
            </a:r>
            <a:endParaRPr lang="en-US" sz="5701" dirty="0">
              <a:solidFill>
                <a:schemeClr val="bg1"/>
              </a:solidFill>
            </a:endParaRPr>
          </a:p>
        </p:txBody>
      </p:sp>
      <p:sp>
        <p:nvSpPr>
          <p:cNvPr id="2069" name="Text Box 164"/>
          <p:cNvSpPr txBox="1">
            <a:spLocks noChangeArrowheads="1"/>
          </p:cNvSpPr>
          <p:nvPr/>
        </p:nvSpPr>
        <p:spPr bwMode="auto">
          <a:xfrm>
            <a:off x="838196" y="374703"/>
            <a:ext cx="1652587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20000"/>
              </a:spcBef>
            </a:pPr>
            <a:r>
              <a:rPr lang="en-US" sz="3600" dirty="0"/>
              <a:t>An online tutoring system tracks student interactions as they learn. The tracked interactions can be used to predict student performance. </a:t>
            </a:r>
            <a:r>
              <a:rPr lang="en-US" sz="3600" dirty="0" smtClean="0"/>
              <a:t>A decision </a:t>
            </a:r>
            <a:r>
              <a:rPr lang="en-US" sz="3600" dirty="0"/>
              <a:t>tree and </a:t>
            </a:r>
            <a:r>
              <a:rPr lang="en-US" sz="3600" dirty="0" smtClean="0"/>
              <a:t>Hidden Markov Model were </a:t>
            </a:r>
            <a:r>
              <a:rPr lang="en-US" sz="3600" dirty="0"/>
              <a:t>used in conjunction to determine the learning rate of a student. </a:t>
            </a:r>
            <a:endParaRPr lang="en-US" sz="3599" dirty="0"/>
          </a:p>
        </p:txBody>
      </p:sp>
      <p:pic>
        <p:nvPicPr>
          <p:cNvPr id="3" name="Picture 2"/>
          <p:cNvPicPr>
            <a:picLocks noChangeAspect="1"/>
          </p:cNvPicPr>
          <p:nvPr/>
        </p:nvPicPr>
        <p:blipFill>
          <a:blip r:embed="rId3"/>
          <a:stretch>
            <a:fillRect/>
          </a:stretch>
        </p:blipFill>
        <p:spPr>
          <a:xfrm>
            <a:off x="3021806" y="-5153819"/>
            <a:ext cx="3068638" cy="3068638"/>
          </a:xfrm>
          <a:prstGeom prst="rect">
            <a:avLst/>
          </a:prstGeom>
        </p:spPr>
      </p:pic>
      <p:sp>
        <p:nvSpPr>
          <p:cNvPr id="21" name="TextBox 20"/>
          <p:cNvSpPr txBox="1"/>
          <p:nvPr/>
        </p:nvSpPr>
        <p:spPr>
          <a:xfrm>
            <a:off x="20075025" y="15923363"/>
            <a:ext cx="18005058" cy="2400657"/>
          </a:xfrm>
          <a:prstGeom prst="rect">
            <a:avLst/>
          </a:prstGeom>
          <a:noFill/>
        </p:spPr>
        <p:txBody>
          <a:bodyPr wrap="square" rtlCol="0">
            <a:spAutoFit/>
          </a:bodyPr>
          <a:lstStyle/>
          <a:p>
            <a:pPr marL="457209" indent="-457209">
              <a:buFont typeface="Arial" panose="020B0604020202020204" pitchFamily="34" charset="0"/>
              <a:buChar char="•"/>
            </a:pPr>
            <a:r>
              <a:rPr lang="en-US" dirty="0"/>
              <a:t>The test data contains very few of the training data </a:t>
            </a:r>
            <a:r>
              <a:rPr lang="en-US" dirty="0" smtClean="0"/>
              <a:t>features</a:t>
            </a:r>
          </a:p>
          <a:p>
            <a:pPr marL="457209" indent="-457209">
              <a:buFont typeface="Arial" panose="020B0604020202020204" pitchFamily="34" charset="0"/>
              <a:buChar char="•"/>
            </a:pPr>
            <a:r>
              <a:rPr lang="en-US" dirty="0" smtClean="0"/>
              <a:t>Data is sparse</a:t>
            </a:r>
          </a:p>
          <a:p>
            <a:pPr marL="914409" lvl="1" indent="-457209">
              <a:buFont typeface="Arial" panose="020B0604020202020204" pitchFamily="34" charset="0"/>
              <a:buChar char="•"/>
            </a:pPr>
            <a:r>
              <a:rPr lang="en-US" dirty="0" smtClean="0"/>
              <a:t>Not all students see all skills, problem sets</a:t>
            </a:r>
          </a:p>
          <a:p>
            <a:pPr marL="457209" indent="-457209">
              <a:buFont typeface="Arial" panose="020B0604020202020204" pitchFamily="34" charset="0"/>
              <a:buChar char="•"/>
            </a:pPr>
            <a:r>
              <a:rPr lang="en-US" dirty="0" smtClean="0"/>
              <a:t>New feature elements appear in test subsets</a:t>
            </a:r>
          </a:p>
          <a:p>
            <a:pPr marL="457209" indent="-457209">
              <a:buFont typeface="Arial" panose="020B0604020202020204" pitchFamily="34" charset="0"/>
              <a:buChar char="•"/>
            </a:pPr>
            <a:r>
              <a:rPr lang="en-US" dirty="0" smtClean="0"/>
              <a:t>Data is a time series</a:t>
            </a:r>
            <a:endParaRPr lang="en-US" dirty="0"/>
          </a:p>
        </p:txBody>
      </p:sp>
      <p:sp>
        <p:nvSpPr>
          <p:cNvPr id="29" name="TextBox 28"/>
          <p:cNvSpPr txBox="1"/>
          <p:nvPr/>
        </p:nvSpPr>
        <p:spPr>
          <a:xfrm>
            <a:off x="32164912" y="3037117"/>
            <a:ext cx="1076095" cy="553998"/>
          </a:xfrm>
          <a:prstGeom prst="rect">
            <a:avLst/>
          </a:prstGeom>
          <a:noFill/>
        </p:spPr>
        <p:txBody>
          <a:bodyPr wrap="square" rtlCol="0">
            <a:spAutoFit/>
          </a:bodyPr>
          <a:lstStyle/>
          <a:p>
            <a:r>
              <a:rPr lang="en-US" dirty="0">
                <a:solidFill>
                  <a:schemeClr val="bg1"/>
                </a:solidFill>
              </a:rPr>
              <a:t>4</a:t>
            </a:r>
            <a:r>
              <a:rPr lang="en-US" dirty="0">
                <a:solidFill>
                  <a:schemeClr val="bg1"/>
                </a:solidFill>
              </a:rPr>
              <a:t>cm</a:t>
            </a:r>
            <a:endParaRPr lang="en-US" dirty="0">
              <a:solidFill>
                <a:schemeClr val="bg1"/>
              </a:solidFill>
            </a:endParaRPr>
          </a:p>
        </p:txBody>
      </p:sp>
      <p:sp>
        <p:nvSpPr>
          <p:cNvPr id="85" name="TextBox 84"/>
          <p:cNvSpPr txBox="1"/>
          <p:nvPr/>
        </p:nvSpPr>
        <p:spPr>
          <a:xfrm>
            <a:off x="19945557" y="411042"/>
            <a:ext cx="17643904" cy="7294305"/>
          </a:xfrm>
          <a:prstGeom prst="rect">
            <a:avLst/>
          </a:prstGeom>
          <a:noFill/>
        </p:spPr>
        <p:txBody>
          <a:bodyPr wrap="square" rtlCol="0">
            <a:spAutoFit/>
          </a:bodyPr>
          <a:lstStyle/>
          <a:p>
            <a:pPr marL="457209" indent="-457209">
              <a:buFont typeface="Arial" panose="020B0604020202020204" pitchFamily="34" charset="0"/>
              <a:buChar char="•"/>
            </a:pPr>
            <a:r>
              <a:rPr lang="en-US" sz="3600" dirty="0"/>
              <a:t>3 training </a:t>
            </a:r>
            <a:r>
              <a:rPr lang="en-US" sz="3600" dirty="0" smtClean="0"/>
              <a:t>datasets </a:t>
            </a:r>
            <a:r>
              <a:rPr lang="en-US" sz="3600" dirty="0"/>
              <a:t>of tutoring data</a:t>
            </a:r>
          </a:p>
          <a:p>
            <a:pPr marL="914418" lvl="1" indent="-457209">
              <a:buFont typeface="Arial" panose="020B0604020202020204" pitchFamily="34" charset="0"/>
              <a:buChar char="•"/>
            </a:pPr>
            <a:r>
              <a:rPr lang="en-US" sz="3600" dirty="0"/>
              <a:t>Algebra I 2005-2006: 		</a:t>
            </a:r>
            <a:r>
              <a:rPr lang="en-US" sz="3600" dirty="0" smtClean="0"/>
              <a:t>	575 students	</a:t>
            </a:r>
            <a:r>
              <a:rPr lang="en-US" sz="3600" dirty="0"/>
              <a:t>	 813661 steps</a:t>
            </a:r>
          </a:p>
          <a:p>
            <a:pPr marL="914418" lvl="1" indent="-457209">
              <a:buFont typeface="Arial" panose="020B0604020202020204" pitchFamily="34" charset="0"/>
              <a:buChar char="•"/>
            </a:pPr>
            <a:r>
              <a:rPr lang="en-US" sz="3600" dirty="0"/>
              <a:t>Algebra I 2006-2007: 		</a:t>
            </a:r>
            <a:r>
              <a:rPr lang="en-US" sz="3600" dirty="0" smtClean="0"/>
              <a:t>	1840 </a:t>
            </a:r>
            <a:r>
              <a:rPr lang="en-US" sz="3600" dirty="0"/>
              <a:t>students	2289726 steps</a:t>
            </a:r>
          </a:p>
          <a:p>
            <a:pPr marL="914418" lvl="1" indent="-457209">
              <a:buFont typeface="Arial" panose="020B0604020202020204" pitchFamily="34" charset="0"/>
              <a:buChar char="•"/>
            </a:pPr>
            <a:r>
              <a:rPr lang="en-US" sz="3600" dirty="0"/>
              <a:t>Bridge to Algebra 2006-2007:	1146 students	3656871 steps</a:t>
            </a:r>
          </a:p>
          <a:p>
            <a:pPr marL="914418" lvl="1" indent="-457209">
              <a:buFont typeface="Arial" panose="020B0604020202020204" pitchFamily="34" charset="0"/>
              <a:buChar char="•"/>
            </a:pPr>
            <a:endParaRPr lang="en-US" sz="3600" dirty="0"/>
          </a:p>
          <a:p>
            <a:pPr marL="457209" indent="-457209">
              <a:buFont typeface="Arial" panose="020B0604020202020204" pitchFamily="34" charset="0"/>
              <a:buChar char="•"/>
            </a:pPr>
            <a:r>
              <a:rPr lang="en-US" sz="3600" dirty="0"/>
              <a:t>2 test </a:t>
            </a:r>
            <a:r>
              <a:rPr lang="en-US" sz="3600" dirty="0" smtClean="0"/>
              <a:t>datasets</a:t>
            </a:r>
            <a:endParaRPr lang="en-US" sz="3600" dirty="0"/>
          </a:p>
          <a:p>
            <a:pPr marL="914418" lvl="1" indent="-457209">
              <a:buFont typeface="Arial" panose="020B0604020202020204" pitchFamily="34" charset="0"/>
              <a:buChar char="•"/>
            </a:pPr>
            <a:r>
              <a:rPr lang="en-US" sz="3600" dirty="0"/>
              <a:t>Algebra I 2008-2009:			3310 students	9426966 steps</a:t>
            </a:r>
          </a:p>
          <a:p>
            <a:pPr marL="914418" lvl="1" indent="-457209">
              <a:buFont typeface="Arial" panose="020B0604020202020204" pitchFamily="34" charset="0"/>
              <a:buChar char="•"/>
            </a:pPr>
            <a:r>
              <a:rPr lang="en-US" sz="3600" dirty="0"/>
              <a:t>Bridge to Algebra 2008-2009:	6043 students	20768884 steps</a:t>
            </a:r>
          </a:p>
          <a:p>
            <a:pPr marL="914418" lvl="1" indent="-457209">
              <a:buFont typeface="Arial" panose="020B0604020202020204" pitchFamily="34" charset="0"/>
              <a:buChar char="•"/>
            </a:pPr>
            <a:endParaRPr lang="en-US" sz="3600" dirty="0"/>
          </a:p>
          <a:p>
            <a:pPr marL="457209" indent="-457209">
              <a:buFont typeface="Arial" panose="020B0604020202020204" pitchFamily="34" charset="0"/>
              <a:buChar char="•"/>
            </a:pPr>
            <a:r>
              <a:rPr lang="en-US" sz="3600" dirty="0"/>
              <a:t>Each data set is split to train and test subsets</a:t>
            </a:r>
          </a:p>
          <a:p>
            <a:pPr marL="457209" indent="-457209">
              <a:buFont typeface="Arial" panose="020B0604020202020204" pitchFamily="34" charset="0"/>
              <a:buChar char="•"/>
            </a:pPr>
            <a:r>
              <a:rPr lang="en-US" sz="3600" dirty="0"/>
              <a:t>Train subsets include 19 variables</a:t>
            </a:r>
          </a:p>
          <a:p>
            <a:pPr marL="457209" indent="-457209">
              <a:buFont typeface="Arial" panose="020B0604020202020204" pitchFamily="34" charset="0"/>
              <a:buChar char="•"/>
            </a:pPr>
            <a:r>
              <a:rPr lang="en-US" sz="3600" dirty="0"/>
              <a:t>Test subsets only contain 8 </a:t>
            </a:r>
            <a:r>
              <a:rPr lang="en-US" sz="3600" dirty="0" smtClean="0"/>
              <a:t>of the 19 variables</a:t>
            </a:r>
            <a:r>
              <a:rPr lang="en-US" sz="3600" dirty="0"/>
              <a:t/>
            </a:r>
            <a:br>
              <a:rPr lang="en-US" sz="3600" dirty="0"/>
            </a:br>
            <a:endParaRPr lang="en-US" sz="3600" dirty="0"/>
          </a:p>
        </p:txBody>
      </p:sp>
      <p:sp>
        <p:nvSpPr>
          <p:cNvPr id="87" name="Rectangle 7"/>
          <p:cNvSpPr>
            <a:spLocks noChangeArrowheads="1"/>
          </p:cNvSpPr>
          <p:nvPr/>
        </p:nvSpPr>
        <p:spPr bwMode="auto">
          <a:xfrm>
            <a:off x="-193041" y="3307385"/>
            <a:ext cx="19024600" cy="1200150"/>
          </a:xfrm>
          <a:prstGeom prst="rect">
            <a:avLst/>
          </a:prstGeom>
          <a:solidFill>
            <a:srgbClr val="7030A0"/>
          </a:solidFill>
          <a:ln>
            <a:noFill/>
          </a:ln>
          <a:effectLst/>
        </p:spPr>
        <p:txBody>
          <a:bodyPr wrap="none" lIns="137159" tIns="68580" rIns="137159" bIns="68580" anchor="ctr"/>
          <a:lstStyle/>
          <a:p>
            <a:pPr algn="ctr" defTabSz="4703857"/>
            <a:r>
              <a:rPr lang="en-US" sz="5701" dirty="0" smtClean="0">
                <a:solidFill>
                  <a:schemeClr val="bg1"/>
                </a:solidFill>
              </a:rPr>
              <a:t>Methods</a:t>
            </a:r>
            <a:endParaRPr lang="en-US" sz="5701" dirty="0">
              <a:solidFill>
                <a:schemeClr val="bg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4141700459"/>
              </p:ext>
            </p:extLst>
          </p:nvPr>
        </p:nvGraphicFramePr>
        <p:xfrm>
          <a:off x="20520657" y="8411444"/>
          <a:ext cx="17429954" cy="1503046"/>
        </p:xfrm>
        <a:graphic>
          <a:graphicData uri="http://schemas.openxmlformats.org/drawingml/2006/table">
            <a:tbl>
              <a:tblPr/>
              <a:tblGrid>
                <a:gridCol w="917366"/>
                <a:gridCol w="917366"/>
                <a:gridCol w="917366"/>
                <a:gridCol w="917366"/>
                <a:gridCol w="917366"/>
                <a:gridCol w="917366"/>
                <a:gridCol w="917366"/>
                <a:gridCol w="917366"/>
                <a:gridCol w="917366"/>
                <a:gridCol w="917366"/>
                <a:gridCol w="917366"/>
                <a:gridCol w="917366"/>
                <a:gridCol w="917366"/>
                <a:gridCol w="917366"/>
                <a:gridCol w="917366"/>
                <a:gridCol w="917366"/>
                <a:gridCol w="917366"/>
                <a:gridCol w="917366"/>
                <a:gridCol w="917366"/>
              </a:tblGrid>
              <a:tr h="732907">
                <a:tc>
                  <a:txBody>
                    <a:bodyPr/>
                    <a:lstStyle/>
                    <a:p>
                      <a:pPr algn="l" fontAlgn="b"/>
                      <a:r>
                        <a:rPr lang="en-US" sz="1400" b="1" i="0" u="none" strike="noStrike" dirty="0">
                          <a:solidFill>
                            <a:srgbClr val="000000"/>
                          </a:solidFill>
                          <a:effectLst/>
                          <a:latin typeface="Calibri" panose="020F0502020204030204" pitchFamily="34" charset="0"/>
                        </a:rPr>
                        <a:t>Row</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Anon Student Id</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Problem Hierarchy</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Problem Name</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Problem View</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Step Name</a:t>
                      </a:r>
                    </a:p>
                  </a:txBody>
                  <a:tcPr marL="4763" marR="4763" marT="4763" marB="0" anchor="b">
                    <a:lnL>
                      <a:noFill/>
                    </a:lnL>
                    <a:lnR>
                      <a:noFill/>
                    </a:lnR>
                    <a:lnT>
                      <a:noFill/>
                    </a:lnT>
                    <a:lnB>
                      <a:noFill/>
                    </a:lnB>
                  </a:tcPr>
                </a:tc>
                <a:tc>
                  <a:txBody>
                    <a:bodyPr/>
                    <a:lstStyle/>
                    <a:p>
                      <a:pPr algn="l" fontAlgn="b"/>
                      <a:r>
                        <a:rPr lang="en-US" sz="1400" b="1" i="0" u="none" strike="noStrike" dirty="0">
                          <a:solidFill>
                            <a:srgbClr val="000000"/>
                          </a:solidFill>
                          <a:effectLst/>
                          <a:latin typeface="Calibri" panose="020F0502020204030204" pitchFamily="34" charset="0"/>
                        </a:rPr>
                        <a:t>Step Start Time</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First Transaction Time</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Correct Transaction Time</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Step End Time</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Step Duration (sec)</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Correct Step Duration (sec)</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Error Step Duration (sec)</a:t>
                      </a:r>
                    </a:p>
                  </a:txBody>
                  <a:tcPr marL="4763" marR="4763" marT="4763" marB="0" anchor="b">
                    <a:lnL>
                      <a:noFill/>
                    </a:lnL>
                    <a:lnR>
                      <a:noFill/>
                    </a:lnR>
                    <a:lnT>
                      <a:noFill/>
                    </a:lnT>
                    <a:lnB>
                      <a:noFill/>
                    </a:lnB>
                  </a:tcPr>
                </a:tc>
                <a:tc>
                  <a:txBody>
                    <a:bodyPr/>
                    <a:lstStyle/>
                    <a:p>
                      <a:pPr algn="l" fontAlgn="b"/>
                      <a:r>
                        <a:rPr lang="en-US" sz="1400" b="1" i="0" u="none" strike="noStrike" dirty="0">
                          <a:solidFill>
                            <a:srgbClr val="000000"/>
                          </a:solidFill>
                          <a:effectLst/>
                          <a:latin typeface="Calibri" panose="020F0502020204030204" pitchFamily="34" charset="0"/>
                        </a:rPr>
                        <a:t>Correct First Attempt</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Incorrects</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Hints</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Corrects</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KC(Default)</a:t>
                      </a:r>
                    </a:p>
                  </a:txBody>
                  <a:tcPr marL="4763" marR="4763" marT="4763" marB="0" anchor="b">
                    <a:lnL>
                      <a:noFill/>
                    </a:lnL>
                    <a:lnR>
                      <a:noFill/>
                    </a:lnR>
                    <a:lnT>
                      <a:noFill/>
                    </a:lnT>
                    <a:lnB>
                      <a:noFill/>
                    </a:lnB>
                  </a:tcPr>
                </a:tc>
                <a:tc>
                  <a:txBody>
                    <a:bodyPr/>
                    <a:lstStyle/>
                    <a:p>
                      <a:pPr algn="l" fontAlgn="b"/>
                      <a:r>
                        <a:rPr lang="en-US" sz="1400" b="1" i="0" u="none" strike="noStrike" dirty="0">
                          <a:solidFill>
                            <a:srgbClr val="000000"/>
                          </a:solidFill>
                          <a:effectLst/>
                          <a:latin typeface="Calibri" panose="020F0502020204030204" pitchFamily="34" charset="0"/>
                        </a:rPr>
                        <a:t>Opportunity(Default)</a:t>
                      </a:r>
                    </a:p>
                  </a:txBody>
                  <a:tcPr marL="4763" marR="4763" marT="4763" marB="0" anchor="b">
                    <a:lnL>
                      <a:noFill/>
                    </a:lnL>
                    <a:lnR>
                      <a:noFill/>
                    </a:lnR>
                    <a:lnT>
                      <a:noFill/>
                    </a:lnT>
                    <a:lnB>
                      <a:noFill/>
                    </a:lnB>
                  </a:tcPr>
                </a:tc>
              </a:tr>
              <a:tr h="490897">
                <a:tc>
                  <a:txBody>
                    <a:bodyPr/>
                    <a:lstStyle/>
                    <a:p>
                      <a:pPr algn="r" fontAlgn="b"/>
                      <a:r>
                        <a:rPr lang="en-US" sz="1400" b="1" i="0" u="none" strike="noStrike" dirty="0">
                          <a:solidFill>
                            <a:srgbClr val="000000"/>
                          </a:solidFill>
                          <a:effectLst/>
                          <a:latin typeface="Calibri" panose="020F0502020204030204" pitchFamily="34" charset="0"/>
                        </a:rPr>
                        <a:t>26</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0BrbPbwCMz</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Unit ES_04, Section ES_04-2</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EG40</a:t>
                      </a:r>
                    </a:p>
                  </a:txBody>
                  <a:tcPr marL="4763" marR="4763" marT="4763" marB="0" anchor="b">
                    <a:lnL>
                      <a:noFill/>
                    </a:lnL>
                    <a:lnR>
                      <a:noFill/>
                    </a:lnR>
                    <a:lnT>
                      <a:noFill/>
                    </a:lnT>
                    <a:lnB>
                      <a:noFill/>
                    </a:lnB>
                  </a:tcPr>
                </a:tc>
                <a:tc>
                  <a:txBody>
                    <a:bodyPr/>
                    <a:lstStyle/>
                    <a:p>
                      <a:pPr algn="r" fontAlgn="b"/>
                      <a:r>
                        <a:rPr lang="en-US" sz="1400" b="1"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FinalAnswer</a:t>
                      </a:r>
                    </a:p>
                  </a:txBody>
                  <a:tcPr marL="4763" marR="4763" marT="4763" marB="0" anchor="b">
                    <a:lnL>
                      <a:noFill/>
                    </a:lnL>
                    <a:lnR>
                      <a:noFill/>
                    </a:lnR>
                    <a:lnT>
                      <a:noFill/>
                    </a:lnT>
                    <a:lnB>
                      <a:noFill/>
                    </a:lnB>
                  </a:tcPr>
                </a:tc>
                <a:tc>
                  <a:txBody>
                    <a:bodyPr/>
                    <a:lstStyle/>
                    <a:p>
                      <a:pPr algn="r" fontAlgn="b"/>
                      <a:r>
                        <a:rPr lang="en-US" sz="1400" b="1" i="0" u="none" strike="noStrike">
                          <a:solidFill>
                            <a:srgbClr val="000000"/>
                          </a:solidFill>
                          <a:effectLst/>
                          <a:latin typeface="Calibri" panose="020F0502020204030204" pitchFamily="34" charset="0"/>
                        </a:rPr>
                        <a:t>34:25.0</a:t>
                      </a:r>
                    </a:p>
                  </a:txBody>
                  <a:tcPr marL="4763" marR="4763" marT="4763" marB="0" anchor="b">
                    <a:lnL>
                      <a:noFill/>
                    </a:lnL>
                    <a:lnR>
                      <a:noFill/>
                    </a:lnR>
                    <a:lnT>
                      <a:noFill/>
                    </a:lnT>
                    <a:lnB>
                      <a:noFill/>
                    </a:lnB>
                  </a:tcPr>
                </a:tc>
                <a:tc>
                  <a:txBody>
                    <a:bodyPr/>
                    <a:lstStyle/>
                    <a:p>
                      <a:pPr algn="r" fontAlgn="b"/>
                      <a:r>
                        <a:rPr lang="en-US" sz="1400" b="1" i="0" u="none" strike="noStrike">
                          <a:solidFill>
                            <a:srgbClr val="000000"/>
                          </a:solidFill>
                          <a:effectLst/>
                          <a:latin typeface="Calibri" panose="020F0502020204030204" pitchFamily="34" charset="0"/>
                        </a:rPr>
                        <a:t>34:29.0</a:t>
                      </a:r>
                    </a:p>
                  </a:txBody>
                  <a:tcPr marL="4763" marR="4763" marT="4763" marB="0" anchor="b">
                    <a:lnL>
                      <a:noFill/>
                    </a:lnL>
                    <a:lnR>
                      <a:noFill/>
                    </a:lnR>
                    <a:lnT>
                      <a:noFill/>
                    </a:lnT>
                    <a:lnB>
                      <a:noFill/>
                    </a:lnB>
                  </a:tcPr>
                </a:tc>
                <a:tc>
                  <a:txBody>
                    <a:bodyPr/>
                    <a:lstStyle/>
                    <a:p>
                      <a:pPr algn="r" fontAlgn="b"/>
                      <a:r>
                        <a:rPr lang="en-US" sz="1400" b="1" i="0" u="none" strike="noStrike" dirty="0">
                          <a:solidFill>
                            <a:srgbClr val="000000"/>
                          </a:solidFill>
                          <a:effectLst/>
                          <a:latin typeface="Calibri" panose="020F0502020204030204" pitchFamily="34" charset="0"/>
                        </a:rPr>
                        <a:t>34:33.0</a:t>
                      </a:r>
                    </a:p>
                  </a:txBody>
                  <a:tcPr marL="4763" marR="4763" marT="4763" marB="0" anchor="b">
                    <a:lnL>
                      <a:noFill/>
                    </a:lnL>
                    <a:lnR>
                      <a:noFill/>
                    </a:lnR>
                    <a:lnT>
                      <a:noFill/>
                    </a:lnT>
                    <a:lnB>
                      <a:noFill/>
                    </a:lnB>
                  </a:tcPr>
                </a:tc>
                <a:tc>
                  <a:txBody>
                    <a:bodyPr/>
                    <a:lstStyle/>
                    <a:p>
                      <a:pPr algn="r" fontAlgn="b"/>
                      <a:r>
                        <a:rPr lang="en-US" sz="1400" b="1" i="0" u="none" strike="noStrike">
                          <a:solidFill>
                            <a:srgbClr val="000000"/>
                          </a:solidFill>
                          <a:effectLst/>
                          <a:latin typeface="Calibri" panose="020F0502020204030204" pitchFamily="34" charset="0"/>
                        </a:rPr>
                        <a:t>34:33.0</a:t>
                      </a:r>
                    </a:p>
                  </a:txBody>
                  <a:tcPr marL="4763" marR="4763" marT="4763" marB="0" anchor="b">
                    <a:lnL>
                      <a:noFill/>
                    </a:lnL>
                    <a:lnR>
                      <a:noFill/>
                    </a:lnR>
                    <a:lnT>
                      <a:noFill/>
                    </a:lnT>
                    <a:lnB>
                      <a:noFill/>
                    </a:lnB>
                  </a:tcPr>
                </a:tc>
                <a:tc>
                  <a:txBody>
                    <a:bodyPr/>
                    <a:lstStyle/>
                    <a:p>
                      <a:pPr algn="r" fontAlgn="b"/>
                      <a:r>
                        <a:rPr lang="en-US" sz="1400" b="1" i="0" u="none" strike="noStrike">
                          <a:solidFill>
                            <a:srgbClr val="000000"/>
                          </a:solidFill>
                          <a:effectLst/>
                          <a:latin typeface="Calibri" panose="020F0502020204030204" pitchFamily="34" charset="0"/>
                        </a:rPr>
                        <a:t>8</a:t>
                      </a:r>
                    </a:p>
                  </a:txBody>
                  <a:tcPr marL="4763" marR="4763" marT="4763" marB="0" anchor="b">
                    <a:lnL>
                      <a:noFill/>
                    </a:lnL>
                    <a:lnR>
                      <a:noFill/>
                    </a:lnR>
                    <a:lnT>
                      <a:noFill/>
                    </a:lnT>
                    <a:lnB>
                      <a:noFill/>
                    </a:lnB>
                  </a:tcPr>
                </a:tc>
                <a:tc>
                  <a:txBody>
                    <a:bodyPr/>
                    <a:lstStyle/>
                    <a:p>
                      <a:pPr algn="l" fontAlgn="b"/>
                      <a:endParaRPr lang="en-US" sz="1400" b="1"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r" fontAlgn="b"/>
                      <a:r>
                        <a:rPr lang="en-US" sz="1400" b="1" i="0" u="none" strike="noStrike">
                          <a:solidFill>
                            <a:srgbClr val="000000"/>
                          </a:solidFill>
                          <a:effectLst/>
                          <a:latin typeface="Calibri" panose="020F0502020204030204" pitchFamily="34" charset="0"/>
                        </a:rPr>
                        <a:t>8</a:t>
                      </a:r>
                    </a:p>
                  </a:txBody>
                  <a:tcPr marL="4763" marR="4763" marT="4763" marB="0" anchor="b">
                    <a:lnL>
                      <a:noFill/>
                    </a:lnL>
                    <a:lnR>
                      <a:noFill/>
                    </a:lnR>
                    <a:lnT>
                      <a:noFill/>
                    </a:lnT>
                    <a:lnB>
                      <a:noFill/>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4763" marR="4763" marT="4763" marB="0" anchor="b">
                    <a:lnL>
                      <a:noFill/>
                    </a:lnL>
                    <a:lnR>
                      <a:noFill/>
                    </a:lnR>
                    <a:lnT>
                      <a:noFill/>
                    </a:lnT>
                    <a:lnB>
                      <a:noFill/>
                    </a:lnB>
                  </a:tcPr>
                </a:tc>
                <a:tc>
                  <a:txBody>
                    <a:bodyPr/>
                    <a:lstStyle/>
                    <a:p>
                      <a:pPr algn="r" fontAlgn="b"/>
                      <a:r>
                        <a:rPr lang="en-US" sz="1400" b="1" i="0" u="none" strike="noStrike" dirty="0">
                          <a:solidFill>
                            <a:srgbClr val="000000"/>
                          </a:solidFill>
                          <a:effectLst/>
                          <a:latin typeface="Calibri" panose="020F0502020204030204" pitchFamily="34" charset="0"/>
                        </a:rPr>
                        <a:t>1</a:t>
                      </a:r>
                    </a:p>
                  </a:txBody>
                  <a:tcPr marL="4763" marR="4763" marT="4763" marB="0" anchor="b">
                    <a:lnL>
                      <a:noFill/>
                    </a:lnL>
                    <a:lnR>
                      <a:noFill/>
                    </a:lnR>
                    <a:lnT>
                      <a:noFill/>
                    </a:lnT>
                    <a:lnB>
                      <a:noFill/>
                    </a:lnB>
                  </a:tcPr>
                </a:tc>
                <a:tc>
                  <a:txBody>
                    <a:bodyPr/>
                    <a:lstStyle/>
                    <a:p>
                      <a:pPr algn="r" fontAlgn="b"/>
                      <a:r>
                        <a:rPr lang="en-US" sz="1400" b="1" i="0" u="none" strike="noStrike" dirty="0">
                          <a:solidFill>
                            <a:srgbClr val="000000"/>
                          </a:solidFill>
                          <a:effectLst/>
                          <a:latin typeface="Calibri" panose="020F0502020204030204" pitchFamily="34" charset="0"/>
                        </a:rPr>
                        <a:t>0</a:t>
                      </a:r>
                    </a:p>
                  </a:txBody>
                  <a:tcPr marL="4763" marR="4763" marT="4763" marB="0" anchor="b">
                    <a:lnL>
                      <a:noFill/>
                    </a:lnL>
                    <a:lnR>
                      <a:noFill/>
                    </a:lnR>
                    <a:lnT>
                      <a:noFill/>
                    </a:lnT>
                    <a:lnB>
                      <a:noFill/>
                    </a:lnB>
                  </a:tcPr>
                </a:tc>
                <a:tc>
                  <a:txBody>
                    <a:bodyPr/>
                    <a:lstStyle/>
                    <a:p>
                      <a:pPr algn="r" fontAlgn="b"/>
                      <a:r>
                        <a:rPr lang="en-US" sz="1400" b="1" i="0" u="none" strike="noStrike" dirty="0">
                          <a:solidFill>
                            <a:srgbClr val="000000"/>
                          </a:solidFill>
                          <a:effectLst/>
                          <a:latin typeface="Calibri" panose="020F0502020204030204" pitchFamily="34" charset="0"/>
                        </a:rPr>
                        <a:t>1</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combine-like-terms-sp</a:t>
                      </a:r>
                    </a:p>
                  </a:txBody>
                  <a:tcPr marL="4763" marR="4763" marT="4763" marB="0" anchor="b">
                    <a:lnL>
                      <a:noFill/>
                    </a:lnL>
                    <a:lnR>
                      <a:noFill/>
                    </a:lnR>
                    <a:lnT>
                      <a:noFill/>
                    </a:lnT>
                    <a:lnB>
                      <a:noFill/>
                    </a:lnB>
                  </a:tcPr>
                </a:tc>
                <a:tc>
                  <a:txBody>
                    <a:bodyPr/>
                    <a:lstStyle/>
                    <a:p>
                      <a:pPr algn="r" fontAlgn="b"/>
                      <a:r>
                        <a:rPr lang="en-US" sz="1400" b="1" i="0" u="none" strike="noStrike" dirty="0">
                          <a:solidFill>
                            <a:srgbClr val="000000"/>
                          </a:solidFill>
                          <a:effectLst/>
                          <a:latin typeface="Calibri" panose="020F0502020204030204" pitchFamily="34" charset="0"/>
                        </a:rPr>
                        <a:t>1</a:t>
                      </a:r>
                    </a:p>
                  </a:txBody>
                  <a:tcPr marL="4763" marR="4763" marT="4763" marB="0" anchor="b">
                    <a:lnL>
                      <a:noFill/>
                    </a:lnL>
                    <a:lnR>
                      <a:noFill/>
                    </a:lnR>
                    <a:lnT>
                      <a:noFill/>
                    </a:lnT>
                    <a:lnB>
                      <a:noFill/>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729785815"/>
              </p:ext>
            </p:extLst>
          </p:nvPr>
        </p:nvGraphicFramePr>
        <p:xfrm>
          <a:off x="20520657" y="11390047"/>
          <a:ext cx="17429958" cy="1503046"/>
        </p:xfrm>
        <a:graphic>
          <a:graphicData uri="http://schemas.openxmlformats.org/drawingml/2006/table">
            <a:tbl>
              <a:tblPr/>
              <a:tblGrid>
                <a:gridCol w="968331"/>
                <a:gridCol w="968331"/>
                <a:gridCol w="968331"/>
                <a:gridCol w="968331"/>
                <a:gridCol w="968331"/>
                <a:gridCol w="968331"/>
                <a:gridCol w="968331"/>
                <a:gridCol w="968331"/>
                <a:gridCol w="968331"/>
                <a:gridCol w="968331"/>
                <a:gridCol w="968331"/>
                <a:gridCol w="968331"/>
                <a:gridCol w="968331"/>
                <a:gridCol w="968331"/>
                <a:gridCol w="968331"/>
                <a:gridCol w="968331"/>
                <a:gridCol w="968331"/>
                <a:gridCol w="968331"/>
              </a:tblGrid>
              <a:tr h="180975">
                <a:tc>
                  <a:txBody>
                    <a:bodyPr/>
                    <a:lstStyle/>
                    <a:p>
                      <a:pPr algn="l" fontAlgn="b"/>
                      <a:r>
                        <a:rPr lang="en-US" sz="1400" b="1" i="0" u="none" strike="noStrike" dirty="0">
                          <a:solidFill>
                            <a:srgbClr val="000000"/>
                          </a:solidFill>
                          <a:effectLst/>
                          <a:latin typeface="Calibri" panose="020F0502020204030204" pitchFamily="34" charset="0"/>
                        </a:rPr>
                        <a:t>Row</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Anon Student Id</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Problem Hierarchy</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Problem Name</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Problem View</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Step Name</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Step Start Time</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First Transaction Time</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Correct Transaction Time</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Step End Time</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Step Duration (sec)</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Correct Step Duration (sec)</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Error Step Duration (sec)</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Correct First Attempt</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Incorrects</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Hints</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Corrects</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KC(Default)</a:t>
                      </a:r>
                    </a:p>
                  </a:txBody>
                  <a:tcPr marL="4763" marR="4763" marT="4763" marB="0" anchor="b">
                    <a:lnL>
                      <a:noFill/>
                    </a:lnL>
                    <a:lnR>
                      <a:noFill/>
                    </a:lnR>
                    <a:lnT>
                      <a:noFill/>
                    </a:lnT>
                    <a:lnB>
                      <a:noFill/>
                    </a:lnB>
                  </a:tcPr>
                </a:tc>
              </a:tr>
              <a:tr h="180975">
                <a:tc>
                  <a:txBody>
                    <a:bodyPr/>
                    <a:lstStyle/>
                    <a:p>
                      <a:pPr algn="r" fontAlgn="b"/>
                      <a:r>
                        <a:rPr lang="en-US" sz="1400" b="1" i="0" u="none" strike="noStrike">
                          <a:solidFill>
                            <a:srgbClr val="000000"/>
                          </a:solidFill>
                          <a:effectLst/>
                          <a:latin typeface="Calibri" panose="020F0502020204030204" pitchFamily="34" charset="0"/>
                        </a:rPr>
                        <a:t>1190</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2oNLCndtam</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Unit CTA1_12, Section CTA1_12-4</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SYSFB23</a:t>
                      </a:r>
                    </a:p>
                  </a:txBody>
                  <a:tcPr marL="4763" marR="4763" marT="4763" marB="0" anchor="b">
                    <a:lnL>
                      <a:noFill/>
                    </a:lnL>
                    <a:lnR>
                      <a:noFill/>
                    </a:lnR>
                    <a:lnT>
                      <a:noFill/>
                    </a:lnT>
                    <a:lnB>
                      <a:noFill/>
                    </a:lnB>
                  </a:tcPr>
                </a:tc>
                <a:tc>
                  <a:txBody>
                    <a:bodyPr/>
                    <a:lstStyle/>
                    <a:p>
                      <a:pPr algn="r" fontAlgn="b"/>
                      <a:r>
                        <a:rPr lang="en-US" sz="1400" b="1"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R3C1</a:t>
                      </a:r>
                    </a:p>
                  </a:txBody>
                  <a:tcPr marL="4763" marR="4763" marT="4763" marB="0" anchor="b">
                    <a:lnL>
                      <a:noFill/>
                    </a:lnL>
                    <a:lnR>
                      <a:noFill/>
                    </a:lnR>
                    <a:lnT>
                      <a:noFill/>
                    </a:lnT>
                    <a:lnB>
                      <a:noFill/>
                    </a:lnB>
                  </a:tcPr>
                </a:tc>
                <a:tc>
                  <a:txBody>
                    <a:bodyPr/>
                    <a:lstStyle/>
                    <a:p>
                      <a:pPr algn="l" fontAlgn="b"/>
                      <a:endParaRPr lang="en-US" sz="1400" b="1"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n-US" sz="1400" b="1"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n-US" sz="1400" b="1"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n-US" sz="1400" b="1"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n-US" sz="1400" b="1"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n-US" sz="1400" b="1"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n-US" sz="1400" b="1"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n-US" sz="1400" b="1"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n-US" sz="1400" b="1"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n-US" sz="1400" b="1"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endParaRPr lang="en-US" sz="1400" b="1"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l" fontAlgn="b"/>
                      <a:r>
                        <a:rPr lang="en-US" sz="1400" b="1" i="0" u="none" strike="noStrike" dirty="0">
                          <a:solidFill>
                            <a:srgbClr val="000000"/>
                          </a:solidFill>
                          <a:effectLst/>
                          <a:latin typeface="Calibri" panose="020F0502020204030204" pitchFamily="34" charset="0"/>
                        </a:rPr>
                        <a:t>Define Variable</a:t>
                      </a:r>
                    </a:p>
                  </a:txBody>
                  <a:tcPr marL="4763" marR="4763" marT="4763" marB="0" anchor="b">
                    <a:lnL>
                      <a:noFill/>
                    </a:lnL>
                    <a:lnR>
                      <a:noFill/>
                    </a:lnR>
                    <a:lnT>
                      <a:noFill/>
                    </a:lnT>
                    <a:lnB>
                      <a:noFill/>
                    </a:lnB>
                  </a:tcPr>
                </a:tc>
              </a:tr>
            </a:tbl>
          </a:graphicData>
        </a:graphic>
      </p:graphicFrame>
      <p:sp>
        <p:nvSpPr>
          <p:cNvPr id="22" name="TextBox 21"/>
          <p:cNvSpPr txBox="1"/>
          <p:nvPr/>
        </p:nvSpPr>
        <p:spPr>
          <a:xfrm>
            <a:off x="26769061" y="7679038"/>
            <a:ext cx="6400800" cy="553998"/>
          </a:xfrm>
          <a:prstGeom prst="rect">
            <a:avLst/>
          </a:prstGeom>
          <a:solidFill>
            <a:srgbClr val="6600CC"/>
          </a:solidFill>
        </p:spPr>
        <p:txBody>
          <a:bodyPr wrap="square" rtlCol="0">
            <a:spAutoFit/>
          </a:bodyPr>
          <a:lstStyle/>
          <a:p>
            <a:r>
              <a:rPr lang="en-US" dirty="0" smtClean="0">
                <a:solidFill>
                  <a:schemeClr val="bg1"/>
                </a:solidFill>
              </a:rPr>
              <a:t>Example Training Subset </a:t>
            </a:r>
            <a:r>
              <a:rPr lang="en-US" dirty="0">
                <a:solidFill>
                  <a:schemeClr val="bg1"/>
                </a:solidFill>
              </a:rPr>
              <a:t>D</a:t>
            </a:r>
            <a:r>
              <a:rPr lang="en-US" dirty="0" smtClean="0">
                <a:solidFill>
                  <a:schemeClr val="bg1"/>
                </a:solidFill>
              </a:rPr>
              <a:t>ata Point</a:t>
            </a:r>
            <a:endParaRPr lang="en-US" dirty="0">
              <a:solidFill>
                <a:schemeClr val="bg1"/>
              </a:solidFill>
            </a:endParaRPr>
          </a:p>
        </p:txBody>
      </p:sp>
      <p:sp>
        <p:nvSpPr>
          <p:cNvPr id="88" name="TextBox 87"/>
          <p:cNvSpPr txBox="1"/>
          <p:nvPr/>
        </p:nvSpPr>
        <p:spPr>
          <a:xfrm>
            <a:off x="27111961" y="10438584"/>
            <a:ext cx="5715000" cy="553998"/>
          </a:xfrm>
          <a:prstGeom prst="rect">
            <a:avLst/>
          </a:prstGeom>
          <a:solidFill>
            <a:srgbClr val="6600CC"/>
          </a:solidFill>
        </p:spPr>
        <p:txBody>
          <a:bodyPr wrap="square" rtlCol="0">
            <a:spAutoFit/>
          </a:bodyPr>
          <a:lstStyle/>
          <a:p>
            <a:r>
              <a:rPr lang="en-US" dirty="0" smtClean="0">
                <a:solidFill>
                  <a:schemeClr val="bg1"/>
                </a:solidFill>
              </a:rPr>
              <a:t>Example Test Subset </a:t>
            </a:r>
            <a:r>
              <a:rPr lang="en-US" dirty="0">
                <a:solidFill>
                  <a:schemeClr val="bg1"/>
                </a:solidFill>
              </a:rPr>
              <a:t>D</a:t>
            </a:r>
            <a:r>
              <a:rPr lang="en-US" dirty="0" smtClean="0">
                <a:solidFill>
                  <a:schemeClr val="bg1"/>
                </a:solidFill>
              </a:rPr>
              <a:t>ata Point</a:t>
            </a:r>
            <a:endParaRPr lang="en-US" dirty="0">
              <a:solidFill>
                <a:schemeClr val="bg1"/>
              </a:solidFill>
            </a:endParaRPr>
          </a:p>
        </p:txBody>
      </p:sp>
      <p:sp>
        <p:nvSpPr>
          <p:cNvPr id="90" name="Text Box 164"/>
          <p:cNvSpPr txBox="1">
            <a:spLocks noChangeArrowheads="1"/>
          </p:cNvSpPr>
          <p:nvPr/>
        </p:nvSpPr>
        <p:spPr bwMode="auto">
          <a:xfrm>
            <a:off x="851239" y="4869873"/>
            <a:ext cx="17305337" cy="5298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20000"/>
              </a:spcBef>
            </a:pPr>
            <a:r>
              <a:rPr lang="en-US" sz="3599" dirty="0" smtClean="0"/>
              <a:t>The main push was to use the training subset data to generate relevant features for the test subset data. This was largely accomplished through the use of a Hidden Markov Model. A decision tree was then used on the features developed from the HMM to make predictions.</a:t>
            </a:r>
          </a:p>
          <a:p>
            <a:pPr eaLnBrk="1" hangingPunct="1">
              <a:spcBef>
                <a:spcPct val="20000"/>
              </a:spcBef>
            </a:pPr>
            <a:endParaRPr lang="en-US" sz="3599" dirty="0"/>
          </a:p>
          <a:p>
            <a:pPr eaLnBrk="1" hangingPunct="1">
              <a:spcBef>
                <a:spcPct val="20000"/>
              </a:spcBef>
            </a:pPr>
            <a:r>
              <a:rPr lang="en-US" sz="3599" dirty="0" smtClean="0"/>
              <a:t>The Baum-Welch algorithm was applied to the HMM on training datasets to generate transition and emission probabilities for the models. The generated probabilities were then used on submission dataset training subsets to generate features for the submission dataset test subsets.</a:t>
            </a:r>
            <a:endParaRPr lang="en-US" sz="3599" dirty="0"/>
          </a:p>
        </p:txBody>
      </p:sp>
      <p:sp>
        <p:nvSpPr>
          <p:cNvPr id="91" name="Rectangle 78"/>
          <p:cNvSpPr>
            <a:spLocks noChangeArrowheads="1"/>
          </p:cNvSpPr>
          <p:nvPr/>
        </p:nvSpPr>
        <p:spPr bwMode="auto">
          <a:xfrm>
            <a:off x="19608800" y="19695975"/>
            <a:ext cx="18846800" cy="1200150"/>
          </a:xfrm>
          <a:prstGeom prst="rect">
            <a:avLst/>
          </a:prstGeom>
          <a:solidFill>
            <a:srgbClr val="7030A0"/>
          </a:solidFill>
          <a:ln>
            <a:noFill/>
          </a:ln>
          <a:effectLst/>
        </p:spPr>
        <p:txBody>
          <a:bodyPr wrap="none" lIns="137159" tIns="68580" rIns="137159" bIns="68580" anchor="ctr"/>
          <a:lstStyle/>
          <a:p>
            <a:pPr algn="ctr" defTabSz="4703857"/>
            <a:r>
              <a:rPr lang="en-US" sz="5701" dirty="0" smtClean="0">
                <a:solidFill>
                  <a:schemeClr val="bg1"/>
                </a:solidFill>
              </a:rPr>
              <a:t>Conclusions</a:t>
            </a:r>
            <a:endParaRPr lang="en-US" sz="5701" dirty="0">
              <a:solidFill>
                <a:schemeClr val="bg1"/>
              </a:solidFill>
            </a:endParaRPr>
          </a:p>
        </p:txBody>
      </p:sp>
      <p:sp>
        <p:nvSpPr>
          <p:cNvPr id="92" name="TextBox 91"/>
          <p:cNvSpPr txBox="1"/>
          <p:nvPr/>
        </p:nvSpPr>
        <p:spPr>
          <a:xfrm>
            <a:off x="20214320" y="21552651"/>
            <a:ext cx="18005058" cy="4555093"/>
          </a:xfrm>
          <a:prstGeom prst="rect">
            <a:avLst/>
          </a:prstGeom>
          <a:noFill/>
        </p:spPr>
        <p:txBody>
          <a:bodyPr wrap="square" rtlCol="0">
            <a:spAutoFit/>
          </a:bodyPr>
          <a:lstStyle/>
          <a:p>
            <a:r>
              <a:rPr lang="en-US" sz="4000" b="1" dirty="0"/>
              <a:t>Unlike the students in our datasets, we did not get a majority of problems right on the first </a:t>
            </a:r>
            <a:r>
              <a:rPr lang="en-US" sz="4000" b="1" dirty="0" smtClean="0"/>
              <a:t>attempt</a:t>
            </a:r>
          </a:p>
          <a:p>
            <a:pPr marL="457209" indent="-457209">
              <a:buFont typeface="Arial" panose="020B0604020202020204" pitchFamily="34" charset="0"/>
              <a:buChar char="•"/>
            </a:pPr>
            <a:endParaRPr lang="en-US" dirty="0" smtClean="0"/>
          </a:p>
          <a:p>
            <a:pPr marL="457209" indent="-457209">
              <a:buFont typeface="Arial" panose="020B0604020202020204" pitchFamily="34" charset="0"/>
              <a:buChar char="•"/>
            </a:pPr>
            <a:r>
              <a:rPr lang="en-US" dirty="0" smtClean="0"/>
              <a:t>we </a:t>
            </a:r>
            <a:r>
              <a:rPr lang="en-US" dirty="0"/>
              <a:t>chose a difficult algorithm to </a:t>
            </a:r>
            <a:r>
              <a:rPr lang="en-US" dirty="0" smtClean="0"/>
              <a:t>implement, but one that seemed well motivated due to the time series nature of the data</a:t>
            </a:r>
            <a:endParaRPr lang="en-US" dirty="0"/>
          </a:p>
          <a:p>
            <a:pPr marL="457209" indent="-457209">
              <a:buFont typeface="Arial" panose="020B0604020202020204" pitchFamily="34" charset="0"/>
              <a:buChar char="•"/>
            </a:pPr>
            <a:r>
              <a:rPr lang="en-US" dirty="0" smtClean="0"/>
              <a:t>experienced </a:t>
            </a:r>
            <a:r>
              <a:rPr lang="en-US" dirty="0"/>
              <a:t>underflow issues with HMM which complicated things </a:t>
            </a:r>
            <a:r>
              <a:rPr lang="en-US" dirty="0" smtClean="0"/>
              <a:t>initially but were solved through rescaling of probabilities</a:t>
            </a:r>
          </a:p>
          <a:p>
            <a:pPr marL="457209" indent="-457209">
              <a:buFont typeface="Arial" panose="020B0604020202020204" pitchFamily="34" charset="0"/>
              <a:buChar char="•"/>
            </a:pPr>
            <a:r>
              <a:rPr lang="en-US" dirty="0" smtClean="0"/>
              <a:t>A lot of time was spent trying to understand the data provided</a:t>
            </a:r>
            <a:endParaRPr lang="en-US" dirty="0"/>
          </a:p>
          <a:p>
            <a:pPr marL="457209" indent="-457209">
              <a:buFont typeface="Arial" panose="020B0604020202020204" pitchFamily="34" charset="0"/>
              <a:buChar char="•"/>
            </a:pPr>
            <a:r>
              <a:rPr lang="en-US" dirty="0" smtClean="0"/>
              <a:t>Much more time could have been allotted for generating features for the test subsets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33694</TotalTime>
  <Words>432</Words>
  <Application>Microsoft Office PowerPoint</Application>
  <PresentationFormat>Custom</PresentationFormat>
  <Paragraphs>102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Graphicsland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research poster template</dc:title>
  <dc:subject>How To Make A Scientific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John Lee</cp:lastModifiedBy>
  <cp:revision>319</cp:revision>
  <cp:lastPrinted>2013-11-14T01:16:04Z</cp:lastPrinted>
  <dcterms:created xsi:type="dcterms:W3CDTF">2004-07-27T19:46:06Z</dcterms:created>
  <dcterms:modified xsi:type="dcterms:W3CDTF">2015-12-06T01:54:14Z</dcterms:modified>
  <cp:category>templates for scientific poster</cp:category>
</cp:coreProperties>
</file>