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3"/>
  </p:notesMasterIdLst>
  <p:sldIdLst>
    <p:sldId id="256" r:id="rId2"/>
    <p:sldId id="257" r:id="rId3"/>
    <p:sldId id="262" r:id="rId4"/>
    <p:sldId id="263" r:id="rId5"/>
    <p:sldId id="264" r:id="rId6"/>
    <p:sldId id="265" r:id="rId7"/>
    <p:sldId id="269" r:id="rId8"/>
    <p:sldId id="296" r:id="rId9"/>
    <p:sldId id="297" r:id="rId10"/>
    <p:sldId id="276" r:id="rId11"/>
    <p:sldId id="298" r:id="rId12"/>
  </p:sldIdLst>
  <p:sldSz cx="9144000" cy="5143500" type="screen16x9"/>
  <p:notesSz cx="6858000" cy="9144000"/>
  <p:embeddedFontLst>
    <p:embeddedFont>
      <p:font typeface="Raleway" pitchFamily="2" charset="0"/>
      <p:regular r:id="rId14"/>
      <p:bold r:id="rId15"/>
      <p:italic r:id="rId16"/>
      <p:boldItalic r:id="rId17"/>
    </p:embeddedFont>
    <p:embeddedFont>
      <p:font typeface="Rubik" panose="020B0604020202020204" charset="-79"/>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6759DC-7D74-4E6F-AFA9-133CE4283590}">
  <a:tblStyle styleId="{256759DC-7D74-4E6F-AFA9-133CE42835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42BEB4-528A-4B42-AE4E-26BEB911EFF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e4cafb67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e4cafb67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977beae46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977beae46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2f97afb56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12f97afb56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7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12f97afb56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12f97afb5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12f97afb56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12f97afb56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12f97afb56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12f97afb56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2f97afb56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12f97afb56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2f97afb56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12f97afb56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306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2f97afb56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12f97afb56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975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18800" y="1159014"/>
            <a:ext cx="4304100" cy="2133000"/>
          </a:xfrm>
          <a:prstGeom prst="rect">
            <a:avLst/>
          </a:prstGeom>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44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3918800" y="3410528"/>
            <a:ext cx="4304100" cy="517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11" name="Google Shape;11;p2"/>
          <p:cNvSpPr>
            <a:spLocks noGrp="1"/>
          </p:cNvSpPr>
          <p:nvPr>
            <p:ph type="pic" idx="2"/>
          </p:nvPr>
        </p:nvSpPr>
        <p:spPr>
          <a:xfrm>
            <a:off x="475250" y="629250"/>
            <a:ext cx="2890800" cy="3854700"/>
          </a:xfrm>
          <a:prstGeom prst="rect">
            <a:avLst/>
          </a:prstGeom>
          <a:noFill/>
          <a:ln w="9525" cap="flat" cmpd="sng">
            <a:solidFill>
              <a:schemeClr val="lt1"/>
            </a:solidFill>
            <a:prstDash val="solid"/>
            <a:round/>
            <a:headEnd type="none" w="sm" len="sm"/>
            <a:tailEnd type="none" w="sm" len="sm"/>
          </a:ln>
        </p:spPr>
      </p:sp>
      <p:pic>
        <p:nvPicPr>
          <p:cNvPr id="12" name="Google Shape;12;p2"/>
          <p:cNvPicPr preferRelativeResize="0"/>
          <p:nvPr/>
        </p:nvPicPr>
        <p:blipFill rotWithShape="1">
          <a:blip r:embed="rId2">
            <a:alphaModFix/>
          </a:blip>
          <a:srcRect l="62941"/>
          <a:stretch/>
        </p:blipFill>
        <p:spPr>
          <a:xfrm>
            <a:off x="8016800" y="0"/>
            <a:ext cx="1127199" cy="1591810"/>
          </a:xfrm>
          <a:prstGeom prst="rect">
            <a:avLst/>
          </a:prstGeom>
          <a:noFill/>
          <a:ln>
            <a:noFill/>
          </a:ln>
        </p:spPr>
      </p:pic>
      <p:sp>
        <p:nvSpPr>
          <p:cNvPr id="13" name="Google Shape;13;p2"/>
          <p:cNvSpPr/>
          <p:nvPr/>
        </p:nvSpPr>
        <p:spPr>
          <a:xfrm>
            <a:off x="0" y="0"/>
            <a:ext cx="6857700" cy="10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166025"/>
            <a:ext cx="6857700" cy="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47800" y="4875725"/>
            <a:ext cx="4096200" cy="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18" name="Google Shape;118;p18"/>
          <p:cNvSpPr txBox="1">
            <a:spLocks noGrp="1"/>
          </p:cNvSpPr>
          <p:nvPr>
            <p:ph type="subTitle" idx="1"/>
          </p:nvPr>
        </p:nvSpPr>
        <p:spPr>
          <a:xfrm>
            <a:off x="744669" y="1133550"/>
            <a:ext cx="34215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r>
              <a:rPr lang="en-US"/>
              <a:t>Click to edit Master subtitle style</a:t>
            </a:r>
            <a:endParaRPr/>
          </a:p>
        </p:txBody>
      </p:sp>
      <p:sp>
        <p:nvSpPr>
          <p:cNvPr id="119" name="Google Shape;119;p18"/>
          <p:cNvSpPr txBox="1">
            <a:spLocks noGrp="1"/>
          </p:cNvSpPr>
          <p:nvPr>
            <p:ph type="subTitle" idx="2"/>
          </p:nvPr>
        </p:nvSpPr>
        <p:spPr>
          <a:xfrm>
            <a:off x="744656" y="1776600"/>
            <a:ext cx="3421500" cy="954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0" name="Google Shape;120;p18"/>
          <p:cNvSpPr txBox="1">
            <a:spLocks noGrp="1"/>
          </p:cNvSpPr>
          <p:nvPr>
            <p:ph type="subTitle" idx="3"/>
          </p:nvPr>
        </p:nvSpPr>
        <p:spPr>
          <a:xfrm>
            <a:off x="4977831" y="1776600"/>
            <a:ext cx="3421500" cy="954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1" name="Google Shape;121;p18"/>
          <p:cNvSpPr txBox="1">
            <a:spLocks noGrp="1"/>
          </p:cNvSpPr>
          <p:nvPr>
            <p:ph type="subTitle" idx="4"/>
          </p:nvPr>
        </p:nvSpPr>
        <p:spPr>
          <a:xfrm>
            <a:off x="744656" y="3580700"/>
            <a:ext cx="3421500" cy="954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2" name="Google Shape;122;p18"/>
          <p:cNvSpPr txBox="1">
            <a:spLocks noGrp="1"/>
          </p:cNvSpPr>
          <p:nvPr>
            <p:ph type="subTitle" idx="5"/>
          </p:nvPr>
        </p:nvSpPr>
        <p:spPr>
          <a:xfrm>
            <a:off x="4977831" y="3580700"/>
            <a:ext cx="3421500" cy="954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3" name="Google Shape;123;p18"/>
          <p:cNvSpPr txBox="1">
            <a:spLocks noGrp="1"/>
          </p:cNvSpPr>
          <p:nvPr>
            <p:ph type="subTitle" idx="6"/>
          </p:nvPr>
        </p:nvSpPr>
        <p:spPr>
          <a:xfrm>
            <a:off x="744669" y="2923488"/>
            <a:ext cx="34215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r>
              <a:rPr lang="en-US"/>
              <a:t>Click to edit Master subtitle style</a:t>
            </a:r>
            <a:endParaRPr/>
          </a:p>
        </p:txBody>
      </p:sp>
      <p:sp>
        <p:nvSpPr>
          <p:cNvPr id="124" name="Google Shape;124;p18"/>
          <p:cNvSpPr txBox="1">
            <a:spLocks noGrp="1"/>
          </p:cNvSpPr>
          <p:nvPr>
            <p:ph type="subTitle" idx="7"/>
          </p:nvPr>
        </p:nvSpPr>
        <p:spPr>
          <a:xfrm>
            <a:off x="4977844" y="1133550"/>
            <a:ext cx="34215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r>
              <a:rPr lang="en-US"/>
              <a:t>Click to edit Master subtitle style</a:t>
            </a:r>
            <a:endParaRPr/>
          </a:p>
        </p:txBody>
      </p:sp>
      <p:sp>
        <p:nvSpPr>
          <p:cNvPr id="125" name="Google Shape;125;p18"/>
          <p:cNvSpPr txBox="1">
            <a:spLocks noGrp="1"/>
          </p:cNvSpPr>
          <p:nvPr>
            <p:ph type="subTitle" idx="8"/>
          </p:nvPr>
        </p:nvSpPr>
        <p:spPr>
          <a:xfrm>
            <a:off x="4977844" y="2923488"/>
            <a:ext cx="34215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r>
              <a:rPr lang="en-US"/>
              <a:t>Click to edit Master subtitle style</a:t>
            </a:r>
            <a:endParaRPr/>
          </a:p>
        </p:txBody>
      </p:sp>
      <p:sp>
        <p:nvSpPr>
          <p:cNvPr id="126" name="Google Shape;126;p18"/>
          <p:cNvSpPr/>
          <p:nvPr/>
        </p:nvSpPr>
        <p:spPr>
          <a:xfrm rot="10800000" flipH="1">
            <a:off x="3020325" y="4932475"/>
            <a:ext cx="6123600" cy="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rot="10800000" flipH="1">
            <a:off x="3020325" y="5041500"/>
            <a:ext cx="6123600" cy="10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30" name="Google Shape;130;p19"/>
          <p:cNvSpPr txBox="1">
            <a:spLocks noGrp="1"/>
          </p:cNvSpPr>
          <p:nvPr>
            <p:ph type="subTitle" idx="1"/>
          </p:nvPr>
        </p:nvSpPr>
        <p:spPr>
          <a:xfrm>
            <a:off x="721513" y="1811523"/>
            <a:ext cx="2459100" cy="91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1" name="Google Shape;131;p19"/>
          <p:cNvSpPr txBox="1">
            <a:spLocks noGrp="1"/>
          </p:cNvSpPr>
          <p:nvPr>
            <p:ph type="subTitle" idx="2"/>
          </p:nvPr>
        </p:nvSpPr>
        <p:spPr>
          <a:xfrm>
            <a:off x="3344439" y="1811523"/>
            <a:ext cx="2459100" cy="91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2" name="Google Shape;132;p19"/>
          <p:cNvSpPr txBox="1">
            <a:spLocks noGrp="1"/>
          </p:cNvSpPr>
          <p:nvPr>
            <p:ph type="subTitle" idx="3"/>
          </p:nvPr>
        </p:nvSpPr>
        <p:spPr>
          <a:xfrm>
            <a:off x="5967364" y="1811523"/>
            <a:ext cx="2454000" cy="91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3" name="Google Shape;133;p19"/>
          <p:cNvSpPr txBox="1">
            <a:spLocks noGrp="1"/>
          </p:cNvSpPr>
          <p:nvPr>
            <p:ph type="subTitle" idx="4"/>
          </p:nvPr>
        </p:nvSpPr>
        <p:spPr>
          <a:xfrm>
            <a:off x="721513" y="3640425"/>
            <a:ext cx="2459100" cy="91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4" name="Google Shape;134;p19"/>
          <p:cNvSpPr txBox="1">
            <a:spLocks noGrp="1"/>
          </p:cNvSpPr>
          <p:nvPr>
            <p:ph type="subTitle" idx="5"/>
          </p:nvPr>
        </p:nvSpPr>
        <p:spPr>
          <a:xfrm>
            <a:off x="3343250" y="3640425"/>
            <a:ext cx="2459100" cy="91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5" name="Google Shape;135;p19"/>
          <p:cNvSpPr txBox="1">
            <a:spLocks noGrp="1"/>
          </p:cNvSpPr>
          <p:nvPr>
            <p:ph type="subTitle" idx="6"/>
          </p:nvPr>
        </p:nvSpPr>
        <p:spPr>
          <a:xfrm>
            <a:off x="5967364" y="3640425"/>
            <a:ext cx="2454000" cy="91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36" name="Google Shape;136;p19"/>
          <p:cNvSpPr txBox="1">
            <a:spLocks noGrp="1"/>
          </p:cNvSpPr>
          <p:nvPr>
            <p:ph type="subTitle" idx="7"/>
          </p:nvPr>
        </p:nvSpPr>
        <p:spPr>
          <a:xfrm>
            <a:off x="721513" y="11459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ubik"/>
              <a:buNone/>
              <a:defRPr sz="1700" b="1">
                <a:latin typeface="Rubik"/>
                <a:ea typeface="Rubik"/>
                <a:cs typeface="Rubik"/>
                <a:sym typeface="Rubik"/>
              </a:defRPr>
            </a:lvl1pPr>
            <a:lvl2pPr lvl="1" algn="ctr" rtl="0">
              <a:lnSpc>
                <a:spcPct val="100000"/>
              </a:lnSpc>
              <a:spcBef>
                <a:spcPts val="0"/>
              </a:spcBef>
              <a:spcAft>
                <a:spcPts val="0"/>
              </a:spcAft>
              <a:buSzPts val="2400"/>
              <a:buFont typeface="Rubik"/>
              <a:buNone/>
              <a:defRPr sz="2400" b="1">
                <a:latin typeface="Rubik"/>
                <a:ea typeface="Rubik"/>
                <a:cs typeface="Rubik"/>
                <a:sym typeface="Rubik"/>
              </a:defRPr>
            </a:lvl2pPr>
            <a:lvl3pPr lvl="2" algn="ctr" rtl="0">
              <a:lnSpc>
                <a:spcPct val="100000"/>
              </a:lnSpc>
              <a:spcBef>
                <a:spcPts val="0"/>
              </a:spcBef>
              <a:spcAft>
                <a:spcPts val="0"/>
              </a:spcAft>
              <a:buSzPts val="2400"/>
              <a:buFont typeface="Rubik"/>
              <a:buNone/>
              <a:defRPr sz="2400" b="1">
                <a:latin typeface="Rubik"/>
                <a:ea typeface="Rubik"/>
                <a:cs typeface="Rubik"/>
                <a:sym typeface="Rubik"/>
              </a:defRPr>
            </a:lvl3pPr>
            <a:lvl4pPr lvl="3" algn="ctr" rtl="0">
              <a:lnSpc>
                <a:spcPct val="100000"/>
              </a:lnSpc>
              <a:spcBef>
                <a:spcPts val="0"/>
              </a:spcBef>
              <a:spcAft>
                <a:spcPts val="0"/>
              </a:spcAft>
              <a:buSzPts val="2400"/>
              <a:buFont typeface="Rubik"/>
              <a:buNone/>
              <a:defRPr sz="2400" b="1">
                <a:latin typeface="Rubik"/>
                <a:ea typeface="Rubik"/>
                <a:cs typeface="Rubik"/>
                <a:sym typeface="Rubik"/>
              </a:defRPr>
            </a:lvl4pPr>
            <a:lvl5pPr lvl="4" algn="ctr" rtl="0">
              <a:lnSpc>
                <a:spcPct val="100000"/>
              </a:lnSpc>
              <a:spcBef>
                <a:spcPts val="0"/>
              </a:spcBef>
              <a:spcAft>
                <a:spcPts val="0"/>
              </a:spcAft>
              <a:buSzPts val="2400"/>
              <a:buFont typeface="Rubik"/>
              <a:buNone/>
              <a:defRPr sz="2400" b="1">
                <a:latin typeface="Rubik"/>
                <a:ea typeface="Rubik"/>
                <a:cs typeface="Rubik"/>
                <a:sym typeface="Rubik"/>
              </a:defRPr>
            </a:lvl5pPr>
            <a:lvl6pPr lvl="5" algn="ctr" rtl="0">
              <a:lnSpc>
                <a:spcPct val="100000"/>
              </a:lnSpc>
              <a:spcBef>
                <a:spcPts val="0"/>
              </a:spcBef>
              <a:spcAft>
                <a:spcPts val="0"/>
              </a:spcAft>
              <a:buSzPts val="2400"/>
              <a:buFont typeface="Rubik"/>
              <a:buNone/>
              <a:defRPr sz="2400" b="1">
                <a:latin typeface="Rubik"/>
                <a:ea typeface="Rubik"/>
                <a:cs typeface="Rubik"/>
                <a:sym typeface="Rubik"/>
              </a:defRPr>
            </a:lvl6pPr>
            <a:lvl7pPr lvl="6" algn="ctr" rtl="0">
              <a:lnSpc>
                <a:spcPct val="100000"/>
              </a:lnSpc>
              <a:spcBef>
                <a:spcPts val="0"/>
              </a:spcBef>
              <a:spcAft>
                <a:spcPts val="0"/>
              </a:spcAft>
              <a:buSzPts val="2400"/>
              <a:buFont typeface="Rubik"/>
              <a:buNone/>
              <a:defRPr sz="2400" b="1">
                <a:latin typeface="Rubik"/>
                <a:ea typeface="Rubik"/>
                <a:cs typeface="Rubik"/>
                <a:sym typeface="Rubik"/>
              </a:defRPr>
            </a:lvl7pPr>
            <a:lvl8pPr lvl="7" algn="ctr" rtl="0">
              <a:lnSpc>
                <a:spcPct val="100000"/>
              </a:lnSpc>
              <a:spcBef>
                <a:spcPts val="0"/>
              </a:spcBef>
              <a:spcAft>
                <a:spcPts val="0"/>
              </a:spcAft>
              <a:buSzPts val="2400"/>
              <a:buFont typeface="Rubik"/>
              <a:buNone/>
              <a:defRPr sz="2400" b="1">
                <a:latin typeface="Rubik"/>
                <a:ea typeface="Rubik"/>
                <a:cs typeface="Rubik"/>
                <a:sym typeface="Rubik"/>
              </a:defRPr>
            </a:lvl8pPr>
            <a:lvl9pPr lvl="8" algn="ctr" rtl="0">
              <a:lnSpc>
                <a:spcPct val="100000"/>
              </a:lnSpc>
              <a:spcBef>
                <a:spcPts val="0"/>
              </a:spcBef>
              <a:spcAft>
                <a:spcPts val="0"/>
              </a:spcAft>
              <a:buSzPts val="2400"/>
              <a:buFont typeface="Rubik"/>
              <a:buNone/>
              <a:defRPr sz="2400" b="1">
                <a:latin typeface="Rubik"/>
                <a:ea typeface="Rubik"/>
                <a:cs typeface="Rubik"/>
                <a:sym typeface="Rubik"/>
              </a:defRPr>
            </a:lvl9pPr>
          </a:lstStyle>
          <a:p>
            <a:r>
              <a:rPr lang="en-US"/>
              <a:t>Click to edit Master subtitle style</a:t>
            </a:r>
            <a:endParaRPr/>
          </a:p>
        </p:txBody>
      </p:sp>
      <p:sp>
        <p:nvSpPr>
          <p:cNvPr id="137" name="Google Shape;137;p19"/>
          <p:cNvSpPr txBox="1">
            <a:spLocks noGrp="1"/>
          </p:cNvSpPr>
          <p:nvPr>
            <p:ph type="subTitle" idx="8"/>
          </p:nvPr>
        </p:nvSpPr>
        <p:spPr>
          <a:xfrm>
            <a:off x="3343250" y="11459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ubik"/>
              <a:buNone/>
              <a:defRPr sz="1700" b="1">
                <a:latin typeface="Rubik"/>
                <a:ea typeface="Rubik"/>
                <a:cs typeface="Rubik"/>
                <a:sym typeface="Rubik"/>
              </a:defRPr>
            </a:lvl1pPr>
            <a:lvl2pPr lvl="1" algn="ctr" rtl="0">
              <a:lnSpc>
                <a:spcPct val="100000"/>
              </a:lnSpc>
              <a:spcBef>
                <a:spcPts val="0"/>
              </a:spcBef>
              <a:spcAft>
                <a:spcPts val="0"/>
              </a:spcAft>
              <a:buSzPts val="2400"/>
              <a:buFont typeface="Rubik"/>
              <a:buNone/>
              <a:defRPr sz="2400" b="1">
                <a:latin typeface="Rubik"/>
                <a:ea typeface="Rubik"/>
                <a:cs typeface="Rubik"/>
                <a:sym typeface="Rubik"/>
              </a:defRPr>
            </a:lvl2pPr>
            <a:lvl3pPr lvl="2" algn="ctr" rtl="0">
              <a:lnSpc>
                <a:spcPct val="100000"/>
              </a:lnSpc>
              <a:spcBef>
                <a:spcPts val="0"/>
              </a:spcBef>
              <a:spcAft>
                <a:spcPts val="0"/>
              </a:spcAft>
              <a:buSzPts val="2400"/>
              <a:buFont typeface="Rubik"/>
              <a:buNone/>
              <a:defRPr sz="2400" b="1">
                <a:latin typeface="Rubik"/>
                <a:ea typeface="Rubik"/>
                <a:cs typeface="Rubik"/>
                <a:sym typeface="Rubik"/>
              </a:defRPr>
            </a:lvl3pPr>
            <a:lvl4pPr lvl="3" algn="ctr" rtl="0">
              <a:lnSpc>
                <a:spcPct val="100000"/>
              </a:lnSpc>
              <a:spcBef>
                <a:spcPts val="0"/>
              </a:spcBef>
              <a:spcAft>
                <a:spcPts val="0"/>
              </a:spcAft>
              <a:buSzPts val="2400"/>
              <a:buFont typeface="Rubik"/>
              <a:buNone/>
              <a:defRPr sz="2400" b="1">
                <a:latin typeface="Rubik"/>
                <a:ea typeface="Rubik"/>
                <a:cs typeface="Rubik"/>
                <a:sym typeface="Rubik"/>
              </a:defRPr>
            </a:lvl4pPr>
            <a:lvl5pPr lvl="4" algn="ctr" rtl="0">
              <a:lnSpc>
                <a:spcPct val="100000"/>
              </a:lnSpc>
              <a:spcBef>
                <a:spcPts val="0"/>
              </a:spcBef>
              <a:spcAft>
                <a:spcPts val="0"/>
              </a:spcAft>
              <a:buSzPts val="2400"/>
              <a:buFont typeface="Rubik"/>
              <a:buNone/>
              <a:defRPr sz="2400" b="1">
                <a:latin typeface="Rubik"/>
                <a:ea typeface="Rubik"/>
                <a:cs typeface="Rubik"/>
                <a:sym typeface="Rubik"/>
              </a:defRPr>
            </a:lvl5pPr>
            <a:lvl6pPr lvl="5" algn="ctr" rtl="0">
              <a:lnSpc>
                <a:spcPct val="100000"/>
              </a:lnSpc>
              <a:spcBef>
                <a:spcPts val="0"/>
              </a:spcBef>
              <a:spcAft>
                <a:spcPts val="0"/>
              </a:spcAft>
              <a:buSzPts val="2400"/>
              <a:buFont typeface="Rubik"/>
              <a:buNone/>
              <a:defRPr sz="2400" b="1">
                <a:latin typeface="Rubik"/>
                <a:ea typeface="Rubik"/>
                <a:cs typeface="Rubik"/>
                <a:sym typeface="Rubik"/>
              </a:defRPr>
            </a:lvl6pPr>
            <a:lvl7pPr lvl="6" algn="ctr" rtl="0">
              <a:lnSpc>
                <a:spcPct val="100000"/>
              </a:lnSpc>
              <a:spcBef>
                <a:spcPts val="0"/>
              </a:spcBef>
              <a:spcAft>
                <a:spcPts val="0"/>
              </a:spcAft>
              <a:buSzPts val="2400"/>
              <a:buFont typeface="Rubik"/>
              <a:buNone/>
              <a:defRPr sz="2400" b="1">
                <a:latin typeface="Rubik"/>
                <a:ea typeface="Rubik"/>
                <a:cs typeface="Rubik"/>
                <a:sym typeface="Rubik"/>
              </a:defRPr>
            </a:lvl7pPr>
            <a:lvl8pPr lvl="7" algn="ctr" rtl="0">
              <a:lnSpc>
                <a:spcPct val="100000"/>
              </a:lnSpc>
              <a:spcBef>
                <a:spcPts val="0"/>
              </a:spcBef>
              <a:spcAft>
                <a:spcPts val="0"/>
              </a:spcAft>
              <a:buSzPts val="2400"/>
              <a:buFont typeface="Rubik"/>
              <a:buNone/>
              <a:defRPr sz="2400" b="1">
                <a:latin typeface="Rubik"/>
                <a:ea typeface="Rubik"/>
                <a:cs typeface="Rubik"/>
                <a:sym typeface="Rubik"/>
              </a:defRPr>
            </a:lvl8pPr>
            <a:lvl9pPr lvl="8" algn="ctr" rtl="0">
              <a:lnSpc>
                <a:spcPct val="100000"/>
              </a:lnSpc>
              <a:spcBef>
                <a:spcPts val="0"/>
              </a:spcBef>
              <a:spcAft>
                <a:spcPts val="0"/>
              </a:spcAft>
              <a:buSzPts val="2400"/>
              <a:buFont typeface="Rubik"/>
              <a:buNone/>
              <a:defRPr sz="2400" b="1">
                <a:latin typeface="Rubik"/>
                <a:ea typeface="Rubik"/>
                <a:cs typeface="Rubik"/>
                <a:sym typeface="Rubik"/>
              </a:defRPr>
            </a:lvl9pPr>
          </a:lstStyle>
          <a:p>
            <a:r>
              <a:rPr lang="en-US"/>
              <a:t>Click to edit Master subtitle style</a:t>
            </a:r>
            <a:endParaRPr/>
          </a:p>
        </p:txBody>
      </p:sp>
      <p:sp>
        <p:nvSpPr>
          <p:cNvPr id="138" name="Google Shape;138;p19"/>
          <p:cNvSpPr txBox="1">
            <a:spLocks noGrp="1"/>
          </p:cNvSpPr>
          <p:nvPr>
            <p:ph type="subTitle" idx="9"/>
          </p:nvPr>
        </p:nvSpPr>
        <p:spPr>
          <a:xfrm>
            <a:off x="5967364" y="1145975"/>
            <a:ext cx="24540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ubik"/>
              <a:buNone/>
              <a:defRPr sz="1700" b="1">
                <a:latin typeface="Rubik"/>
                <a:ea typeface="Rubik"/>
                <a:cs typeface="Rubik"/>
                <a:sym typeface="Rubik"/>
              </a:defRPr>
            </a:lvl1pPr>
            <a:lvl2pPr lvl="1" algn="ctr" rtl="0">
              <a:lnSpc>
                <a:spcPct val="100000"/>
              </a:lnSpc>
              <a:spcBef>
                <a:spcPts val="0"/>
              </a:spcBef>
              <a:spcAft>
                <a:spcPts val="0"/>
              </a:spcAft>
              <a:buSzPts val="2400"/>
              <a:buFont typeface="Rubik"/>
              <a:buNone/>
              <a:defRPr sz="2400" b="1">
                <a:latin typeface="Rubik"/>
                <a:ea typeface="Rubik"/>
                <a:cs typeface="Rubik"/>
                <a:sym typeface="Rubik"/>
              </a:defRPr>
            </a:lvl2pPr>
            <a:lvl3pPr lvl="2" algn="ctr" rtl="0">
              <a:lnSpc>
                <a:spcPct val="100000"/>
              </a:lnSpc>
              <a:spcBef>
                <a:spcPts val="0"/>
              </a:spcBef>
              <a:spcAft>
                <a:spcPts val="0"/>
              </a:spcAft>
              <a:buSzPts val="2400"/>
              <a:buFont typeface="Rubik"/>
              <a:buNone/>
              <a:defRPr sz="2400" b="1">
                <a:latin typeface="Rubik"/>
                <a:ea typeface="Rubik"/>
                <a:cs typeface="Rubik"/>
                <a:sym typeface="Rubik"/>
              </a:defRPr>
            </a:lvl3pPr>
            <a:lvl4pPr lvl="3" algn="ctr" rtl="0">
              <a:lnSpc>
                <a:spcPct val="100000"/>
              </a:lnSpc>
              <a:spcBef>
                <a:spcPts val="0"/>
              </a:spcBef>
              <a:spcAft>
                <a:spcPts val="0"/>
              </a:spcAft>
              <a:buSzPts val="2400"/>
              <a:buFont typeface="Rubik"/>
              <a:buNone/>
              <a:defRPr sz="2400" b="1">
                <a:latin typeface="Rubik"/>
                <a:ea typeface="Rubik"/>
                <a:cs typeface="Rubik"/>
                <a:sym typeface="Rubik"/>
              </a:defRPr>
            </a:lvl4pPr>
            <a:lvl5pPr lvl="4" algn="ctr" rtl="0">
              <a:lnSpc>
                <a:spcPct val="100000"/>
              </a:lnSpc>
              <a:spcBef>
                <a:spcPts val="0"/>
              </a:spcBef>
              <a:spcAft>
                <a:spcPts val="0"/>
              </a:spcAft>
              <a:buSzPts val="2400"/>
              <a:buFont typeface="Rubik"/>
              <a:buNone/>
              <a:defRPr sz="2400" b="1">
                <a:latin typeface="Rubik"/>
                <a:ea typeface="Rubik"/>
                <a:cs typeface="Rubik"/>
                <a:sym typeface="Rubik"/>
              </a:defRPr>
            </a:lvl5pPr>
            <a:lvl6pPr lvl="5" algn="ctr" rtl="0">
              <a:lnSpc>
                <a:spcPct val="100000"/>
              </a:lnSpc>
              <a:spcBef>
                <a:spcPts val="0"/>
              </a:spcBef>
              <a:spcAft>
                <a:spcPts val="0"/>
              </a:spcAft>
              <a:buSzPts val="2400"/>
              <a:buFont typeface="Rubik"/>
              <a:buNone/>
              <a:defRPr sz="2400" b="1">
                <a:latin typeface="Rubik"/>
                <a:ea typeface="Rubik"/>
                <a:cs typeface="Rubik"/>
                <a:sym typeface="Rubik"/>
              </a:defRPr>
            </a:lvl6pPr>
            <a:lvl7pPr lvl="6" algn="ctr" rtl="0">
              <a:lnSpc>
                <a:spcPct val="100000"/>
              </a:lnSpc>
              <a:spcBef>
                <a:spcPts val="0"/>
              </a:spcBef>
              <a:spcAft>
                <a:spcPts val="0"/>
              </a:spcAft>
              <a:buSzPts val="2400"/>
              <a:buFont typeface="Rubik"/>
              <a:buNone/>
              <a:defRPr sz="2400" b="1">
                <a:latin typeface="Rubik"/>
                <a:ea typeface="Rubik"/>
                <a:cs typeface="Rubik"/>
                <a:sym typeface="Rubik"/>
              </a:defRPr>
            </a:lvl7pPr>
            <a:lvl8pPr lvl="7" algn="ctr" rtl="0">
              <a:lnSpc>
                <a:spcPct val="100000"/>
              </a:lnSpc>
              <a:spcBef>
                <a:spcPts val="0"/>
              </a:spcBef>
              <a:spcAft>
                <a:spcPts val="0"/>
              </a:spcAft>
              <a:buSzPts val="2400"/>
              <a:buFont typeface="Rubik"/>
              <a:buNone/>
              <a:defRPr sz="2400" b="1">
                <a:latin typeface="Rubik"/>
                <a:ea typeface="Rubik"/>
                <a:cs typeface="Rubik"/>
                <a:sym typeface="Rubik"/>
              </a:defRPr>
            </a:lvl8pPr>
            <a:lvl9pPr lvl="8" algn="ctr" rtl="0">
              <a:lnSpc>
                <a:spcPct val="100000"/>
              </a:lnSpc>
              <a:spcBef>
                <a:spcPts val="0"/>
              </a:spcBef>
              <a:spcAft>
                <a:spcPts val="0"/>
              </a:spcAft>
              <a:buSzPts val="2400"/>
              <a:buFont typeface="Rubik"/>
              <a:buNone/>
              <a:defRPr sz="2400" b="1">
                <a:latin typeface="Rubik"/>
                <a:ea typeface="Rubik"/>
                <a:cs typeface="Rubik"/>
                <a:sym typeface="Rubik"/>
              </a:defRPr>
            </a:lvl9pPr>
          </a:lstStyle>
          <a:p>
            <a:r>
              <a:rPr lang="en-US"/>
              <a:t>Click to edit Master subtitle style</a:t>
            </a:r>
            <a:endParaRPr/>
          </a:p>
        </p:txBody>
      </p:sp>
      <p:sp>
        <p:nvSpPr>
          <p:cNvPr id="139" name="Google Shape;139;p19"/>
          <p:cNvSpPr txBox="1">
            <a:spLocks noGrp="1"/>
          </p:cNvSpPr>
          <p:nvPr>
            <p:ph type="subTitle" idx="13"/>
          </p:nvPr>
        </p:nvSpPr>
        <p:spPr>
          <a:xfrm>
            <a:off x="721513" y="29732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ubik"/>
              <a:buNone/>
              <a:defRPr sz="1700" b="1">
                <a:latin typeface="Rubik"/>
                <a:ea typeface="Rubik"/>
                <a:cs typeface="Rubik"/>
                <a:sym typeface="Rubik"/>
              </a:defRPr>
            </a:lvl1pPr>
            <a:lvl2pPr lvl="1" algn="ctr" rtl="0">
              <a:lnSpc>
                <a:spcPct val="100000"/>
              </a:lnSpc>
              <a:spcBef>
                <a:spcPts val="0"/>
              </a:spcBef>
              <a:spcAft>
                <a:spcPts val="0"/>
              </a:spcAft>
              <a:buSzPts val="2400"/>
              <a:buFont typeface="Rubik"/>
              <a:buNone/>
              <a:defRPr sz="2400" b="1">
                <a:latin typeface="Rubik"/>
                <a:ea typeface="Rubik"/>
                <a:cs typeface="Rubik"/>
                <a:sym typeface="Rubik"/>
              </a:defRPr>
            </a:lvl2pPr>
            <a:lvl3pPr lvl="2" algn="ctr" rtl="0">
              <a:lnSpc>
                <a:spcPct val="100000"/>
              </a:lnSpc>
              <a:spcBef>
                <a:spcPts val="0"/>
              </a:spcBef>
              <a:spcAft>
                <a:spcPts val="0"/>
              </a:spcAft>
              <a:buSzPts val="2400"/>
              <a:buFont typeface="Rubik"/>
              <a:buNone/>
              <a:defRPr sz="2400" b="1">
                <a:latin typeface="Rubik"/>
                <a:ea typeface="Rubik"/>
                <a:cs typeface="Rubik"/>
                <a:sym typeface="Rubik"/>
              </a:defRPr>
            </a:lvl3pPr>
            <a:lvl4pPr lvl="3" algn="ctr" rtl="0">
              <a:lnSpc>
                <a:spcPct val="100000"/>
              </a:lnSpc>
              <a:spcBef>
                <a:spcPts val="0"/>
              </a:spcBef>
              <a:spcAft>
                <a:spcPts val="0"/>
              </a:spcAft>
              <a:buSzPts val="2400"/>
              <a:buFont typeface="Rubik"/>
              <a:buNone/>
              <a:defRPr sz="2400" b="1">
                <a:latin typeface="Rubik"/>
                <a:ea typeface="Rubik"/>
                <a:cs typeface="Rubik"/>
                <a:sym typeface="Rubik"/>
              </a:defRPr>
            </a:lvl4pPr>
            <a:lvl5pPr lvl="4" algn="ctr" rtl="0">
              <a:lnSpc>
                <a:spcPct val="100000"/>
              </a:lnSpc>
              <a:spcBef>
                <a:spcPts val="0"/>
              </a:spcBef>
              <a:spcAft>
                <a:spcPts val="0"/>
              </a:spcAft>
              <a:buSzPts val="2400"/>
              <a:buFont typeface="Rubik"/>
              <a:buNone/>
              <a:defRPr sz="2400" b="1">
                <a:latin typeface="Rubik"/>
                <a:ea typeface="Rubik"/>
                <a:cs typeface="Rubik"/>
                <a:sym typeface="Rubik"/>
              </a:defRPr>
            </a:lvl5pPr>
            <a:lvl6pPr lvl="5" algn="ctr" rtl="0">
              <a:lnSpc>
                <a:spcPct val="100000"/>
              </a:lnSpc>
              <a:spcBef>
                <a:spcPts val="0"/>
              </a:spcBef>
              <a:spcAft>
                <a:spcPts val="0"/>
              </a:spcAft>
              <a:buSzPts val="2400"/>
              <a:buFont typeface="Rubik"/>
              <a:buNone/>
              <a:defRPr sz="2400" b="1">
                <a:latin typeface="Rubik"/>
                <a:ea typeface="Rubik"/>
                <a:cs typeface="Rubik"/>
                <a:sym typeface="Rubik"/>
              </a:defRPr>
            </a:lvl6pPr>
            <a:lvl7pPr lvl="6" algn="ctr" rtl="0">
              <a:lnSpc>
                <a:spcPct val="100000"/>
              </a:lnSpc>
              <a:spcBef>
                <a:spcPts val="0"/>
              </a:spcBef>
              <a:spcAft>
                <a:spcPts val="0"/>
              </a:spcAft>
              <a:buSzPts val="2400"/>
              <a:buFont typeface="Rubik"/>
              <a:buNone/>
              <a:defRPr sz="2400" b="1">
                <a:latin typeface="Rubik"/>
                <a:ea typeface="Rubik"/>
                <a:cs typeface="Rubik"/>
                <a:sym typeface="Rubik"/>
              </a:defRPr>
            </a:lvl7pPr>
            <a:lvl8pPr lvl="7" algn="ctr" rtl="0">
              <a:lnSpc>
                <a:spcPct val="100000"/>
              </a:lnSpc>
              <a:spcBef>
                <a:spcPts val="0"/>
              </a:spcBef>
              <a:spcAft>
                <a:spcPts val="0"/>
              </a:spcAft>
              <a:buSzPts val="2400"/>
              <a:buFont typeface="Rubik"/>
              <a:buNone/>
              <a:defRPr sz="2400" b="1">
                <a:latin typeface="Rubik"/>
                <a:ea typeface="Rubik"/>
                <a:cs typeface="Rubik"/>
                <a:sym typeface="Rubik"/>
              </a:defRPr>
            </a:lvl8pPr>
            <a:lvl9pPr lvl="8" algn="ctr" rtl="0">
              <a:lnSpc>
                <a:spcPct val="100000"/>
              </a:lnSpc>
              <a:spcBef>
                <a:spcPts val="0"/>
              </a:spcBef>
              <a:spcAft>
                <a:spcPts val="0"/>
              </a:spcAft>
              <a:buSzPts val="2400"/>
              <a:buFont typeface="Rubik"/>
              <a:buNone/>
              <a:defRPr sz="2400" b="1">
                <a:latin typeface="Rubik"/>
                <a:ea typeface="Rubik"/>
                <a:cs typeface="Rubik"/>
                <a:sym typeface="Rubik"/>
              </a:defRPr>
            </a:lvl9pPr>
          </a:lstStyle>
          <a:p>
            <a:r>
              <a:rPr lang="en-US"/>
              <a:t>Click to edit Master subtitle style</a:t>
            </a:r>
            <a:endParaRPr/>
          </a:p>
        </p:txBody>
      </p:sp>
      <p:sp>
        <p:nvSpPr>
          <p:cNvPr id="140" name="Google Shape;140;p19"/>
          <p:cNvSpPr txBox="1">
            <a:spLocks noGrp="1"/>
          </p:cNvSpPr>
          <p:nvPr>
            <p:ph type="subTitle" idx="14"/>
          </p:nvPr>
        </p:nvSpPr>
        <p:spPr>
          <a:xfrm>
            <a:off x="3343250" y="29732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ubik"/>
              <a:buNone/>
              <a:defRPr sz="1700" b="1">
                <a:latin typeface="Rubik"/>
                <a:ea typeface="Rubik"/>
                <a:cs typeface="Rubik"/>
                <a:sym typeface="Rubik"/>
              </a:defRPr>
            </a:lvl1pPr>
            <a:lvl2pPr lvl="1" algn="ctr" rtl="0">
              <a:lnSpc>
                <a:spcPct val="100000"/>
              </a:lnSpc>
              <a:spcBef>
                <a:spcPts val="0"/>
              </a:spcBef>
              <a:spcAft>
                <a:spcPts val="0"/>
              </a:spcAft>
              <a:buSzPts val="2400"/>
              <a:buFont typeface="Rubik"/>
              <a:buNone/>
              <a:defRPr sz="2400" b="1">
                <a:latin typeface="Rubik"/>
                <a:ea typeface="Rubik"/>
                <a:cs typeface="Rubik"/>
                <a:sym typeface="Rubik"/>
              </a:defRPr>
            </a:lvl2pPr>
            <a:lvl3pPr lvl="2" algn="ctr" rtl="0">
              <a:lnSpc>
                <a:spcPct val="100000"/>
              </a:lnSpc>
              <a:spcBef>
                <a:spcPts val="0"/>
              </a:spcBef>
              <a:spcAft>
                <a:spcPts val="0"/>
              </a:spcAft>
              <a:buSzPts val="2400"/>
              <a:buFont typeface="Rubik"/>
              <a:buNone/>
              <a:defRPr sz="2400" b="1">
                <a:latin typeface="Rubik"/>
                <a:ea typeface="Rubik"/>
                <a:cs typeface="Rubik"/>
                <a:sym typeface="Rubik"/>
              </a:defRPr>
            </a:lvl3pPr>
            <a:lvl4pPr lvl="3" algn="ctr" rtl="0">
              <a:lnSpc>
                <a:spcPct val="100000"/>
              </a:lnSpc>
              <a:spcBef>
                <a:spcPts val="0"/>
              </a:spcBef>
              <a:spcAft>
                <a:spcPts val="0"/>
              </a:spcAft>
              <a:buSzPts val="2400"/>
              <a:buFont typeface="Rubik"/>
              <a:buNone/>
              <a:defRPr sz="2400" b="1">
                <a:latin typeface="Rubik"/>
                <a:ea typeface="Rubik"/>
                <a:cs typeface="Rubik"/>
                <a:sym typeface="Rubik"/>
              </a:defRPr>
            </a:lvl4pPr>
            <a:lvl5pPr lvl="4" algn="ctr" rtl="0">
              <a:lnSpc>
                <a:spcPct val="100000"/>
              </a:lnSpc>
              <a:spcBef>
                <a:spcPts val="0"/>
              </a:spcBef>
              <a:spcAft>
                <a:spcPts val="0"/>
              </a:spcAft>
              <a:buSzPts val="2400"/>
              <a:buFont typeface="Rubik"/>
              <a:buNone/>
              <a:defRPr sz="2400" b="1">
                <a:latin typeface="Rubik"/>
                <a:ea typeface="Rubik"/>
                <a:cs typeface="Rubik"/>
                <a:sym typeface="Rubik"/>
              </a:defRPr>
            </a:lvl5pPr>
            <a:lvl6pPr lvl="5" algn="ctr" rtl="0">
              <a:lnSpc>
                <a:spcPct val="100000"/>
              </a:lnSpc>
              <a:spcBef>
                <a:spcPts val="0"/>
              </a:spcBef>
              <a:spcAft>
                <a:spcPts val="0"/>
              </a:spcAft>
              <a:buSzPts val="2400"/>
              <a:buFont typeface="Rubik"/>
              <a:buNone/>
              <a:defRPr sz="2400" b="1">
                <a:latin typeface="Rubik"/>
                <a:ea typeface="Rubik"/>
                <a:cs typeface="Rubik"/>
                <a:sym typeface="Rubik"/>
              </a:defRPr>
            </a:lvl6pPr>
            <a:lvl7pPr lvl="6" algn="ctr" rtl="0">
              <a:lnSpc>
                <a:spcPct val="100000"/>
              </a:lnSpc>
              <a:spcBef>
                <a:spcPts val="0"/>
              </a:spcBef>
              <a:spcAft>
                <a:spcPts val="0"/>
              </a:spcAft>
              <a:buSzPts val="2400"/>
              <a:buFont typeface="Rubik"/>
              <a:buNone/>
              <a:defRPr sz="2400" b="1">
                <a:latin typeface="Rubik"/>
                <a:ea typeface="Rubik"/>
                <a:cs typeface="Rubik"/>
                <a:sym typeface="Rubik"/>
              </a:defRPr>
            </a:lvl7pPr>
            <a:lvl8pPr lvl="7" algn="ctr" rtl="0">
              <a:lnSpc>
                <a:spcPct val="100000"/>
              </a:lnSpc>
              <a:spcBef>
                <a:spcPts val="0"/>
              </a:spcBef>
              <a:spcAft>
                <a:spcPts val="0"/>
              </a:spcAft>
              <a:buSzPts val="2400"/>
              <a:buFont typeface="Rubik"/>
              <a:buNone/>
              <a:defRPr sz="2400" b="1">
                <a:latin typeface="Rubik"/>
                <a:ea typeface="Rubik"/>
                <a:cs typeface="Rubik"/>
                <a:sym typeface="Rubik"/>
              </a:defRPr>
            </a:lvl8pPr>
            <a:lvl9pPr lvl="8" algn="ctr" rtl="0">
              <a:lnSpc>
                <a:spcPct val="100000"/>
              </a:lnSpc>
              <a:spcBef>
                <a:spcPts val="0"/>
              </a:spcBef>
              <a:spcAft>
                <a:spcPts val="0"/>
              </a:spcAft>
              <a:buSzPts val="2400"/>
              <a:buFont typeface="Rubik"/>
              <a:buNone/>
              <a:defRPr sz="2400" b="1">
                <a:latin typeface="Rubik"/>
                <a:ea typeface="Rubik"/>
                <a:cs typeface="Rubik"/>
                <a:sym typeface="Rubik"/>
              </a:defRPr>
            </a:lvl9pPr>
          </a:lstStyle>
          <a:p>
            <a:r>
              <a:rPr lang="en-US"/>
              <a:t>Click to edit Master subtitle style</a:t>
            </a:r>
            <a:endParaRPr/>
          </a:p>
        </p:txBody>
      </p:sp>
      <p:sp>
        <p:nvSpPr>
          <p:cNvPr id="141" name="Google Shape;141;p19"/>
          <p:cNvSpPr txBox="1">
            <a:spLocks noGrp="1"/>
          </p:cNvSpPr>
          <p:nvPr>
            <p:ph type="subTitle" idx="15"/>
          </p:nvPr>
        </p:nvSpPr>
        <p:spPr>
          <a:xfrm>
            <a:off x="5964814" y="29732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ubik"/>
              <a:buNone/>
              <a:defRPr sz="1700" b="1">
                <a:latin typeface="Rubik"/>
                <a:ea typeface="Rubik"/>
                <a:cs typeface="Rubik"/>
                <a:sym typeface="Rubik"/>
              </a:defRPr>
            </a:lvl1pPr>
            <a:lvl2pPr lvl="1" algn="ctr" rtl="0">
              <a:lnSpc>
                <a:spcPct val="100000"/>
              </a:lnSpc>
              <a:spcBef>
                <a:spcPts val="0"/>
              </a:spcBef>
              <a:spcAft>
                <a:spcPts val="0"/>
              </a:spcAft>
              <a:buSzPts val="2400"/>
              <a:buFont typeface="Rubik"/>
              <a:buNone/>
              <a:defRPr sz="2400" b="1">
                <a:latin typeface="Rubik"/>
                <a:ea typeface="Rubik"/>
                <a:cs typeface="Rubik"/>
                <a:sym typeface="Rubik"/>
              </a:defRPr>
            </a:lvl2pPr>
            <a:lvl3pPr lvl="2" algn="ctr" rtl="0">
              <a:lnSpc>
                <a:spcPct val="100000"/>
              </a:lnSpc>
              <a:spcBef>
                <a:spcPts val="0"/>
              </a:spcBef>
              <a:spcAft>
                <a:spcPts val="0"/>
              </a:spcAft>
              <a:buSzPts val="2400"/>
              <a:buFont typeface="Rubik"/>
              <a:buNone/>
              <a:defRPr sz="2400" b="1">
                <a:latin typeface="Rubik"/>
                <a:ea typeface="Rubik"/>
                <a:cs typeface="Rubik"/>
                <a:sym typeface="Rubik"/>
              </a:defRPr>
            </a:lvl3pPr>
            <a:lvl4pPr lvl="3" algn="ctr" rtl="0">
              <a:lnSpc>
                <a:spcPct val="100000"/>
              </a:lnSpc>
              <a:spcBef>
                <a:spcPts val="0"/>
              </a:spcBef>
              <a:spcAft>
                <a:spcPts val="0"/>
              </a:spcAft>
              <a:buSzPts val="2400"/>
              <a:buFont typeface="Rubik"/>
              <a:buNone/>
              <a:defRPr sz="2400" b="1">
                <a:latin typeface="Rubik"/>
                <a:ea typeface="Rubik"/>
                <a:cs typeface="Rubik"/>
                <a:sym typeface="Rubik"/>
              </a:defRPr>
            </a:lvl4pPr>
            <a:lvl5pPr lvl="4" algn="ctr" rtl="0">
              <a:lnSpc>
                <a:spcPct val="100000"/>
              </a:lnSpc>
              <a:spcBef>
                <a:spcPts val="0"/>
              </a:spcBef>
              <a:spcAft>
                <a:spcPts val="0"/>
              </a:spcAft>
              <a:buSzPts val="2400"/>
              <a:buFont typeface="Rubik"/>
              <a:buNone/>
              <a:defRPr sz="2400" b="1">
                <a:latin typeface="Rubik"/>
                <a:ea typeface="Rubik"/>
                <a:cs typeface="Rubik"/>
                <a:sym typeface="Rubik"/>
              </a:defRPr>
            </a:lvl5pPr>
            <a:lvl6pPr lvl="5" algn="ctr" rtl="0">
              <a:lnSpc>
                <a:spcPct val="100000"/>
              </a:lnSpc>
              <a:spcBef>
                <a:spcPts val="0"/>
              </a:spcBef>
              <a:spcAft>
                <a:spcPts val="0"/>
              </a:spcAft>
              <a:buSzPts val="2400"/>
              <a:buFont typeface="Rubik"/>
              <a:buNone/>
              <a:defRPr sz="2400" b="1">
                <a:latin typeface="Rubik"/>
                <a:ea typeface="Rubik"/>
                <a:cs typeface="Rubik"/>
                <a:sym typeface="Rubik"/>
              </a:defRPr>
            </a:lvl6pPr>
            <a:lvl7pPr lvl="6" algn="ctr" rtl="0">
              <a:lnSpc>
                <a:spcPct val="100000"/>
              </a:lnSpc>
              <a:spcBef>
                <a:spcPts val="0"/>
              </a:spcBef>
              <a:spcAft>
                <a:spcPts val="0"/>
              </a:spcAft>
              <a:buSzPts val="2400"/>
              <a:buFont typeface="Rubik"/>
              <a:buNone/>
              <a:defRPr sz="2400" b="1">
                <a:latin typeface="Rubik"/>
                <a:ea typeface="Rubik"/>
                <a:cs typeface="Rubik"/>
                <a:sym typeface="Rubik"/>
              </a:defRPr>
            </a:lvl7pPr>
            <a:lvl8pPr lvl="7" algn="ctr" rtl="0">
              <a:lnSpc>
                <a:spcPct val="100000"/>
              </a:lnSpc>
              <a:spcBef>
                <a:spcPts val="0"/>
              </a:spcBef>
              <a:spcAft>
                <a:spcPts val="0"/>
              </a:spcAft>
              <a:buSzPts val="2400"/>
              <a:buFont typeface="Rubik"/>
              <a:buNone/>
              <a:defRPr sz="2400" b="1">
                <a:latin typeface="Rubik"/>
                <a:ea typeface="Rubik"/>
                <a:cs typeface="Rubik"/>
                <a:sym typeface="Rubik"/>
              </a:defRPr>
            </a:lvl8pPr>
            <a:lvl9pPr lvl="8" algn="ctr" rtl="0">
              <a:lnSpc>
                <a:spcPct val="100000"/>
              </a:lnSpc>
              <a:spcBef>
                <a:spcPts val="0"/>
              </a:spcBef>
              <a:spcAft>
                <a:spcPts val="0"/>
              </a:spcAft>
              <a:buSzPts val="2400"/>
              <a:buFont typeface="Rubik"/>
              <a:buNone/>
              <a:defRPr sz="2400" b="1">
                <a:latin typeface="Rubik"/>
                <a:ea typeface="Rubik"/>
                <a:cs typeface="Rubik"/>
                <a:sym typeface="Rubik"/>
              </a:defRPr>
            </a:lvl9pPr>
          </a:lstStyle>
          <a:p>
            <a:r>
              <a:rPr lang="en-US"/>
              <a:t>Click to edit Master subtitle style</a:t>
            </a:r>
            <a:endParaRPr/>
          </a:p>
        </p:txBody>
      </p:sp>
      <p:sp>
        <p:nvSpPr>
          <p:cNvPr id="142" name="Google Shape;142;p19"/>
          <p:cNvSpPr/>
          <p:nvPr/>
        </p:nvSpPr>
        <p:spPr>
          <a:xfrm flipH="1">
            <a:off x="12" y="249450"/>
            <a:ext cx="3516600" cy="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19"/>
          <p:cNvPicPr preferRelativeResize="0"/>
          <p:nvPr/>
        </p:nvPicPr>
        <p:blipFill rotWithShape="1">
          <a:blip r:embed="rId2">
            <a:alphaModFix/>
          </a:blip>
          <a:srcRect r="56215"/>
          <a:stretch/>
        </p:blipFill>
        <p:spPr>
          <a:xfrm flipH="1">
            <a:off x="175040" y="737925"/>
            <a:ext cx="460335" cy="550200"/>
          </a:xfrm>
          <a:prstGeom prst="rect">
            <a:avLst/>
          </a:prstGeom>
          <a:noFill/>
          <a:ln>
            <a:noFill/>
          </a:ln>
        </p:spPr>
      </p:pic>
      <p:pic>
        <p:nvPicPr>
          <p:cNvPr id="144" name="Google Shape;144;p19"/>
          <p:cNvPicPr preferRelativeResize="0"/>
          <p:nvPr/>
        </p:nvPicPr>
        <p:blipFill rotWithShape="1">
          <a:blip r:embed="rId3">
            <a:alphaModFix/>
          </a:blip>
          <a:srcRect t="88549"/>
          <a:stretch/>
        </p:blipFill>
        <p:spPr>
          <a:xfrm rot="-5400000">
            <a:off x="7930013" y="3774488"/>
            <a:ext cx="2178525" cy="2494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5"/>
        <p:cNvGrpSpPr/>
        <p:nvPr/>
      </p:nvGrpSpPr>
      <p:grpSpPr>
        <a:xfrm>
          <a:off x="0" y="0"/>
          <a:ext cx="0" cy="0"/>
          <a:chOff x="0" y="0"/>
          <a:chExt cx="0" cy="0"/>
        </a:xfrm>
      </p:grpSpPr>
      <p:pic>
        <p:nvPicPr>
          <p:cNvPr id="176" name="Google Shape;176;p24"/>
          <p:cNvPicPr preferRelativeResize="0"/>
          <p:nvPr/>
        </p:nvPicPr>
        <p:blipFill rotWithShape="1">
          <a:blip r:embed="rId2">
            <a:alphaModFix/>
          </a:blip>
          <a:srcRect r="56215"/>
          <a:stretch/>
        </p:blipFill>
        <p:spPr>
          <a:xfrm>
            <a:off x="8198725" y="259900"/>
            <a:ext cx="460335" cy="550200"/>
          </a:xfrm>
          <a:prstGeom prst="rect">
            <a:avLst/>
          </a:prstGeom>
          <a:noFill/>
          <a:ln>
            <a:noFill/>
          </a:ln>
        </p:spPr>
      </p:pic>
      <p:sp>
        <p:nvSpPr>
          <p:cNvPr id="177" name="Google Shape;177;p24"/>
          <p:cNvSpPr/>
          <p:nvPr/>
        </p:nvSpPr>
        <p:spPr>
          <a:xfrm rot="10800000" flipH="1">
            <a:off x="3020325" y="4932475"/>
            <a:ext cx="6123600" cy="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rot="10800000" flipH="1">
            <a:off x="3020325" y="5041500"/>
            <a:ext cx="6123600" cy="10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9"/>
        <p:cNvGrpSpPr/>
        <p:nvPr/>
      </p:nvGrpSpPr>
      <p:grpSpPr>
        <a:xfrm>
          <a:off x="0" y="0"/>
          <a:ext cx="0" cy="0"/>
          <a:chOff x="0" y="0"/>
          <a:chExt cx="0" cy="0"/>
        </a:xfrm>
      </p:grpSpPr>
      <p:pic>
        <p:nvPicPr>
          <p:cNvPr id="180" name="Google Shape;180;p25"/>
          <p:cNvPicPr preferRelativeResize="0"/>
          <p:nvPr/>
        </p:nvPicPr>
        <p:blipFill rotWithShape="1">
          <a:blip r:embed="rId2">
            <a:alphaModFix/>
          </a:blip>
          <a:srcRect r="56215"/>
          <a:stretch/>
        </p:blipFill>
        <p:spPr>
          <a:xfrm>
            <a:off x="484938" y="4333400"/>
            <a:ext cx="460335" cy="550200"/>
          </a:xfrm>
          <a:prstGeom prst="rect">
            <a:avLst/>
          </a:prstGeom>
          <a:noFill/>
          <a:ln>
            <a:noFill/>
          </a:ln>
        </p:spPr>
      </p:pic>
      <p:sp>
        <p:nvSpPr>
          <p:cNvPr id="181" name="Google Shape;181;p25"/>
          <p:cNvSpPr/>
          <p:nvPr/>
        </p:nvSpPr>
        <p:spPr>
          <a:xfrm flipH="1">
            <a:off x="12" y="249450"/>
            <a:ext cx="3516600" cy="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25"/>
          <p:cNvPicPr preferRelativeResize="0"/>
          <p:nvPr/>
        </p:nvPicPr>
        <p:blipFill rotWithShape="1">
          <a:blip r:embed="rId3">
            <a:alphaModFix/>
          </a:blip>
          <a:srcRect t="88549"/>
          <a:stretch/>
        </p:blipFill>
        <p:spPr>
          <a:xfrm rot="-5400000">
            <a:off x="7930013" y="3774488"/>
            <a:ext cx="2178525" cy="249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r>
              <a:rPr lang="en-US"/>
              <a:t>Click to edit Master title style</a:t>
            </a:r>
            <a:endParaRPr/>
          </a:p>
        </p:txBody>
      </p:sp>
      <p:sp>
        <p:nvSpPr>
          <p:cNvPr id="26" name="Google Shape;26;p4"/>
          <p:cNvSpPr txBox="1">
            <a:spLocks noGrp="1"/>
          </p:cNvSpPr>
          <p:nvPr>
            <p:ph type="body" idx="1"/>
          </p:nvPr>
        </p:nvSpPr>
        <p:spPr>
          <a:xfrm>
            <a:off x="720000" y="1152475"/>
            <a:ext cx="7704000" cy="410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pPr lvl="0"/>
            <a:r>
              <a:rPr lang="en-US"/>
              <a:t>Click to edit Master text styles</a:t>
            </a:r>
          </a:p>
        </p:txBody>
      </p:sp>
      <p:pic>
        <p:nvPicPr>
          <p:cNvPr id="27" name="Google Shape;27;p4"/>
          <p:cNvPicPr preferRelativeResize="0"/>
          <p:nvPr/>
        </p:nvPicPr>
        <p:blipFill rotWithShape="1">
          <a:blip r:embed="rId2">
            <a:alphaModFix/>
          </a:blip>
          <a:srcRect t="84938" r="8917"/>
          <a:stretch/>
        </p:blipFill>
        <p:spPr>
          <a:xfrm flipH="1">
            <a:off x="-1" y="4522550"/>
            <a:ext cx="9144001" cy="620949"/>
          </a:xfrm>
          <a:prstGeom prst="rect">
            <a:avLst/>
          </a:prstGeom>
          <a:noFill/>
          <a:ln>
            <a:noFill/>
          </a:ln>
        </p:spPr>
      </p:pic>
      <p:pic>
        <p:nvPicPr>
          <p:cNvPr id="28" name="Google Shape;28;p4"/>
          <p:cNvPicPr preferRelativeResize="0"/>
          <p:nvPr/>
        </p:nvPicPr>
        <p:blipFill rotWithShape="1">
          <a:blip r:embed="rId3">
            <a:alphaModFix/>
          </a:blip>
          <a:srcRect r="56215"/>
          <a:stretch/>
        </p:blipFill>
        <p:spPr>
          <a:xfrm>
            <a:off x="8198725" y="259900"/>
            <a:ext cx="460335" cy="550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3353200" y="1371600"/>
            <a:ext cx="507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4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rPr lang="en-US"/>
              <a:t>Click to edit Master title style</a:t>
            </a:r>
            <a:endParaRPr/>
          </a:p>
        </p:txBody>
      </p:sp>
      <p:sp>
        <p:nvSpPr>
          <p:cNvPr id="50" name="Google Shape;50;p8"/>
          <p:cNvSpPr>
            <a:spLocks noGrp="1"/>
          </p:cNvSpPr>
          <p:nvPr>
            <p:ph type="pic" idx="2"/>
          </p:nvPr>
        </p:nvSpPr>
        <p:spPr>
          <a:xfrm>
            <a:off x="475250" y="629250"/>
            <a:ext cx="2890800" cy="3854700"/>
          </a:xfrm>
          <a:prstGeom prst="rect">
            <a:avLst/>
          </a:prstGeom>
          <a:noFill/>
          <a:ln w="9525" cap="flat" cmpd="sng">
            <a:solidFill>
              <a:schemeClr val="lt1"/>
            </a:solidFill>
            <a:prstDash val="solid"/>
            <a:round/>
            <a:headEnd type="none" w="sm" len="sm"/>
            <a:tailEnd type="none" w="sm" len="sm"/>
          </a:ln>
        </p:spPr>
      </p:sp>
      <p:pic>
        <p:nvPicPr>
          <p:cNvPr id="51" name="Google Shape;51;p8"/>
          <p:cNvPicPr preferRelativeResize="0"/>
          <p:nvPr/>
        </p:nvPicPr>
        <p:blipFill rotWithShape="1">
          <a:blip r:embed="rId2">
            <a:alphaModFix/>
          </a:blip>
          <a:srcRect l="940" r="-940" b="88549"/>
          <a:stretch/>
        </p:blipFill>
        <p:spPr>
          <a:xfrm flipH="1">
            <a:off x="-76200" y="-5674"/>
            <a:ext cx="4092001" cy="468550"/>
          </a:xfrm>
          <a:prstGeom prst="rect">
            <a:avLst/>
          </a:prstGeom>
          <a:noFill/>
          <a:ln>
            <a:noFill/>
          </a:ln>
        </p:spPr>
      </p:pic>
      <p:sp>
        <p:nvSpPr>
          <p:cNvPr id="52" name="Google Shape;52;p8"/>
          <p:cNvSpPr/>
          <p:nvPr/>
        </p:nvSpPr>
        <p:spPr>
          <a:xfrm rot="10800000" flipH="1">
            <a:off x="4468800" y="4932475"/>
            <a:ext cx="4675200" cy="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rot="10800000" flipH="1">
            <a:off x="4468800" y="5041500"/>
            <a:ext cx="4675200" cy="10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Google Shape;54;p8"/>
          <p:cNvPicPr preferRelativeResize="0"/>
          <p:nvPr/>
        </p:nvPicPr>
        <p:blipFill rotWithShape="1">
          <a:blip r:embed="rId3">
            <a:alphaModFix/>
          </a:blip>
          <a:srcRect r="56215"/>
          <a:stretch/>
        </p:blipFill>
        <p:spPr>
          <a:xfrm>
            <a:off x="8535838" y="3796825"/>
            <a:ext cx="460335" cy="550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767750" y="1293088"/>
            <a:ext cx="4661100" cy="183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57" name="Google Shape;57;p9"/>
          <p:cNvSpPr txBox="1">
            <a:spLocks noGrp="1"/>
          </p:cNvSpPr>
          <p:nvPr>
            <p:ph type="subTitle" idx="1"/>
          </p:nvPr>
        </p:nvSpPr>
        <p:spPr>
          <a:xfrm>
            <a:off x="3767800" y="3262713"/>
            <a:ext cx="4661100" cy="587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58" name="Google Shape;58;p9"/>
          <p:cNvSpPr>
            <a:spLocks noGrp="1"/>
          </p:cNvSpPr>
          <p:nvPr>
            <p:ph type="pic" idx="2"/>
          </p:nvPr>
        </p:nvSpPr>
        <p:spPr>
          <a:xfrm>
            <a:off x="475250" y="629250"/>
            <a:ext cx="2890800" cy="3854700"/>
          </a:xfrm>
          <a:prstGeom prst="rect">
            <a:avLst/>
          </a:prstGeom>
          <a:noFill/>
          <a:ln w="9525" cap="flat" cmpd="sng">
            <a:solidFill>
              <a:schemeClr val="lt1"/>
            </a:solidFill>
            <a:prstDash val="solid"/>
            <a:round/>
            <a:headEnd type="none" w="sm" len="sm"/>
            <a:tailEnd type="none" w="sm" len="sm"/>
          </a:ln>
        </p:spPr>
      </p:sp>
      <p:sp>
        <p:nvSpPr>
          <p:cNvPr id="59" name="Google Shape;59;p9"/>
          <p:cNvSpPr/>
          <p:nvPr/>
        </p:nvSpPr>
        <p:spPr>
          <a:xfrm rot="10800000" flipH="1">
            <a:off x="3020325" y="4932475"/>
            <a:ext cx="6123600" cy="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rot="10800000" flipH="1">
            <a:off x="3020325" y="5041500"/>
            <a:ext cx="6123600" cy="10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Google Shape;61;p9"/>
          <p:cNvPicPr preferRelativeResize="0"/>
          <p:nvPr/>
        </p:nvPicPr>
        <p:blipFill rotWithShape="1">
          <a:blip r:embed="rId2">
            <a:alphaModFix/>
          </a:blip>
          <a:srcRect t="84938" r="8917"/>
          <a:stretch/>
        </p:blipFill>
        <p:spPr>
          <a:xfrm rot="10800000" flipH="1">
            <a:off x="-1" y="0"/>
            <a:ext cx="9144001" cy="6209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0"/>
          <p:cNvSpPr>
            <a:spLocks noGrp="1"/>
          </p:cNvSpPr>
          <p:nvPr>
            <p:ph type="pic" idx="2"/>
          </p:nvPr>
        </p:nvSpPr>
        <p:spPr>
          <a:xfrm>
            <a:off x="0" y="0"/>
            <a:ext cx="9144000" cy="5143500"/>
          </a:xfrm>
          <a:prstGeom prst="rect">
            <a:avLst/>
          </a:prstGeom>
          <a:noFill/>
          <a:ln>
            <a:noFill/>
          </a:ln>
        </p:spPr>
      </p:sp>
      <p:sp>
        <p:nvSpPr>
          <p:cNvPr id="64" name="Google Shape;64;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1284000" y="1366338"/>
            <a:ext cx="6576000" cy="1511100"/>
          </a:xfrm>
          <a:prstGeom prst="rect">
            <a:avLst/>
          </a:prstGeom>
          <a:gradFill>
            <a:gsLst>
              <a:gs pos="0">
                <a:schemeClr val="lt2"/>
              </a:gs>
              <a:gs pos="28000">
                <a:schemeClr val="dk2"/>
              </a:gs>
              <a:gs pos="63000">
                <a:schemeClr val="accent2"/>
              </a:gs>
              <a:gs pos="100000">
                <a:schemeClr val="accent1"/>
              </a:gs>
            </a:gsLst>
            <a:lin ang="13500032" scaled="0"/>
          </a:gradFill>
          <a:ln>
            <a:noFill/>
          </a:ln>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7" name="Google Shape;67;p11"/>
          <p:cNvSpPr txBox="1">
            <a:spLocks noGrp="1"/>
          </p:cNvSpPr>
          <p:nvPr>
            <p:ph type="subTitle" idx="1"/>
          </p:nvPr>
        </p:nvSpPr>
        <p:spPr>
          <a:xfrm>
            <a:off x="1284000" y="30637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r>
              <a:rPr lang="en-US"/>
              <a:t>Click to edit Master subtitle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1458150" y="3046175"/>
            <a:ext cx="6227700" cy="69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lang="en-US"/>
              <a:t>Click to edit Master title style</a:t>
            </a:r>
            <a:endParaRPr/>
          </a:p>
        </p:txBody>
      </p:sp>
      <p:sp>
        <p:nvSpPr>
          <p:cNvPr id="85" name="Google Shape;85;p14"/>
          <p:cNvSpPr txBox="1">
            <a:spLocks noGrp="1"/>
          </p:cNvSpPr>
          <p:nvPr>
            <p:ph type="subTitle" idx="1"/>
          </p:nvPr>
        </p:nvSpPr>
        <p:spPr>
          <a:xfrm>
            <a:off x="1458150" y="1403463"/>
            <a:ext cx="6227700" cy="1418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r>
              <a:rPr lang="en-US"/>
              <a:t>Click to edit Master subtitle style</a:t>
            </a:r>
            <a:endParaRPr/>
          </a:p>
        </p:txBody>
      </p:sp>
      <p:sp>
        <p:nvSpPr>
          <p:cNvPr id="86" name="Google Shape;86;p14"/>
          <p:cNvSpPr/>
          <p:nvPr/>
        </p:nvSpPr>
        <p:spPr>
          <a:xfrm rot="10800000" flipH="1">
            <a:off x="3020325" y="4932475"/>
            <a:ext cx="6123600" cy="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0" y="0"/>
            <a:ext cx="5632500" cy="8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10800000" flipH="1">
            <a:off x="3020325" y="5041500"/>
            <a:ext cx="6123600" cy="10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4"/>
          <p:cNvPicPr preferRelativeResize="0"/>
          <p:nvPr/>
        </p:nvPicPr>
        <p:blipFill rotWithShape="1">
          <a:blip r:embed="rId2">
            <a:alphaModFix/>
          </a:blip>
          <a:srcRect r="56215"/>
          <a:stretch/>
        </p:blipFill>
        <p:spPr>
          <a:xfrm>
            <a:off x="8198725" y="259900"/>
            <a:ext cx="460335" cy="550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98" name="Google Shape;98;p16"/>
          <p:cNvSpPr txBox="1">
            <a:spLocks noGrp="1"/>
          </p:cNvSpPr>
          <p:nvPr>
            <p:ph type="subTitle" idx="1"/>
          </p:nvPr>
        </p:nvSpPr>
        <p:spPr>
          <a:xfrm>
            <a:off x="714975" y="1650550"/>
            <a:ext cx="2271300" cy="68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ubik"/>
              <a:buNone/>
              <a:defRPr sz="1700" b="1">
                <a:latin typeface="Rubik"/>
                <a:ea typeface="Rubik"/>
                <a:cs typeface="Rubik"/>
                <a:sym typeface="Rubik"/>
              </a:defRPr>
            </a:lvl1pPr>
            <a:lvl2pPr lvl="1" algn="ctr" rtl="0">
              <a:lnSpc>
                <a:spcPct val="100000"/>
              </a:lnSpc>
              <a:spcBef>
                <a:spcPts val="0"/>
              </a:spcBef>
              <a:spcAft>
                <a:spcPts val="0"/>
              </a:spcAft>
              <a:buSzPts val="2400"/>
              <a:buFont typeface="Rubik"/>
              <a:buNone/>
              <a:defRPr sz="2400" b="1">
                <a:latin typeface="Rubik"/>
                <a:ea typeface="Rubik"/>
                <a:cs typeface="Rubik"/>
                <a:sym typeface="Rubik"/>
              </a:defRPr>
            </a:lvl2pPr>
            <a:lvl3pPr lvl="2" algn="ctr" rtl="0">
              <a:lnSpc>
                <a:spcPct val="100000"/>
              </a:lnSpc>
              <a:spcBef>
                <a:spcPts val="0"/>
              </a:spcBef>
              <a:spcAft>
                <a:spcPts val="0"/>
              </a:spcAft>
              <a:buSzPts val="2400"/>
              <a:buFont typeface="Rubik"/>
              <a:buNone/>
              <a:defRPr sz="2400" b="1">
                <a:latin typeface="Rubik"/>
                <a:ea typeface="Rubik"/>
                <a:cs typeface="Rubik"/>
                <a:sym typeface="Rubik"/>
              </a:defRPr>
            </a:lvl3pPr>
            <a:lvl4pPr lvl="3" algn="ctr" rtl="0">
              <a:lnSpc>
                <a:spcPct val="100000"/>
              </a:lnSpc>
              <a:spcBef>
                <a:spcPts val="0"/>
              </a:spcBef>
              <a:spcAft>
                <a:spcPts val="0"/>
              </a:spcAft>
              <a:buSzPts val="2400"/>
              <a:buFont typeface="Rubik"/>
              <a:buNone/>
              <a:defRPr sz="2400" b="1">
                <a:latin typeface="Rubik"/>
                <a:ea typeface="Rubik"/>
                <a:cs typeface="Rubik"/>
                <a:sym typeface="Rubik"/>
              </a:defRPr>
            </a:lvl4pPr>
            <a:lvl5pPr lvl="4" algn="ctr" rtl="0">
              <a:lnSpc>
                <a:spcPct val="100000"/>
              </a:lnSpc>
              <a:spcBef>
                <a:spcPts val="0"/>
              </a:spcBef>
              <a:spcAft>
                <a:spcPts val="0"/>
              </a:spcAft>
              <a:buSzPts val="2400"/>
              <a:buFont typeface="Rubik"/>
              <a:buNone/>
              <a:defRPr sz="2400" b="1">
                <a:latin typeface="Rubik"/>
                <a:ea typeface="Rubik"/>
                <a:cs typeface="Rubik"/>
                <a:sym typeface="Rubik"/>
              </a:defRPr>
            </a:lvl5pPr>
            <a:lvl6pPr lvl="5" algn="ctr" rtl="0">
              <a:lnSpc>
                <a:spcPct val="100000"/>
              </a:lnSpc>
              <a:spcBef>
                <a:spcPts val="0"/>
              </a:spcBef>
              <a:spcAft>
                <a:spcPts val="0"/>
              </a:spcAft>
              <a:buSzPts val="2400"/>
              <a:buFont typeface="Rubik"/>
              <a:buNone/>
              <a:defRPr sz="2400" b="1">
                <a:latin typeface="Rubik"/>
                <a:ea typeface="Rubik"/>
                <a:cs typeface="Rubik"/>
                <a:sym typeface="Rubik"/>
              </a:defRPr>
            </a:lvl6pPr>
            <a:lvl7pPr lvl="6" algn="ctr" rtl="0">
              <a:lnSpc>
                <a:spcPct val="100000"/>
              </a:lnSpc>
              <a:spcBef>
                <a:spcPts val="0"/>
              </a:spcBef>
              <a:spcAft>
                <a:spcPts val="0"/>
              </a:spcAft>
              <a:buSzPts val="2400"/>
              <a:buFont typeface="Rubik"/>
              <a:buNone/>
              <a:defRPr sz="2400" b="1">
                <a:latin typeface="Rubik"/>
                <a:ea typeface="Rubik"/>
                <a:cs typeface="Rubik"/>
                <a:sym typeface="Rubik"/>
              </a:defRPr>
            </a:lvl7pPr>
            <a:lvl8pPr lvl="7" algn="ctr" rtl="0">
              <a:lnSpc>
                <a:spcPct val="100000"/>
              </a:lnSpc>
              <a:spcBef>
                <a:spcPts val="0"/>
              </a:spcBef>
              <a:spcAft>
                <a:spcPts val="0"/>
              </a:spcAft>
              <a:buSzPts val="2400"/>
              <a:buFont typeface="Rubik"/>
              <a:buNone/>
              <a:defRPr sz="2400" b="1">
                <a:latin typeface="Rubik"/>
                <a:ea typeface="Rubik"/>
                <a:cs typeface="Rubik"/>
                <a:sym typeface="Rubik"/>
              </a:defRPr>
            </a:lvl8pPr>
            <a:lvl9pPr lvl="8" algn="ctr" rtl="0">
              <a:lnSpc>
                <a:spcPct val="100000"/>
              </a:lnSpc>
              <a:spcBef>
                <a:spcPts val="0"/>
              </a:spcBef>
              <a:spcAft>
                <a:spcPts val="0"/>
              </a:spcAft>
              <a:buSzPts val="2400"/>
              <a:buFont typeface="Rubik"/>
              <a:buNone/>
              <a:defRPr sz="2400" b="1">
                <a:latin typeface="Rubik"/>
                <a:ea typeface="Rubik"/>
                <a:cs typeface="Rubik"/>
                <a:sym typeface="Rubik"/>
              </a:defRPr>
            </a:lvl9pPr>
          </a:lstStyle>
          <a:p>
            <a:r>
              <a:rPr lang="en-US"/>
              <a:t>Click to edit Master subtitle style</a:t>
            </a:r>
            <a:endParaRPr/>
          </a:p>
        </p:txBody>
      </p:sp>
      <p:sp>
        <p:nvSpPr>
          <p:cNvPr id="99" name="Google Shape;99;p16"/>
          <p:cNvSpPr txBox="1">
            <a:spLocks noGrp="1"/>
          </p:cNvSpPr>
          <p:nvPr>
            <p:ph type="subTitle" idx="2"/>
          </p:nvPr>
        </p:nvSpPr>
        <p:spPr>
          <a:xfrm>
            <a:off x="714975" y="2442950"/>
            <a:ext cx="2271300" cy="13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0" name="Google Shape;100;p16"/>
          <p:cNvSpPr txBox="1">
            <a:spLocks noGrp="1"/>
          </p:cNvSpPr>
          <p:nvPr>
            <p:ph type="subTitle" idx="3"/>
          </p:nvPr>
        </p:nvSpPr>
        <p:spPr>
          <a:xfrm>
            <a:off x="3436350" y="2442950"/>
            <a:ext cx="2271300" cy="13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1" name="Google Shape;101;p16"/>
          <p:cNvSpPr txBox="1">
            <a:spLocks noGrp="1"/>
          </p:cNvSpPr>
          <p:nvPr>
            <p:ph type="subTitle" idx="4"/>
          </p:nvPr>
        </p:nvSpPr>
        <p:spPr>
          <a:xfrm>
            <a:off x="6157725" y="2442950"/>
            <a:ext cx="2271300" cy="13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2" name="Google Shape;102;p16"/>
          <p:cNvSpPr txBox="1">
            <a:spLocks noGrp="1"/>
          </p:cNvSpPr>
          <p:nvPr>
            <p:ph type="subTitle" idx="5"/>
          </p:nvPr>
        </p:nvSpPr>
        <p:spPr>
          <a:xfrm>
            <a:off x="3436350" y="1650550"/>
            <a:ext cx="2271300" cy="68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ubik"/>
              <a:buNone/>
              <a:defRPr sz="1700" b="1">
                <a:latin typeface="Rubik"/>
                <a:ea typeface="Rubik"/>
                <a:cs typeface="Rubik"/>
                <a:sym typeface="Rubik"/>
              </a:defRPr>
            </a:lvl1pPr>
            <a:lvl2pPr lvl="1" algn="ctr" rtl="0">
              <a:lnSpc>
                <a:spcPct val="100000"/>
              </a:lnSpc>
              <a:spcBef>
                <a:spcPts val="0"/>
              </a:spcBef>
              <a:spcAft>
                <a:spcPts val="0"/>
              </a:spcAft>
              <a:buSzPts val="2400"/>
              <a:buFont typeface="Rubik"/>
              <a:buNone/>
              <a:defRPr sz="2400" b="1">
                <a:latin typeface="Rubik"/>
                <a:ea typeface="Rubik"/>
                <a:cs typeface="Rubik"/>
                <a:sym typeface="Rubik"/>
              </a:defRPr>
            </a:lvl2pPr>
            <a:lvl3pPr lvl="2" algn="ctr" rtl="0">
              <a:lnSpc>
                <a:spcPct val="100000"/>
              </a:lnSpc>
              <a:spcBef>
                <a:spcPts val="0"/>
              </a:spcBef>
              <a:spcAft>
                <a:spcPts val="0"/>
              </a:spcAft>
              <a:buSzPts val="2400"/>
              <a:buFont typeface="Rubik"/>
              <a:buNone/>
              <a:defRPr sz="2400" b="1">
                <a:latin typeface="Rubik"/>
                <a:ea typeface="Rubik"/>
                <a:cs typeface="Rubik"/>
                <a:sym typeface="Rubik"/>
              </a:defRPr>
            </a:lvl3pPr>
            <a:lvl4pPr lvl="3" algn="ctr" rtl="0">
              <a:lnSpc>
                <a:spcPct val="100000"/>
              </a:lnSpc>
              <a:spcBef>
                <a:spcPts val="0"/>
              </a:spcBef>
              <a:spcAft>
                <a:spcPts val="0"/>
              </a:spcAft>
              <a:buSzPts val="2400"/>
              <a:buFont typeface="Rubik"/>
              <a:buNone/>
              <a:defRPr sz="2400" b="1">
                <a:latin typeface="Rubik"/>
                <a:ea typeface="Rubik"/>
                <a:cs typeface="Rubik"/>
                <a:sym typeface="Rubik"/>
              </a:defRPr>
            </a:lvl4pPr>
            <a:lvl5pPr lvl="4" algn="ctr" rtl="0">
              <a:lnSpc>
                <a:spcPct val="100000"/>
              </a:lnSpc>
              <a:spcBef>
                <a:spcPts val="0"/>
              </a:spcBef>
              <a:spcAft>
                <a:spcPts val="0"/>
              </a:spcAft>
              <a:buSzPts val="2400"/>
              <a:buFont typeface="Rubik"/>
              <a:buNone/>
              <a:defRPr sz="2400" b="1">
                <a:latin typeface="Rubik"/>
                <a:ea typeface="Rubik"/>
                <a:cs typeface="Rubik"/>
                <a:sym typeface="Rubik"/>
              </a:defRPr>
            </a:lvl5pPr>
            <a:lvl6pPr lvl="5" algn="ctr" rtl="0">
              <a:lnSpc>
                <a:spcPct val="100000"/>
              </a:lnSpc>
              <a:spcBef>
                <a:spcPts val="0"/>
              </a:spcBef>
              <a:spcAft>
                <a:spcPts val="0"/>
              </a:spcAft>
              <a:buSzPts val="2400"/>
              <a:buFont typeface="Rubik"/>
              <a:buNone/>
              <a:defRPr sz="2400" b="1">
                <a:latin typeface="Rubik"/>
                <a:ea typeface="Rubik"/>
                <a:cs typeface="Rubik"/>
                <a:sym typeface="Rubik"/>
              </a:defRPr>
            </a:lvl6pPr>
            <a:lvl7pPr lvl="6" algn="ctr" rtl="0">
              <a:lnSpc>
                <a:spcPct val="100000"/>
              </a:lnSpc>
              <a:spcBef>
                <a:spcPts val="0"/>
              </a:spcBef>
              <a:spcAft>
                <a:spcPts val="0"/>
              </a:spcAft>
              <a:buSzPts val="2400"/>
              <a:buFont typeface="Rubik"/>
              <a:buNone/>
              <a:defRPr sz="2400" b="1">
                <a:latin typeface="Rubik"/>
                <a:ea typeface="Rubik"/>
                <a:cs typeface="Rubik"/>
                <a:sym typeface="Rubik"/>
              </a:defRPr>
            </a:lvl7pPr>
            <a:lvl8pPr lvl="7" algn="ctr" rtl="0">
              <a:lnSpc>
                <a:spcPct val="100000"/>
              </a:lnSpc>
              <a:spcBef>
                <a:spcPts val="0"/>
              </a:spcBef>
              <a:spcAft>
                <a:spcPts val="0"/>
              </a:spcAft>
              <a:buSzPts val="2400"/>
              <a:buFont typeface="Rubik"/>
              <a:buNone/>
              <a:defRPr sz="2400" b="1">
                <a:latin typeface="Rubik"/>
                <a:ea typeface="Rubik"/>
                <a:cs typeface="Rubik"/>
                <a:sym typeface="Rubik"/>
              </a:defRPr>
            </a:lvl8pPr>
            <a:lvl9pPr lvl="8" algn="ctr" rtl="0">
              <a:lnSpc>
                <a:spcPct val="100000"/>
              </a:lnSpc>
              <a:spcBef>
                <a:spcPts val="0"/>
              </a:spcBef>
              <a:spcAft>
                <a:spcPts val="0"/>
              </a:spcAft>
              <a:buSzPts val="2400"/>
              <a:buFont typeface="Rubik"/>
              <a:buNone/>
              <a:defRPr sz="2400" b="1">
                <a:latin typeface="Rubik"/>
                <a:ea typeface="Rubik"/>
                <a:cs typeface="Rubik"/>
                <a:sym typeface="Rubik"/>
              </a:defRPr>
            </a:lvl9pPr>
          </a:lstStyle>
          <a:p>
            <a:r>
              <a:rPr lang="en-US"/>
              <a:t>Click to edit Master subtitle style</a:t>
            </a:r>
            <a:endParaRPr/>
          </a:p>
        </p:txBody>
      </p:sp>
      <p:sp>
        <p:nvSpPr>
          <p:cNvPr id="103" name="Google Shape;103;p16"/>
          <p:cNvSpPr txBox="1">
            <a:spLocks noGrp="1"/>
          </p:cNvSpPr>
          <p:nvPr>
            <p:ph type="subTitle" idx="6"/>
          </p:nvPr>
        </p:nvSpPr>
        <p:spPr>
          <a:xfrm>
            <a:off x="6157725" y="1650550"/>
            <a:ext cx="2271300" cy="68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ubik"/>
              <a:buNone/>
              <a:defRPr sz="1700" b="1">
                <a:latin typeface="Rubik"/>
                <a:ea typeface="Rubik"/>
                <a:cs typeface="Rubik"/>
                <a:sym typeface="Rubik"/>
              </a:defRPr>
            </a:lvl1pPr>
            <a:lvl2pPr lvl="1" algn="ctr" rtl="0">
              <a:lnSpc>
                <a:spcPct val="100000"/>
              </a:lnSpc>
              <a:spcBef>
                <a:spcPts val="0"/>
              </a:spcBef>
              <a:spcAft>
                <a:spcPts val="0"/>
              </a:spcAft>
              <a:buSzPts val="2400"/>
              <a:buFont typeface="Rubik"/>
              <a:buNone/>
              <a:defRPr sz="2400" b="1">
                <a:latin typeface="Rubik"/>
                <a:ea typeface="Rubik"/>
                <a:cs typeface="Rubik"/>
                <a:sym typeface="Rubik"/>
              </a:defRPr>
            </a:lvl2pPr>
            <a:lvl3pPr lvl="2" algn="ctr" rtl="0">
              <a:lnSpc>
                <a:spcPct val="100000"/>
              </a:lnSpc>
              <a:spcBef>
                <a:spcPts val="0"/>
              </a:spcBef>
              <a:spcAft>
                <a:spcPts val="0"/>
              </a:spcAft>
              <a:buSzPts val="2400"/>
              <a:buFont typeface="Rubik"/>
              <a:buNone/>
              <a:defRPr sz="2400" b="1">
                <a:latin typeface="Rubik"/>
                <a:ea typeface="Rubik"/>
                <a:cs typeface="Rubik"/>
                <a:sym typeface="Rubik"/>
              </a:defRPr>
            </a:lvl3pPr>
            <a:lvl4pPr lvl="3" algn="ctr" rtl="0">
              <a:lnSpc>
                <a:spcPct val="100000"/>
              </a:lnSpc>
              <a:spcBef>
                <a:spcPts val="0"/>
              </a:spcBef>
              <a:spcAft>
                <a:spcPts val="0"/>
              </a:spcAft>
              <a:buSzPts val="2400"/>
              <a:buFont typeface="Rubik"/>
              <a:buNone/>
              <a:defRPr sz="2400" b="1">
                <a:latin typeface="Rubik"/>
                <a:ea typeface="Rubik"/>
                <a:cs typeface="Rubik"/>
                <a:sym typeface="Rubik"/>
              </a:defRPr>
            </a:lvl4pPr>
            <a:lvl5pPr lvl="4" algn="ctr" rtl="0">
              <a:lnSpc>
                <a:spcPct val="100000"/>
              </a:lnSpc>
              <a:spcBef>
                <a:spcPts val="0"/>
              </a:spcBef>
              <a:spcAft>
                <a:spcPts val="0"/>
              </a:spcAft>
              <a:buSzPts val="2400"/>
              <a:buFont typeface="Rubik"/>
              <a:buNone/>
              <a:defRPr sz="2400" b="1">
                <a:latin typeface="Rubik"/>
                <a:ea typeface="Rubik"/>
                <a:cs typeface="Rubik"/>
                <a:sym typeface="Rubik"/>
              </a:defRPr>
            </a:lvl5pPr>
            <a:lvl6pPr lvl="5" algn="ctr" rtl="0">
              <a:lnSpc>
                <a:spcPct val="100000"/>
              </a:lnSpc>
              <a:spcBef>
                <a:spcPts val="0"/>
              </a:spcBef>
              <a:spcAft>
                <a:spcPts val="0"/>
              </a:spcAft>
              <a:buSzPts val="2400"/>
              <a:buFont typeface="Rubik"/>
              <a:buNone/>
              <a:defRPr sz="2400" b="1">
                <a:latin typeface="Rubik"/>
                <a:ea typeface="Rubik"/>
                <a:cs typeface="Rubik"/>
                <a:sym typeface="Rubik"/>
              </a:defRPr>
            </a:lvl6pPr>
            <a:lvl7pPr lvl="6" algn="ctr" rtl="0">
              <a:lnSpc>
                <a:spcPct val="100000"/>
              </a:lnSpc>
              <a:spcBef>
                <a:spcPts val="0"/>
              </a:spcBef>
              <a:spcAft>
                <a:spcPts val="0"/>
              </a:spcAft>
              <a:buSzPts val="2400"/>
              <a:buFont typeface="Rubik"/>
              <a:buNone/>
              <a:defRPr sz="2400" b="1">
                <a:latin typeface="Rubik"/>
                <a:ea typeface="Rubik"/>
                <a:cs typeface="Rubik"/>
                <a:sym typeface="Rubik"/>
              </a:defRPr>
            </a:lvl7pPr>
            <a:lvl8pPr lvl="7" algn="ctr" rtl="0">
              <a:lnSpc>
                <a:spcPct val="100000"/>
              </a:lnSpc>
              <a:spcBef>
                <a:spcPts val="0"/>
              </a:spcBef>
              <a:spcAft>
                <a:spcPts val="0"/>
              </a:spcAft>
              <a:buSzPts val="2400"/>
              <a:buFont typeface="Rubik"/>
              <a:buNone/>
              <a:defRPr sz="2400" b="1">
                <a:latin typeface="Rubik"/>
                <a:ea typeface="Rubik"/>
                <a:cs typeface="Rubik"/>
                <a:sym typeface="Rubik"/>
              </a:defRPr>
            </a:lvl8pPr>
            <a:lvl9pPr lvl="8" algn="ctr" rtl="0">
              <a:lnSpc>
                <a:spcPct val="100000"/>
              </a:lnSpc>
              <a:spcBef>
                <a:spcPts val="0"/>
              </a:spcBef>
              <a:spcAft>
                <a:spcPts val="0"/>
              </a:spcAft>
              <a:buSzPts val="2400"/>
              <a:buFont typeface="Rubik"/>
              <a:buNone/>
              <a:defRPr sz="2400" b="1">
                <a:latin typeface="Rubik"/>
                <a:ea typeface="Rubik"/>
                <a:cs typeface="Rubik"/>
                <a:sym typeface="Rubik"/>
              </a:defRPr>
            </a:lvl9pPr>
          </a:lstStyle>
          <a:p>
            <a:r>
              <a:rPr lang="en-US"/>
              <a:t>Click to edit Master subtitle style</a:t>
            </a:r>
            <a:endParaRPr/>
          </a:p>
        </p:txBody>
      </p:sp>
      <p:pic>
        <p:nvPicPr>
          <p:cNvPr id="104" name="Google Shape;104;p16"/>
          <p:cNvPicPr preferRelativeResize="0"/>
          <p:nvPr/>
        </p:nvPicPr>
        <p:blipFill rotWithShape="1">
          <a:blip r:embed="rId2">
            <a:alphaModFix/>
          </a:blip>
          <a:srcRect t="84938" r="8917"/>
          <a:stretch/>
        </p:blipFill>
        <p:spPr>
          <a:xfrm flipH="1">
            <a:off x="-1" y="4522550"/>
            <a:ext cx="9144001" cy="620949"/>
          </a:xfrm>
          <a:prstGeom prst="rect">
            <a:avLst/>
          </a:prstGeom>
          <a:noFill/>
          <a:ln>
            <a:noFill/>
          </a:ln>
        </p:spPr>
      </p:pic>
      <p:pic>
        <p:nvPicPr>
          <p:cNvPr id="105" name="Google Shape;105;p16"/>
          <p:cNvPicPr preferRelativeResize="0"/>
          <p:nvPr/>
        </p:nvPicPr>
        <p:blipFill rotWithShape="1">
          <a:blip r:embed="rId3">
            <a:alphaModFix/>
          </a:blip>
          <a:srcRect r="56215"/>
          <a:stretch/>
        </p:blipFill>
        <p:spPr>
          <a:xfrm>
            <a:off x="8198725" y="259900"/>
            <a:ext cx="460335" cy="550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Rubik"/>
              <a:buNone/>
              <a:defRPr sz="3000" b="1">
                <a:solidFill>
                  <a:schemeClr val="lt1"/>
                </a:solidFill>
                <a:latin typeface="Rubik"/>
                <a:ea typeface="Rubik"/>
                <a:cs typeface="Rubik"/>
                <a:sym typeface="Rubik"/>
              </a:defRPr>
            </a:lvl1pPr>
            <a:lvl2pPr lvl="1" algn="ctr" rtl="0">
              <a:spcBef>
                <a:spcPts val="0"/>
              </a:spcBef>
              <a:spcAft>
                <a:spcPts val="0"/>
              </a:spcAft>
              <a:buClr>
                <a:schemeClr val="lt1"/>
              </a:buClr>
              <a:buSzPts val="3000"/>
              <a:buFont typeface="Rubik"/>
              <a:buNone/>
              <a:defRPr sz="3000" b="1">
                <a:solidFill>
                  <a:schemeClr val="lt1"/>
                </a:solidFill>
                <a:latin typeface="Rubik"/>
                <a:ea typeface="Rubik"/>
                <a:cs typeface="Rubik"/>
                <a:sym typeface="Rubik"/>
              </a:defRPr>
            </a:lvl2pPr>
            <a:lvl3pPr lvl="2" algn="ctr" rtl="0">
              <a:spcBef>
                <a:spcPts val="0"/>
              </a:spcBef>
              <a:spcAft>
                <a:spcPts val="0"/>
              </a:spcAft>
              <a:buClr>
                <a:schemeClr val="lt1"/>
              </a:buClr>
              <a:buSzPts val="3000"/>
              <a:buFont typeface="Rubik"/>
              <a:buNone/>
              <a:defRPr sz="3000" b="1">
                <a:solidFill>
                  <a:schemeClr val="lt1"/>
                </a:solidFill>
                <a:latin typeface="Rubik"/>
                <a:ea typeface="Rubik"/>
                <a:cs typeface="Rubik"/>
                <a:sym typeface="Rubik"/>
              </a:defRPr>
            </a:lvl3pPr>
            <a:lvl4pPr lvl="3" algn="ctr" rtl="0">
              <a:spcBef>
                <a:spcPts val="0"/>
              </a:spcBef>
              <a:spcAft>
                <a:spcPts val="0"/>
              </a:spcAft>
              <a:buClr>
                <a:schemeClr val="lt1"/>
              </a:buClr>
              <a:buSzPts val="3000"/>
              <a:buFont typeface="Rubik"/>
              <a:buNone/>
              <a:defRPr sz="3000" b="1">
                <a:solidFill>
                  <a:schemeClr val="lt1"/>
                </a:solidFill>
                <a:latin typeface="Rubik"/>
                <a:ea typeface="Rubik"/>
                <a:cs typeface="Rubik"/>
                <a:sym typeface="Rubik"/>
              </a:defRPr>
            </a:lvl4pPr>
            <a:lvl5pPr lvl="4" algn="ctr" rtl="0">
              <a:spcBef>
                <a:spcPts val="0"/>
              </a:spcBef>
              <a:spcAft>
                <a:spcPts val="0"/>
              </a:spcAft>
              <a:buClr>
                <a:schemeClr val="lt1"/>
              </a:buClr>
              <a:buSzPts val="3000"/>
              <a:buFont typeface="Rubik"/>
              <a:buNone/>
              <a:defRPr sz="3000" b="1">
                <a:solidFill>
                  <a:schemeClr val="lt1"/>
                </a:solidFill>
                <a:latin typeface="Rubik"/>
                <a:ea typeface="Rubik"/>
                <a:cs typeface="Rubik"/>
                <a:sym typeface="Rubik"/>
              </a:defRPr>
            </a:lvl5pPr>
            <a:lvl6pPr lvl="5" algn="ctr" rtl="0">
              <a:spcBef>
                <a:spcPts val="0"/>
              </a:spcBef>
              <a:spcAft>
                <a:spcPts val="0"/>
              </a:spcAft>
              <a:buClr>
                <a:schemeClr val="lt1"/>
              </a:buClr>
              <a:buSzPts val="3000"/>
              <a:buFont typeface="Rubik"/>
              <a:buNone/>
              <a:defRPr sz="3000" b="1">
                <a:solidFill>
                  <a:schemeClr val="lt1"/>
                </a:solidFill>
                <a:latin typeface="Rubik"/>
                <a:ea typeface="Rubik"/>
                <a:cs typeface="Rubik"/>
                <a:sym typeface="Rubik"/>
              </a:defRPr>
            </a:lvl6pPr>
            <a:lvl7pPr lvl="6" algn="ctr" rtl="0">
              <a:spcBef>
                <a:spcPts val="0"/>
              </a:spcBef>
              <a:spcAft>
                <a:spcPts val="0"/>
              </a:spcAft>
              <a:buClr>
                <a:schemeClr val="lt1"/>
              </a:buClr>
              <a:buSzPts val="3000"/>
              <a:buFont typeface="Rubik"/>
              <a:buNone/>
              <a:defRPr sz="3000" b="1">
                <a:solidFill>
                  <a:schemeClr val="lt1"/>
                </a:solidFill>
                <a:latin typeface="Rubik"/>
                <a:ea typeface="Rubik"/>
                <a:cs typeface="Rubik"/>
                <a:sym typeface="Rubik"/>
              </a:defRPr>
            </a:lvl7pPr>
            <a:lvl8pPr lvl="7" algn="ctr" rtl="0">
              <a:spcBef>
                <a:spcPts val="0"/>
              </a:spcBef>
              <a:spcAft>
                <a:spcPts val="0"/>
              </a:spcAft>
              <a:buClr>
                <a:schemeClr val="lt1"/>
              </a:buClr>
              <a:buSzPts val="3000"/>
              <a:buFont typeface="Rubik"/>
              <a:buNone/>
              <a:defRPr sz="3000" b="1">
                <a:solidFill>
                  <a:schemeClr val="lt1"/>
                </a:solidFill>
                <a:latin typeface="Rubik"/>
                <a:ea typeface="Rubik"/>
                <a:cs typeface="Rubik"/>
                <a:sym typeface="Rubik"/>
              </a:defRPr>
            </a:lvl8pPr>
            <a:lvl9pPr lvl="8" algn="ctr" rtl="0">
              <a:spcBef>
                <a:spcPts val="0"/>
              </a:spcBef>
              <a:spcAft>
                <a:spcPts val="0"/>
              </a:spcAft>
              <a:buClr>
                <a:schemeClr val="lt1"/>
              </a:buClr>
              <a:buSzPts val="3000"/>
              <a:buFont typeface="Rubik"/>
              <a:buNone/>
              <a:defRPr sz="3000" b="1">
                <a:solidFill>
                  <a:schemeClr val="lt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Rubik"/>
              <a:buChar char="✦"/>
              <a:defRPr sz="1200">
                <a:solidFill>
                  <a:schemeClr val="lt1"/>
                </a:solidFill>
                <a:latin typeface="Rubik"/>
                <a:ea typeface="Rubik"/>
                <a:cs typeface="Rubik"/>
                <a:sym typeface="Rubik"/>
              </a:defRPr>
            </a:lvl1pPr>
            <a:lvl2pPr marL="914400" lvl="1" indent="-304800">
              <a:lnSpc>
                <a:spcPct val="100000"/>
              </a:lnSpc>
              <a:spcBef>
                <a:spcPts val="0"/>
              </a:spcBef>
              <a:spcAft>
                <a:spcPts val="0"/>
              </a:spcAft>
              <a:buClr>
                <a:schemeClr val="lt1"/>
              </a:buClr>
              <a:buSzPts val="1200"/>
              <a:buFont typeface="Rubik"/>
              <a:buChar char="✦"/>
              <a:defRPr sz="1200">
                <a:solidFill>
                  <a:schemeClr val="lt1"/>
                </a:solidFill>
                <a:latin typeface="Rubik"/>
                <a:ea typeface="Rubik"/>
                <a:cs typeface="Rubik"/>
                <a:sym typeface="Rubik"/>
              </a:defRPr>
            </a:lvl2pPr>
            <a:lvl3pPr marL="1371600" lvl="2" indent="-304800">
              <a:lnSpc>
                <a:spcPct val="100000"/>
              </a:lnSpc>
              <a:spcBef>
                <a:spcPts val="0"/>
              </a:spcBef>
              <a:spcAft>
                <a:spcPts val="0"/>
              </a:spcAft>
              <a:buClr>
                <a:schemeClr val="lt1"/>
              </a:buClr>
              <a:buSzPts val="1200"/>
              <a:buFont typeface="Rubik"/>
              <a:buChar char="✦"/>
              <a:defRPr sz="1200">
                <a:solidFill>
                  <a:schemeClr val="lt1"/>
                </a:solidFill>
                <a:latin typeface="Rubik"/>
                <a:ea typeface="Rubik"/>
                <a:cs typeface="Rubik"/>
                <a:sym typeface="Rubik"/>
              </a:defRPr>
            </a:lvl3pPr>
            <a:lvl4pPr marL="1828800" lvl="3" indent="-304800">
              <a:lnSpc>
                <a:spcPct val="100000"/>
              </a:lnSpc>
              <a:spcBef>
                <a:spcPts val="0"/>
              </a:spcBef>
              <a:spcAft>
                <a:spcPts val="0"/>
              </a:spcAft>
              <a:buClr>
                <a:schemeClr val="lt1"/>
              </a:buClr>
              <a:buSzPts val="1200"/>
              <a:buFont typeface="Rubik"/>
              <a:buChar char="✦"/>
              <a:defRPr sz="1200">
                <a:solidFill>
                  <a:schemeClr val="lt1"/>
                </a:solidFill>
                <a:latin typeface="Rubik"/>
                <a:ea typeface="Rubik"/>
                <a:cs typeface="Rubik"/>
                <a:sym typeface="Rubik"/>
              </a:defRPr>
            </a:lvl4pPr>
            <a:lvl5pPr marL="2286000" lvl="4" indent="-304800">
              <a:lnSpc>
                <a:spcPct val="100000"/>
              </a:lnSpc>
              <a:spcBef>
                <a:spcPts val="0"/>
              </a:spcBef>
              <a:spcAft>
                <a:spcPts val="0"/>
              </a:spcAft>
              <a:buClr>
                <a:schemeClr val="lt1"/>
              </a:buClr>
              <a:buSzPts val="1200"/>
              <a:buFont typeface="Rubik"/>
              <a:buChar char="○"/>
              <a:defRPr sz="1200">
                <a:solidFill>
                  <a:schemeClr val="lt1"/>
                </a:solidFill>
                <a:latin typeface="Rubik"/>
                <a:ea typeface="Rubik"/>
                <a:cs typeface="Rubik"/>
                <a:sym typeface="Rubik"/>
              </a:defRPr>
            </a:lvl5pPr>
            <a:lvl6pPr marL="2743200" lvl="5" indent="-304800">
              <a:lnSpc>
                <a:spcPct val="100000"/>
              </a:lnSpc>
              <a:spcBef>
                <a:spcPts val="0"/>
              </a:spcBef>
              <a:spcAft>
                <a:spcPts val="0"/>
              </a:spcAft>
              <a:buClr>
                <a:schemeClr val="lt1"/>
              </a:buClr>
              <a:buSzPts val="1200"/>
              <a:buFont typeface="Rubik"/>
              <a:buChar char="■"/>
              <a:defRPr sz="1200">
                <a:solidFill>
                  <a:schemeClr val="lt1"/>
                </a:solidFill>
                <a:latin typeface="Rubik"/>
                <a:ea typeface="Rubik"/>
                <a:cs typeface="Rubik"/>
                <a:sym typeface="Rubik"/>
              </a:defRPr>
            </a:lvl6pPr>
            <a:lvl7pPr marL="3200400" lvl="6" indent="-304800">
              <a:lnSpc>
                <a:spcPct val="100000"/>
              </a:lnSpc>
              <a:spcBef>
                <a:spcPts val="0"/>
              </a:spcBef>
              <a:spcAft>
                <a:spcPts val="0"/>
              </a:spcAft>
              <a:buClr>
                <a:schemeClr val="lt1"/>
              </a:buClr>
              <a:buSzPts val="1200"/>
              <a:buFont typeface="Rubik"/>
              <a:buChar char="●"/>
              <a:defRPr sz="1200">
                <a:solidFill>
                  <a:schemeClr val="lt1"/>
                </a:solidFill>
                <a:latin typeface="Rubik"/>
                <a:ea typeface="Rubik"/>
                <a:cs typeface="Rubik"/>
                <a:sym typeface="Rubik"/>
              </a:defRPr>
            </a:lvl7pPr>
            <a:lvl8pPr marL="3657600" lvl="7" indent="-304800">
              <a:lnSpc>
                <a:spcPct val="100000"/>
              </a:lnSpc>
              <a:spcBef>
                <a:spcPts val="0"/>
              </a:spcBef>
              <a:spcAft>
                <a:spcPts val="0"/>
              </a:spcAft>
              <a:buClr>
                <a:schemeClr val="lt1"/>
              </a:buClr>
              <a:buSzPts val="1200"/>
              <a:buFont typeface="Rubik"/>
              <a:buChar char="○"/>
              <a:defRPr sz="1200">
                <a:solidFill>
                  <a:schemeClr val="lt1"/>
                </a:solidFill>
                <a:latin typeface="Rubik"/>
                <a:ea typeface="Rubik"/>
                <a:cs typeface="Rubik"/>
                <a:sym typeface="Rubik"/>
              </a:defRPr>
            </a:lvl8pPr>
            <a:lvl9pPr marL="4114800" lvl="8" indent="-304800">
              <a:lnSpc>
                <a:spcPct val="100000"/>
              </a:lnSpc>
              <a:spcBef>
                <a:spcPts val="0"/>
              </a:spcBef>
              <a:spcAft>
                <a:spcPts val="0"/>
              </a:spcAft>
              <a:buClr>
                <a:schemeClr val="lt1"/>
              </a:buClr>
              <a:buSzPts val="1200"/>
              <a:buFont typeface="Rubik"/>
              <a:buChar char="■"/>
              <a:defRPr sz="1200">
                <a:solidFill>
                  <a:schemeClr val="lt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7" r:id="rId6"/>
    <p:sldLayoutId id="2147483658" r:id="rId7"/>
    <p:sldLayoutId id="2147483660" r:id="rId8"/>
    <p:sldLayoutId id="2147483662" r:id="rId9"/>
    <p:sldLayoutId id="2147483664" r:id="rId10"/>
    <p:sldLayoutId id="2147483665"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2833"/>
        </a:solidFill>
        <a:effectLst/>
      </p:bgPr>
    </p:bg>
    <p:spTree>
      <p:nvGrpSpPr>
        <p:cNvPr id="1" name="Shape 192"/>
        <p:cNvGrpSpPr/>
        <p:nvPr/>
      </p:nvGrpSpPr>
      <p:grpSpPr>
        <a:xfrm>
          <a:off x="0" y="0"/>
          <a:ext cx="0" cy="0"/>
          <a:chOff x="0" y="0"/>
          <a:chExt cx="0" cy="0"/>
        </a:xfrm>
      </p:grpSpPr>
      <p:pic>
        <p:nvPicPr>
          <p:cNvPr id="193" name="Google Shape;193;p29"/>
          <p:cNvPicPr preferRelativeResize="0"/>
          <p:nvPr/>
        </p:nvPicPr>
        <p:blipFill rotWithShape="1">
          <a:blip r:embed="rId3">
            <a:alphaModFix/>
          </a:blip>
          <a:srcRect r="45811"/>
          <a:stretch/>
        </p:blipFill>
        <p:spPr>
          <a:xfrm>
            <a:off x="2311400" y="3509809"/>
            <a:ext cx="1510502" cy="1567915"/>
          </a:xfrm>
          <a:prstGeom prst="rect">
            <a:avLst/>
          </a:prstGeom>
          <a:noFill/>
          <a:ln>
            <a:noFill/>
          </a:ln>
        </p:spPr>
      </p:pic>
      <p:pic>
        <p:nvPicPr>
          <p:cNvPr id="194" name="Google Shape;194;p29"/>
          <p:cNvPicPr preferRelativeResize="0">
            <a:picLocks noGrp="1"/>
          </p:cNvPicPr>
          <p:nvPr>
            <p:ph type="pic" idx="2"/>
          </p:nvPr>
        </p:nvPicPr>
        <p:blipFill rotWithShape="1">
          <a:blip r:embed="rId4">
            <a:alphaModFix/>
          </a:blip>
          <a:srcRect l="25002" r="25002"/>
          <a:stretch/>
        </p:blipFill>
        <p:spPr>
          <a:xfrm>
            <a:off x="475250" y="629250"/>
            <a:ext cx="2890801" cy="3854701"/>
          </a:xfrm>
          <a:prstGeom prst="rect">
            <a:avLst/>
          </a:prstGeom>
        </p:spPr>
      </p:pic>
      <p:sp>
        <p:nvSpPr>
          <p:cNvPr id="195" name="Google Shape;195;p29"/>
          <p:cNvSpPr txBox="1">
            <a:spLocks noGrp="1"/>
          </p:cNvSpPr>
          <p:nvPr>
            <p:ph type="ctrTitle"/>
          </p:nvPr>
        </p:nvSpPr>
        <p:spPr>
          <a:xfrm>
            <a:off x="3918800" y="1215772"/>
            <a:ext cx="4645337" cy="1966340"/>
          </a:xfrm>
          <a:prstGeom prst="rect">
            <a:avLst/>
          </a:prstGeom>
        </p:spPr>
        <p:txBody>
          <a:bodyPr spcFirstLastPara="1" wrap="square" lIns="91425" tIns="91425" rIns="91425" bIns="91425" anchor="b" anchorCtr="0">
            <a:noAutofit/>
          </a:bodyPr>
          <a:lstStyle/>
          <a:p>
            <a:r>
              <a:rPr lang="en-US" sz="4400" b="1" dirty="0">
                <a:solidFill>
                  <a:schemeClr val="bg1"/>
                </a:solidFill>
                <a:latin typeface="Rubik" panose="020B0604020202020204" charset="-79"/>
                <a:ea typeface="p22-mackinac-pro" pitchFamily="34" charset="-122"/>
                <a:cs typeface="Rubik" panose="020B0604020202020204" charset="-79"/>
              </a:rPr>
              <a:t>Fuel Consumption Prediction</a:t>
            </a:r>
            <a:br>
              <a:rPr lang="en-US" sz="4400" dirty="0"/>
            </a:br>
            <a:endParaRPr lang="en-IN" dirty="0"/>
          </a:p>
        </p:txBody>
      </p:sp>
      <p:sp>
        <p:nvSpPr>
          <p:cNvPr id="196" name="Google Shape;196;p29"/>
          <p:cNvSpPr txBox="1">
            <a:spLocks noGrp="1"/>
          </p:cNvSpPr>
          <p:nvPr>
            <p:ph type="subTitle" idx="1"/>
          </p:nvPr>
        </p:nvSpPr>
        <p:spPr>
          <a:xfrm>
            <a:off x="3997362" y="2828545"/>
            <a:ext cx="4225526" cy="10991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bg1"/>
                </a:solidFill>
                <a:latin typeface="Rubik" panose="020B0604020202020204" charset="-79"/>
                <a:ea typeface="Eudoxus Sans" pitchFamily="34" charset="-122"/>
                <a:cs typeface="Rubik" panose="020B0604020202020204" charset="-79"/>
              </a:rPr>
              <a:t>Understanding the factors influencing fuel consumption is crucial for optimizing efficiency and reducing costs. Engine size is a key variable</a:t>
            </a:r>
            <a:endParaRPr dirty="0">
              <a:solidFill>
                <a:schemeClr val="bg1"/>
              </a:solidFill>
              <a:latin typeface="Rubik" panose="020B0604020202020204" charset="-79"/>
              <a:cs typeface="Rubik" panose="020B0604020202020204" charset="-79"/>
            </a:endParaRPr>
          </a:p>
        </p:txBody>
      </p:sp>
      <p:pic>
        <p:nvPicPr>
          <p:cNvPr id="197" name="Google Shape;197;p29"/>
          <p:cNvPicPr preferRelativeResize="0"/>
          <p:nvPr/>
        </p:nvPicPr>
        <p:blipFill rotWithShape="1">
          <a:blip r:embed="rId5">
            <a:alphaModFix/>
          </a:blip>
          <a:srcRect r="56215"/>
          <a:stretch/>
        </p:blipFill>
        <p:spPr>
          <a:xfrm>
            <a:off x="8222888" y="3799550"/>
            <a:ext cx="460335" cy="550200"/>
          </a:xfrm>
          <a:prstGeom prst="rect">
            <a:avLst/>
          </a:prstGeom>
          <a:noFill/>
          <a:ln>
            <a:noFill/>
          </a:ln>
        </p:spPr>
      </p:pic>
      <p:sp>
        <p:nvSpPr>
          <p:cNvPr id="3" name="TextBox 2">
            <a:extLst>
              <a:ext uri="{FF2B5EF4-FFF2-40B4-BE49-F238E27FC236}">
                <a16:creationId xmlns:a16="http://schemas.microsoft.com/office/drawing/2014/main" id="{A835388C-4D0F-822A-DB05-94B5A7613659}"/>
              </a:ext>
            </a:extLst>
          </p:cNvPr>
          <p:cNvSpPr txBox="1"/>
          <p:nvPr/>
        </p:nvSpPr>
        <p:spPr>
          <a:xfrm>
            <a:off x="5658052" y="4340747"/>
            <a:ext cx="3216905" cy="474938"/>
          </a:xfrm>
          <a:prstGeom prst="rect">
            <a:avLst/>
          </a:prstGeom>
          <a:noFill/>
        </p:spPr>
        <p:txBody>
          <a:bodyPr wrap="square">
            <a:spAutoFit/>
          </a:bodyPr>
          <a:lstStyle/>
          <a:p>
            <a:pPr algn="l">
              <a:lnSpc>
                <a:spcPts val="3499"/>
              </a:lnSpc>
              <a:buSzPct val="100000"/>
            </a:pPr>
            <a:r>
              <a:rPr lang="en-US" sz="1400" b="1" dirty="0">
                <a:solidFill>
                  <a:schemeClr val="bg1"/>
                </a:solidFill>
                <a:latin typeface="Eudoxus Sans" pitchFamily="34" charset="0"/>
                <a:ea typeface="Eudoxus Sans" pitchFamily="34" charset="-122"/>
                <a:cs typeface="Eudoxus Sans" pitchFamily="34" charset="-120"/>
              </a:rPr>
              <a:t>Presented by: Model Master's</a:t>
            </a:r>
            <a:endParaRPr lang="en-US" sz="1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9"/>
          <p:cNvSpPr txBox="1">
            <a:spLocks noGrp="1"/>
          </p:cNvSpPr>
          <p:nvPr>
            <p:ph type="title"/>
          </p:nvPr>
        </p:nvSpPr>
        <p:spPr>
          <a:xfrm>
            <a:off x="342048" y="652289"/>
            <a:ext cx="7704000" cy="572700"/>
          </a:xfrm>
          <a:prstGeom prst="rect">
            <a:avLst/>
          </a:prstGeom>
        </p:spPr>
        <p:txBody>
          <a:bodyPr spcFirstLastPara="1" wrap="square" lIns="91425" tIns="91425" rIns="91425" bIns="91425" anchor="t" anchorCtr="0">
            <a:noAutofit/>
          </a:bodyPr>
          <a:lstStyle/>
          <a:p>
            <a:r>
              <a:rPr lang="en-US" sz="3200" b="1" dirty="0">
                <a:solidFill>
                  <a:schemeClr val="bg1"/>
                </a:solidFill>
                <a:latin typeface="Rubik" panose="020B0604020202020204" charset="-79"/>
                <a:ea typeface="p22-mackinac-pro" pitchFamily="34" charset="-122"/>
                <a:cs typeface="Rubik" panose="020B0604020202020204" charset="-79"/>
              </a:rPr>
              <a:t>References</a:t>
            </a:r>
            <a:br>
              <a:rPr lang="en-US" sz="3200" dirty="0">
                <a:solidFill>
                  <a:schemeClr val="bg1"/>
                </a:solidFill>
                <a:latin typeface="Rubik" panose="020B0604020202020204" charset="-79"/>
                <a:cs typeface="Rubik" panose="020B0604020202020204" charset="-79"/>
              </a:rPr>
            </a:br>
            <a:endParaRPr dirty="0">
              <a:solidFill>
                <a:schemeClr val="bg1"/>
              </a:solidFill>
              <a:latin typeface="Rubik" panose="020B0604020202020204" charset="-79"/>
              <a:cs typeface="Rubik" panose="020B0604020202020204" charset="-79"/>
            </a:endParaRPr>
          </a:p>
        </p:txBody>
      </p:sp>
      <p:sp>
        <p:nvSpPr>
          <p:cNvPr id="486" name="Google Shape;486;p49"/>
          <p:cNvSpPr txBox="1">
            <a:spLocks noGrp="1"/>
          </p:cNvSpPr>
          <p:nvPr>
            <p:ph type="body" idx="1"/>
          </p:nvPr>
        </p:nvSpPr>
        <p:spPr>
          <a:xfrm>
            <a:off x="1440000" y="1496460"/>
            <a:ext cx="7704000" cy="1564500"/>
          </a:xfrm>
          <a:prstGeom prst="rect">
            <a:avLst/>
          </a:prstGeom>
        </p:spPr>
        <p:txBody>
          <a:bodyPr spcFirstLastPara="1" wrap="square" lIns="91425" tIns="91425" rIns="91425" bIns="91425" anchor="t" anchorCtr="0">
            <a:noAutofit/>
          </a:bodyPr>
          <a:lstStyle/>
          <a:p>
            <a:pPr marL="285750" indent="-285750">
              <a:buClr>
                <a:schemeClr val="bg1"/>
              </a:buClr>
              <a:buFont typeface="Wingdings" panose="05000000000000000000" pitchFamily="2" charset="2"/>
              <a:buChar char="v"/>
            </a:pPr>
            <a:r>
              <a:rPr lang="en-US" sz="1800" dirty="0">
                <a:solidFill>
                  <a:schemeClr val="bg1"/>
                </a:solidFill>
                <a:latin typeface="Rubik" panose="020B0604020202020204" charset="-79"/>
                <a:ea typeface="Eudoxus Sans" pitchFamily="34" charset="-122"/>
                <a:cs typeface="Rubik" panose="020B0604020202020204" charset="-79"/>
              </a:rPr>
              <a:t>“Flask Web Development” by Krish naik</a:t>
            </a:r>
            <a:endParaRPr lang="en-US" sz="1800" dirty="0">
              <a:solidFill>
                <a:schemeClr val="bg1"/>
              </a:solidFill>
              <a:latin typeface="Rubik" panose="020B0604020202020204" charset="-79"/>
              <a:cs typeface="Rubik" panose="020B0604020202020204" charset="-79"/>
            </a:endParaRPr>
          </a:p>
          <a:p>
            <a:pPr marL="285750" indent="-285750">
              <a:buClr>
                <a:schemeClr val="bg1"/>
              </a:buClr>
              <a:buFont typeface="Wingdings" panose="05000000000000000000" pitchFamily="2" charset="2"/>
              <a:buChar char="v"/>
            </a:pPr>
            <a:r>
              <a:rPr lang="en-US" sz="1800" dirty="0">
                <a:solidFill>
                  <a:schemeClr val="bg1"/>
                </a:solidFill>
                <a:latin typeface="Rubik" panose="020B0604020202020204" charset="-79"/>
                <a:ea typeface="Eudoxus Sans" pitchFamily="34" charset="-122"/>
                <a:cs typeface="Rubik" panose="020B0604020202020204" charset="-79"/>
              </a:rPr>
              <a:t>“Hands-On Machine Learning with Scikit-Learn, Kera's, and TensorFlow” by GFG</a:t>
            </a:r>
            <a:endParaRPr lang="en-US" sz="1800" dirty="0">
              <a:solidFill>
                <a:schemeClr val="bg1"/>
              </a:solidFill>
              <a:latin typeface="Rubik" panose="020B0604020202020204" charset="-79"/>
              <a:cs typeface="Rubik" panose="020B0604020202020204" charset="-79"/>
            </a:endParaRPr>
          </a:p>
          <a:p>
            <a:pPr marL="285750" indent="-285750">
              <a:buClr>
                <a:schemeClr val="bg1"/>
              </a:buClr>
              <a:buFont typeface="Wingdings" panose="05000000000000000000" pitchFamily="2" charset="2"/>
              <a:buChar char="v"/>
            </a:pPr>
            <a:r>
              <a:rPr lang="en-US" sz="1800" dirty="0">
                <a:solidFill>
                  <a:schemeClr val="bg1"/>
                </a:solidFill>
                <a:latin typeface="Rubik" panose="020B0604020202020204" charset="-79"/>
                <a:ea typeface="Eudoxus Sans" pitchFamily="34" charset="-122"/>
                <a:cs typeface="Rubik" panose="020B0604020202020204" charset="-79"/>
              </a:rPr>
              <a:t>"Simple linear regression "By  Scribbr”</a:t>
            </a:r>
            <a:endParaRPr lang="en-US" sz="1800" dirty="0">
              <a:solidFill>
                <a:schemeClr val="bg1"/>
              </a:solidFill>
              <a:latin typeface="Rubik" panose="020B0604020202020204" charset="-79"/>
              <a:cs typeface="Rubik" panose="020B0604020202020204" charset="-79"/>
            </a:endParaRPr>
          </a:p>
          <a:p>
            <a:pPr marL="0" lvl="0" indent="0" algn="l" rtl="0">
              <a:spcBef>
                <a:spcPts val="0"/>
              </a:spcBef>
              <a:spcAft>
                <a:spcPts val="0"/>
              </a:spcAft>
              <a:buNone/>
            </a:pPr>
            <a:endParaRPr sz="1800" dirty="0">
              <a:solidFill>
                <a:schemeClr val="bg1"/>
              </a:solidFill>
              <a:latin typeface="Rubik" panose="020B0604020202020204" charset="-79"/>
              <a:cs typeface="Rubik" panose="020B0604020202020204" charset="-79"/>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42"/>
          <p:cNvSpPr txBox="1">
            <a:spLocks noGrp="1"/>
          </p:cNvSpPr>
          <p:nvPr>
            <p:ph type="title"/>
          </p:nvPr>
        </p:nvSpPr>
        <p:spPr>
          <a:xfrm>
            <a:off x="2036064" y="1567560"/>
            <a:ext cx="7485888" cy="1392173"/>
          </a:xfrm>
          <a:prstGeom prst="rect">
            <a:avLst/>
          </a:prstGeom>
        </p:spPr>
        <p:txBody>
          <a:bodyPr spcFirstLastPara="1" wrap="square" lIns="91425" tIns="91425" rIns="91425" bIns="91425" anchor="ctr" anchorCtr="0">
            <a:noAutofit/>
          </a:bodyPr>
          <a:lstStyle/>
          <a:p>
            <a:pPr marL="571500" indent="-571500" algn="l">
              <a:buFont typeface="Arial" panose="020B0604020202020204" pitchFamily="34" charset="0"/>
              <a:buChar char="•"/>
            </a:pPr>
            <a:r>
              <a:rPr lang="en-US" sz="3200" dirty="0">
                <a:solidFill>
                  <a:schemeClr val="bg1"/>
                </a:solidFill>
                <a:latin typeface="Rubik" panose="020B0604020202020204" charset="-79"/>
                <a:cs typeface="Rubik" panose="020B0604020202020204" charset="-79"/>
              </a:rPr>
              <a:t>Thank You….!!!</a:t>
            </a:r>
            <a:endParaRPr sz="3200" dirty="0">
              <a:solidFill>
                <a:schemeClr val="bg1"/>
              </a:solidFill>
              <a:latin typeface="Rubik" panose="020B0604020202020204" charset="-79"/>
              <a:cs typeface="Rubik" panose="020B0604020202020204" charset="-79"/>
            </a:endParaRPr>
          </a:p>
        </p:txBody>
      </p:sp>
    </p:spTree>
    <p:extLst>
      <p:ext uri="{BB962C8B-B14F-4D97-AF65-F5344CB8AC3E}">
        <p14:creationId xmlns:p14="http://schemas.microsoft.com/office/powerpoint/2010/main" val="395076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3200" b="1" dirty="0">
                <a:solidFill>
                  <a:schemeClr val="bg1"/>
                </a:solidFill>
                <a:latin typeface="Rubik" panose="020B0604020202020204" charset="-79"/>
                <a:ea typeface="p22-mackinac-pro" pitchFamily="34" charset="-122"/>
                <a:cs typeface="Rubik" panose="020B0604020202020204" charset="-79"/>
              </a:rPr>
              <a:t>Overview of Flask Framework</a:t>
            </a:r>
            <a:br>
              <a:rPr lang="en-US" sz="3200" dirty="0"/>
            </a:br>
            <a:endParaRPr dirty="0"/>
          </a:p>
        </p:txBody>
      </p:sp>
      <p:sp>
        <p:nvSpPr>
          <p:cNvPr id="203" name="Google Shape;203;p30"/>
          <p:cNvSpPr txBox="1">
            <a:spLocks noGrp="1"/>
          </p:cNvSpPr>
          <p:nvPr>
            <p:ph type="body" idx="1"/>
          </p:nvPr>
        </p:nvSpPr>
        <p:spPr>
          <a:xfrm>
            <a:off x="719999" y="1152475"/>
            <a:ext cx="7970517" cy="2869398"/>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q"/>
            </a:pPr>
            <a:r>
              <a:rPr lang="en-US" sz="1800" b="1" dirty="0">
                <a:solidFill>
                  <a:schemeClr val="bg1"/>
                </a:solidFill>
                <a:latin typeface="Rubik" panose="020B0604020202020204" charset="-79"/>
                <a:ea typeface="p22-mackinac-pro" pitchFamily="34" charset="-122"/>
                <a:cs typeface="Rubik" panose="020B0604020202020204" charset="-79"/>
              </a:rPr>
              <a:t>Lightweight and Versatile</a:t>
            </a:r>
          </a:p>
          <a:p>
            <a:pPr marL="0" indent="0">
              <a:buNone/>
            </a:pPr>
            <a:r>
              <a:rPr lang="en-US" sz="1400" dirty="0">
                <a:solidFill>
                  <a:schemeClr val="bg1"/>
                </a:solidFill>
                <a:latin typeface="Rubik" panose="020B0604020202020204" charset="-79"/>
                <a:ea typeface="Eudoxus Sans"/>
                <a:cs typeface="Rubik" panose="020B0604020202020204" charset="-79"/>
              </a:rPr>
              <a:t>Flask is a powerful micro-framework for web development in Python, known for its flexibility and minimalistic design, making it ideal for fuel consumption prediction app development.</a:t>
            </a:r>
          </a:p>
          <a:p>
            <a:pPr marL="0" indent="0">
              <a:buNone/>
            </a:pPr>
            <a:endParaRPr lang="en-US" sz="1400" b="1" dirty="0">
              <a:solidFill>
                <a:schemeClr val="bg1"/>
              </a:solidFill>
              <a:latin typeface="Rubik" panose="020B0604020202020204" charset="-79"/>
              <a:ea typeface="Eudoxus Sans"/>
              <a:cs typeface="Rubik" panose="020B0604020202020204" charset="-79"/>
            </a:endParaRPr>
          </a:p>
          <a:p>
            <a:pPr marL="285750" indent="-285750">
              <a:buFont typeface="Wingdings" panose="05000000000000000000" pitchFamily="2" charset="2"/>
              <a:buChar char="q"/>
            </a:pPr>
            <a:r>
              <a:rPr lang="en-US" sz="1800" b="1" dirty="0">
                <a:solidFill>
                  <a:schemeClr val="bg1"/>
                </a:solidFill>
                <a:latin typeface="Rubik" panose="020B0604020202020204" charset="-79"/>
                <a:ea typeface="p22-mackinac-pro" pitchFamily="34" charset="-122"/>
                <a:cs typeface="Rubik" panose="020B0604020202020204" charset="-79"/>
              </a:rPr>
              <a:t>Extensive Libraries</a:t>
            </a:r>
          </a:p>
          <a:p>
            <a:pPr marL="0" indent="0">
              <a:buNone/>
            </a:pPr>
            <a:r>
              <a:rPr lang="en-US" sz="1400" dirty="0">
                <a:solidFill>
                  <a:schemeClr val="bg1"/>
                </a:solidFill>
                <a:latin typeface="Rubik" panose="020B0604020202020204" charset="-79"/>
                <a:ea typeface="Eudoxus Sans" pitchFamily="34" charset="-122"/>
                <a:cs typeface="Rubik" panose="020B0604020202020204" charset="-79"/>
              </a:rPr>
              <a:t>It offers a wide range of libraries and tools to simplify tasks, enabling efficient integration and deployment of machine learning models for fuel consumption prediction.</a:t>
            </a:r>
          </a:p>
          <a:p>
            <a:pPr marL="285750" indent="-285750">
              <a:buFont typeface="Wingdings" panose="05000000000000000000" pitchFamily="2" charset="2"/>
              <a:buChar char="q"/>
            </a:pPr>
            <a:endParaRPr lang="en-US" sz="1800" b="1" dirty="0">
              <a:solidFill>
                <a:schemeClr val="bg1"/>
              </a:solidFill>
              <a:latin typeface="Rubik" panose="020B0604020202020204" charset="-79"/>
              <a:ea typeface="p22-mackinac-pro" pitchFamily="34" charset="-122"/>
              <a:cs typeface="Rubik" panose="020B0604020202020204" charset="-79"/>
            </a:endParaRPr>
          </a:p>
          <a:p>
            <a:pPr marL="285750" indent="-285750">
              <a:buFont typeface="Wingdings" panose="05000000000000000000" pitchFamily="2" charset="2"/>
              <a:buChar char="q"/>
            </a:pPr>
            <a:r>
              <a:rPr lang="en-US" sz="1800" b="1" dirty="0">
                <a:solidFill>
                  <a:schemeClr val="bg1"/>
                </a:solidFill>
                <a:latin typeface="Rubik" panose="020B0604020202020204" charset="-79"/>
                <a:ea typeface="p22-mackinac-pro" pitchFamily="34" charset="-122"/>
                <a:cs typeface="Rubik" panose="020B0604020202020204" charset="-79"/>
              </a:rPr>
              <a:t>Scalability and Customization</a:t>
            </a:r>
          </a:p>
          <a:p>
            <a:pPr marL="0" indent="0">
              <a:buNone/>
            </a:pPr>
            <a:r>
              <a:rPr lang="en-US" sz="1400" dirty="0">
                <a:solidFill>
                  <a:schemeClr val="bg1"/>
                </a:solidFill>
                <a:latin typeface="Rubik" panose="020B0604020202020204" charset="-79"/>
                <a:ea typeface="Eudoxus Sans"/>
                <a:cs typeface="Rubik" panose="020B0604020202020204" charset="-79"/>
              </a:rPr>
              <a:t>Flask allows for easy scaling and customization, critical for adapting to the specific needs of fuel consumption prediction application</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800" dirty="0">
              <a:solidFill>
                <a:schemeClr val="bg1"/>
              </a:solidFill>
            </a:endParaRP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5"/>
          <p:cNvSpPr txBox="1">
            <a:spLocks noGrp="1"/>
          </p:cNvSpPr>
          <p:nvPr>
            <p:ph type="subTitle" idx="5"/>
          </p:nvPr>
        </p:nvSpPr>
        <p:spPr>
          <a:xfrm>
            <a:off x="3436350" y="1650550"/>
            <a:ext cx="2271300" cy="68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PREDICTIVE MODELING</a:t>
            </a:r>
            <a:endParaRPr dirty="0"/>
          </a:p>
        </p:txBody>
      </p:sp>
      <p:sp>
        <p:nvSpPr>
          <p:cNvPr id="257" name="Google Shape;257;p35"/>
          <p:cNvSpPr txBox="1">
            <a:spLocks noGrp="1"/>
          </p:cNvSpPr>
          <p:nvPr>
            <p:ph type="subTitle" idx="6"/>
          </p:nvPr>
        </p:nvSpPr>
        <p:spPr>
          <a:xfrm>
            <a:off x="6157725" y="1650550"/>
            <a:ext cx="2271300" cy="68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DATA-DRIVEN INSIGHTS</a:t>
            </a:r>
            <a:endParaRPr dirty="0"/>
          </a:p>
        </p:txBody>
      </p:sp>
      <p:sp>
        <p:nvSpPr>
          <p:cNvPr id="258" name="Google Shape;25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3200" b="1" dirty="0">
                <a:solidFill>
                  <a:schemeClr val="bg1"/>
                </a:solidFill>
                <a:latin typeface="Rubik" panose="020B0604020202020204" charset="-79"/>
                <a:ea typeface="p22-mackinac-pro" pitchFamily="34" charset="-122"/>
                <a:cs typeface="Rubik" panose="020B0604020202020204" charset="-79"/>
              </a:rPr>
              <a:t>Machine learning and its role in fuel consumption prediction</a:t>
            </a:r>
            <a:br>
              <a:rPr lang="en-US" sz="3200" b="1" dirty="0">
                <a:solidFill>
                  <a:schemeClr val="bg1"/>
                </a:solidFill>
                <a:latin typeface="p22-mackinac-pro" pitchFamily="34" charset="0"/>
                <a:ea typeface="p22-mackinac-pro" pitchFamily="34" charset="-122"/>
                <a:cs typeface="p22-mackinac-pro" pitchFamily="34" charset="-120"/>
              </a:rPr>
            </a:br>
            <a:endParaRPr dirty="0">
              <a:solidFill>
                <a:schemeClr val="bg1"/>
              </a:solidFill>
            </a:endParaRPr>
          </a:p>
        </p:txBody>
      </p:sp>
      <p:sp>
        <p:nvSpPr>
          <p:cNvPr id="259" name="Google Shape;259;p35"/>
          <p:cNvSpPr txBox="1">
            <a:spLocks noGrp="1"/>
          </p:cNvSpPr>
          <p:nvPr>
            <p:ph type="subTitle" idx="2"/>
          </p:nvPr>
        </p:nvSpPr>
        <p:spPr>
          <a:xfrm>
            <a:off x="714975" y="2442950"/>
            <a:ext cx="2271300" cy="1354800"/>
          </a:xfrm>
          <a:prstGeom prst="rect">
            <a:avLst/>
          </a:prstGeom>
        </p:spPr>
        <p:txBody>
          <a:bodyPr spcFirstLastPara="1" wrap="square" lIns="91425" tIns="91425" rIns="91425" bIns="91425" anchor="t" anchorCtr="0">
            <a:noAutofit/>
          </a:bodyPr>
          <a:lstStyle/>
          <a:p>
            <a:pPr marL="0" indent="0"/>
            <a:r>
              <a:rPr lang="en-US" sz="1400" dirty="0">
                <a:solidFill>
                  <a:schemeClr val="bg1"/>
                </a:solidFill>
                <a:latin typeface="Rubik" panose="020B0604020202020204" charset="-79"/>
                <a:ea typeface="Eudoxus Sans" pitchFamily="34" charset="-122"/>
                <a:cs typeface="Rubik" panose="020B0604020202020204" charset="-79"/>
              </a:rPr>
              <a:t>Machine learning algorithms can identify complex patterns in fuel consumption data, helping to predict trends.</a:t>
            </a:r>
            <a:endParaRPr lang="en-US" sz="1400" dirty="0">
              <a:solidFill>
                <a:schemeClr val="bg1"/>
              </a:solidFill>
              <a:latin typeface="Rubik" panose="020B0604020202020204" charset="-79"/>
              <a:cs typeface="Rubik" panose="020B0604020202020204" charset="-79"/>
            </a:endParaRPr>
          </a:p>
          <a:p>
            <a:pPr marL="0" lvl="0" indent="0" algn="ctr" rtl="0">
              <a:spcBef>
                <a:spcPts val="0"/>
              </a:spcBef>
              <a:spcAft>
                <a:spcPts val="0"/>
              </a:spcAft>
              <a:buNone/>
            </a:pPr>
            <a:endParaRPr lang="en-US" sz="1400" dirty="0">
              <a:solidFill>
                <a:schemeClr val="bg1"/>
              </a:solidFill>
              <a:latin typeface="Rubik" panose="020B0604020202020204" charset="-79"/>
              <a:cs typeface="Rubik" panose="020B0604020202020204" charset="-79"/>
            </a:endParaRPr>
          </a:p>
        </p:txBody>
      </p:sp>
      <p:sp>
        <p:nvSpPr>
          <p:cNvPr id="260" name="Google Shape;260;p35"/>
          <p:cNvSpPr txBox="1">
            <a:spLocks noGrp="1"/>
          </p:cNvSpPr>
          <p:nvPr>
            <p:ph type="subTitle" idx="3"/>
          </p:nvPr>
        </p:nvSpPr>
        <p:spPr>
          <a:xfrm>
            <a:off x="2621280" y="2442950"/>
            <a:ext cx="3086370" cy="1354800"/>
          </a:xfrm>
          <a:prstGeom prst="rect">
            <a:avLst/>
          </a:prstGeom>
        </p:spPr>
        <p:txBody>
          <a:bodyPr spcFirstLastPara="1" wrap="square" lIns="91425" tIns="91425" rIns="91425" bIns="91425" anchor="t" anchorCtr="0">
            <a:noAutofit/>
          </a:bodyPr>
          <a:lstStyle/>
          <a:p>
            <a:pPr marL="914400" lvl="2" indent="0"/>
            <a:r>
              <a:rPr lang="en-US" sz="1400" dirty="0">
                <a:solidFill>
                  <a:schemeClr val="bg1"/>
                </a:solidFill>
                <a:latin typeface="Rubik" panose="020B0604020202020204" charset="-79"/>
                <a:ea typeface="Eudoxus Sans" pitchFamily="34" charset="-122"/>
                <a:cs typeface="Rubik" panose="020B0604020202020204" charset="-79"/>
              </a:rPr>
              <a:t>Through regression and classification models, machine learning predicts fuel efficiency based on engine size and other variables.</a:t>
            </a:r>
            <a:endParaRPr lang="en-US" sz="1400" dirty="0">
              <a:solidFill>
                <a:schemeClr val="bg1"/>
              </a:solidFill>
              <a:latin typeface="Rubik" panose="020B0604020202020204" charset="-79"/>
              <a:cs typeface="Rubik" panose="020B0604020202020204" charset="-79"/>
            </a:endParaRPr>
          </a:p>
          <a:p>
            <a:pPr marL="0" lvl="0" indent="0" algn="ctr" rtl="0">
              <a:spcBef>
                <a:spcPts val="0"/>
              </a:spcBef>
              <a:spcAft>
                <a:spcPts val="0"/>
              </a:spcAft>
              <a:buNone/>
            </a:pPr>
            <a:endParaRPr dirty="0"/>
          </a:p>
        </p:txBody>
      </p:sp>
      <p:sp>
        <p:nvSpPr>
          <p:cNvPr id="261" name="Google Shape;261;p35"/>
          <p:cNvSpPr txBox="1">
            <a:spLocks noGrp="1"/>
          </p:cNvSpPr>
          <p:nvPr>
            <p:ph type="subTitle" idx="4"/>
          </p:nvPr>
        </p:nvSpPr>
        <p:spPr>
          <a:xfrm>
            <a:off x="6157725" y="2442950"/>
            <a:ext cx="2271300" cy="1354800"/>
          </a:xfrm>
          <a:prstGeom prst="rect">
            <a:avLst/>
          </a:prstGeom>
        </p:spPr>
        <p:txBody>
          <a:bodyPr spcFirstLastPara="1" wrap="square" lIns="91425" tIns="91425" rIns="91425" bIns="91425" anchor="t" anchorCtr="0">
            <a:noAutofit/>
          </a:bodyPr>
          <a:lstStyle/>
          <a:p>
            <a:pPr marL="0" indent="0"/>
            <a:r>
              <a:rPr lang="en-US" sz="1400" dirty="0">
                <a:solidFill>
                  <a:schemeClr val="bg1"/>
                </a:solidFill>
                <a:latin typeface="Eudoxus Sans" pitchFamily="34" charset="0"/>
                <a:ea typeface="Eudoxus Sans" pitchFamily="34" charset="-122"/>
                <a:cs typeface="Eudoxus Sans" pitchFamily="34" charset="-120"/>
              </a:rPr>
              <a:t>It </a:t>
            </a:r>
            <a:r>
              <a:rPr lang="en-US" sz="1400" dirty="0">
                <a:solidFill>
                  <a:schemeClr val="bg1"/>
                </a:solidFill>
                <a:latin typeface="Rubik" panose="020B0604020202020204" charset="-79"/>
                <a:ea typeface="Eudoxus Sans" pitchFamily="34" charset="-122"/>
                <a:cs typeface="Rubik" panose="020B0604020202020204" charset="-79"/>
              </a:rPr>
              <a:t>provides</a:t>
            </a:r>
            <a:r>
              <a:rPr lang="en-US" sz="1400" dirty="0">
                <a:solidFill>
                  <a:schemeClr val="bg1"/>
                </a:solidFill>
                <a:latin typeface="Eudoxus Sans" pitchFamily="34" charset="0"/>
                <a:ea typeface="Eudoxus Sans" pitchFamily="34" charset="-122"/>
                <a:cs typeface="Eudoxus Sans" pitchFamily="34" charset="-120"/>
              </a:rPr>
              <a:t> data-driven insights into how engine size contributes to fuel consumption patterns.</a:t>
            </a:r>
            <a:endParaRPr lang="en-US" sz="1400" dirty="0">
              <a:solidFill>
                <a:schemeClr val="bg1"/>
              </a:solidFill>
            </a:endParaRPr>
          </a:p>
          <a:p>
            <a:pPr marL="0" lvl="0" indent="0" algn="ctr" rtl="0">
              <a:spcBef>
                <a:spcPts val="0"/>
              </a:spcBef>
              <a:spcAft>
                <a:spcPts val="0"/>
              </a:spcAft>
              <a:buNone/>
            </a:pPr>
            <a:endParaRPr sz="1400" dirty="0">
              <a:solidFill>
                <a:schemeClr val="bg1"/>
              </a:solidFill>
            </a:endParaRPr>
          </a:p>
        </p:txBody>
      </p:sp>
      <p:sp>
        <p:nvSpPr>
          <p:cNvPr id="3" name="Subtitle 2">
            <a:extLst>
              <a:ext uri="{FF2B5EF4-FFF2-40B4-BE49-F238E27FC236}">
                <a16:creationId xmlns:a16="http://schemas.microsoft.com/office/drawing/2014/main" id="{161A248E-B2B1-047C-75E2-081A285B6EC9}"/>
              </a:ext>
            </a:extLst>
          </p:cNvPr>
          <p:cNvSpPr>
            <a:spLocks noGrp="1"/>
          </p:cNvSpPr>
          <p:nvPr>
            <p:ph type="subTitle" idx="1"/>
          </p:nvPr>
        </p:nvSpPr>
        <p:spPr/>
        <p:txBody>
          <a:bodyPr/>
          <a:lstStyle/>
          <a:p>
            <a:r>
              <a:rPr lang="en-US" dirty="0"/>
              <a:t>PATTERN RECOGNITION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9" name="Google Shape;269;p36"/>
          <p:cNvSpPr txBox="1">
            <a:spLocks noGrp="1"/>
          </p:cNvSpPr>
          <p:nvPr>
            <p:ph type="subTitle" idx="7"/>
          </p:nvPr>
        </p:nvSpPr>
        <p:spPr>
          <a:xfrm>
            <a:off x="559040" y="1854798"/>
            <a:ext cx="2459100" cy="5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COLLECTION</a:t>
            </a:r>
            <a:endParaRPr dirty="0"/>
          </a:p>
        </p:txBody>
      </p:sp>
      <p:sp>
        <p:nvSpPr>
          <p:cNvPr id="270" name="Google Shape;270;p36"/>
          <p:cNvSpPr txBox="1">
            <a:spLocks noGrp="1"/>
          </p:cNvSpPr>
          <p:nvPr>
            <p:ph type="subTitle" idx="8"/>
          </p:nvPr>
        </p:nvSpPr>
        <p:spPr>
          <a:xfrm>
            <a:off x="3342450" y="1903640"/>
            <a:ext cx="2459100" cy="5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PREPROCESSING</a:t>
            </a:r>
            <a:endParaRPr dirty="0"/>
          </a:p>
        </p:txBody>
      </p:sp>
      <p:sp>
        <p:nvSpPr>
          <p:cNvPr id="271" name="Google Shape;271;p36"/>
          <p:cNvSpPr txBox="1">
            <a:spLocks noGrp="1"/>
          </p:cNvSpPr>
          <p:nvPr>
            <p:ph type="subTitle" idx="9"/>
          </p:nvPr>
        </p:nvSpPr>
        <p:spPr>
          <a:xfrm>
            <a:off x="6125860" y="1818630"/>
            <a:ext cx="2454000" cy="5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PREPARATION</a:t>
            </a:r>
            <a:endParaRPr dirty="0"/>
          </a:p>
        </p:txBody>
      </p:sp>
      <p:sp>
        <p:nvSpPr>
          <p:cNvPr id="272" name="Google Shape;27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bg1"/>
                </a:solidFill>
              </a:rPr>
              <a:t>Data Collection and Preprocessing</a:t>
            </a:r>
            <a:endParaRPr sz="3200" dirty="0">
              <a:solidFill>
                <a:schemeClr val="bg1"/>
              </a:solidFill>
            </a:endParaRPr>
          </a:p>
        </p:txBody>
      </p:sp>
      <p:sp>
        <p:nvSpPr>
          <p:cNvPr id="273" name="Google Shape;273;p36"/>
          <p:cNvSpPr txBox="1">
            <a:spLocks noGrp="1"/>
          </p:cNvSpPr>
          <p:nvPr>
            <p:ph type="subTitle" idx="1"/>
          </p:nvPr>
        </p:nvSpPr>
        <p:spPr>
          <a:xfrm>
            <a:off x="721513" y="2835651"/>
            <a:ext cx="2459100" cy="91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solidFill>
                  <a:schemeClr val="bg1"/>
                </a:solidFill>
                <a:latin typeface="Rubik" panose="020B0604020202020204" charset="-79"/>
                <a:ea typeface="Eudoxus Sans" pitchFamily="34" charset="-122"/>
                <a:cs typeface="Rubik" panose="020B0604020202020204" charset="-79"/>
              </a:rPr>
              <a:t>Gathering relevant data on engine sizes, fuel consumption, driving conditions, and related variables is crucial</a:t>
            </a:r>
            <a:endParaRPr sz="1400" dirty="0">
              <a:solidFill>
                <a:schemeClr val="bg1"/>
              </a:solidFill>
              <a:latin typeface="Rubik" panose="020B0604020202020204" charset="-79"/>
              <a:cs typeface="Rubik" panose="020B0604020202020204" charset="-79"/>
            </a:endParaRPr>
          </a:p>
        </p:txBody>
      </p:sp>
      <p:sp>
        <p:nvSpPr>
          <p:cNvPr id="276" name="Google Shape;276;p36"/>
          <p:cNvSpPr txBox="1">
            <a:spLocks noGrp="1"/>
          </p:cNvSpPr>
          <p:nvPr>
            <p:ph type="subTitle" idx="2"/>
          </p:nvPr>
        </p:nvSpPr>
        <p:spPr>
          <a:xfrm>
            <a:off x="3504289" y="2868755"/>
            <a:ext cx="2459100" cy="916200"/>
          </a:xfrm>
          <a:prstGeom prst="rect">
            <a:avLst/>
          </a:prstGeom>
        </p:spPr>
        <p:txBody>
          <a:bodyPr spcFirstLastPara="1" wrap="square" lIns="91425" tIns="91425" rIns="91425" bIns="91425" anchor="t" anchorCtr="0">
            <a:noAutofit/>
          </a:bodyPr>
          <a:lstStyle/>
          <a:p>
            <a:pPr marL="0" indent="0"/>
            <a:r>
              <a:rPr lang="en-US" sz="1400" dirty="0">
                <a:solidFill>
                  <a:schemeClr val="bg1"/>
                </a:solidFill>
                <a:latin typeface="Rubik" panose="020B0604020202020204" charset="-79"/>
                <a:ea typeface="Eudoxus Sans" pitchFamily="34" charset="-122"/>
                <a:cs typeface="Rubik" panose="020B0604020202020204" charset="-79"/>
              </a:rPr>
              <a:t>Filtering, normalization, and feature engineering are essential steps to prepare data for model training</a:t>
            </a:r>
            <a:r>
              <a:rPr lang="en-US" sz="1050" dirty="0">
                <a:solidFill>
                  <a:schemeClr val="bg1"/>
                </a:solidFill>
                <a:latin typeface="Rubik" panose="020B0604020202020204" charset="-79"/>
                <a:ea typeface="Eudoxus Sans" pitchFamily="34" charset="-122"/>
                <a:cs typeface="Rubik" panose="020B0604020202020204" charset="-79"/>
              </a:rPr>
              <a:t>.</a:t>
            </a:r>
            <a:endParaRPr lang="en-US" sz="1050" dirty="0">
              <a:solidFill>
                <a:schemeClr val="bg1"/>
              </a:solidFill>
              <a:latin typeface="Rubik" panose="020B0604020202020204" charset="-79"/>
              <a:cs typeface="Rubik" panose="020B0604020202020204" charset="-79"/>
            </a:endParaRPr>
          </a:p>
          <a:p>
            <a:pPr marL="0" lvl="0" indent="0" algn="ctr" rtl="0">
              <a:spcBef>
                <a:spcPts val="0"/>
              </a:spcBef>
              <a:spcAft>
                <a:spcPts val="0"/>
              </a:spcAft>
              <a:buNone/>
            </a:pPr>
            <a:endParaRPr dirty="0">
              <a:solidFill>
                <a:schemeClr val="bg1"/>
              </a:solidFill>
              <a:latin typeface="Rubik" panose="020B0604020202020204" charset="-79"/>
              <a:cs typeface="Rubik" panose="020B0604020202020204" charset="-79"/>
            </a:endParaRPr>
          </a:p>
        </p:txBody>
      </p:sp>
      <p:sp>
        <p:nvSpPr>
          <p:cNvPr id="277" name="Google Shape;277;p36"/>
          <p:cNvSpPr txBox="1">
            <a:spLocks noGrp="1"/>
          </p:cNvSpPr>
          <p:nvPr>
            <p:ph type="subTitle" idx="3"/>
          </p:nvPr>
        </p:nvSpPr>
        <p:spPr>
          <a:xfrm>
            <a:off x="6125860" y="2571750"/>
            <a:ext cx="2454000" cy="916200"/>
          </a:xfrm>
          <a:prstGeom prst="rect">
            <a:avLst/>
          </a:prstGeom>
        </p:spPr>
        <p:txBody>
          <a:bodyPr spcFirstLastPara="1" wrap="square" lIns="91425" tIns="91425" rIns="91425" bIns="91425" anchor="t" anchorCtr="0">
            <a:noAutofit/>
          </a:bodyPr>
          <a:lstStyle/>
          <a:p>
            <a:pPr marL="0" indent="0"/>
            <a:r>
              <a:rPr lang="en-US" sz="1400" dirty="0">
                <a:solidFill>
                  <a:schemeClr val="bg1"/>
                </a:solidFill>
                <a:latin typeface="Rubik" panose="020B0604020202020204" charset="-79"/>
                <a:ea typeface="Eudoxus Sans" pitchFamily="34" charset="-122"/>
                <a:cs typeface="Rubik" panose="020B0604020202020204" charset="-79"/>
              </a:rPr>
              <a:t>Separate the features (independent variables) from the target variable (fuel consumption rate). Feature Selection/Engineering: Identify relevant features that are likely to influence fuel consumption based on your exploratory data analysis</a:t>
            </a:r>
            <a:r>
              <a:rPr lang="en-US" sz="1200" dirty="0">
                <a:solidFill>
                  <a:schemeClr val="bg1"/>
                </a:solidFill>
                <a:latin typeface="Rubik" panose="020B0604020202020204" charset="-79"/>
                <a:ea typeface="Eudoxus Sans" pitchFamily="34" charset="-122"/>
                <a:cs typeface="Rubik" panose="020B0604020202020204" charset="-79"/>
              </a:rPr>
              <a:t>. </a:t>
            </a:r>
            <a:endParaRPr lang="en-US" sz="1200" dirty="0">
              <a:solidFill>
                <a:schemeClr val="bg1"/>
              </a:solidFill>
              <a:latin typeface="Rubik" panose="020B0604020202020204" charset="-79"/>
              <a:cs typeface="Rubik" panose="020B0604020202020204" charset="-79"/>
            </a:endParaRPr>
          </a:p>
          <a:p>
            <a:pPr marL="0" lvl="0" indent="0" algn="ctr" rtl="0">
              <a:spcBef>
                <a:spcPts val="0"/>
              </a:spcBef>
              <a:spcAft>
                <a:spcPts val="0"/>
              </a:spcAft>
              <a:buNone/>
            </a:pPr>
            <a:endParaRPr dirty="0">
              <a:solidFill>
                <a:schemeClr val="bg1"/>
              </a:solidFill>
              <a:latin typeface="Rubik" panose="020B0604020202020204" charset="-79"/>
              <a:cs typeface="Rubik" panose="020B0604020202020204"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txBox="1">
            <a:spLocks noGrp="1"/>
          </p:cNvSpPr>
          <p:nvPr>
            <p:ph type="subTitle" idx="2"/>
          </p:nvPr>
        </p:nvSpPr>
        <p:spPr>
          <a:xfrm>
            <a:off x="586257" y="2468161"/>
            <a:ext cx="2587992" cy="95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solidFill>
                  <a:schemeClr val="bg1"/>
                </a:solidFill>
                <a:latin typeface="Rubik" panose="020B0604020202020204" charset="-79"/>
                <a:ea typeface="Eudoxus Sans" pitchFamily="34" charset="-122"/>
                <a:cs typeface="Rubik" panose="020B0604020202020204" charset="-79"/>
              </a:rPr>
              <a:t>Choose appropriate machine learning algorithms for regression tasks. Selected algorithm for regression is Linear Regression</a:t>
            </a:r>
            <a:endParaRPr sz="1400" dirty="0">
              <a:solidFill>
                <a:schemeClr val="bg1"/>
              </a:solidFill>
              <a:latin typeface="Rubik" panose="020B0604020202020204" charset="-79"/>
              <a:cs typeface="Rubik" panose="020B0604020202020204" charset="-79"/>
            </a:endParaRPr>
          </a:p>
        </p:txBody>
      </p:sp>
      <p:sp>
        <p:nvSpPr>
          <p:cNvPr id="284" name="Google Shape;284;p37"/>
          <p:cNvSpPr txBox="1">
            <a:spLocks noGrp="1"/>
          </p:cNvSpPr>
          <p:nvPr>
            <p:ph type="subTitle" idx="3"/>
          </p:nvPr>
        </p:nvSpPr>
        <p:spPr>
          <a:xfrm>
            <a:off x="3381389" y="2468161"/>
            <a:ext cx="2381222" cy="954300"/>
          </a:xfrm>
          <a:prstGeom prst="rect">
            <a:avLst/>
          </a:prstGeom>
        </p:spPr>
        <p:txBody>
          <a:bodyPr spcFirstLastPara="1" wrap="square" lIns="91425" tIns="91425" rIns="91425" bIns="91425" anchor="t" anchorCtr="0">
            <a:noAutofit/>
          </a:bodyPr>
          <a:lstStyle/>
          <a:p>
            <a:pPr marL="0" indent="0"/>
            <a:r>
              <a:rPr lang="en-US" sz="1400" dirty="0">
                <a:solidFill>
                  <a:schemeClr val="bg1"/>
                </a:solidFill>
                <a:latin typeface="Rubik" panose="020B0604020202020204" charset="-79"/>
                <a:ea typeface="Eudoxus Sans" pitchFamily="34" charset="-122"/>
                <a:cs typeface="Rubik" panose="020B0604020202020204" charset="-79"/>
              </a:rPr>
              <a:t>Training the model on the gathered dataset to learn patterns and optimize predictions.</a:t>
            </a:r>
            <a:endParaRPr lang="en-US" sz="1400" dirty="0">
              <a:solidFill>
                <a:schemeClr val="bg1"/>
              </a:solidFill>
              <a:latin typeface="Rubik" panose="020B0604020202020204" charset="-79"/>
              <a:cs typeface="Rubik" panose="020B0604020202020204" charset="-79"/>
            </a:endParaRPr>
          </a:p>
          <a:p>
            <a:pPr marL="0" lvl="0" indent="0" algn="ctr" rtl="0">
              <a:spcBef>
                <a:spcPts val="0"/>
              </a:spcBef>
              <a:spcAft>
                <a:spcPts val="0"/>
              </a:spcAft>
              <a:buNone/>
            </a:pPr>
            <a:endParaRPr dirty="0">
              <a:solidFill>
                <a:schemeClr val="bg1"/>
              </a:solidFill>
            </a:endParaRPr>
          </a:p>
        </p:txBody>
      </p:sp>
      <p:sp>
        <p:nvSpPr>
          <p:cNvPr id="285" name="Google Shape;285;p37"/>
          <p:cNvSpPr txBox="1">
            <a:spLocks noGrp="1"/>
          </p:cNvSpPr>
          <p:nvPr>
            <p:ph type="subTitle" idx="4"/>
          </p:nvPr>
        </p:nvSpPr>
        <p:spPr>
          <a:xfrm>
            <a:off x="6189883" y="2468161"/>
            <a:ext cx="2750940" cy="954300"/>
          </a:xfrm>
          <a:prstGeom prst="rect">
            <a:avLst/>
          </a:prstGeom>
        </p:spPr>
        <p:txBody>
          <a:bodyPr spcFirstLastPara="1" wrap="square" lIns="91425" tIns="91425" rIns="91425" bIns="91425" anchor="t" anchorCtr="0">
            <a:noAutofit/>
          </a:bodyPr>
          <a:lstStyle/>
          <a:p>
            <a:pPr marL="0" indent="0"/>
            <a:r>
              <a:rPr lang="en-US" sz="1400" dirty="0">
                <a:solidFill>
                  <a:schemeClr val="bg1"/>
                </a:solidFill>
                <a:latin typeface="Rubik" panose="020B0604020202020204" charset="-79"/>
                <a:ea typeface="Eudoxus Sans" pitchFamily="34" charset="-122"/>
                <a:cs typeface="Rubik" panose="020B0604020202020204" charset="-79"/>
              </a:rPr>
              <a:t>Assessing the model's performance using evaluation metrics such as accuracy and error rates</a:t>
            </a:r>
            <a:r>
              <a:rPr lang="en-US" sz="1400" dirty="0">
                <a:solidFill>
                  <a:schemeClr val="bg1"/>
                </a:solidFill>
                <a:latin typeface="Eudoxus Sans" pitchFamily="34" charset="0"/>
                <a:ea typeface="Eudoxus Sans" pitchFamily="34" charset="-122"/>
                <a:cs typeface="Eudoxus Sans" pitchFamily="34" charset="-120"/>
              </a:rPr>
              <a:t>.</a:t>
            </a:r>
            <a:endParaRPr lang="en-US" sz="1400" dirty="0">
              <a:solidFill>
                <a:schemeClr val="bg1"/>
              </a:solidFill>
            </a:endParaRPr>
          </a:p>
          <a:p>
            <a:pPr marL="0" lvl="0" indent="0" algn="ctr" rtl="0">
              <a:spcBef>
                <a:spcPts val="0"/>
              </a:spcBef>
              <a:spcAft>
                <a:spcPts val="0"/>
              </a:spcAft>
              <a:buNone/>
            </a:pPr>
            <a:endParaRPr dirty="0">
              <a:solidFill>
                <a:schemeClr val="bg1"/>
              </a:solidFill>
            </a:endParaRPr>
          </a:p>
        </p:txBody>
      </p:sp>
      <p:sp>
        <p:nvSpPr>
          <p:cNvPr id="287" name="Google Shape;287;p37"/>
          <p:cNvSpPr txBox="1">
            <a:spLocks noGrp="1"/>
          </p:cNvSpPr>
          <p:nvPr>
            <p:ph type="title"/>
          </p:nvPr>
        </p:nvSpPr>
        <p:spPr>
          <a:xfrm>
            <a:off x="1076851" y="801953"/>
            <a:ext cx="7704000" cy="572700"/>
          </a:xfrm>
          <a:prstGeom prst="rect">
            <a:avLst/>
          </a:prstGeom>
        </p:spPr>
        <p:txBody>
          <a:bodyPr spcFirstLastPara="1" wrap="square" lIns="91425" tIns="91425" rIns="91425" bIns="91425" anchor="t" anchorCtr="0">
            <a:noAutofit/>
          </a:bodyPr>
          <a:lstStyle/>
          <a:p>
            <a:r>
              <a:rPr lang="en-US" sz="3200" b="1" dirty="0">
                <a:solidFill>
                  <a:schemeClr val="bg1"/>
                </a:solidFill>
                <a:latin typeface="Rubik" panose="020B0604020202020204" charset="-79"/>
                <a:ea typeface="p22-mackinac-pro" pitchFamily="34" charset="-122"/>
                <a:cs typeface="Rubik" panose="020B0604020202020204" charset="-79"/>
              </a:rPr>
              <a:t>Model Training and Evaluation</a:t>
            </a:r>
            <a:br>
              <a:rPr lang="en-US" sz="3200" dirty="0">
                <a:solidFill>
                  <a:schemeClr val="bg1"/>
                </a:solidFill>
                <a:latin typeface="Rubik" panose="020B0604020202020204" charset="-79"/>
                <a:cs typeface="Rubik" panose="020B0604020202020204" charset="-79"/>
              </a:rPr>
            </a:br>
            <a:endParaRPr dirty="0">
              <a:solidFill>
                <a:schemeClr val="bg1"/>
              </a:solidFill>
              <a:latin typeface="Rubik" panose="020B0604020202020204" charset="-79"/>
              <a:cs typeface="Rubik" panose="020B0604020202020204" charset="-79"/>
            </a:endParaRPr>
          </a:p>
        </p:txBody>
      </p:sp>
      <p:sp>
        <p:nvSpPr>
          <p:cNvPr id="288" name="Google Shape;288;p37"/>
          <p:cNvSpPr txBox="1">
            <a:spLocks noGrp="1"/>
          </p:cNvSpPr>
          <p:nvPr>
            <p:ph type="subTitle" idx="1"/>
          </p:nvPr>
        </p:nvSpPr>
        <p:spPr>
          <a:xfrm>
            <a:off x="-246877" y="2022295"/>
            <a:ext cx="3922044" cy="525900"/>
          </a:xfrm>
          <a:prstGeom prst="rect">
            <a:avLst/>
          </a:prstGeom>
        </p:spPr>
        <p:txBody>
          <a:bodyPr spcFirstLastPara="1" wrap="square" lIns="91425" tIns="91425" rIns="91425" bIns="91425" anchor="b" anchorCtr="0">
            <a:noAutofit/>
          </a:bodyPr>
          <a:lstStyle/>
          <a:p>
            <a:pPr marL="0" indent="0"/>
            <a:r>
              <a:rPr lang="en-US" sz="1800" b="1" dirty="0">
                <a:solidFill>
                  <a:schemeClr val="bg1"/>
                </a:solidFill>
                <a:latin typeface="Rubik" panose="020B0604020202020204" charset="-79"/>
                <a:ea typeface="p22-mackinac-pro" pitchFamily="34" charset="-122"/>
                <a:cs typeface="Rubik" panose="020B0604020202020204" charset="-79"/>
              </a:rPr>
              <a:t>Model Selection</a:t>
            </a:r>
            <a:endParaRPr lang="en-US" sz="1800" dirty="0">
              <a:solidFill>
                <a:schemeClr val="bg1"/>
              </a:solidFill>
              <a:latin typeface="Rubik" panose="020B0604020202020204" charset="-79"/>
              <a:cs typeface="Rubik" panose="020B0604020202020204" charset="-79"/>
            </a:endParaRPr>
          </a:p>
          <a:p>
            <a:pPr marL="0" lvl="0" indent="0" algn="ctr" rtl="0">
              <a:spcBef>
                <a:spcPts val="0"/>
              </a:spcBef>
              <a:spcAft>
                <a:spcPts val="0"/>
              </a:spcAft>
              <a:buNone/>
            </a:pPr>
            <a:endParaRPr dirty="0">
              <a:solidFill>
                <a:schemeClr val="bg1"/>
              </a:solidFill>
              <a:latin typeface="Rubik" panose="020B0604020202020204" charset="-79"/>
              <a:cs typeface="Rubik" panose="020B0604020202020204" charset="-79"/>
            </a:endParaRPr>
          </a:p>
        </p:txBody>
      </p:sp>
      <p:sp>
        <p:nvSpPr>
          <p:cNvPr id="289" name="Google Shape;289;p37"/>
          <p:cNvSpPr txBox="1">
            <a:spLocks noGrp="1"/>
          </p:cNvSpPr>
          <p:nvPr>
            <p:ph type="subTitle" idx="6"/>
          </p:nvPr>
        </p:nvSpPr>
        <p:spPr>
          <a:xfrm>
            <a:off x="5969377" y="2013300"/>
            <a:ext cx="3421500" cy="525900"/>
          </a:xfrm>
          <a:prstGeom prst="rect">
            <a:avLst/>
          </a:prstGeom>
        </p:spPr>
        <p:txBody>
          <a:bodyPr spcFirstLastPara="1" wrap="square" lIns="91425" tIns="91425" rIns="91425" bIns="91425" anchor="b" anchorCtr="0">
            <a:noAutofit/>
          </a:bodyPr>
          <a:lstStyle/>
          <a:p>
            <a:pPr marL="0" indent="0"/>
            <a:r>
              <a:rPr lang="en-US" sz="1800" b="1" dirty="0">
                <a:solidFill>
                  <a:schemeClr val="bg1"/>
                </a:solidFill>
                <a:latin typeface="Rubik" panose="020B0604020202020204" charset="-79"/>
                <a:ea typeface="p22-mackinac-pro" pitchFamily="34" charset="-122"/>
                <a:cs typeface="Rubik" panose="020B0604020202020204" charset="-79"/>
              </a:rPr>
              <a:t>Evaluating Performance</a:t>
            </a:r>
            <a:endParaRPr lang="en-US" sz="1800" dirty="0">
              <a:solidFill>
                <a:schemeClr val="bg1"/>
              </a:solidFill>
              <a:latin typeface="Rubik" panose="020B0604020202020204" charset="-79"/>
              <a:cs typeface="Rubik" panose="020B0604020202020204" charset="-79"/>
            </a:endParaRPr>
          </a:p>
          <a:p>
            <a:pPr marL="0" lvl="0" indent="0" algn="ctr" rtl="0">
              <a:spcBef>
                <a:spcPts val="0"/>
              </a:spcBef>
              <a:spcAft>
                <a:spcPts val="0"/>
              </a:spcAft>
              <a:buNone/>
            </a:pPr>
            <a:endParaRPr dirty="0">
              <a:solidFill>
                <a:schemeClr val="bg1"/>
              </a:solidFill>
              <a:latin typeface="Rubik" panose="020B0604020202020204" charset="-79"/>
              <a:cs typeface="Rubik" panose="020B0604020202020204" charset="-79"/>
            </a:endParaRPr>
          </a:p>
        </p:txBody>
      </p:sp>
      <p:sp>
        <p:nvSpPr>
          <p:cNvPr id="290" name="Google Shape;290;p37"/>
          <p:cNvSpPr txBox="1">
            <a:spLocks noGrp="1"/>
          </p:cNvSpPr>
          <p:nvPr>
            <p:ph type="subTitle" idx="7"/>
          </p:nvPr>
        </p:nvSpPr>
        <p:spPr>
          <a:xfrm>
            <a:off x="3100973" y="2126995"/>
            <a:ext cx="2942054" cy="412205"/>
          </a:xfrm>
          <a:prstGeom prst="rect">
            <a:avLst/>
          </a:prstGeom>
        </p:spPr>
        <p:txBody>
          <a:bodyPr spcFirstLastPara="1" wrap="square" lIns="91425" tIns="91425" rIns="91425" bIns="91425" anchor="b" anchorCtr="0">
            <a:noAutofit/>
          </a:bodyPr>
          <a:lstStyle/>
          <a:p>
            <a:pPr marL="0" indent="0"/>
            <a:r>
              <a:rPr lang="en-US" sz="1800" b="1" dirty="0">
                <a:solidFill>
                  <a:schemeClr val="bg1"/>
                </a:solidFill>
                <a:latin typeface="Rubik" panose="020B0604020202020204" charset="-79"/>
                <a:ea typeface="p22-mackinac-pro" pitchFamily="34" charset="-122"/>
                <a:cs typeface="Rubik" panose="020B0604020202020204" charset="-79"/>
              </a:rPr>
              <a:t>Training the Model</a:t>
            </a:r>
            <a:endParaRPr lang="en-US" sz="1800" dirty="0">
              <a:solidFill>
                <a:schemeClr val="bg1"/>
              </a:solidFill>
              <a:latin typeface="Rubik" panose="020B0604020202020204" charset="-79"/>
              <a:cs typeface="Rubik" panose="020B0604020202020204" charset="-79"/>
            </a:endParaRPr>
          </a:p>
          <a:p>
            <a:pPr marL="0" lvl="0" indent="0" algn="ctr" rtl="0">
              <a:spcBef>
                <a:spcPts val="0"/>
              </a:spcBef>
              <a:spcAft>
                <a:spcPts val="0"/>
              </a:spcAft>
              <a:buNone/>
            </a:pPr>
            <a:endParaRPr dirty="0">
              <a:solidFill>
                <a:schemeClr val="bg1"/>
              </a:solidFill>
              <a:latin typeface="Rubik" panose="020B0604020202020204" charset="-79"/>
              <a:cs typeface="Rubik" panose="020B0604020202020204"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8"/>
          <p:cNvSpPr txBox="1">
            <a:spLocks noGrp="1"/>
          </p:cNvSpPr>
          <p:nvPr>
            <p:ph type="title"/>
          </p:nvPr>
        </p:nvSpPr>
        <p:spPr>
          <a:xfrm>
            <a:off x="1299654" y="795268"/>
            <a:ext cx="6227700" cy="69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chemeClr val="bg1"/>
                </a:solidFill>
                <a:latin typeface="Rubik" panose="020B0604020202020204" charset="-79"/>
                <a:ea typeface="p22-mackinac-pro" pitchFamily="34" charset="-122"/>
                <a:cs typeface="Rubik" panose="020B0604020202020204" charset="-79"/>
              </a:rPr>
              <a:t>Simple Linear Regression</a:t>
            </a:r>
            <a:endParaRPr dirty="0">
              <a:solidFill>
                <a:schemeClr val="bg1"/>
              </a:solidFill>
              <a:latin typeface="Rubik" panose="020B0604020202020204" charset="-79"/>
              <a:cs typeface="Rubik" panose="020B0604020202020204" charset="-79"/>
            </a:endParaRPr>
          </a:p>
        </p:txBody>
      </p:sp>
      <p:sp>
        <p:nvSpPr>
          <p:cNvPr id="297" name="Google Shape;297;p38"/>
          <p:cNvSpPr txBox="1">
            <a:spLocks noGrp="1"/>
          </p:cNvSpPr>
          <p:nvPr>
            <p:ph type="subTitle" idx="1"/>
          </p:nvPr>
        </p:nvSpPr>
        <p:spPr>
          <a:xfrm>
            <a:off x="1763938" y="3112460"/>
            <a:ext cx="6227700" cy="1418100"/>
          </a:xfrm>
          <a:prstGeom prst="rect">
            <a:avLst/>
          </a:prstGeom>
        </p:spPr>
        <p:txBody>
          <a:bodyPr spcFirstLastPara="1" wrap="square" lIns="91425" tIns="91425" rIns="91425" bIns="91425" anchor="b" anchorCtr="0">
            <a:noAutofit/>
          </a:bodyPr>
          <a:lstStyle/>
          <a:p>
            <a:pPr marL="0" indent="0" algn="l">
              <a:lnSpc>
                <a:spcPct val="150000"/>
              </a:lnSpc>
            </a:pPr>
            <a:r>
              <a:rPr lang="en-US" sz="1400" dirty="0">
                <a:solidFill>
                  <a:schemeClr val="bg1"/>
                </a:solidFill>
                <a:latin typeface="Rubik" panose="020B0604020202020204" charset="-79"/>
                <a:ea typeface="Eudoxus Sans" pitchFamily="34" charset="-122"/>
                <a:cs typeface="Rubik" panose="020B0604020202020204" charset="-79"/>
              </a:rPr>
              <a:t>Simple linear regression is used when there is only one independent variable. The relationship between the independent variable X and the dependent variable y is</a:t>
            </a:r>
          </a:p>
          <a:p>
            <a:pPr marL="0" indent="0" algn="l">
              <a:lnSpc>
                <a:spcPct val="150000"/>
              </a:lnSpc>
            </a:pPr>
            <a:r>
              <a:rPr lang="en-US" sz="1400" dirty="0">
                <a:solidFill>
                  <a:schemeClr val="bg1"/>
                </a:solidFill>
                <a:latin typeface="Rubik" panose="020B0604020202020204" charset="-79"/>
                <a:ea typeface="Eudoxus Sans" pitchFamily="34" charset="-122"/>
                <a:cs typeface="Rubik" panose="020B0604020202020204" charset="-79"/>
              </a:rPr>
              <a:t>modeled using a straight line equation:</a:t>
            </a:r>
            <a:endParaRPr lang="en-US" sz="1400" dirty="0">
              <a:solidFill>
                <a:schemeClr val="bg1"/>
              </a:solidFill>
              <a:latin typeface="Rubik" panose="020B0604020202020204" charset="-79"/>
              <a:cs typeface="Rubik" panose="020B0604020202020204" charset="-79"/>
            </a:endParaRPr>
          </a:p>
          <a:p>
            <a:pPr marL="0" indent="0" algn="l">
              <a:lnSpc>
                <a:spcPct val="150000"/>
              </a:lnSpc>
            </a:pPr>
            <a:r>
              <a:rPr lang="en-US" sz="1400" dirty="0">
                <a:solidFill>
                  <a:schemeClr val="bg1"/>
                </a:solidFill>
                <a:latin typeface="Rubik" panose="020B0604020202020204" charset="-79"/>
                <a:ea typeface="Eudoxus Sans" pitchFamily="34" charset="-122"/>
                <a:cs typeface="Rubik" panose="020B0604020202020204" charset="-79"/>
              </a:rPr>
              <a:t>y=B0+B1X+ɛ </a:t>
            </a:r>
          </a:p>
          <a:p>
            <a:pPr marL="0" indent="0" algn="l">
              <a:lnSpc>
                <a:spcPct val="150000"/>
              </a:lnSpc>
            </a:pPr>
            <a:r>
              <a:rPr lang="en-US" sz="1400" dirty="0">
                <a:solidFill>
                  <a:schemeClr val="bg1"/>
                </a:solidFill>
                <a:latin typeface="Rubik" panose="020B0604020202020204" charset="-79"/>
                <a:ea typeface="Eudoxus Sans" pitchFamily="34" charset="-122"/>
                <a:cs typeface="Rubik" panose="020B0604020202020204" charset="-79"/>
              </a:rPr>
              <a:t>Where,B0 is the intercept,</a:t>
            </a:r>
          </a:p>
          <a:p>
            <a:pPr marL="0" indent="0" algn="l">
              <a:lnSpc>
                <a:spcPct val="150000"/>
              </a:lnSpc>
            </a:pPr>
            <a:r>
              <a:rPr lang="en-US" sz="1400" dirty="0">
                <a:solidFill>
                  <a:schemeClr val="bg1"/>
                </a:solidFill>
                <a:latin typeface="Rubik" panose="020B0604020202020204" charset="-79"/>
                <a:ea typeface="Eudoxus Sans" pitchFamily="34" charset="-122"/>
                <a:cs typeface="Rubik" panose="020B0604020202020204" charset="-79"/>
              </a:rPr>
              <a:t>              B1 is the coefficient for the independent variable x,</a:t>
            </a:r>
          </a:p>
          <a:p>
            <a:pPr marL="0" indent="0" algn="l">
              <a:lnSpc>
                <a:spcPct val="150000"/>
              </a:lnSpc>
            </a:pPr>
            <a:r>
              <a:rPr lang="en-US" sz="1400" dirty="0">
                <a:solidFill>
                  <a:srgbClr val="272525"/>
                </a:solidFill>
                <a:latin typeface="Rubik" panose="020B0604020202020204" charset="-79"/>
                <a:ea typeface="Eudoxus Sans" pitchFamily="34" charset="-122"/>
                <a:cs typeface="Rubik" panose="020B0604020202020204" charset="-79"/>
              </a:rPr>
              <a:t>              </a:t>
            </a:r>
            <a:r>
              <a:rPr lang="en-US" sz="1400" dirty="0">
                <a:solidFill>
                  <a:schemeClr val="bg1"/>
                </a:solidFill>
                <a:latin typeface="Rubik" panose="020B0604020202020204" charset="-79"/>
                <a:ea typeface="Eudoxus Sans" pitchFamily="34" charset="-122"/>
                <a:cs typeface="Rubik" panose="020B0604020202020204" charset="-79"/>
              </a:rPr>
              <a:t>ɛ is the error term</a:t>
            </a:r>
          </a:p>
          <a:p>
            <a:pPr marL="0" indent="0" algn="l"/>
            <a:endParaRPr lang="en-US" sz="1400" dirty="0">
              <a:solidFill>
                <a:schemeClr val="bg1"/>
              </a:solidFill>
            </a:endParaRPr>
          </a:p>
          <a:p>
            <a:pPr marL="0" lvl="0" indent="0" algn="ctr" rtl="0">
              <a:spcBef>
                <a:spcPts val="0"/>
              </a:spcBef>
              <a:spcAft>
                <a:spcPts val="0"/>
              </a:spcAft>
              <a:buNone/>
            </a:pPr>
            <a:endParaRPr sz="1400" dirty="0">
              <a:solidFill>
                <a:schemeClr val="bg1"/>
              </a:solidFill>
            </a:endParaRPr>
          </a:p>
        </p:txBody>
      </p:sp>
      <p:pic>
        <p:nvPicPr>
          <p:cNvPr id="299" name="Google Shape;299;p38"/>
          <p:cNvPicPr preferRelativeResize="0"/>
          <p:nvPr/>
        </p:nvPicPr>
        <p:blipFill rotWithShape="1">
          <a:blip r:embed="rId3">
            <a:alphaModFix/>
          </a:blip>
          <a:srcRect r="7364"/>
          <a:stretch/>
        </p:blipFill>
        <p:spPr>
          <a:xfrm rot="-906311" flipH="1">
            <a:off x="87321" y="3574348"/>
            <a:ext cx="2062685" cy="22266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42"/>
          <p:cNvSpPr txBox="1">
            <a:spLocks noGrp="1"/>
          </p:cNvSpPr>
          <p:nvPr>
            <p:ph type="title"/>
          </p:nvPr>
        </p:nvSpPr>
        <p:spPr>
          <a:xfrm>
            <a:off x="829056" y="553834"/>
            <a:ext cx="7485888" cy="1392173"/>
          </a:xfrm>
          <a:prstGeom prst="rect">
            <a:avLst/>
          </a:prstGeom>
        </p:spPr>
        <p:txBody>
          <a:bodyPr spcFirstLastPara="1" wrap="square" lIns="91425" tIns="91425" rIns="91425" bIns="91425" anchor="ctr" anchorCtr="0">
            <a:noAutofit/>
          </a:bodyPr>
          <a:lstStyle/>
          <a:p>
            <a:pPr marL="571500" indent="-571500" algn="l">
              <a:buFont typeface="Arial" panose="020B0604020202020204" pitchFamily="34" charset="0"/>
              <a:buChar char="•"/>
            </a:pPr>
            <a:r>
              <a:rPr lang="en-US" sz="3200" b="1" dirty="0">
                <a:solidFill>
                  <a:schemeClr val="bg1"/>
                </a:solidFill>
                <a:latin typeface="Rubik" panose="020B0604020202020204" charset="-79"/>
                <a:ea typeface="p22-mackinac-pro" pitchFamily="34" charset="-122"/>
                <a:cs typeface="Rubik" panose="020B0604020202020204" charset="-79"/>
              </a:rPr>
              <a:t>Integration of the Model with Flask Framework</a:t>
            </a:r>
            <a:br>
              <a:rPr lang="en-US" sz="3200" dirty="0">
                <a:solidFill>
                  <a:schemeClr val="bg1"/>
                </a:solidFill>
                <a:latin typeface="Rubik" panose="020B0604020202020204" charset="-79"/>
                <a:cs typeface="Rubik" panose="020B0604020202020204" charset="-79"/>
              </a:rPr>
            </a:br>
            <a:endParaRPr sz="3200" dirty="0">
              <a:solidFill>
                <a:schemeClr val="bg1"/>
              </a:solidFill>
              <a:latin typeface="Rubik" panose="020B0604020202020204" charset="-79"/>
              <a:cs typeface="Rubik" panose="020B0604020202020204" charset="-79"/>
            </a:endParaRPr>
          </a:p>
        </p:txBody>
      </p:sp>
      <p:sp>
        <p:nvSpPr>
          <p:cNvPr id="4" name="TextBox 3">
            <a:extLst>
              <a:ext uri="{FF2B5EF4-FFF2-40B4-BE49-F238E27FC236}">
                <a16:creationId xmlns:a16="http://schemas.microsoft.com/office/drawing/2014/main" id="{F71EDF7B-E675-048A-44A3-B8D2D4390CF1}"/>
              </a:ext>
            </a:extLst>
          </p:cNvPr>
          <p:cNvSpPr txBox="1"/>
          <p:nvPr/>
        </p:nvSpPr>
        <p:spPr>
          <a:xfrm>
            <a:off x="1511808" y="1738743"/>
            <a:ext cx="5839968" cy="2202462"/>
          </a:xfrm>
          <a:prstGeom prst="rect">
            <a:avLst/>
          </a:prstGeom>
          <a:noFill/>
        </p:spPr>
        <p:txBody>
          <a:bodyPr wrap="square" rtlCol="0">
            <a:spAutoFit/>
          </a:bodyPr>
          <a:lstStyle/>
          <a:p>
            <a:pPr marL="0" indent="0">
              <a:lnSpc>
                <a:spcPts val="2799"/>
              </a:lnSpc>
              <a:buNone/>
            </a:pPr>
            <a:r>
              <a:rPr lang="en-US" sz="1400" dirty="0">
                <a:solidFill>
                  <a:schemeClr val="bg1"/>
                </a:solidFill>
                <a:latin typeface="Rubik" panose="020B0604020202020204" charset="-79"/>
                <a:ea typeface="Eudoxus Sans" pitchFamily="34" charset="-122"/>
                <a:cs typeface="Rubik" panose="020B0604020202020204" charset="-79"/>
              </a:rPr>
              <a:t>We used Flask, a Python web framework, to easily integrate our machine learning model into a seamless fuel consumption prediction web app. By defining routes and endpoints, processing user input, and displaying results using dynamic HTML templates, we empower users to make informed decisions regarding their fuel usage and encourage sustainable practices.</a:t>
            </a:r>
            <a:endParaRPr lang="en-US" sz="1400" dirty="0">
              <a:solidFill>
                <a:schemeClr val="bg1"/>
              </a:solidFill>
              <a:latin typeface="Rubik" panose="020B0604020202020204" charset="-79"/>
              <a:cs typeface="Rubik" panose="020B0604020202020204"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42"/>
          <p:cNvSpPr txBox="1">
            <a:spLocks noGrp="1"/>
          </p:cNvSpPr>
          <p:nvPr>
            <p:ph type="title"/>
          </p:nvPr>
        </p:nvSpPr>
        <p:spPr>
          <a:xfrm>
            <a:off x="829056" y="909192"/>
            <a:ext cx="7485888" cy="1392173"/>
          </a:xfrm>
          <a:prstGeom prst="rect">
            <a:avLst/>
          </a:prstGeom>
        </p:spPr>
        <p:txBody>
          <a:bodyPr spcFirstLastPara="1" wrap="square" lIns="91425" tIns="91425" rIns="91425" bIns="91425" anchor="ctr" anchorCtr="0">
            <a:noAutofit/>
          </a:bodyPr>
          <a:lstStyle/>
          <a:p>
            <a:pPr marL="571500" indent="-571500" algn="l">
              <a:buFont typeface="Arial" panose="020B0604020202020204" pitchFamily="34" charset="0"/>
              <a:buChar char="•"/>
            </a:pPr>
            <a:r>
              <a:rPr lang="en-US" sz="3200" b="1" dirty="0">
                <a:solidFill>
                  <a:schemeClr val="bg1"/>
                </a:solidFill>
                <a:latin typeface="Rubik" panose="020B0604020202020204" charset="-79"/>
                <a:ea typeface="p22-mackinac-pro" pitchFamily="34" charset="-122"/>
                <a:cs typeface="Rubik" panose="020B0604020202020204" charset="-79"/>
              </a:rPr>
              <a:t>Demonstration of the Web Application</a:t>
            </a:r>
            <a:br>
              <a:rPr lang="en-US" sz="3200" dirty="0">
                <a:solidFill>
                  <a:schemeClr val="bg1"/>
                </a:solidFill>
                <a:latin typeface="Rubik" panose="020B0604020202020204" charset="-79"/>
                <a:cs typeface="Rubik" panose="020B0604020202020204" charset="-79"/>
              </a:rPr>
            </a:br>
            <a:br>
              <a:rPr lang="en-US" sz="3200" dirty="0">
                <a:solidFill>
                  <a:schemeClr val="bg1"/>
                </a:solidFill>
                <a:latin typeface="Rubik" panose="020B0604020202020204" charset="-79"/>
                <a:cs typeface="Rubik" panose="020B0604020202020204" charset="-79"/>
              </a:rPr>
            </a:br>
            <a:endParaRPr sz="3200" dirty="0">
              <a:solidFill>
                <a:schemeClr val="bg1"/>
              </a:solidFill>
              <a:latin typeface="Rubik" panose="020B0604020202020204" charset="-79"/>
              <a:cs typeface="Rubik" panose="020B0604020202020204" charset="-79"/>
            </a:endParaRPr>
          </a:p>
        </p:txBody>
      </p:sp>
      <p:sp>
        <p:nvSpPr>
          <p:cNvPr id="4" name="TextBox 3">
            <a:extLst>
              <a:ext uri="{FF2B5EF4-FFF2-40B4-BE49-F238E27FC236}">
                <a16:creationId xmlns:a16="http://schemas.microsoft.com/office/drawing/2014/main" id="{F71EDF7B-E675-048A-44A3-B8D2D4390CF1}"/>
              </a:ext>
            </a:extLst>
          </p:cNvPr>
          <p:cNvSpPr txBox="1"/>
          <p:nvPr/>
        </p:nvSpPr>
        <p:spPr>
          <a:xfrm>
            <a:off x="1524000" y="2009128"/>
            <a:ext cx="5839968" cy="1125244"/>
          </a:xfrm>
          <a:prstGeom prst="rect">
            <a:avLst/>
          </a:prstGeom>
          <a:noFill/>
        </p:spPr>
        <p:txBody>
          <a:bodyPr wrap="square" rtlCol="0">
            <a:spAutoFit/>
          </a:bodyPr>
          <a:lstStyle/>
          <a:p>
            <a:pPr marL="285750" indent="-285750">
              <a:lnSpc>
                <a:spcPts val="2799"/>
              </a:lnSpc>
              <a:buClr>
                <a:schemeClr val="bg1"/>
              </a:buClr>
              <a:buFont typeface="Wingdings" panose="05000000000000000000" pitchFamily="2" charset="2"/>
              <a:buChar char="q"/>
            </a:pPr>
            <a:r>
              <a:rPr lang="en-US" dirty="0">
                <a:solidFill>
                  <a:schemeClr val="bg1"/>
                </a:solidFill>
                <a:latin typeface="Rubik" panose="020B0604020202020204" charset="-79"/>
                <a:cs typeface="Rubik" panose="020B0604020202020204" charset="-79"/>
              </a:rPr>
              <a:t>Responsive UI</a:t>
            </a:r>
          </a:p>
          <a:p>
            <a:pPr marL="285750" indent="-285750">
              <a:lnSpc>
                <a:spcPts val="2799"/>
              </a:lnSpc>
              <a:buClr>
                <a:schemeClr val="bg1"/>
              </a:buClr>
              <a:buFont typeface="Wingdings" panose="05000000000000000000" pitchFamily="2" charset="2"/>
              <a:buChar char="q"/>
            </a:pPr>
            <a:r>
              <a:rPr lang="en-US" sz="1400" dirty="0">
                <a:solidFill>
                  <a:schemeClr val="bg1"/>
                </a:solidFill>
                <a:latin typeface="Rubik" panose="020B0604020202020204" charset="-79"/>
                <a:cs typeface="Rubik" panose="020B0604020202020204" charset="-79"/>
              </a:rPr>
              <a:t>Rea</a:t>
            </a:r>
            <a:r>
              <a:rPr lang="en-US" dirty="0">
                <a:solidFill>
                  <a:schemeClr val="bg1"/>
                </a:solidFill>
                <a:latin typeface="Rubik" panose="020B0604020202020204" charset="-79"/>
                <a:cs typeface="Rubik" panose="020B0604020202020204" charset="-79"/>
              </a:rPr>
              <a:t>l-Time Predictions</a:t>
            </a:r>
          </a:p>
          <a:p>
            <a:pPr marL="0" indent="0" algn="r">
              <a:lnSpc>
                <a:spcPts val="2799"/>
              </a:lnSpc>
              <a:buNone/>
            </a:pPr>
            <a:endParaRPr lang="en-US" sz="1400" dirty="0">
              <a:solidFill>
                <a:schemeClr val="bg1"/>
              </a:solidFill>
              <a:latin typeface="Rubik" panose="020B0604020202020204" charset="-79"/>
              <a:cs typeface="Rubik" panose="020B0604020202020204" charset="-79"/>
            </a:endParaRPr>
          </a:p>
        </p:txBody>
      </p:sp>
    </p:spTree>
    <p:extLst>
      <p:ext uri="{BB962C8B-B14F-4D97-AF65-F5344CB8AC3E}">
        <p14:creationId xmlns:p14="http://schemas.microsoft.com/office/powerpoint/2010/main" val="139868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42"/>
          <p:cNvSpPr txBox="1">
            <a:spLocks noGrp="1"/>
          </p:cNvSpPr>
          <p:nvPr>
            <p:ph type="title"/>
          </p:nvPr>
        </p:nvSpPr>
        <p:spPr>
          <a:xfrm>
            <a:off x="914400" y="434075"/>
            <a:ext cx="7485888" cy="1392173"/>
          </a:xfrm>
          <a:prstGeom prst="rect">
            <a:avLst/>
          </a:prstGeom>
        </p:spPr>
        <p:txBody>
          <a:bodyPr spcFirstLastPara="1" wrap="square" lIns="91425" tIns="91425" rIns="91425" bIns="91425" anchor="ctr" anchorCtr="0">
            <a:noAutofit/>
          </a:bodyPr>
          <a:lstStyle/>
          <a:p>
            <a:pPr marL="571500" indent="-571500" algn="l">
              <a:buFont typeface="Arial" panose="020B0604020202020204" pitchFamily="34" charset="0"/>
              <a:buChar char="•"/>
            </a:pPr>
            <a:r>
              <a:rPr lang="en-US" sz="3200" b="1" dirty="0">
                <a:solidFill>
                  <a:schemeClr val="bg1"/>
                </a:solidFill>
                <a:latin typeface="Rubik" panose="020B0604020202020204" charset="-79"/>
                <a:ea typeface="p22-mackinac-pro" pitchFamily="34" charset="-122"/>
                <a:cs typeface="Rubik" panose="020B0604020202020204" charset="-79"/>
              </a:rPr>
              <a:t>Conclusion and Future Work</a:t>
            </a:r>
            <a:br>
              <a:rPr lang="en-US" sz="3200" dirty="0">
                <a:solidFill>
                  <a:schemeClr val="bg1"/>
                </a:solidFill>
                <a:latin typeface="Rubik" panose="020B0604020202020204" charset="-79"/>
                <a:cs typeface="Rubik" panose="020B0604020202020204" charset="-79"/>
              </a:rPr>
            </a:br>
            <a:endParaRPr sz="3200" dirty="0">
              <a:solidFill>
                <a:schemeClr val="bg1"/>
              </a:solidFill>
              <a:latin typeface="Rubik" panose="020B0604020202020204" charset="-79"/>
              <a:cs typeface="Rubik" panose="020B0604020202020204" charset="-79"/>
            </a:endParaRPr>
          </a:p>
        </p:txBody>
      </p:sp>
      <p:sp>
        <p:nvSpPr>
          <p:cNvPr id="4" name="TextBox 3">
            <a:extLst>
              <a:ext uri="{FF2B5EF4-FFF2-40B4-BE49-F238E27FC236}">
                <a16:creationId xmlns:a16="http://schemas.microsoft.com/office/drawing/2014/main" id="{F71EDF7B-E675-048A-44A3-B8D2D4390CF1}"/>
              </a:ext>
            </a:extLst>
          </p:cNvPr>
          <p:cNvSpPr txBox="1"/>
          <p:nvPr/>
        </p:nvSpPr>
        <p:spPr>
          <a:xfrm>
            <a:off x="1389888" y="1460488"/>
            <a:ext cx="5839968" cy="2920608"/>
          </a:xfrm>
          <a:prstGeom prst="rect">
            <a:avLst/>
          </a:prstGeom>
          <a:noFill/>
        </p:spPr>
        <p:txBody>
          <a:bodyPr wrap="square" rtlCol="0">
            <a:spAutoFit/>
          </a:bodyPr>
          <a:lstStyle/>
          <a:p>
            <a:pPr marL="285750" indent="-285750">
              <a:lnSpc>
                <a:spcPts val="2799"/>
              </a:lnSpc>
              <a:buClr>
                <a:schemeClr val="bg1"/>
              </a:buClr>
              <a:buFont typeface="Wingdings" panose="05000000000000000000" pitchFamily="2" charset="2"/>
              <a:buChar char="q"/>
            </a:pPr>
            <a:r>
              <a:rPr lang="en-US" sz="1800" b="1" dirty="0">
                <a:solidFill>
                  <a:schemeClr val="bg1"/>
                </a:solidFill>
                <a:latin typeface="Rubik" panose="020B0604020202020204" charset="-79"/>
                <a:ea typeface="p22-mackinac-pro" pitchFamily="34" charset="-122"/>
                <a:cs typeface="Rubik" panose="020B0604020202020204" charset="-79"/>
              </a:rPr>
              <a:t>Accomplishments</a:t>
            </a:r>
          </a:p>
          <a:p>
            <a:pPr>
              <a:lnSpc>
                <a:spcPts val="2799"/>
              </a:lnSpc>
            </a:pPr>
            <a:r>
              <a:rPr lang="en-US" dirty="0">
                <a:solidFill>
                  <a:schemeClr val="bg1"/>
                </a:solidFill>
                <a:latin typeface="Rubik" panose="020B0604020202020204" charset="-79"/>
                <a:ea typeface="Eudoxus Sans" pitchFamily="34" charset="-122"/>
                <a:cs typeface="Rubik" panose="020B0604020202020204" charset="-79"/>
              </a:rPr>
              <a:t>Summary of the achievements in developing an efficient fuel consumption prediction system using Flask and machine learning.</a:t>
            </a:r>
          </a:p>
          <a:p>
            <a:pPr marL="285750" indent="-285750">
              <a:lnSpc>
                <a:spcPts val="2799"/>
              </a:lnSpc>
              <a:buClr>
                <a:schemeClr val="bg1"/>
              </a:buClr>
              <a:buFont typeface="Wingdings" panose="05000000000000000000" pitchFamily="2" charset="2"/>
              <a:buChar char="q"/>
            </a:pPr>
            <a:r>
              <a:rPr lang="en-US" sz="1800" b="1" dirty="0">
                <a:solidFill>
                  <a:schemeClr val="bg1"/>
                </a:solidFill>
                <a:latin typeface="Rubik" panose="020B0604020202020204" charset="-79"/>
                <a:ea typeface="p22-mackinac-pro" pitchFamily="34" charset="-122"/>
                <a:cs typeface="Rubik" panose="020B0604020202020204" charset="-79"/>
              </a:rPr>
              <a:t>Future Enhancements</a:t>
            </a:r>
            <a:endParaRPr lang="en-US" sz="1800" dirty="0">
              <a:solidFill>
                <a:schemeClr val="bg1"/>
              </a:solidFill>
              <a:latin typeface="Rubik" panose="020B0604020202020204" charset="-79"/>
              <a:cs typeface="Rubik" panose="020B0604020202020204" charset="-79"/>
            </a:endParaRPr>
          </a:p>
          <a:p>
            <a:pPr>
              <a:lnSpc>
                <a:spcPts val="2799"/>
              </a:lnSpc>
            </a:pPr>
            <a:r>
              <a:rPr lang="en-US" dirty="0">
                <a:solidFill>
                  <a:schemeClr val="bg1"/>
                </a:solidFill>
                <a:latin typeface="Rubik" panose="020B0604020202020204" charset="-79"/>
                <a:ea typeface="Eudoxus Sans" pitchFamily="34" charset="-122"/>
                <a:cs typeface="Rubik" panose="020B0604020202020204" charset="-79"/>
              </a:rPr>
              <a:t>An outline of potential enhancements and research directions to further improve the accuracy and scope of the prediction system.</a:t>
            </a:r>
            <a:endParaRPr lang="en-US" dirty="0">
              <a:solidFill>
                <a:schemeClr val="bg1"/>
              </a:solidFill>
              <a:latin typeface="Rubik" panose="020B0604020202020204" charset="-79"/>
              <a:cs typeface="Rubik" panose="020B0604020202020204" charset="-79"/>
            </a:endParaRPr>
          </a:p>
          <a:p>
            <a:pPr>
              <a:lnSpc>
                <a:spcPts val="2799"/>
              </a:lnSpc>
            </a:pPr>
            <a:endParaRPr lang="en-US" dirty="0">
              <a:solidFill>
                <a:schemeClr val="bg1"/>
              </a:solidFill>
              <a:latin typeface="Rubik" panose="020B0604020202020204" charset="-79"/>
              <a:cs typeface="Rubik" panose="020B0604020202020204" charset="-79"/>
            </a:endParaRPr>
          </a:p>
          <a:p>
            <a:pPr marL="0" indent="0" algn="r">
              <a:lnSpc>
                <a:spcPts val="2799"/>
              </a:lnSpc>
              <a:buNone/>
            </a:pPr>
            <a:endParaRPr lang="en-US" dirty="0">
              <a:solidFill>
                <a:schemeClr val="bg1"/>
              </a:solidFill>
              <a:latin typeface="Rubik" panose="020B0604020202020204" charset="-79"/>
              <a:cs typeface="Rubik" panose="020B0604020202020204" charset="-79"/>
            </a:endParaRPr>
          </a:p>
        </p:txBody>
      </p:sp>
    </p:spTree>
    <p:extLst>
      <p:ext uri="{BB962C8B-B14F-4D97-AF65-F5344CB8AC3E}">
        <p14:creationId xmlns:p14="http://schemas.microsoft.com/office/powerpoint/2010/main" val="2723471144"/>
      </p:ext>
    </p:extLst>
  </p:cSld>
  <p:clrMapOvr>
    <a:masterClrMapping/>
  </p:clrMapOvr>
</p:sld>
</file>

<file path=ppt/theme/theme1.xml><?xml version="1.0" encoding="utf-8"?>
<a:theme xmlns:a="http://schemas.openxmlformats.org/drawingml/2006/main" name="Autonomous Vehicles Newsletter by Slidesgo">
  <a:themeElements>
    <a:clrScheme name="Simple Light">
      <a:dk1>
        <a:srgbClr val="232C38"/>
      </a:dk1>
      <a:lt1>
        <a:srgbClr val="FFFEFC"/>
      </a:lt1>
      <a:dk2>
        <a:srgbClr val="FE3200"/>
      </a:dk2>
      <a:lt2>
        <a:srgbClr val="FFA300"/>
      </a:lt2>
      <a:accent1>
        <a:srgbClr val="978CCD"/>
      </a:accent1>
      <a:accent2>
        <a:srgbClr val="F57783"/>
      </a:accent2>
      <a:accent3>
        <a:srgbClr val="FFFFFF"/>
      </a:accent3>
      <a:accent4>
        <a:srgbClr val="FFFFFF"/>
      </a:accent4>
      <a:accent5>
        <a:srgbClr val="FFFFFF"/>
      </a:accent5>
      <a:accent6>
        <a:srgbClr val="FFFFFF"/>
      </a:accent6>
      <a:hlink>
        <a:srgbClr val="FFFE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fuel_cons[1]</Template>
  <TotalTime>9</TotalTime>
  <Words>550</Words>
  <Application>Microsoft Office PowerPoint</Application>
  <PresentationFormat>On-screen Show (16:9)</PresentationFormat>
  <Paragraphs>56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Rubik</vt:lpstr>
      <vt:lpstr>Raleway</vt:lpstr>
      <vt:lpstr>Eudoxus Sans</vt:lpstr>
      <vt:lpstr>p22-mackinac-pro</vt:lpstr>
      <vt:lpstr>Wingdings</vt:lpstr>
      <vt:lpstr>Arial</vt:lpstr>
      <vt:lpstr>Autonomous Vehicles Newsletter by Slidesgo</vt:lpstr>
      <vt:lpstr>Fuel Consumption Prediction </vt:lpstr>
      <vt:lpstr>Overview of Flask Framework </vt:lpstr>
      <vt:lpstr>Machine learning and its role in fuel consumption prediction </vt:lpstr>
      <vt:lpstr>Data Collection and Preprocessing</vt:lpstr>
      <vt:lpstr>Model Training and Evaluation </vt:lpstr>
      <vt:lpstr>Simple Linear Regression</vt:lpstr>
      <vt:lpstr>Integration of the Model with Flask Framework </vt:lpstr>
      <vt:lpstr>Demonstration of the Web Application  </vt:lpstr>
      <vt:lpstr>Conclusion and Future Work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Prediction</dc:title>
  <dc:creator>Bhagyashree Gore</dc:creator>
  <cp:lastModifiedBy>Bhagyashree Gore</cp:lastModifiedBy>
  <cp:revision>5</cp:revision>
  <dcterms:created xsi:type="dcterms:W3CDTF">2024-03-15T02:46:24Z</dcterms:created>
  <dcterms:modified xsi:type="dcterms:W3CDTF">2024-03-18T11:45:14Z</dcterms:modified>
</cp:coreProperties>
</file>