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99" r:id="rId2"/>
    <p:sldId id="310" r:id="rId3"/>
    <p:sldId id="311" r:id="rId4"/>
    <p:sldId id="312" r:id="rId5"/>
    <p:sldId id="314" r:id="rId6"/>
    <p:sldId id="313" r:id="rId7"/>
    <p:sldId id="315" r:id="rId8"/>
    <p:sldId id="316" r:id="rId9"/>
    <p:sldId id="31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0" autoAdjust="0"/>
  </p:normalViewPr>
  <p:slideViewPr>
    <p:cSldViewPr snapToGrid="0">
      <p:cViewPr varScale="1">
        <p:scale>
          <a:sx n="87" d="100"/>
          <a:sy n="87" d="100"/>
        </p:scale>
        <p:origin x="87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D3AD-F2FC-43DE-B451-B255452595D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E1BE6-538A-4091-A84A-B5D5DD51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3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7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7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5"/>
            <a:ext cx="2743200" cy="365125"/>
          </a:xfrm>
        </p:spPr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6" y="5410205"/>
            <a:ext cx="51248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4" y="5410203"/>
            <a:ext cx="771089" cy="365125"/>
          </a:xfrm>
        </p:spPr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04668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2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419603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8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2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5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4045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21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9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5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5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2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5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5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8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7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3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1" y="609603"/>
            <a:ext cx="7748591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4" y="154176"/>
            <a:ext cx="9905999" cy="935665"/>
          </a:xfrm>
        </p:spPr>
        <p:txBody>
          <a:bodyPr/>
          <a:lstStyle>
            <a:lvl1pPr algn="ctr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089841"/>
            <a:ext cx="9905999" cy="491933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30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9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30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2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3" y="3073401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9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73401"/>
            <a:ext cx="487521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7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2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7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5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3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4949" y="618518"/>
            <a:ext cx="9156701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4949" y="2249487"/>
            <a:ext cx="92043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83A3A-8945-409F-A5CF-CC35AF2DA8F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9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4" y="588327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DB0A-9947-4E87-A6F3-A4381FBA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8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308813"/>
            <a:ext cx="9905998" cy="1160500"/>
          </a:xfrm>
        </p:spPr>
        <p:txBody>
          <a:bodyPr>
            <a:normAutofit/>
          </a:bodyPr>
          <a:lstStyle/>
          <a:p>
            <a:r>
              <a:rPr lang="en-US" sz="4000" cap="none" dirty="0" smtClean="0"/>
              <a:t>Time </a:t>
            </a:r>
            <a:r>
              <a:rPr lang="en-US" sz="4000" dirty="0"/>
              <a:t>Series of </a:t>
            </a:r>
            <a:r>
              <a:rPr lang="en-US" sz="4000" dirty="0" smtClean="0"/>
              <a:t>Intel </a:t>
            </a:r>
            <a:r>
              <a:rPr lang="en-US" sz="4000" dirty="0"/>
              <a:t>Lab </a:t>
            </a:r>
            <a:r>
              <a:rPr lang="en-US" sz="4000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cap="none" dirty="0"/>
          </a:p>
        </p:txBody>
      </p:sp>
      <p:sp>
        <p:nvSpPr>
          <p:cNvPr id="4" name="Rounded Rectangle 3"/>
          <p:cNvSpPr/>
          <p:nvPr/>
        </p:nvSpPr>
        <p:spPr>
          <a:xfrm>
            <a:off x="2914458" y="1923073"/>
            <a:ext cx="6363093" cy="8436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 </a:t>
            </a:r>
            <a:r>
              <a:rPr lang="en-US" sz="3200" dirty="0" smtClean="0">
                <a:solidFill>
                  <a:schemeClr val="bg1"/>
                </a:solidFill>
              </a:rPr>
              <a:t>Mini Project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72" y="0"/>
            <a:ext cx="9905998" cy="6881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90" y="556181"/>
            <a:ext cx="9158140" cy="5943600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54 sensors </a:t>
            </a:r>
            <a:r>
              <a:rPr lang="en-US" dirty="0" smtClean="0"/>
              <a:t>in </a:t>
            </a:r>
            <a:r>
              <a:rPr lang="en-US" dirty="0"/>
              <a:t>the Intel Berkeley Research lab 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Temperature, humidity, light, and voltage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30 seconds between February 28 </a:t>
            </a:r>
            <a:r>
              <a:rPr lang="en-US" dirty="0"/>
              <a:t>and April </a:t>
            </a:r>
            <a:r>
              <a:rPr lang="en-US" dirty="0" smtClean="0"/>
              <a:t>5, 2004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2.3 million records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http://db.csail.mit.edu/labdata/l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0" y="2379665"/>
            <a:ext cx="8035763" cy="41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7591" y="6519446"/>
            <a:ext cx="823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http</a:t>
            </a:r>
            <a:r>
              <a:rPr lang="en-US" sz="1600" dirty="0">
                <a:solidFill>
                  <a:schemeClr val="bg1"/>
                </a:solidFill>
              </a:rPr>
              <a:t>://</a:t>
            </a:r>
            <a:r>
              <a:rPr lang="en-US" sz="1600" dirty="0" smtClean="0">
                <a:solidFill>
                  <a:schemeClr val="bg1"/>
                </a:solidFill>
              </a:rPr>
              <a:t>db.csail.mit.edu/labdata/labdata.html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72" y="0"/>
            <a:ext cx="9905998" cy="6881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Exploration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90" y="556181"/>
            <a:ext cx="9158140" cy="5943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Two text files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10" y="4041252"/>
            <a:ext cx="293152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84" y="1103959"/>
            <a:ext cx="6468573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8383" y="1041662"/>
            <a:ext cx="646207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 series of temperature, humidity, light and voltage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0410" y="3971542"/>
            <a:ext cx="293152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Location of sensors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72" y="0"/>
            <a:ext cx="9905998" cy="6881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Exploration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90" y="556181"/>
            <a:ext cx="9158140" cy="5943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processing and cleaning</a:t>
            </a:r>
          </a:p>
          <a:p>
            <a:pPr lvl="1"/>
            <a:r>
              <a:rPr lang="en-US" dirty="0" smtClean="0"/>
              <a:t>Calculate the time offset from the earliest deployment for each epoch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Visualize the time series and get the first impression</a:t>
            </a:r>
          </a:p>
          <a:p>
            <a:pPr lvl="1"/>
            <a:r>
              <a:rPr lang="en-US" dirty="0" smtClean="0"/>
              <a:t>Data cleaning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90" y="2460678"/>
            <a:ext cx="4572000" cy="2913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"/>
          <a:stretch/>
        </p:blipFill>
        <p:spPr>
          <a:xfrm>
            <a:off x="6113282" y="2460678"/>
            <a:ext cx="4572000" cy="29133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1038" y="5382892"/>
            <a:ext cx="112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Raw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9754" y="5382892"/>
            <a:ext cx="161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Cleaned 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0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72" y="0"/>
            <a:ext cx="9905998" cy="6881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44" y="1739244"/>
            <a:ext cx="5505254" cy="721151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Determine when to change battery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72" y="0"/>
            <a:ext cx="9905998" cy="6881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90" y="556181"/>
            <a:ext cx="9158140" cy="5943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Extract features</a:t>
            </a:r>
          </a:p>
          <a:p>
            <a:pPr lvl="1"/>
            <a:r>
              <a:rPr lang="en-US" dirty="0" smtClean="0"/>
              <a:t>Determine thirteen features for each sensor</a:t>
            </a:r>
          </a:p>
          <a:p>
            <a:pPr lvl="2"/>
            <a:r>
              <a:rPr lang="en-US" dirty="0" smtClean="0"/>
              <a:t>Max voltage + min, max, mean, and </a:t>
            </a:r>
            <a:r>
              <a:rPr lang="en-US" dirty="0" err="1" smtClean="0"/>
              <a:t>std</a:t>
            </a:r>
            <a:r>
              <a:rPr lang="en-US" dirty="0" smtClean="0"/>
              <a:t> of temperature, humidity, and light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Keep the features simple as this is not for production </a:t>
            </a:r>
          </a:p>
          <a:p>
            <a:pPr lvl="1"/>
            <a:r>
              <a:rPr lang="en-US" dirty="0" smtClean="0"/>
              <a:t>More complex features may be extracted from FFT analysis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0" y="2951094"/>
            <a:ext cx="9144000" cy="34259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24171" y="2938794"/>
            <a:ext cx="642259" cy="3427777"/>
          </a:xfrm>
          <a:prstGeom prst="rect">
            <a:avLst/>
          </a:prstGeom>
          <a:solidFill>
            <a:srgbClr val="0070C0">
              <a:alpha val="5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54112" y="6289625"/>
            <a:ext cx="7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target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72" y="0"/>
            <a:ext cx="9905998" cy="6881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90" y="556181"/>
            <a:ext cx="9158140" cy="5943600"/>
          </a:xfrm>
        </p:spPr>
        <p:txBody>
          <a:bodyPr anchor="t" anchorCtr="0">
            <a:normAutofit/>
          </a:bodyPr>
          <a:lstStyle/>
          <a:p>
            <a:r>
              <a:rPr lang="en-US" dirty="0" smtClean="0"/>
              <a:t>In total, 52 sensors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Randomly choose 10 as validation dataset, and remaining 42 as training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Linear regression without regularization vs Ridge, Lasso through </a:t>
            </a:r>
            <a:r>
              <a:rPr lang="en-US" dirty="0" err="1" smtClean="0">
                <a:solidFill>
                  <a:schemeClr val="bg1"/>
                </a:solidFill>
              </a:rPr>
              <a:t>GridSearchCV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No regularization is needed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98" y="2704081"/>
            <a:ext cx="4725924" cy="37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72" y="0"/>
            <a:ext cx="9905998" cy="6881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Discussion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90" y="556181"/>
            <a:ext cx="9158140" cy="5943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seems possible to predict the battery life from environmental data</a:t>
            </a:r>
          </a:p>
          <a:p>
            <a:pPr lvl="1"/>
            <a:r>
              <a:rPr lang="en-US" dirty="0" smtClean="0"/>
              <a:t>This may help to prevent the sensor failure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But improvements are still needed</a:t>
            </a:r>
          </a:p>
          <a:p>
            <a:r>
              <a:rPr lang="en-US" dirty="0" smtClean="0"/>
              <a:t>Try clustering analysis to better understand the sensor environments</a:t>
            </a:r>
          </a:p>
          <a:p>
            <a:pPr lvl="1"/>
            <a:r>
              <a:rPr lang="en-US" dirty="0" smtClean="0"/>
              <a:t>Approach = K-means; Number of clusters = 10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25" y="2913932"/>
            <a:ext cx="5445252" cy="382219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787098" y="5647764"/>
            <a:ext cx="78237" cy="2151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db.csail.mit.edu/labdata/l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036" y="2260773"/>
            <a:ext cx="8035763" cy="41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72" y="0"/>
            <a:ext cx="9905998" cy="6881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Discussion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90" y="556181"/>
            <a:ext cx="9158140" cy="5943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some patterns found, but e</a:t>
            </a:r>
            <a:r>
              <a:rPr lang="en-US" dirty="0" smtClean="0"/>
              <a:t>xact information is not known</a:t>
            </a:r>
          </a:p>
          <a:p>
            <a:r>
              <a:rPr lang="en-US" dirty="0" smtClean="0"/>
              <a:t>Because of relatively small dataset, further improvements were not performed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37" y="2191433"/>
            <a:ext cx="8214360" cy="4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26093</TotalTime>
  <Words>219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Wingdings</vt:lpstr>
      <vt:lpstr>Circuit</vt:lpstr>
      <vt:lpstr>Time Series of Intel Lab Data </vt:lpstr>
      <vt:lpstr>Background</vt:lpstr>
      <vt:lpstr>Data Exploration</vt:lpstr>
      <vt:lpstr>Data Exploration</vt:lpstr>
      <vt:lpstr>Objective</vt:lpstr>
      <vt:lpstr>Features</vt:lpstr>
      <vt:lpstr>Model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Prediction Kaggle Data Science Bowl 2017 Competition</dc:title>
  <dc:creator>linhaili</dc:creator>
  <cp:lastModifiedBy>linhaili</cp:lastModifiedBy>
  <cp:revision>163</cp:revision>
  <dcterms:created xsi:type="dcterms:W3CDTF">2017-10-06T00:00:53Z</dcterms:created>
  <dcterms:modified xsi:type="dcterms:W3CDTF">2017-12-22T16:46:29Z</dcterms:modified>
</cp:coreProperties>
</file>