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4B8DF1-F2FC-468F-AE97-D36A0442B9B4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56260EF-0D62-4305-98D9-07CE13C23B19}">
      <dgm:prSet/>
      <dgm:spPr/>
      <dgm:t>
        <a:bodyPr/>
        <a:lstStyle/>
        <a:p>
          <a:pPr rtl="0"/>
          <a:r>
            <a:rPr lang="en-IN" b="1" dirty="0" smtClean="0">
              <a:latin typeface="Constantia" pitchFamily="18" charset="0"/>
            </a:rPr>
            <a:t>Moisture sensing </a:t>
          </a:r>
          <a:r>
            <a:rPr lang="en-IN" dirty="0" smtClean="0">
              <a:latin typeface="Constantia" pitchFamily="18" charset="0"/>
            </a:rPr>
            <a:t>- Soil Hygrometer Moisture</a:t>
          </a:r>
          <a:endParaRPr lang="en-IN" dirty="0">
            <a:latin typeface="Constantia" pitchFamily="18" charset="0"/>
          </a:endParaRPr>
        </a:p>
      </dgm:t>
    </dgm:pt>
    <dgm:pt modelId="{E6A6F211-DC4F-4961-BD47-E4459849FE7B}" type="parTrans" cxnId="{8C008D67-80B9-4A5F-9BDB-6F7A66DC87E2}">
      <dgm:prSet/>
      <dgm:spPr/>
      <dgm:t>
        <a:bodyPr/>
        <a:lstStyle/>
        <a:p>
          <a:endParaRPr lang="en-IN"/>
        </a:p>
      </dgm:t>
    </dgm:pt>
    <dgm:pt modelId="{83C152D7-0B93-499E-91B6-7AFEE8A8EC48}" type="sibTrans" cxnId="{8C008D67-80B9-4A5F-9BDB-6F7A66DC87E2}">
      <dgm:prSet/>
      <dgm:spPr/>
      <dgm:t>
        <a:bodyPr/>
        <a:lstStyle/>
        <a:p>
          <a:endParaRPr lang="en-IN"/>
        </a:p>
      </dgm:t>
    </dgm:pt>
    <dgm:pt modelId="{88F436C9-35D4-4D3D-BAAA-32DD126C5E11}">
      <dgm:prSet/>
      <dgm:spPr/>
      <dgm:t>
        <a:bodyPr/>
        <a:lstStyle/>
        <a:p>
          <a:pPr rtl="0"/>
          <a:r>
            <a:rPr lang="en-IN" b="1" dirty="0" smtClean="0">
              <a:latin typeface="Constantia" pitchFamily="18" charset="0"/>
            </a:rPr>
            <a:t>Motion sensing </a:t>
          </a:r>
          <a:r>
            <a:rPr lang="en-IN" dirty="0" smtClean="0">
              <a:latin typeface="Constantia" pitchFamily="18" charset="0"/>
            </a:rPr>
            <a:t>- MPU</a:t>
          </a:r>
          <a:r>
            <a:rPr lang="en-IN" dirty="0" smtClean="0">
              <a:latin typeface="Franklin Gothic Book" pitchFamily="34" charset="0"/>
            </a:rPr>
            <a:t>6050 </a:t>
          </a:r>
          <a:r>
            <a:rPr lang="en-IN" dirty="0" smtClean="0">
              <a:latin typeface="Constantia" pitchFamily="18" charset="0"/>
            </a:rPr>
            <a:t>(with a gyroscope)</a:t>
          </a:r>
          <a:endParaRPr lang="en-IN" dirty="0">
            <a:latin typeface="Constantia" pitchFamily="18" charset="0"/>
          </a:endParaRPr>
        </a:p>
      </dgm:t>
    </dgm:pt>
    <dgm:pt modelId="{D0909FD0-7E04-44D7-A0D2-6B247B418BBE}" type="parTrans" cxnId="{77B54488-C9E9-48BE-8309-3F83C26D2542}">
      <dgm:prSet/>
      <dgm:spPr/>
      <dgm:t>
        <a:bodyPr/>
        <a:lstStyle/>
        <a:p>
          <a:endParaRPr lang="en-IN"/>
        </a:p>
      </dgm:t>
    </dgm:pt>
    <dgm:pt modelId="{FD432765-8BE3-4D82-B379-75B6EC9CF510}" type="sibTrans" cxnId="{77B54488-C9E9-48BE-8309-3F83C26D2542}">
      <dgm:prSet/>
      <dgm:spPr/>
      <dgm:t>
        <a:bodyPr/>
        <a:lstStyle/>
        <a:p>
          <a:endParaRPr lang="en-IN"/>
        </a:p>
      </dgm:t>
    </dgm:pt>
    <dgm:pt modelId="{2D6A35C8-5477-4727-AF7C-9D6A04621171}">
      <dgm:prSet/>
      <dgm:spPr/>
      <dgm:t>
        <a:bodyPr/>
        <a:lstStyle/>
        <a:p>
          <a:pPr rtl="0"/>
          <a:r>
            <a:rPr lang="en-IN" b="1" dirty="0" smtClean="0">
              <a:latin typeface="Constantia" pitchFamily="18" charset="0"/>
            </a:rPr>
            <a:t>Motor for cradle oscillation </a:t>
          </a:r>
          <a:r>
            <a:rPr lang="en-IN" dirty="0" smtClean="0">
              <a:latin typeface="Constantia" pitchFamily="18" charset="0"/>
            </a:rPr>
            <a:t>- Tower Pro </a:t>
          </a:r>
          <a:r>
            <a:rPr lang="en-IN" dirty="0" smtClean="0">
              <a:latin typeface="Franklin Gothic Book" pitchFamily="34" charset="0"/>
            </a:rPr>
            <a:t>MG995 </a:t>
          </a:r>
          <a:r>
            <a:rPr lang="en-IN" dirty="0" smtClean="0">
              <a:latin typeface="Constantia" pitchFamily="18" charset="0"/>
            </a:rPr>
            <a:t>Servo</a:t>
          </a:r>
          <a:endParaRPr lang="en-IN" dirty="0">
            <a:latin typeface="Constantia" pitchFamily="18" charset="0"/>
          </a:endParaRPr>
        </a:p>
      </dgm:t>
    </dgm:pt>
    <dgm:pt modelId="{CEF96D5D-6FF6-4DEF-83A2-32DC9C718FDC}" type="parTrans" cxnId="{B6249C85-5FC7-4551-A927-19D679D215FE}">
      <dgm:prSet/>
      <dgm:spPr/>
      <dgm:t>
        <a:bodyPr/>
        <a:lstStyle/>
        <a:p>
          <a:endParaRPr lang="en-IN"/>
        </a:p>
      </dgm:t>
    </dgm:pt>
    <dgm:pt modelId="{215F7BFA-E0CB-4253-AB0F-A89AD4FD1FA3}" type="sibTrans" cxnId="{B6249C85-5FC7-4551-A927-19D679D215FE}">
      <dgm:prSet/>
      <dgm:spPr/>
      <dgm:t>
        <a:bodyPr/>
        <a:lstStyle/>
        <a:p>
          <a:endParaRPr lang="en-IN"/>
        </a:p>
      </dgm:t>
    </dgm:pt>
    <dgm:pt modelId="{10292344-D7ED-4BFC-8929-BD7FC5C12E61}">
      <dgm:prSet/>
      <dgm:spPr/>
      <dgm:t>
        <a:bodyPr/>
        <a:lstStyle/>
        <a:p>
          <a:pPr rtl="0"/>
          <a:r>
            <a:rPr lang="en-IN" b="1" dirty="0" smtClean="0">
              <a:latin typeface="Constantia" pitchFamily="18" charset="0"/>
            </a:rPr>
            <a:t>Microcontroller</a:t>
          </a:r>
          <a:r>
            <a:rPr lang="en-IN" dirty="0" smtClean="0">
              <a:latin typeface="Constantia" pitchFamily="18" charset="0"/>
            </a:rPr>
            <a:t> –  ESP</a:t>
          </a:r>
          <a:r>
            <a:rPr lang="en-IN" dirty="0" smtClean="0">
              <a:latin typeface="Franklin Gothic Book" pitchFamily="34" charset="0"/>
            </a:rPr>
            <a:t>32</a:t>
          </a:r>
          <a:r>
            <a:rPr lang="en-IN" dirty="0" smtClean="0">
              <a:latin typeface="Constantia" pitchFamily="18" charset="0"/>
            </a:rPr>
            <a:t> Controller Module</a:t>
          </a:r>
          <a:endParaRPr lang="en-IN" dirty="0">
            <a:latin typeface="Constantia" pitchFamily="18" charset="0"/>
          </a:endParaRPr>
        </a:p>
      </dgm:t>
    </dgm:pt>
    <dgm:pt modelId="{DC8E8DB5-0A6D-45E1-AF94-55C3CC6D0041}" type="parTrans" cxnId="{A7F072F5-0AD2-418B-8026-9BF9E98EB693}">
      <dgm:prSet/>
      <dgm:spPr/>
      <dgm:t>
        <a:bodyPr/>
        <a:lstStyle/>
        <a:p>
          <a:endParaRPr lang="en-IN"/>
        </a:p>
      </dgm:t>
    </dgm:pt>
    <dgm:pt modelId="{9819F996-397C-48CC-ACA9-745A57FBF000}" type="sibTrans" cxnId="{A7F072F5-0AD2-418B-8026-9BF9E98EB693}">
      <dgm:prSet/>
      <dgm:spPr/>
      <dgm:t>
        <a:bodyPr/>
        <a:lstStyle/>
        <a:p>
          <a:endParaRPr lang="en-IN"/>
        </a:p>
      </dgm:t>
    </dgm:pt>
    <dgm:pt modelId="{1906B6D2-E702-4F46-9B9E-4FDC3EC9F97F}">
      <dgm:prSet/>
      <dgm:spPr/>
      <dgm:t>
        <a:bodyPr/>
        <a:lstStyle/>
        <a:p>
          <a:pPr rtl="0"/>
          <a:r>
            <a:rPr lang="en-IN" b="1" dirty="0" err="1" smtClean="0">
              <a:latin typeface="Constantia" pitchFamily="18" charset="0"/>
            </a:rPr>
            <a:t>Tempreture</a:t>
          </a:r>
          <a:r>
            <a:rPr lang="en-IN" dirty="0" smtClean="0">
              <a:latin typeface="Constantia" pitchFamily="18" charset="0"/>
            </a:rPr>
            <a:t> - DHT</a:t>
          </a:r>
          <a:r>
            <a:rPr lang="en-IN" dirty="0" smtClean="0">
              <a:latin typeface="Franklin Gothic Book" pitchFamily="34" charset="0"/>
            </a:rPr>
            <a:t>22 </a:t>
          </a:r>
          <a:r>
            <a:rPr lang="en-IN" dirty="0" smtClean="0">
              <a:latin typeface="Constantia" pitchFamily="18" charset="0"/>
            </a:rPr>
            <a:t>Sensor</a:t>
          </a:r>
          <a:endParaRPr lang="en-IN" dirty="0">
            <a:latin typeface="Constantia" pitchFamily="18" charset="0"/>
          </a:endParaRPr>
        </a:p>
      </dgm:t>
    </dgm:pt>
    <dgm:pt modelId="{1770E6AC-30A3-4AB0-A9D2-857F9F468775}" type="parTrans" cxnId="{EF884AFD-7AEB-4E99-96FC-BB888DB46F75}">
      <dgm:prSet/>
      <dgm:spPr/>
      <dgm:t>
        <a:bodyPr/>
        <a:lstStyle/>
        <a:p>
          <a:endParaRPr lang="en-IN"/>
        </a:p>
      </dgm:t>
    </dgm:pt>
    <dgm:pt modelId="{883A4254-FDE2-4037-9B3F-4F11E69EAD2B}" type="sibTrans" cxnId="{EF884AFD-7AEB-4E99-96FC-BB888DB46F75}">
      <dgm:prSet/>
      <dgm:spPr/>
      <dgm:t>
        <a:bodyPr/>
        <a:lstStyle/>
        <a:p>
          <a:endParaRPr lang="en-IN"/>
        </a:p>
      </dgm:t>
    </dgm:pt>
    <dgm:pt modelId="{2677CE7A-CAC0-4212-8B62-30493E2A086A}">
      <dgm:prSet/>
      <dgm:spPr/>
      <dgm:t>
        <a:bodyPr/>
        <a:lstStyle/>
        <a:p>
          <a:pPr rtl="0"/>
          <a:r>
            <a:rPr lang="en-IN" b="1" dirty="0" smtClean="0">
              <a:latin typeface="Constantia" pitchFamily="18" charset="0"/>
            </a:rPr>
            <a:t>Buzzer for Sounds </a:t>
          </a:r>
          <a:endParaRPr lang="en-IN" b="1" dirty="0">
            <a:latin typeface="Constantia" pitchFamily="18" charset="0"/>
          </a:endParaRPr>
        </a:p>
      </dgm:t>
    </dgm:pt>
    <dgm:pt modelId="{3DCC2221-69B5-4C3C-8795-C8465A8A2671}" type="parTrans" cxnId="{DB4A5864-8C27-4ECE-A6B9-ABBDE0734523}">
      <dgm:prSet/>
      <dgm:spPr/>
      <dgm:t>
        <a:bodyPr/>
        <a:lstStyle/>
        <a:p>
          <a:endParaRPr lang="en-IN"/>
        </a:p>
      </dgm:t>
    </dgm:pt>
    <dgm:pt modelId="{6AAFA520-BF4F-4528-B64C-CDBA729F3888}" type="sibTrans" cxnId="{DB4A5864-8C27-4ECE-A6B9-ABBDE0734523}">
      <dgm:prSet/>
      <dgm:spPr/>
      <dgm:t>
        <a:bodyPr/>
        <a:lstStyle/>
        <a:p>
          <a:endParaRPr lang="en-IN"/>
        </a:p>
      </dgm:t>
    </dgm:pt>
    <dgm:pt modelId="{77CEF805-637B-4BDB-AC44-020D85CCE0C6}">
      <dgm:prSet/>
      <dgm:spPr/>
      <dgm:t>
        <a:bodyPr/>
        <a:lstStyle/>
        <a:p>
          <a:pPr rtl="0"/>
          <a:r>
            <a:rPr lang="en-IN" b="1" dirty="0" smtClean="0">
              <a:latin typeface="Constantia" pitchFamily="18" charset="0"/>
            </a:rPr>
            <a:t>Relay Module </a:t>
          </a:r>
          <a:endParaRPr lang="en-IN" b="1" dirty="0">
            <a:latin typeface="Constantia" pitchFamily="18" charset="0"/>
          </a:endParaRPr>
        </a:p>
      </dgm:t>
    </dgm:pt>
    <dgm:pt modelId="{460335E0-A34E-4EAE-B1D2-B0093E218CF9}" type="parTrans" cxnId="{8CAB6947-16CF-4E04-9E55-15666B188B77}">
      <dgm:prSet/>
      <dgm:spPr/>
      <dgm:t>
        <a:bodyPr/>
        <a:lstStyle/>
        <a:p>
          <a:endParaRPr lang="en-IN"/>
        </a:p>
      </dgm:t>
    </dgm:pt>
    <dgm:pt modelId="{B25AD331-C48B-4ADF-901B-5459098979FC}" type="sibTrans" cxnId="{8CAB6947-16CF-4E04-9E55-15666B188B77}">
      <dgm:prSet/>
      <dgm:spPr/>
      <dgm:t>
        <a:bodyPr/>
        <a:lstStyle/>
        <a:p>
          <a:endParaRPr lang="en-IN"/>
        </a:p>
      </dgm:t>
    </dgm:pt>
    <dgm:pt modelId="{59FEE3D4-BE80-4442-BD0B-D9BBD6089F79}" type="pres">
      <dgm:prSet presAssocID="{7E4B8DF1-F2FC-468F-AE97-D36A0442B9B4}" presName="Name0" presStyleCnt="0">
        <dgm:presLayoutVars>
          <dgm:chMax val="7"/>
          <dgm:chPref val="7"/>
          <dgm:dir/>
        </dgm:presLayoutVars>
      </dgm:prSet>
      <dgm:spPr/>
    </dgm:pt>
    <dgm:pt modelId="{40DBF01D-5144-4096-A637-4AC4626AC001}" type="pres">
      <dgm:prSet presAssocID="{7E4B8DF1-F2FC-468F-AE97-D36A0442B9B4}" presName="Name1" presStyleCnt="0"/>
      <dgm:spPr/>
    </dgm:pt>
    <dgm:pt modelId="{6B86B5C9-E1B2-4817-8865-ED5F91076B32}" type="pres">
      <dgm:prSet presAssocID="{7E4B8DF1-F2FC-468F-AE97-D36A0442B9B4}" presName="cycle" presStyleCnt="0"/>
      <dgm:spPr/>
    </dgm:pt>
    <dgm:pt modelId="{74D632F5-513B-406C-974E-0827B650D3D4}" type="pres">
      <dgm:prSet presAssocID="{7E4B8DF1-F2FC-468F-AE97-D36A0442B9B4}" presName="srcNode" presStyleLbl="node1" presStyleIdx="0" presStyleCnt="7"/>
      <dgm:spPr/>
    </dgm:pt>
    <dgm:pt modelId="{549F3B93-BC9E-47CD-B873-90184F2C12DB}" type="pres">
      <dgm:prSet presAssocID="{7E4B8DF1-F2FC-468F-AE97-D36A0442B9B4}" presName="conn" presStyleLbl="parChTrans1D2" presStyleIdx="0" presStyleCnt="1"/>
      <dgm:spPr/>
    </dgm:pt>
    <dgm:pt modelId="{CC121E7E-3730-484F-964A-C2EC1E5DA47A}" type="pres">
      <dgm:prSet presAssocID="{7E4B8DF1-F2FC-468F-AE97-D36A0442B9B4}" presName="extraNode" presStyleLbl="node1" presStyleIdx="0" presStyleCnt="7"/>
      <dgm:spPr/>
    </dgm:pt>
    <dgm:pt modelId="{2EEC644F-869C-4A5F-A595-48F95AFDD53F}" type="pres">
      <dgm:prSet presAssocID="{7E4B8DF1-F2FC-468F-AE97-D36A0442B9B4}" presName="dstNode" presStyleLbl="node1" presStyleIdx="0" presStyleCnt="7"/>
      <dgm:spPr/>
    </dgm:pt>
    <dgm:pt modelId="{88BB8319-1172-4D12-937D-CD3750389E48}" type="pres">
      <dgm:prSet presAssocID="{656260EF-0D62-4305-98D9-07CE13C23B19}" presName="text_1" presStyleLbl="node1" presStyleIdx="0" presStyleCnt="7">
        <dgm:presLayoutVars>
          <dgm:bulletEnabled val="1"/>
        </dgm:presLayoutVars>
      </dgm:prSet>
      <dgm:spPr/>
    </dgm:pt>
    <dgm:pt modelId="{C372BCDA-555B-4769-9DA7-92C334931525}" type="pres">
      <dgm:prSet presAssocID="{656260EF-0D62-4305-98D9-07CE13C23B19}" presName="accent_1" presStyleCnt="0"/>
      <dgm:spPr/>
    </dgm:pt>
    <dgm:pt modelId="{A010801B-0DC9-497C-9CCD-EE008C259B3A}" type="pres">
      <dgm:prSet presAssocID="{656260EF-0D62-4305-98D9-07CE13C23B19}" presName="accentRepeatNode" presStyleLbl="solidFgAcc1" presStyleIdx="0" presStyleCnt="7"/>
      <dgm:spPr/>
    </dgm:pt>
    <dgm:pt modelId="{037ABD9B-A92B-4F41-91CA-BE3FE2A07152}" type="pres">
      <dgm:prSet presAssocID="{88F436C9-35D4-4D3D-BAAA-32DD126C5E11}" presName="text_2" presStyleLbl="node1" presStyleIdx="1" presStyleCnt="7">
        <dgm:presLayoutVars>
          <dgm:bulletEnabled val="1"/>
        </dgm:presLayoutVars>
      </dgm:prSet>
      <dgm:spPr/>
    </dgm:pt>
    <dgm:pt modelId="{907B0A6A-3786-486F-A394-F2378710DFDB}" type="pres">
      <dgm:prSet presAssocID="{88F436C9-35D4-4D3D-BAAA-32DD126C5E11}" presName="accent_2" presStyleCnt="0"/>
      <dgm:spPr/>
    </dgm:pt>
    <dgm:pt modelId="{8C45A7D3-0C0E-4FFC-B43A-46A0A2030942}" type="pres">
      <dgm:prSet presAssocID="{88F436C9-35D4-4D3D-BAAA-32DD126C5E11}" presName="accentRepeatNode" presStyleLbl="solidFgAcc1" presStyleIdx="1" presStyleCnt="7"/>
      <dgm:spPr/>
    </dgm:pt>
    <dgm:pt modelId="{0B20D198-D4D1-427D-BF6A-225404B1984F}" type="pres">
      <dgm:prSet presAssocID="{2D6A35C8-5477-4727-AF7C-9D6A04621171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13B162-F87D-4451-9F47-652BE007A0CD}" type="pres">
      <dgm:prSet presAssocID="{2D6A35C8-5477-4727-AF7C-9D6A04621171}" presName="accent_3" presStyleCnt="0"/>
      <dgm:spPr/>
    </dgm:pt>
    <dgm:pt modelId="{B2B42D11-034B-45A8-AC12-AEB0B51D2628}" type="pres">
      <dgm:prSet presAssocID="{2D6A35C8-5477-4727-AF7C-9D6A04621171}" presName="accentRepeatNode" presStyleLbl="solidFgAcc1" presStyleIdx="2" presStyleCnt="7"/>
      <dgm:spPr/>
    </dgm:pt>
    <dgm:pt modelId="{FD250103-67E5-4EE6-973D-59865B8E8169}" type="pres">
      <dgm:prSet presAssocID="{10292344-D7ED-4BFC-8929-BD7FC5C12E61}" presName="text_4" presStyleLbl="node1" presStyleIdx="3" presStyleCnt="7">
        <dgm:presLayoutVars>
          <dgm:bulletEnabled val="1"/>
        </dgm:presLayoutVars>
      </dgm:prSet>
      <dgm:spPr/>
    </dgm:pt>
    <dgm:pt modelId="{FB326F39-6163-429B-AB78-A71BCAE7446E}" type="pres">
      <dgm:prSet presAssocID="{10292344-D7ED-4BFC-8929-BD7FC5C12E61}" presName="accent_4" presStyleCnt="0"/>
      <dgm:spPr/>
    </dgm:pt>
    <dgm:pt modelId="{6EF617B9-40D6-4010-BA4F-B365EBA0E7C3}" type="pres">
      <dgm:prSet presAssocID="{10292344-D7ED-4BFC-8929-BD7FC5C12E61}" presName="accentRepeatNode" presStyleLbl="solidFgAcc1" presStyleIdx="3" presStyleCnt="7"/>
      <dgm:spPr/>
    </dgm:pt>
    <dgm:pt modelId="{401D45E7-D974-4018-A1A1-85A70A16F3DF}" type="pres">
      <dgm:prSet presAssocID="{1906B6D2-E702-4F46-9B9E-4FDC3EC9F97F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1A279E-6FFF-41C3-8DCD-7538041F4B1B}" type="pres">
      <dgm:prSet presAssocID="{1906B6D2-E702-4F46-9B9E-4FDC3EC9F97F}" presName="accent_5" presStyleCnt="0"/>
      <dgm:spPr/>
    </dgm:pt>
    <dgm:pt modelId="{6AA122B9-0922-4360-9605-7DED70D68001}" type="pres">
      <dgm:prSet presAssocID="{1906B6D2-E702-4F46-9B9E-4FDC3EC9F97F}" presName="accentRepeatNode" presStyleLbl="solidFgAcc1" presStyleIdx="4" presStyleCnt="7"/>
      <dgm:spPr/>
    </dgm:pt>
    <dgm:pt modelId="{DD1F97F9-1D14-4037-A88C-73C841E96886}" type="pres">
      <dgm:prSet presAssocID="{2677CE7A-CAC0-4212-8B62-30493E2A086A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FE101F-F82B-4D6F-853A-BD3E9F8EFF7E}" type="pres">
      <dgm:prSet presAssocID="{2677CE7A-CAC0-4212-8B62-30493E2A086A}" presName="accent_6" presStyleCnt="0"/>
      <dgm:spPr/>
    </dgm:pt>
    <dgm:pt modelId="{5F212076-5DBE-46D5-B3BD-B63186080EC4}" type="pres">
      <dgm:prSet presAssocID="{2677CE7A-CAC0-4212-8B62-30493E2A086A}" presName="accentRepeatNode" presStyleLbl="solidFgAcc1" presStyleIdx="5" presStyleCnt="7"/>
      <dgm:spPr/>
    </dgm:pt>
    <dgm:pt modelId="{2A362E19-93F4-4A4A-AE4E-233B661A653F}" type="pres">
      <dgm:prSet presAssocID="{77CEF805-637B-4BDB-AC44-020D85CCE0C6}" presName="text_7" presStyleLbl="node1" presStyleIdx="6" presStyleCnt="7">
        <dgm:presLayoutVars>
          <dgm:bulletEnabled val="1"/>
        </dgm:presLayoutVars>
      </dgm:prSet>
      <dgm:spPr/>
    </dgm:pt>
    <dgm:pt modelId="{6C48905C-16C7-40CE-AB35-4A825D2D820E}" type="pres">
      <dgm:prSet presAssocID="{77CEF805-637B-4BDB-AC44-020D85CCE0C6}" presName="accent_7" presStyleCnt="0"/>
      <dgm:spPr/>
    </dgm:pt>
    <dgm:pt modelId="{4DE78558-4C00-434E-85DB-FA84EA936010}" type="pres">
      <dgm:prSet presAssocID="{77CEF805-637B-4BDB-AC44-020D85CCE0C6}" presName="accentRepeatNode" presStyleLbl="solidFgAcc1" presStyleIdx="6" presStyleCnt="7"/>
      <dgm:spPr/>
    </dgm:pt>
  </dgm:ptLst>
  <dgm:cxnLst>
    <dgm:cxn modelId="{7E196E64-C44C-4B71-9E9F-4ACA239924A0}" type="presOf" srcId="{83C152D7-0B93-499E-91B6-7AFEE8A8EC48}" destId="{549F3B93-BC9E-47CD-B873-90184F2C12DB}" srcOrd="0" destOrd="0" presId="urn:microsoft.com/office/officeart/2008/layout/VerticalCurvedList"/>
    <dgm:cxn modelId="{1217B26E-E4A5-43D7-A83F-4CC3968CF9BC}" type="presOf" srcId="{7E4B8DF1-F2FC-468F-AE97-D36A0442B9B4}" destId="{59FEE3D4-BE80-4442-BD0B-D9BBD6089F79}" srcOrd="0" destOrd="0" presId="urn:microsoft.com/office/officeart/2008/layout/VerticalCurvedList"/>
    <dgm:cxn modelId="{A7F072F5-0AD2-418B-8026-9BF9E98EB693}" srcId="{7E4B8DF1-F2FC-468F-AE97-D36A0442B9B4}" destId="{10292344-D7ED-4BFC-8929-BD7FC5C12E61}" srcOrd="3" destOrd="0" parTransId="{DC8E8DB5-0A6D-45E1-AF94-55C3CC6D0041}" sibTransId="{9819F996-397C-48CC-ACA9-745A57FBF000}"/>
    <dgm:cxn modelId="{4329B6F6-A542-4445-88F7-A10F5097418C}" type="presOf" srcId="{656260EF-0D62-4305-98D9-07CE13C23B19}" destId="{88BB8319-1172-4D12-937D-CD3750389E48}" srcOrd="0" destOrd="0" presId="urn:microsoft.com/office/officeart/2008/layout/VerticalCurvedList"/>
    <dgm:cxn modelId="{8CAB6947-16CF-4E04-9E55-15666B188B77}" srcId="{7E4B8DF1-F2FC-468F-AE97-D36A0442B9B4}" destId="{77CEF805-637B-4BDB-AC44-020D85CCE0C6}" srcOrd="6" destOrd="0" parTransId="{460335E0-A34E-4EAE-B1D2-B0093E218CF9}" sibTransId="{B25AD331-C48B-4ADF-901B-5459098979FC}"/>
    <dgm:cxn modelId="{8C008D67-80B9-4A5F-9BDB-6F7A66DC87E2}" srcId="{7E4B8DF1-F2FC-468F-AE97-D36A0442B9B4}" destId="{656260EF-0D62-4305-98D9-07CE13C23B19}" srcOrd="0" destOrd="0" parTransId="{E6A6F211-DC4F-4961-BD47-E4459849FE7B}" sibTransId="{83C152D7-0B93-499E-91B6-7AFEE8A8EC48}"/>
    <dgm:cxn modelId="{29B51CE5-DCC3-422F-ABC4-0C6C3BBB4277}" type="presOf" srcId="{1906B6D2-E702-4F46-9B9E-4FDC3EC9F97F}" destId="{401D45E7-D974-4018-A1A1-85A70A16F3DF}" srcOrd="0" destOrd="0" presId="urn:microsoft.com/office/officeart/2008/layout/VerticalCurvedList"/>
    <dgm:cxn modelId="{EF884AFD-7AEB-4E99-96FC-BB888DB46F75}" srcId="{7E4B8DF1-F2FC-468F-AE97-D36A0442B9B4}" destId="{1906B6D2-E702-4F46-9B9E-4FDC3EC9F97F}" srcOrd="4" destOrd="0" parTransId="{1770E6AC-30A3-4AB0-A9D2-857F9F468775}" sibTransId="{883A4254-FDE2-4037-9B3F-4F11E69EAD2B}"/>
    <dgm:cxn modelId="{DAAE3118-A553-431E-A03D-4D86FEC1F672}" type="presOf" srcId="{2D6A35C8-5477-4727-AF7C-9D6A04621171}" destId="{0B20D198-D4D1-427D-BF6A-225404B1984F}" srcOrd="0" destOrd="0" presId="urn:microsoft.com/office/officeart/2008/layout/VerticalCurvedList"/>
    <dgm:cxn modelId="{F9DB6884-A31D-462D-B045-D27E0C51838E}" type="presOf" srcId="{2677CE7A-CAC0-4212-8B62-30493E2A086A}" destId="{DD1F97F9-1D14-4037-A88C-73C841E96886}" srcOrd="0" destOrd="0" presId="urn:microsoft.com/office/officeart/2008/layout/VerticalCurvedList"/>
    <dgm:cxn modelId="{B6249C85-5FC7-4551-A927-19D679D215FE}" srcId="{7E4B8DF1-F2FC-468F-AE97-D36A0442B9B4}" destId="{2D6A35C8-5477-4727-AF7C-9D6A04621171}" srcOrd="2" destOrd="0" parTransId="{CEF96D5D-6FF6-4DEF-83A2-32DC9C718FDC}" sibTransId="{215F7BFA-E0CB-4253-AB0F-A89AD4FD1FA3}"/>
    <dgm:cxn modelId="{80F4003A-D575-4DB5-836C-A0B978547E75}" type="presOf" srcId="{10292344-D7ED-4BFC-8929-BD7FC5C12E61}" destId="{FD250103-67E5-4EE6-973D-59865B8E8169}" srcOrd="0" destOrd="0" presId="urn:microsoft.com/office/officeart/2008/layout/VerticalCurvedList"/>
    <dgm:cxn modelId="{DB4A5864-8C27-4ECE-A6B9-ABBDE0734523}" srcId="{7E4B8DF1-F2FC-468F-AE97-D36A0442B9B4}" destId="{2677CE7A-CAC0-4212-8B62-30493E2A086A}" srcOrd="5" destOrd="0" parTransId="{3DCC2221-69B5-4C3C-8795-C8465A8A2671}" sibTransId="{6AAFA520-BF4F-4528-B64C-CDBA729F3888}"/>
    <dgm:cxn modelId="{71946F8D-4DD0-417D-B211-E76641AEF4AF}" type="presOf" srcId="{77CEF805-637B-4BDB-AC44-020D85CCE0C6}" destId="{2A362E19-93F4-4A4A-AE4E-233B661A653F}" srcOrd="0" destOrd="0" presId="urn:microsoft.com/office/officeart/2008/layout/VerticalCurvedList"/>
    <dgm:cxn modelId="{6CB7BE86-3568-4735-B811-82788D1AF7FF}" type="presOf" srcId="{88F436C9-35D4-4D3D-BAAA-32DD126C5E11}" destId="{037ABD9B-A92B-4F41-91CA-BE3FE2A07152}" srcOrd="0" destOrd="0" presId="urn:microsoft.com/office/officeart/2008/layout/VerticalCurvedList"/>
    <dgm:cxn modelId="{77B54488-C9E9-48BE-8309-3F83C26D2542}" srcId="{7E4B8DF1-F2FC-468F-AE97-D36A0442B9B4}" destId="{88F436C9-35D4-4D3D-BAAA-32DD126C5E11}" srcOrd="1" destOrd="0" parTransId="{D0909FD0-7E04-44D7-A0D2-6B247B418BBE}" sibTransId="{FD432765-8BE3-4D82-B379-75B6EC9CF510}"/>
    <dgm:cxn modelId="{005165FA-A641-4407-B857-55021C2D0855}" type="presParOf" srcId="{59FEE3D4-BE80-4442-BD0B-D9BBD6089F79}" destId="{40DBF01D-5144-4096-A637-4AC4626AC001}" srcOrd="0" destOrd="0" presId="urn:microsoft.com/office/officeart/2008/layout/VerticalCurvedList"/>
    <dgm:cxn modelId="{6D15E246-49EF-40E9-8DDC-C211AD79028C}" type="presParOf" srcId="{40DBF01D-5144-4096-A637-4AC4626AC001}" destId="{6B86B5C9-E1B2-4817-8865-ED5F91076B32}" srcOrd="0" destOrd="0" presId="urn:microsoft.com/office/officeart/2008/layout/VerticalCurvedList"/>
    <dgm:cxn modelId="{E7A8D1E0-AC31-40C2-B583-A34CC0DF422C}" type="presParOf" srcId="{6B86B5C9-E1B2-4817-8865-ED5F91076B32}" destId="{74D632F5-513B-406C-974E-0827B650D3D4}" srcOrd="0" destOrd="0" presId="urn:microsoft.com/office/officeart/2008/layout/VerticalCurvedList"/>
    <dgm:cxn modelId="{796F829E-AC62-45C1-B756-2178C637488D}" type="presParOf" srcId="{6B86B5C9-E1B2-4817-8865-ED5F91076B32}" destId="{549F3B93-BC9E-47CD-B873-90184F2C12DB}" srcOrd="1" destOrd="0" presId="urn:microsoft.com/office/officeart/2008/layout/VerticalCurvedList"/>
    <dgm:cxn modelId="{5F75AF8F-B25D-4472-AAE4-7A627234E18D}" type="presParOf" srcId="{6B86B5C9-E1B2-4817-8865-ED5F91076B32}" destId="{CC121E7E-3730-484F-964A-C2EC1E5DA47A}" srcOrd="2" destOrd="0" presId="urn:microsoft.com/office/officeart/2008/layout/VerticalCurvedList"/>
    <dgm:cxn modelId="{1975F420-0773-4171-8425-C87514265986}" type="presParOf" srcId="{6B86B5C9-E1B2-4817-8865-ED5F91076B32}" destId="{2EEC644F-869C-4A5F-A595-48F95AFDD53F}" srcOrd="3" destOrd="0" presId="urn:microsoft.com/office/officeart/2008/layout/VerticalCurvedList"/>
    <dgm:cxn modelId="{52493603-93BC-4509-A1C3-611F368FB794}" type="presParOf" srcId="{40DBF01D-5144-4096-A637-4AC4626AC001}" destId="{88BB8319-1172-4D12-937D-CD3750389E48}" srcOrd="1" destOrd="0" presId="urn:microsoft.com/office/officeart/2008/layout/VerticalCurvedList"/>
    <dgm:cxn modelId="{B65C918E-6CB2-44DC-876A-BB0BAA902B0D}" type="presParOf" srcId="{40DBF01D-5144-4096-A637-4AC4626AC001}" destId="{C372BCDA-555B-4769-9DA7-92C334931525}" srcOrd="2" destOrd="0" presId="urn:microsoft.com/office/officeart/2008/layout/VerticalCurvedList"/>
    <dgm:cxn modelId="{82D79B44-9439-4509-982E-0CF572D565A9}" type="presParOf" srcId="{C372BCDA-555B-4769-9DA7-92C334931525}" destId="{A010801B-0DC9-497C-9CCD-EE008C259B3A}" srcOrd="0" destOrd="0" presId="urn:microsoft.com/office/officeart/2008/layout/VerticalCurvedList"/>
    <dgm:cxn modelId="{4EEE9A0C-B8B0-49DD-954B-37A9A4F6D282}" type="presParOf" srcId="{40DBF01D-5144-4096-A637-4AC4626AC001}" destId="{037ABD9B-A92B-4F41-91CA-BE3FE2A07152}" srcOrd="3" destOrd="0" presId="urn:microsoft.com/office/officeart/2008/layout/VerticalCurvedList"/>
    <dgm:cxn modelId="{4650AAFA-E6B3-4355-950E-84E7AE35512A}" type="presParOf" srcId="{40DBF01D-5144-4096-A637-4AC4626AC001}" destId="{907B0A6A-3786-486F-A394-F2378710DFDB}" srcOrd="4" destOrd="0" presId="urn:microsoft.com/office/officeart/2008/layout/VerticalCurvedList"/>
    <dgm:cxn modelId="{CCAB0058-3DA8-4BAB-B53B-267BFF125724}" type="presParOf" srcId="{907B0A6A-3786-486F-A394-F2378710DFDB}" destId="{8C45A7D3-0C0E-4FFC-B43A-46A0A2030942}" srcOrd="0" destOrd="0" presId="urn:microsoft.com/office/officeart/2008/layout/VerticalCurvedList"/>
    <dgm:cxn modelId="{0E801F91-EFBB-44C7-8142-6AFFA21F706C}" type="presParOf" srcId="{40DBF01D-5144-4096-A637-4AC4626AC001}" destId="{0B20D198-D4D1-427D-BF6A-225404B1984F}" srcOrd="5" destOrd="0" presId="urn:microsoft.com/office/officeart/2008/layout/VerticalCurvedList"/>
    <dgm:cxn modelId="{66CF7AAD-DA5E-41FF-A5FB-F63498FE2214}" type="presParOf" srcId="{40DBF01D-5144-4096-A637-4AC4626AC001}" destId="{9713B162-F87D-4451-9F47-652BE007A0CD}" srcOrd="6" destOrd="0" presId="urn:microsoft.com/office/officeart/2008/layout/VerticalCurvedList"/>
    <dgm:cxn modelId="{D94416E1-6580-406F-8F4C-556107A78724}" type="presParOf" srcId="{9713B162-F87D-4451-9F47-652BE007A0CD}" destId="{B2B42D11-034B-45A8-AC12-AEB0B51D2628}" srcOrd="0" destOrd="0" presId="urn:microsoft.com/office/officeart/2008/layout/VerticalCurvedList"/>
    <dgm:cxn modelId="{B82289F0-821D-42F4-886C-5E9428C8C53F}" type="presParOf" srcId="{40DBF01D-5144-4096-A637-4AC4626AC001}" destId="{FD250103-67E5-4EE6-973D-59865B8E8169}" srcOrd="7" destOrd="0" presId="urn:microsoft.com/office/officeart/2008/layout/VerticalCurvedList"/>
    <dgm:cxn modelId="{4D24C0C4-CE0A-4B08-BC79-CC0B80118188}" type="presParOf" srcId="{40DBF01D-5144-4096-A637-4AC4626AC001}" destId="{FB326F39-6163-429B-AB78-A71BCAE7446E}" srcOrd="8" destOrd="0" presId="urn:microsoft.com/office/officeart/2008/layout/VerticalCurvedList"/>
    <dgm:cxn modelId="{126D3278-7771-4D74-929B-018FEC475DB0}" type="presParOf" srcId="{FB326F39-6163-429B-AB78-A71BCAE7446E}" destId="{6EF617B9-40D6-4010-BA4F-B365EBA0E7C3}" srcOrd="0" destOrd="0" presId="urn:microsoft.com/office/officeart/2008/layout/VerticalCurvedList"/>
    <dgm:cxn modelId="{5B3C7053-E5B0-4493-83A3-32E954BE812A}" type="presParOf" srcId="{40DBF01D-5144-4096-A637-4AC4626AC001}" destId="{401D45E7-D974-4018-A1A1-85A70A16F3DF}" srcOrd="9" destOrd="0" presId="urn:microsoft.com/office/officeart/2008/layout/VerticalCurvedList"/>
    <dgm:cxn modelId="{D21AA415-4624-4243-822B-F1DD4EF1B8A3}" type="presParOf" srcId="{40DBF01D-5144-4096-A637-4AC4626AC001}" destId="{DD1A279E-6FFF-41C3-8DCD-7538041F4B1B}" srcOrd="10" destOrd="0" presId="urn:microsoft.com/office/officeart/2008/layout/VerticalCurvedList"/>
    <dgm:cxn modelId="{31A2F337-7E3C-4E10-8740-5C5059692069}" type="presParOf" srcId="{DD1A279E-6FFF-41C3-8DCD-7538041F4B1B}" destId="{6AA122B9-0922-4360-9605-7DED70D68001}" srcOrd="0" destOrd="0" presId="urn:microsoft.com/office/officeart/2008/layout/VerticalCurvedList"/>
    <dgm:cxn modelId="{9859C53C-A8AB-40D6-966A-E184C2C4B513}" type="presParOf" srcId="{40DBF01D-5144-4096-A637-4AC4626AC001}" destId="{DD1F97F9-1D14-4037-A88C-73C841E96886}" srcOrd="11" destOrd="0" presId="urn:microsoft.com/office/officeart/2008/layout/VerticalCurvedList"/>
    <dgm:cxn modelId="{D07D5D80-EA26-47A7-A592-4715439DF3CB}" type="presParOf" srcId="{40DBF01D-5144-4096-A637-4AC4626AC001}" destId="{91FE101F-F82B-4D6F-853A-BD3E9F8EFF7E}" srcOrd="12" destOrd="0" presId="urn:microsoft.com/office/officeart/2008/layout/VerticalCurvedList"/>
    <dgm:cxn modelId="{10CE0260-8E99-4E00-B057-26378AB3FA86}" type="presParOf" srcId="{91FE101F-F82B-4D6F-853A-BD3E9F8EFF7E}" destId="{5F212076-5DBE-46D5-B3BD-B63186080EC4}" srcOrd="0" destOrd="0" presId="urn:microsoft.com/office/officeart/2008/layout/VerticalCurvedList"/>
    <dgm:cxn modelId="{20C1742A-35C9-4276-A63D-D27A7B0B486B}" type="presParOf" srcId="{40DBF01D-5144-4096-A637-4AC4626AC001}" destId="{2A362E19-93F4-4A4A-AE4E-233B661A653F}" srcOrd="13" destOrd="0" presId="urn:microsoft.com/office/officeart/2008/layout/VerticalCurvedList"/>
    <dgm:cxn modelId="{DD1E8E45-A162-45DC-A7D8-4A5EE538871E}" type="presParOf" srcId="{40DBF01D-5144-4096-A637-4AC4626AC001}" destId="{6C48905C-16C7-40CE-AB35-4A825D2D820E}" srcOrd="14" destOrd="0" presId="urn:microsoft.com/office/officeart/2008/layout/VerticalCurvedList"/>
    <dgm:cxn modelId="{E2901BC9-3FBA-4816-9F36-AE6BB7F62E8C}" type="presParOf" srcId="{6C48905C-16C7-40CE-AB35-4A825D2D820E}" destId="{4DE78558-4C00-434E-85DB-FA84EA9360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4B8DF1-F2FC-468F-AE97-D36A0442B9B4}" type="doc">
      <dgm:prSet loTypeId="urn:microsoft.com/office/officeart/2008/layout/VerticalCurved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56260EF-0D62-4305-98D9-07CE13C23B19}">
      <dgm:prSet/>
      <dgm:spPr/>
      <dgm:t>
        <a:bodyPr/>
        <a:lstStyle/>
        <a:p>
          <a:pPr algn="ctr" rtl="0"/>
          <a:r>
            <a:rPr lang="en-US" dirty="0" smtClean="0">
              <a:latin typeface="Constantia" pitchFamily="18" charset="0"/>
            </a:rPr>
            <a:t>Configure the </a:t>
          </a:r>
          <a:r>
            <a:rPr lang="en-US" dirty="0" smtClean="0">
              <a:latin typeface="Franklin Gothic Book" pitchFamily="34" charset="0"/>
            </a:rPr>
            <a:t>MG995</a:t>
          </a:r>
          <a:r>
            <a:rPr lang="en-US" dirty="0" smtClean="0">
              <a:latin typeface="Constantia" pitchFamily="18" charset="0"/>
            </a:rPr>
            <a:t> servo motor for smooth and timely oscillations of the cradle.</a:t>
          </a:r>
          <a:endParaRPr lang="en-IN" dirty="0">
            <a:latin typeface="Constantia" pitchFamily="18" charset="0"/>
          </a:endParaRPr>
        </a:p>
      </dgm:t>
    </dgm:pt>
    <dgm:pt modelId="{E6A6F211-DC4F-4961-BD47-E4459849FE7B}" type="parTrans" cxnId="{8C008D67-80B9-4A5F-9BDB-6F7A66DC87E2}">
      <dgm:prSet/>
      <dgm:spPr/>
      <dgm:t>
        <a:bodyPr/>
        <a:lstStyle/>
        <a:p>
          <a:endParaRPr lang="en-IN"/>
        </a:p>
      </dgm:t>
    </dgm:pt>
    <dgm:pt modelId="{83C152D7-0B93-499E-91B6-7AFEE8A8EC48}" type="sibTrans" cxnId="{8C008D67-80B9-4A5F-9BDB-6F7A66DC87E2}">
      <dgm:prSet/>
      <dgm:spPr/>
      <dgm:t>
        <a:bodyPr/>
        <a:lstStyle/>
        <a:p>
          <a:endParaRPr lang="en-IN"/>
        </a:p>
      </dgm:t>
    </dgm:pt>
    <dgm:pt modelId="{88F436C9-35D4-4D3D-BAAA-32DD126C5E11}">
      <dgm:prSet/>
      <dgm:spPr/>
      <dgm:t>
        <a:bodyPr/>
        <a:lstStyle/>
        <a:p>
          <a:pPr algn="ctr" rtl="0"/>
          <a:r>
            <a:rPr lang="en-US" b="0" dirty="0" smtClean="0">
              <a:latin typeface="Constantia" pitchFamily="18" charset="0"/>
            </a:rPr>
            <a:t>Integrate the soil hygrometer sensor to detect moisture levels and trigger alerts for abnormal conditions.</a:t>
          </a:r>
          <a:endParaRPr lang="en-IN" b="0" dirty="0">
            <a:latin typeface="Constantia" pitchFamily="18" charset="0"/>
          </a:endParaRPr>
        </a:p>
      </dgm:t>
    </dgm:pt>
    <dgm:pt modelId="{D0909FD0-7E04-44D7-A0D2-6B247B418BBE}" type="parTrans" cxnId="{77B54488-C9E9-48BE-8309-3F83C26D2542}">
      <dgm:prSet/>
      <dgm:spPr/>
      <dgm:t>
        <a:bodyPr/>
        <a:lstStyle/>
        <a:p>
          <a:endParaRPr lang="en-IN"/>
        </a:p>
      </dgm:t>
    </dgm:pt>
    <dgm:pt modelId="{FD432765-8BE3-4D82-B379-75B6EC9CF510}" type="sibTrans" cxnId="{77B54488-C9E9-48BE-8309-3F83C26D2542}">
      <dgm:prSet/>
      <dgm:spPr/>
      <dgm:t>
        <a:bodyPr/>
        <a:lstStyle/>
        <a:p>
          <a:endParaRPr lang="en-IN"/>
        </a:p>
      </dgm:t>
    </dgm:pt>
    <dgm:pt modelId="{2D6A35C8-5477-4727-AF7C-9D6A04621171}">
      <dgm:prSet/>
      <dgm:spPr/>
      <dgm:t>
        <a:bodyPr/>
        <a:lstStyle/>
        <a:p>
          <a:pPr algn="ctr" rtl="0"/>
          <a:r>
            <a:rPr lang="en-US" b="0" dirty="0" smtClean="0">
              <a:latin typeface="Constantia" pitchFamily="18" charset="0"/>
            </a:rPr>
            <a:t>Use the </a:t>
          </a:r>
          <a:r>
            <a:rPr lang="en-US" b="0" dirty="0" smtClean="0">
              <a:latin typeface="Franklin Gothic Book" pitchFamily="34" charset="0"/>
            </a:rPr>
            <a:t>MPU6050</a:t>
          </a:r>
          <a:r>
            <a:rPr lang="en-US" b="0" dirty="0" smtClean="0">
              <a:latin typeface="Constantia" pitchFamily="18" charset="0"/>
            </a:rPr>
            <a:t> accelerometer to monitor cradle and baby movement through gyroscopic data.</a:t>
          </a:r>
          <a:endParaRPr lang="en-IN" b="0" dirty="0">
            <a:latin typeface="Constantia" pitchFamily="18" charset="0"/>
          </a:endParaRPr>
        </a:p>
      </dgm:t>
    </dgm:pt>
    <dgm:pt modelId="{CEF96D5D-6FF6-4DEF-83A2-32DC9C718FDC}" type="parTrans" cxnId="{B6249C85-5FC7-4551-A927-19D679D215FE}">
      <dgm:prSet/>
      <dgm:spPr/>
      <dgm:t>
        <a:bodyPr/>
        <a:lstStyle/>
        <a:p>
          <a:endParaRPr lang="en-IN"/>
        </a:p>
      </dgm:t>
    </dgm:pt>
    <dgm:pt modelId="{215F7BFA-E0CB-4253-AB0F-A89AD4FD1FA3}" type="sibTrans" cxnId="{B6249C85-5FC7-4551-A927-19D679D215FE}">
      <dgm:prSet/>
      <dgm:spPr/>
      <dgm:t>
        <a:bodyPr/>
        <a:lstStyle/>
        <a:p>
          <a:endParaRPr lang="en-IN"/>
        </a:p>
      </dgm:t>
    </dgm:pt>
    <dgm:pt modelId="{10292344-D7ED-4BFC-8929-BD7FC5C12E61}">
      <dgm:prSet/>
      <dgm:spPr/>
      <dgm:t>
        <a:bodyPr/>
        <a:lstStyle/>
        <a:p>
          <a:pPr algn="ctr" rtl="0"/>
          <a:r>
            <a:rPr lang="en-US" b="0" dirty="0" smtClean="0">
              <a:latin typeface="Constantia" pitchFamily="18" charset="0"/>
            </a:rPr>
            <a:t>Embed the </a:t>
          </a:r>
          <a:r>
            <a:rPr lang="en-US" b="0" dirty="0" smtClean="0">
              <a:latin typeface="Franklin Gothic Book" pitchFamily="34" charset="0"/>
            </a:rPr>
            <a:t>DHT22</a:t>
          </a:r>
          <a:r>
            <a:rPr lang="en-US" b="0" dirty="0" smtClean="0">
              <a:latin typeface="Constantia" pitchFamily="18" charset="0"/>
            </a:rPr>
            <a:t> sensor to measure and maintain the temperature and humidity in the cradle.</a:t>
          </a:r>
          <a:endParaRPr lang="en-IN" b="0" dirty="0">
            <a:latin typeface="Constantia" pitchFamily="18" charset="0"/>
          </a:endParaRPr>
        </a:p>
      </dgm:t>
    </dgm:pt>
    <dgm:pt modelId="{DC8E8DB5-0A6D-45E1-AF94-55C3CC6D0041}" type="parTrans" cxnId="{A7F072F5-0AD2-418B-8026-9BF9E98EB693}">
      <dgm:prSet/>
      <dgm:spPr/>
      <dgm:t>
        <a:bodyPr/>
        <a:lstStyle/>
        <a:p>
          <a:endParaRPr lang="en-IN"/>
        </a:p>
      </dgm:t>
    </dgm:pt>
    <dgm:pt modelId="{9819F996-397C-48CC-ACA9-745A57FBF000}" type="sibTrans" cxnId="{A7F072F5-0AD2-418B-8026-9BF9E98EB693}">
      <dgm:prSet/>
      <dgm:spPr/>
      <dgm:t>
        <a:bodyPr/>
        <a:lstStyle/>
        <a:p>
          <a:endParaRPr lang="en-IN"/>
        </a:p>
      </dgm:t>
    </dgm:pt>
    <dgm:pt modelId="{1906B6D2-E702-4F46-9B9E-4FDC3EC9F97F}">
      <dgm:prSet/>
      <dgm:spPr/>
      <dgm:t>
        <a:bodyPr/>
        <a:lstStyle/>
        <a:p>
          <a:pPr algn="ctr" rtl="0"/>
          <a:r>
            <a:rPr lang="en-US" b="0" dirty="0" smtClean="0">
              <a:latin typeface="Constantia" pitchFamily="18" charset="0"/>
            </a:rPr>
            <a:t>Set up a buzzer to provide audio alerts for any safety threshold</a:t>
          </a:r>
          <a:endParaRPr lang="en-IN" b="0" dirty="0">
            <a:latin typeface="Constantia" pitchFamily="18" charset="0"/>
          </a:endParaRPr>
        </a:p>
      </dgm:t>
    </dgm:pt>
    <dgm:pt modelId="{1770E6AC-30A3-4AB0-A9D2-857F9F468775}" type="parTrans" cxnId="{EF884AFD-7AEB-4E99-96FC-BB888DB46F75}">
      <dgm:prSet/>
      <dgm:spPr/>
      <dgm:t>
        <a:bodyPr/>
        <a:lstStyle/>
        <a:p>
          <a:endParaRPr lang="en-IN"/>
        </a:p>
      </dgm:t>
    </dgm:pt>
    <dgm:pt modelId="{883A4254-FDE2-4037-9B3F-4F11E69EAD2B}" type="sibTrans" cxnId="{EF884AFD-7AEB-4E99-96FC-BB888DB46F75}">
      <dgm:prSet/>
      <dgm:spPr/>
      <dgm:t>
        <a:bodyPr/>
        <a:lstStyle/>
        <a:p>
          <a:endParaRPr lang="en-IN"/>
        </a:p>
      </dgm:t>
    </dgm:pt>
    <dgm:pt modelId="{2677CE7A-CAC0-4212-8B62-30493E2A086A}">
      <dgm:prSet/>
      <dgm:spPr/>
      <dgm:t>
        <a:bodyPr/>
        <a:lstStyle/>
        <a:p>
          <a:pPr algn="ctr" rtl="0"/>
          <a:r>
            <a:rPr lang="en-US" b="0" dirty="0" smtClean="0">
              <a:latin typeface="Constantia" pitchFamily="18" charset="0"/>
            </a:rPr>
            <a:t>Enable real-time mobile notifications via Blynk.io for motion, moisture, and environmental updates</a:t>
          </a:r>
          <a:endParaRPr lang="en-IN" b="0" dirty="0">
            <a:latin typeface="Constantia" pitchFamily="18" charset="0"/>
          </a:endParaRPr>
        </a:p>
      </dgm:t>
    </dgm:pt>
    <dgm:pt modelId="{3DCC2221-69B5-4C3C-8795-C8465A8A2671}" type="parTrans" cxnId="{DB4A5864-8C27-4ECE-A6B9-ABBDE0734523}">
      <dgm:prSet/>
      <dgm:spPr/>
      <dgm:t>
        <a:bodyPr/>
        <a:lstStyle/>
        <a:p>
          <a:endParaRPr lang="en-IN"/>
        </a:p>
      </dgm:t>
    </dgm:pt>
    <dgm:pt modelId="{6AAFA520-BF4F-4528-B64C-CDBA729F3888}" type="sibTrans" cxnId="{DB4A5864-8C27-4ECE-A6B9-ABBDE0734523}">
      <dgm:prSet/>
      <dgm:spPr/>
      <dgm:t>
        <a:bodyPr/>
        <a:lstStyle/>
        <a:p>
          <a:endParaRPr lang="en-IN"/>
        </a:p>
      </dgm:t>
    </dgm:pt>
    <dgm:pt modelId="{77CEF805-637B-4BDB-AC44-020D85CCE0C6}">
      <dgm:prSet/>
      <dgm:spPr/>
      <dgm:t>
        <a:bodyPr/>
        <a:lstStyle/>
        <a:p>
          <a:pPr algn="ctr" rtl="0"/>
          <a:r>
            <a:rPr lang="en-US" b="0" dirty="0" smtClean="0">
              <a:latin typeface="Constantia" pitchFamily="18" charset="0"/>
            </a:rPr>
            <a:t>Simulate the cradle and sensors on a neatly crafted for clear visualization.</a:t>
          </a:r>
          <a:endParaRPr lang="en-IN" b="0" dirty="0">
            <a:latin typeface="Constantia" pitchFamily="18" charset="0"/>
          </a:endParaRPr>
        </a:p>
      </dgm:t>
    </dgm:pt>
    <dgm:pt modelId="{460335E0-A34E-4EAE-B1D2-B0093E218CF9}" type="parTrans" cxnId="{8CAB6947-16CF-4E04-9E55-15666B188B77}">
      <dgm:prSet/>
      <dgm:spPr/>
      <dgm:t>
        <a:bodyPr/>
        <a:lstStyle/>
        <a:p>
          <a:endParaRPr lang="en-IN"/>
        </a:p>
      </dgm:t>
    </dgm:pt>
    <dgm:pt modelId="{B25AD331-C48B-4ADF-901B-5459098979FC}" type="sibTrans" cxnId="{8CAB6947-16CF-4E04-9E55-15666B188B77}">
      <dgm:prSet/>
      <dgm:spPr/>
      <dgm:t>
        <a:bodyPr/>
        <a:lstStyle/>
        <a:p>
          <a:endParaRPr lang="en-IN"/>
        </a:p>
      </dgm:t>
    </dgm:pt>
    <dgm:pt modelId="{59FEE3D4-BE80-4442-BD0B-D9BBD6089F79}" type="pres">
      <dgm:prSet presAssocID="{7E4B8DF1-F2FC-468F-AE97-D36A0442B9B4}" presName="Name0" presStyleCnt="0">
        <dgm:presLayoutVars>
          <dgm:chMax val="7"/>
          <dgm:chPref val="7"/>
          <dgm:dir/>
        </dgm:presLayoutVars>
      </dgm:prSet>
      <dgm:spPr/>
    </dgm:pt>
    <dgm:pt modelId="{40DBF01D-5144-4096-A637-4AC4626AC001}" type="pres">
      <dgm:prSet presAssocID="{7E4B8DF1-F2FC-468F-AE97-D36A0442B9B4}" presName="Name1" presStyleCnt="0"/>
      <dgm:spPr/>
    </dgm:pt>
    <dgm:pt modelId="{6B86B5C9-E1B2-4817-8865-ED5F91076B32}" type="pres">
      <dgm:prSet presAssocID="{7E4B8DF1-F2FC-468F-AE97-D36A0442B9B4}" presName="cycle" presStyleCnt="0"/>
      <dgm:spPr/>
    </dgm:pt>
    <dgm:pt modelId="{74D632F5-513B-406C-974E-0827B650D3D4}" type="pres">
      <dgm:prSet presAssocID="{7E4B8DF1-F2FC-468F-AE97-D36A0442B9B4}" presName="srcNode" presStyleLbl="node1" presStyleIdx="0" presStyleCnt="7"/>
      <dgm:spPr/>
    </dgm:pt>
    <dgm:pt modelId="{549F3B93-BC9E-47CD-B873-90184F2C12DB}" type="pres">
      <dgm:prSet presAssocID="{7E4B8DF1-F2FC-468F-AE97-D36A0442B9B4}" presName="conn" presStyleLbl="parChTrans1D2" presStyleIdx="0" presStyleCnt="1"/>
      <dgm:spPr/>
    </dgm:pt>
    <dgm:pt modelId="{CC121E7E-3730-484F-964A-C2EC1E5DA47A}" type="pres">
      <dgm:prSet presAssocID="{7E4B8DF1-F2FC-468F-AE97-D36A0442B9B4}" presName="extraNode" presStyleLbl="node1" presStyleIdx="0" presStyleCnt="7"/>
      <dgm:spPr/>
    </dgm:pt>
    <dgm:pt modelId="{2EEC644F-869C-4A5F-A595-48F95AFDD53F}" type="pres">
      <dgm:prSet presAssocID="{7E4B8DF1-F2FC-468F-AE97-D36A0442B9B4}" presName="dstNode" presStyleLbl="node1" presStyleIdx="0" presStyleCnt="7"/>
      <dgm:spPr/>
    </dgm:pt>
    <dgm:pt modelId="{88BB8319-1172-4D12-937D-CD3750389E48}" type="pres">
      <dgm:prSet presAssocID="{656260EF-0D62-4305-98D9-07CE13C23B19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372BCDA-555B-4769-9DA7-92C334931525}" type="pres">
      <dgm:prSet presAssocID="{656260EF-0D62-4305-98D9-07CE13C23B19}" presName="accent_1" presStyleCnt="0"/>
      <dgm:spPr/>
    </dgm:pt>
    <dgm:pt modelId="{A010801B-0DC9-497C-9CCD-EE008C259B3A}" type="pres">
      <dgm:prSet presAssocID="{656260EF-0D62-4305-98D9-07CE13C23B19}" presName="accentRepeatNode" presStyleLbl="solidFgAcc1" presStyleIdx="0" presStyleCnt="7"/>
      <dgm:spPr/>
    </dgm:pt>
    <dgm:pt modelId="{037ABD9B-A92B-4F41-91CA-BE3FE2A07152}" type="pres">
      <dgm:prSet presAssocID="{88F436C9-35D4-4D3D-BAAA-32DD126C5E11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07B0A6A-3786-486F-A394-F2378710DFDB}" type="pres">
      <dgm:prSet presAssocID="{88F436C9-35D4-4D3D-BAAA-32DD126C5E11}" presName="accent_2" presStyleCnt="0"/>
      <dgm:spPr/>
    </dgm:pt>
    <dgm:pt modelId="{8C45A7D3-0C0E-4FFC-B43A-46A0A2030942}" type="pres">
      <dgm:prSet presAssocID="{88F436C9-35D4-4D3D-BAAA-32DD126C5E11}" presName="accentRepeatNode" presStyleLbl="solidFgAcc1" presStyleIdx="1" presStyleCnt="7"/>
      <dgm:spPr/>
    </dgm:pt>
    <dgm:pt modelId="{0B20D198-D4D1-427D-BF6A-225404B1984F}" type="pres">
      <dgm:prSet presAssocID="{2D6A35C8-5477-4727-AF7C-9D6A04621171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713B162-F87D-4451-9F47-652BE007A0CD}" type="pres">
      <dgm:prSet presAssocID="{2D6A35C8-5477-4727-AF7C-9D6A04621171}" presName="accent_3" presStyleCnt="0"/>
      <dgm:spPr/>
    </dgm:pt>
    <dgm:pt modelId="{B2B42D11-034B-45A8-AC12-AEB0B51D2628}" type="pres">
      <dgm:prSet presAssocID="{2D6A35C8-5477-4727-AF7C-9D6A04621171}" presName="accentRepeatNode" presStyleLbl="solidFgAcc1" presStyleIdx="2" presStyleCnt="7"/>
      <dgm:spPr/>
    </dgm:pt>
    <dgm:pt modelId="{FD250103-67E5-4EE6-973D-59865B8E8169}" type="pres">
      <dgm:prSet presAssocID="{10292344-D7ED-4BFC-8929-BD7FC5C12E61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B326F39-6163-429B-AB78-A71BCAE7446E}" type="pres">
      <dgm:prSet presAssocID="{10292344-D7ED-4BFC-8929-BD7FC5C12E61}" presName="accent_4" presStyleCnt="0"/>
      <dgm:spPr/>
    </dgm:pt>
    <dgm:pt modelId="{6EF617B9-40D6-4010-BA4F-B365EBA0E7C3}" type="pres">
      <dgm:prSet presAssocID="{10292344-D7ED-4BFC-8929-BD7FC5C12E61}" presName="accentRepeatNode" presStyleLbl="solidFgAcc1" presStyleIdx="3" presStyleCnt="7"/>
      <dgm:spPr/>
    </dgm:pt>
    <dgm:pt modelId="{401D45E7-D974-4018-A1A1-85A70A16F3DF}" type="pres">
      <dgm:prSet presAssocID="{1906B6D2-E702-4F46-9B9E-4FDC3EC9F97F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D1A279E-6FFF-41C3-8DCD-7538041F4B1B}" type="pres">
      <dgm:prSet presAssocID="{1906B6D2-E702-4F46-9B9E-4FDC3EC9F97F}" presName="accent_5" presStyleCnt="0"/>
      <dgm:spPr/>
    </dgm:pt>
    <dgm:pt modelId="{6AA122B9-0922-4360-9605-7DED70D68001}" type="pres">
      <dgm:prSet presAssocID="{1906B6D2-E702-4F46-9B9E-4FDC3EC9F97F}" presName="accentRepeatNode" presStyleLbl="solidFgAcc1" presStyleIdx="4" presStyleCnt="7"/>
      <dgm:spPr/>
    </dgm:pt>
    <dgm:pt modelId="{DD1F97F9-1D14-4037-A88C-73C841E96886}" type="pres">
      <dgm:prSet presAssocID="{2677CE7A-CAC0-4212-8B62-30493E2A086A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FE101F-F82B-4D6F-853A-BD3E9F8EFF7E}" type="pres">
      <dgm:prSet presAssocID="{2677CE7A-CAC0-4212-8B62-30493E2A086A}" presName="accent_6" presStyleCnt="0"/>
      <dgm:spPr/>
    </dgm:pt>
    <dgm:pt modelId="{5F212076-5DBE-46D5-B3BD-B63186080EC4}" type="pres">
      <dgm:prSet presAssocID="{2677CE7A-CAC0-4212-8B62-30493E2A086A}" presName="accentRepeatNode" presStyleLbl="solidFgAcc1" presStyleIdx="5" presStyleCnt="7"/>
      <dgm:spPr/>
    </dgm:pt>
    <dgm:pt modelId="{2A362E19-93F4-4A4A-AE4E-233B661A653F}" type="pres">
      <dgm:prSet presAssocID="{77CEF805-637B-4BDB-AC44-020D85CCE0C6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C48905C-16C7-40CE-AB35-4A825D2D820E}" type="pres">
      <dgm:prSet presAssocID="{77CEF805-637B-4BDB-AC44-020D85CCE0C6}" presName="accent_7" presStyleCnt="0"/>
      <dgm:spPr/>
    </dgm:pt>
    <dgm:pt modelId="{4DE78558-4C00-434E-85DB-FA84EA936010}" type="pres">
      <dgm:prSet presAssocID="{77CEF805-637B-4BDB-AC44-020D85CCE0C6}" presName="accentRepeatNode" presStyleLbl="solidFgAcc1" presStyleIdx="6" presStyleCnt="7"/>
      <dgm:spPr/>
    </dgm:pt>
  </dgm:ptLst>
  <dgm:cxnLst>
    <dgm:cxn modelId="{35FD5C5F-DAD2-468F-8C4E-17A5DC09BED8}" type="presOf" srcId="{2677CE7A-CAC0-4212-8B62-30493E2A086A}" destId="{DD1F97F9-1D14-4037-A88C-73C841E96886}" srcOrd="0" destOrd="0" presId="urn:microsoft.com/office/officeart/2008/layout/VerticalCurvedList"/>
    <dgm:cxn modelId="{A7F072F5-0AD2-418B-8026-9BF9E98EB693}" srcId="{7E4B8DF1-F2FC-468F-AE97-D36A0442B9B4}" destId="{10292344-D7ED-4BFC-8929-BD7FC5C12E61}" srcOrd="3" destOrd="0" parTransId="{DC8E8DB5-0A6D-45E1-AF94-55C3CC6D0041}" sibTransId="{9819F996-397C-48CC-ACA9-745A57FBF000}"/>
    <dgm:cxn modelId="{8CAB6947-16CF-4E04-9E55-15666B188B77}" srcId="{7E4B8DF1-F2FC-468F-AE97-D36A0442B9B4}" destId="{77CEF805-637B-4BDB-AC44-020D85CCE0C6}" srcOrd="6" destOrd="0" parTransId="{460335E0-A34E-4EAE-B1D2-B0093E218CF9}" sibTransId="{B25AD331-C48B-4ADF-901B-5459098979FC}"/>
    <dgm:cxn modelId="{8C008D67-80B9-4A5F-9BDB-6F7A66DC87E2}" srcId="{7E4B8DF1-F2FC-468F-AE97-D36A0442B9B4}" destId="{656260EF-0D62-4305-98D9-07CE13C23B19}" srcOrd="0" destOrd="0" parTransId="{E6A6F211-DC4F-4961-BD47-E4459849FE7B}" sibTransId="{83C152D7-0B93-499E-91B6-7AFEE8A8EC48}"/>
    <dgm:cxn modelId="{21F72F68-354A-4336-AB8D-A901983611E1}" type="presOf" srcId="{88F436C9-35D4-4D3D-BAAA-32DD126C5E11}" destId="{037ABD9B-A92B-4F41-91CA-BE3FE2A07152}" srcOrd="0" destOrd="0" presId="urn:microsoft.com/office/officeart/2008/layout/VerticalCurvedList"/>
    <dgm:cxn modelId="{EF884AFD-7AEB-4E99-96FC-BB888DB46F75}" srcId="{7E4B8DF1-F2FC-468F-AE97-D36A0442B9B4}" destId="{1906B6D2-E702-4F46-9B9E-4FDC3EC9F97F}" srcOrd="4" destOrd="0" parTransId="{1770E6AC-30A3-4AB0-A9D2-857F9F468775}" sibTransId="{883A4254-FDE2-4037-9B3F-4F11E69EAD2B}"/>
    <dgm:cxn modelId="{B0827DF5-AF0B-4CC3-8898-AE267681A995}" type="presOf" srcId="{656260EF-0D62-4305-98D9-07CE13C23B19}" destId="{88BB8319-1172-4D12-937D-CD3750389E48}" srcOrd="0" destOrd="0" presId="urn:microsoft.com/office/officeart/2008/layout/VerticalCurvedList"/>
    <dgm:cxn modelId="{BA01E462-9B93-4AC0-9A60-A1879977BBA1}" type="presOf" srcId="{1906B6D2-E702-4F46-9B9E-4FDC3EC9F97F}" destId="{401D45E7-D974-4018-A1A1-85A70A16F3DF}" srcOrd="0" destOrd="0" presId="urn:microsoft.com/office/officeart/2008/layout/VerticalCurvedList"/>
    <dgm:cxn modelId="{0EED0C7F-BFA6-46C4-BA65-68BBFFEA0D58}" type="presOf" srcId="{7E4B8DF1-F2FC-468F-AE97-D36A0442B9B4}" destId="{59FEE3D4-BE80-4442-BD0B-D9BBD6089F79}" srcOrd="0" destOrd="0" presId="urn:microsoft.com/office/officeart/2008/layout/VerticalCurvedList"/>
    <dgm:cxn modelId="{B6249C85-5FC7-4551-A927-19D679D215FE}" srcId="{7E4B8DF1-F2FC-468F-AE97-D36A0442B9B4}" destId="{2D6A35C8-5477-4727-AF7C-9D6A04621171}" srcOrd="2" destOrd="0" parTransId="{CEF96D5D-6FF6-4DEF-83A2-32DC9C718FDC}" sibTransId="{215F7BFA-E0CB-4253-AB0F-A89AD4FD1FA3}"/>
    <dgm:cxn modelId="{57FF9CA7-B5F7-4345-842A-F43F277771A7}" type="presOf" srcId="{77CEF805-637B-4BDB-AC44-020D85CCE0C6}" destId="{2A362E19-93F4-4A4A-AE4E-233B661A653F}" srcOrd="0" destOrd="0" presId="urn:microsoft.com/office/officeart/2008/layout/VerticalCurvedList"/>
    <dgm:cxn modelId="{BDF75138-D21F-4953-9185-D306B3EF7229}" type="presOf" srcId="{10292344-D7ED-4BFC-8929-BD7FC5C12E61}" destId="{FD250103-67E5-4EE6-973D-59865B8E8169}" srcOrd="0" destOrd="0" presId="urn:microsoft.com/office/officeart/2008/layout/VerticalCurvedList"/>
    <dgm:cxn modelId="{DB4A5864-8C27-4ECE-A6B9-ABBDE0734523}" srcId="{7E4B8DF1-F2FC-468F-AE97-D36A0442B9B4}" destId="{2677CE7A-CAC0-4212-8B62-30493E2A086A}" srcOrd="5" destOrd="0" parTransId="{3DCC2221-69B5-4C3C-8795-C8465A8A2671}" sibTransId="{6AAFA520-BF4F-4528-B64C-CDBA729F3888}"/>
    <dgm:cxn modelId="{D1BC6DE3-87D1-4F16-9D9E-22B7BB685004}" type="presOf" srcId="{83C152D7-0B93-499E-91B6-7AFEE8A8EC48}" destId="{549F3B93-BC9E-47CD-B873-90184F2C12DB}" srcOrd="0" destOrd="0" presId="urn:microsoft.com/office/officeart/2008/layout/VerticalCurvedList"/>
    <dgm:cxn modelId="{77B54488-C9E9-48BE-8309-3F83C26D2542}" srcId="{7E4B8DF1-F2FC-468F-AE97-D36A0442B9B4}" destId="{88F436C9-35D4-4D3D-BAAA-32DD126C5E11}" srcOrd="1" destOrd="0" parTransId="{D0909FD0-7E04-44D7-A0D2-6B247B418BBE}" sibTransId="{FD432765-8BE3-4D82-B379-75B6EC9CF510}"/>
    <dgm:cxn modelId="{8DE99723-1B11-4CE5-8627-8E430FE2024E}" type="presOf" srcId="{2D6A35C8-5477-4727-AF7C-9D6A04621171}" destId="{0B20D198-D4D1-427D-BF6A-225404B1984F}" srcOrd="0" destOrd="0" presId="urn:microsoft.com/office/officeart/2008/layout/VerticalCurvedList"/>
    <dgm:cxn modelId="{CD4F9B88-20AC-4A45-B32B-A51D6D739E3E}" type="presParOf" srcId="{59FEE3D4-BE80-4442-BD0B-D9BBD6089F79}" destId="{40DBF01D-5144-4096-A637-4AC4626AC001}" srcOrd="0" destOrd="0" presId="urn:microsoft.com/office/officeart/2008/layout/VerticalCurvedList"/>
    <dgm:cxn modelId="{F42D4583-E071-445C-A638-E737D2B875AA}" type="presParOf" srcId="{40DBF01D-5144-4096-A637-4AC4626AC001}" destId="{6B86B5C9-E1B2-4817-8865-ED5F91076B32}" srcOrd="0" destOrd="0" presId="urn:microsoft.com/office/officeart/2008/layout/VerticalCurvedList"/>
    <dgm:cxn modelId="{AE43E97D-4F3E-49D0-AA8C-C8F24C21F6FF}" type="presParOf" srcId="{6B86B5C9-E1B2-4817-8865-ED5F91076B32}" destId="{74D632F5-513B-406C-974E-0827B650D3D4}" srcOrd="0" destOrd="0" presId="urn:microsoft.com/office/officeart/2008/layout/VerticalCurvedList"/>
    <dgm:cxn modelId="{43433709-27BB-411E-99E3-12A26BC8E0CB}" type="presParOf" srcId="{6B86B5C9-E1B2-4817-8865-ED5F91076B32}" destId="{549F3B93-BC9E-47CD-B873-90184F2C12DB}" srcOrd="1" destOrd="0" presId="urn:microsoft.com/office/officeart/2008/layout/VerticalCurvedList"/>
    <dgm:cxn modelId="{3A657AD8-703F-4111-AACC-716E49751E9F}" type="presParOf" srcId="{6B86B5C9-E1B2-4817-8865-ED5F91076B32}" destId="{CC121E7E-3730-484F-964A-C2EC1E5DA47A}" srcOrd="2" destOrd="0" presId="urn:microsoft.com/office/officeart/2008/layout/VerticalCurvedList"/>
    <dgm:cxn modelId="{A684006E-ADFC-4352-86EB-8485A32CB368}" type="presParOf" srcId="{6B86B5C9-E1B2-4817-8865-ED5F91076B32}" destId="{2EEC644F-869C-4A5F-A595-48F95AFDD53F}" srcOrd="3" destOrd="0" presId="urn:microsoft.com/office/officeart/2008/layout/VerticalCurvedList"/>
    <dgm:cxn modelId="{BBEA3DAD-D8CF-45EE-8489-10AB6CC37127}" type="presParOf" srcId="{40DBF01D-5144-4096-A637-4AC4626AC001}" destId="{88BB8319-1172-4D12-937D-CD3750389E48}" srcOrd="1" destOrd="0" presId="urn:microsoft.com/office/officeart/2008/layout/VerticalCurvedList"/>
    <dgm:cxn modelId="{D859B9A2-F552-4634-8EE3-3269D71E57AA}" type="presParOf" srcId="{40DBF01D-5144-4096-A637-4AC4626AC001}" destId="{C372BCDA-555B-4769-9DA7-92C334931525}" srcOrd="2" destOrd="0" presId="urn:microsoft.com/office/officeart/2008/layout/VerticalCurvedList"/>
    <dgm:cxn modelId="{7898B9B9-972F-46F9-A7D6-224A5A6DA8B7}" type="presParOf" srcId="{C372BCDA-555B-4769-9DA7-92C334931525}" destId="{A010801B-0DC9-497C-9CCD-EE008C259B3A}" srcOrd="0" destOrd="0" presId="urn:microsoft.com/office/officeart/2008/layout/VerticalCurvedList"/>
    <dgm:cxn modelId="{D9539F3F-FAA1-45E4-9255-5A512608E167}" type="presParOf" srcId="{40DBF01D-5144-4096-A637-4AC4626AC001}" destId="{037ABD9B-A92B-4F41-91CA-BE3FE2A07152}" srcOrd="3" destOrd="0" presId="urn:microsoft.com/office/officeart/2008/layout/VerticalCurvedList"/>
    <dgm:cxn modelId="{80BB2168-9708-420C-B6FF-F9013BB8B402}" type="presParOf" srcId="{40DBF01D-5144-4096-A637-4AC4626AC001}" destId="{907B0A6A-3786-486F-A394-F2378710DFDB}" srcOrd="4" destOrd="0" presId="urn:microsoft.com/office/officeart/2008/layout/VerticalCurvedList"/>
    <dgm:cxn modelId="{7AFEA38A-CFF6-420C-99FD-24C4D24CD2E9}" type="presParOf" srcId="{907B0A6A-3786-486F-A394-F2378710DFDB}" destId="{8C45A7D3-0C0E-4FFC-B43A-46A0A2030942}" srcOrd="0" destOrd="0" presId="urn:microsoft.com/office/officeart/2008/layout/VerticalCurvedList"/>
    <dgm:cxn modelId="{2DD8F877-5632-441E-B279-30D332C6FF1D}" type="presParOf" srcId="{40DBF01D-5144-4096-A637-4AC4626AC001}" destId="{0B20D198-D4D1-427D-BF6A-225404B1984F}" srcOrd="5" destOrd="0" presId="urn:microsoft.com/office/officeart/2008/layout/VerticalCurvedList"/>
    <dgm:cxn modelId="{5A2F8A3B-1871-43EC-AC6F-36B4DB21417D}" type="presParOf" srcId="{40DBF01D-5144-4096-A637-4AC4626AC001}" destId="{9713B162-F87D-4451-9F47-652BE007A0CD}" srcOrd="6" destOrd="0" presId="urn:microsoft.com/office/officeart/2008/layout/VerticalCurvedList"/>
    <dgm:cxn modelId="{E4B6DEA8-760F-41C0-8657-E226811E200E}" type="presParOf" srcId="{9713B162-F87D-4451-9F47-652BE007A0CD}" destId="{B2B42D11-034B-45A8-AC12-AEB0B51D2628}" srcOrd="0" destOrd="0" presId="urn:microsoft.com/office/officeart/2008/layout/VerticalCurvedList"/>
    <dgm:cxn modelId="{159DE2C4-3CA8-4E83-A4AA-00C88E32FBAF}" type="presParOf" srcId="{40DBF01D-5144-4096-A637-4AC4626AC001}" destId="{FD250103-67E5-4EE6-973D-59865B8E8169}" srcOrd="7" destOrd="0" presId="urn:microsoft.com/office/officeart/2008/layout/VerticalCurvedList"/>
    <dgm:cxn modelId="{4A01FD1C-3A89-4076-B5E5-A10852DDBDD4}" type="presParOf" srcId="{40DBF01D-5144-4096-A637-4AC4626AC001}" destId="{FB326F39-6163-429B-AB78-A71BCAE7446E}" srcOrd="8" destOrd="0" presId="urn:microsoft.com/office/officeart/2008/layout/VerticalCurvedList"/>
    <dgm:cxn modelId="{B8E10FBB-2AB2-4665-B822-BFEFC813DE1D}" type="presParOf" srcId="{FB326F39-6163-429B-AB78-A71BCAE7446E}" destId="{6EF617B9-40D6-4010-BA4F-B365EBA0E7C3}" srcOrd="0" destOrd="0" presId="urn:microsoft.com/office/officeart/2008/layout/VerticalCurvedList"/>
    <dgm:cxn modelId="{9D7F0D2D-3C75-462C-98CA-63127820D5B4}" type="presParOf" srcId="{40DBF01D-5144-4096-A637-4AC4626AC001}" destId="{401D45E7-D974-4018-A1A1-85A70A16F3DF}" srcOrd="9" destOrd="0" presId="urn:microsoft.com/office/officeart/2008/layout/VerticalCurvedList"/>
    <dgm:cxn modelId="{5C9367C6-EB3A-444E-8C91-B0BE5A57E51E}" type="presParOf" srcId="{40DBF01D-5144-4096-A637-4AC4626AC001}" destId="{DD1A279E-6FFF-41C3-8DCD-7538041F4B1B}" srcOrd="10" destOrd="0" presId="urn:microsoft.com/office/officeart/2008/layout/VerticalCurvedList"/>
    <dgm:cxn modelId="{2354D963-B6E2-49A2-8B84-174833B0ABF9}" type="presParOf" srcId="{DD1A279E-6FFF-41C3-8DCD-7538041F4B1B}" destId="{6AA122B9-0922-4360-9605-7DED70D68001}" srcOrd="0" destOrd="0" presId="urn:microsoft.com/office/officeart/2008/layout/VerticalCurvedList"/>
    <dgm:cxn modelId="{278322A4-B603-4B9E-B37F-259C7BC3BFB2}" type="presParOf" srcId="{40DBF01D-5144-4096-A637-4AC4626AC001}" destId="{DD1F97F9-1D14-4037-A88C-73C841E96886}" srcOrd="11" destOrd="0" presId="urn:microsoft.com/office/officeart/2008/layout/VerticalCurvedList"/>
    <dgm:cxn modelId="{FDC6B14F-CADF-4D8A-ACFA-BA6FA9AA1AC7}" type="presParOf" srcId="{40DBF01D-5144-4096-A637-4AC4626AC001}" destId="{91FE101F-F82B-4D6F-853A-BD3E9F8EFF7E}" srcOrd="12" destOrd="0" presId="urn:microsoft.com/office/officeart/2008/layout/VerticalCurvedList"/>
    <dgm:cxn modelId="{E24EC4B1-DA26-421D-9A5B-32C595F57E8E}" type="presParOf" srcId="{91FE101F-F82B-4D6F-853A-BD3E9F8EFF7E}" destId="{5F212076-5DBE-46D5-B3BD-B63186080EC4}" srcOrd="0" destOrd="0" presId="urn:microsoft.com/office/officeart/2008/layout/VerticalCurvedList"/>
    <dgm:cxn modelId="{E349A39F-241B-488A-B962-BE74797A8189}" type="presParOf" srcId="{40DBF01D-5144-4096-A637-4AC4626AC001}" destId="{2A362E19-93F4-4A4A-AE4E-233B661A653F}" srcOrd="13" destOrd="0" presId="urn:microsoft.com/office/officeart/2008/layout/VerticalCurvedList"/>
    <dgm:cxn modelId="{BB480E52-1073-4B8B-A543-E4BC32BCA744}" type="presParOf" srcId="{40DBF01D-5144-4096-A637-4AC4626AC001}" destId="{6C48905C-16C7-40CE-AB35-4A825D2D820E}" srcOrd="14" destOrd="0" presId="urn:microsoft.com/office/officeart/2008/layout/VerticalCurvedList"/>
    <dgm:cxn modelId="{961F1BD7-9280-4E2A-B7AD-D95D12D2B327}" type="presParOf" srcId="{6C48905C-16C7-40CE-AB35-4A825D2D820E}" destId="{4DE78558-4C00-434E-85DB-FA84EA93601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F3B93-BC9E-47CD-B873-90184F2C12DB}">
      <dsp:nvSpPr>
        <dsp:cNvPr id="0" name=""/>
        <dsp:cNvSpPr/>
      </dsp:nvSpPr>
      <dsp:spPr>
        <a:xfrm>
          <a:off x="-7199791" y="-1101505"/>
          <a:ext cx="8575719" cy="8575719"/>
        </a:xfrm>
        <a:prstGeom prst="blockArc">
          <a:avLst>
            <a:gd name="adj1" fmla="val 18900000"/>
            <a:gd name="adj2" fmla="val 2700000"/>
            <a:gd name="adj3" fmla="val 25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B8319-1172-4D12-937D-CD3750389E48}">
      <dsp:nvSpPr>
        <dsp:cNvPr id="0" name=""/>
        <dsp:cNvSpPr/>
      </dsp:nvSpPr>
      <dsp:spPr>
        <a:xfrm>
          <a:off x="447045" y="289703"/>
          <a:ext cx="6596670" cy="5791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9702" tIns="43180" rIns="43180" bIns="4318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>
              <a:latin typeface="Constantia" pitchFamily="18" charset="0"/>
            </a:rPr>
            <a:t>Moisture sensing </a:t>
          </a:r>
          <a:r>
            <a:rPr lang="en-IN" sz="1700" kern="1200" dirty="0" smtClean="0">
              <a:latin typeface="Constantia" pitchFamily="18" charset="0"/>
            </a:rPr>
            <a:t>- Soil Hygrometer Moisture</a:t>
          </a:r>
          <a:endParaRPr lang="en-IN" sz="1700" kern="1200" dirty="0">
            <a:latin typeface="Constantia" pitchFamily="18" charset="0"/>
          </a:endParaRPr>
        </a:p>
      </dsp:txBody>
      <dsp:txXfrm>
        <a:off x="447045" y="289703"/>
        <a:ext cx="6596670" cy="579151"/>
      </dsp:txXfrm>
    </dsp:sp>
    <dsp:sp modelId="{A010801B-0DC9-497C-9CCD-EE008C259B3A}">
      <dsp:nvSpPr>
        <dsp:cNvPr id="0" name=""/>
        <dsp:cNvSpPr/>
      </dsp:nvSpPr>
      <dsp:spPr>
        <a:xfrm>
          <a:off x="85075" y="217309"/>
          <a:ext cx="723939" cy="72393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37ABD9B-A92B-4F41-91CA-BE3FE2A07152}">
      <dsp:nvSpPr>
        <dsp:cNvPr id="0" name=""/>
        <dsp:cNvSpPr/>
      </dsp:nvSpPr>
      <dsp:spPr>
        <a:xfrm>
          <a:off x="971519" y="1158940"/>
          <a:ext cx="6072197" cy="5791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9702" tIns="43180" rIns="43180" bIns="4318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>
              <a:latin typeface="Constantia" pitchFamily="18" charset="0"/>
            </a:rPr>
            <a:t>Motion sensing </a:t>
          </a:r>
          <a:r>
            <a:rPr lang="en-IN" sz="1700" kern="1200" dirty="0" smtClean="0">
              <a:latin typeface="Constantia" pitchFamily="18" charset="0"/>
            </a:rPr>
            <a:t>- MPU</a:t>
          </a:r>
          <a:r>
            <a:rPr lang="en-IN" sz="1700" kern="1200" dirty="0" smtClean="0">
              <a:latin typeface="Franklin Gothic Book" pitchFamily="34" charset="0"/>
            </a:rPr>
            <a:t>6050 </a:t>
          </a:r>
          <a:r>
            <a:rPr lang="en-IN" sz="1700" kern="1200" dirty="0" smtClean="0">
              <a:latin typeface="Constantia" pitchFamily="18" charset="0"/>
            </a:rPr>
            <a:t>(with a gyroscope)</a:t>
          </a:r>
          <a:endParaRPr lang="en-IN" sz="1700" kern="1200" dirty="0">
            <a:latin typeface="Constantia" pitchFamily="18" charset="0"/>
          </a:endParaRPr>
        </a:p>
      </dsp:txBody>
      <dsp:txXfrm>
        <a:off x="971519" y="1158940"/>
        <a:ext cx="6072197" cy="579151"/>
      </dsp:txXfrm>
    </dsp:sp>
    <dsp:sp modelId="{8C45A7D3-0C0E-4FFC-B43A-46A0A2030942}">
      <dsp:nvSpPr>
        <dsp:cNvPr id="0" name=""/>
        <dsp:cNvSpPr/>
      </dsp:nvSpPr>
      <dsp:spPr>
        <a:xfrm>
          <a:off x="609549" y="1086546"/>
          <a:ext cx="723939" cy="72393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B20D198-D4D1-427D-BF6A-225404B1984F}">
      <dsp:nvSpPr>
        <dsp:cNvPr id="0" name=""/>
        <dsp:cNvSpPr/>
      </dsp:nvSpPr>
      <dsp:spPr>
        <a:xfrm>
          <a:off x="1258928" y="2027540"/>
          <a:ext cx="5784787" cy="5791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9702" tIns="43180" rIns="43180" bIns="4318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>
              <a:latin typeface="Constantia" pitchFamily="18" charset="0"/>
            </a:rPr>
            <a:t>Motor for cradle oscillation </a:t>
          </a:r>
          <a:r>
            <a:rPr lang="en-IN" sz="1700" kern="1200" dirty="0" smtClean="0">
              <a:latin typeface="Constantia" pitchFamily="18" charset="0"/>
            </a:rPr>
            <a:t>- Tower Pro </a:t>
          </a:r>
          <a:r>
            <a:rPr lang="en-IN" sz="1700" kern="1200" dirty="0" smtClean="0">
              <a:latin typeface="Franklin Gothic Book" pitchFamily="34" charset="0"/>
            </a:rPr>
            <a:t>MG995 </a:t>
          </a:r>
          <a:r>
            <a:rPr lang="en-IN" sz="1700" kern="1200" dirty="0" smtClean="0">
              <a:latin typeface="Constantia" pitchFamily="18" charset="0"/>
            </a:rPr>
            <a:t>Servo</a:t>
          </a:r>
          <a:endParaRPr lang="en-IN" sz="1700" kern="1200" dirty="0">
            <a:latin typeface="Constantia" pitchFamily="18" charset="0"/>
          </a:endParaRPr>
        </a:p>
      </dsp:txBody>
      <dsp:txXfrm>
        <a:off x="1258928" y="2027540"/>
        <a:ext cx="5784787" cy="579151"/>
      </dsp:txXfrm>
    </dsp:sp>
    <dsp:sp modelId="{B2B42D11-034B-45A8-AC12-AEB0B51D2628}">
      <dsp:nvSpPr>
        <dsp:cNvPr id="0" name=""/>
        <dsp:cNvSpPr/>
      </dsp:nvSpPr>
      <dsp:spPr>
        <a:xfrm>
          <a:off x="896958" y="1955146"/>
          <a:ext cx="723939" cy="72393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D250103-67E5-4EE6-973D-59865B8E8169}">
      <dsp:nvSpPr>
        <dsp:cNvPr id="0" name=""/>
        <dsp:cNvSpPr/>
      </dsp:nvSpPr>
      <dsp:spPr>
        <a:xfrm>
          <a:off x="1350695" y="2896778"/>
          <a:ext cx="5693020" cy="5791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9702" tIns="43180" rIns="43180" bIns="4318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>
              <a:latin typeface="Constantia" pitchFamily="18" charset="0"/>
            </a:rPr>
            <a:t>Microcontroller</a:t>
          </a:r>
          <a:r>
            <a:rPr lang="en-IN" sz="1700" kern="1200" dirty="0" smtClean="0">
              <a:latin typeface="Constantia" pitchFamily="18" charset="0"/>
            </a:rPr>
            <a:t> –  ESP</a:t>
          </a:r>
          <a:r>
            <a:rPr lang="en-IN" sz="1700" kern="1200" dirty="0" smtClean="0">
              <a:latin typeface="Franklin Gothic Book" pitchFamily="34" charset="0"/>
            </a:rPr>
            <a:t>32</a:t>
          </a:r>
          <a:r>
            <a:rPr lang="en-IN" sz="1700" kern="1200" dirty="0" smtClean="0">
              <a:latin typeface="Constantia" pitchFamily="18" charset="0"/>
            </a:rPr>
            <a:t> Controller Module</a:t>
          </a:r>
          <a:endParaRPr lang="en-IN" sz="1700" kern="1200" dirty="0">
            <a:latin typeface="Constantia" pitchFamily="18" charset="0"/>
          </a:endParaRPr>
        </a:p>
      </dsp:txBody>
      <dsp:txXfrm>
        <a:off x="1350695" y="2896778"/>
        <a:ext cx="5693020" cy="579151"/>
      </dsp:txXfrm>
    </dsp:sp>
    <dsp:sp modelId="{6EF617B9-40D6-4010-BA4F-B365EBA0E7C3}">
      <dsp:nvSpPr>
        <dsp:cNvPr id="0" name=""/>
        <dsp:cNvSpPr/>
      </dsp:nvSpPr>
      <dsp:spPr>
        <a:xfrm>
          <a:off x="988725" y="2824384"/>
          <a:ext cx="723939" cy="72393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01D45E7-D974-4018-A1A1-85A70A16F3DF}">
      <dsp:nvSpPr>
        <dsp:cNvPr id="0" name=""/>
        <dsp:cNvSpPr/>
      </dsp:nvSpPr>
      <dsp:spPr>
        <a:xfrm>
          <a:off x="1258928" y="3766015"/>
          <a:ext cx="5784787" cy="5791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9702" tIns="43180" rIns="43180" bIns="4318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err="1" smtClean="0">
              <a:latin typeface="Constantia" pitchFamily="18" charset="0"/>
            </a:rPr>
            <a:t>Tempreture</a:t>
          </a:r>
          <a:r>
            <a:rPr lang="en-IN" sz="1700" kern="1200" dirty="0" smtClean="0">
              <a:latin typeface="Constantia" pitchFamily="18" charset="0"/>
            </a:rPr>
            <a:t> - DHT</a:t>
          </a:r>
          <a:r>
            <a:rPr lang="en-IN" sz="1700" kern="1200" dirty="0" smtClean="0">
              <a:latin typeface="Franklin Gothic Book" pitchFamily="34" charset="0"/>
            </a:rPr>
            <a:t>22 </a:t>
          </a:r>
          <a:r>
            <a:rPr lang="en-IN" sz="1700" kern="1200" dirty="0" smtClean="0">
              <a:latin typeface="Constantia" pitchFamily="18" charset="0"/>
            </a:rPr>
            <a:t>Sensor</a:t>
          </a:r>
          <a:endParaRPr lang="en-IN" sz="1700" kern="1200" dirty="0">
            <a:latin typeface="Constantia" pitchFamily="18" charset="0"/>
          </a:endParaRPr>
        </a:p>
      </dsp:txBody>
      <dsp:txXfrm>
        <a:off x="1258928" y="3766015"/>
        <a:ext cx="5784787" cy="579151"/>
      </dsp:txXfrm>
    </dsp:sp>
    <dsp:sp modelId="{6AA122B9-0922-4360-9605-7DED70D68001}">
      <dsp:nvSpPr>
        <dsp:cNvPr id="0" name=""/>
        <dsp:cNvSpPr/>
      </dsp:nvSpPr>
      <dsp:spPr>
        <a:xfrm>
          <a:off x="896958" y="3693621"/>
          <a:ext cx="723939" cy="72393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D1F97F9-1D14-4037-A88C-73C841E96886}">
      <dsp:nvSpPr>
        <dsp:cNvPr id="0" name=""/>
        <dsp:cNvSpPr/>
      </dsp:nvSpPr>
      <dsp:spPr>
        <a:xfrm>
          <a:off x="971519" y="4634615"/>
          <a:ext cx="6072197" cy="5791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9702" tIns="43180" rIns="43180" bIns="4318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>
              <a:latin typeface="Constantia" pitchFamily="18" charset="0"/>
            </a:rPr>
            <a:t>Buzzer for Sounds </a:t>
          </a:r>
          <a:endParaRPr lang="en-IN" sz="1700" b="1" kern="1200" dirty="0">
            <a:latin typeface="Constantia" pitchFamily="18" charset="0"/>
          </a:endParaRPr>
        </a:p>
      </dsp:txBody>
      <dsp:txXfrm>
        <a:off x="971519" y="4634615"/>
        <a:ext cx="6072197" cy="579151"/>
      </dsp:txXfrm>
    </dsp:sp>
    <dsp:sp modelId="{5F212076-5DBE-46D5-B3BD-B63186080EC4}">
      <dsp:nvSpPr>
        <dsp:cNvPr id="0" name=""/>
        <dsp:cNvSpPr/>
      </dsp:nvSpPr>
      <dsp:spPr>
        <a:xfrm>
          <a:off x="609549" y="4562221"/>
          <a:ext cx="723939" cy="72393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A362E19-93F4-4A4A-AE4E-233B661A653F}">
      <dsp:nvSpPr>
        <dsp:cNvPr id="0" name=""/>
        <dsp:cNvSpPr/>
      </dsp:nvSpPr>
      <dsp:spPr>
        <a:xfrm>
          <a:off x="447045" y="5503852"/>
          <a:ext cx="6596670" cy="5791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9702" tIns="43180" rIns="43180" bIns="4318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700" b="1" kern="1200" dirty="0" smtClean="0">
              <a:latin typeface="Constantia" pitchFamily="18" charset="0"/>
            </a:rPr>
            <a:t>Relay Module </a:t>
          </a:r>
          <a:endParaRPr lang="en-IN" sz="1700" b="1" kern="1200" dirty="0">
            <a:latin typeface="Constantia" pitchFamily="18" charset="0"/>
          </a:endParaRPr>
        </a:p>
      </dsp:txBody>
      <dsp:txXfrm>
        <a:off x="447045" y="5503852"/>
        <a:ext cx="6596670" cy="579151"/>
      </dsp:txXfrm>
    </dsp:sp>
    <dsp:sp modelId="{4DE78558-4C00-434E-85DB-FA84EA936010}">
      <dsp:nvSpPr>
        <dsp:cNvPr id="0" name=""/>
        <dsp:cNvSpPr/>
      </dsp:nvSpPr>
      <dsp:spPr>
        <a:xfrm>
          <a:off x="85075" y="5431459"/>
          <a:ext cx="723939" cy="72393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F3B93-BC9E-47CD-B873-90184F2C12DB}">
      <dsp:nvSpPr>
        <dsp:cNvPr id="0" name=""/>
        <dsp:cNvSpPr/>
      </dsp:nvSpPr>
      <dsp:spPr>
        <a:xfrm>
          <a:off x="-7199791" y="-1101505"/>
          <a:ext cx="8575719" cy="8575719"/>
        </a:xfrm>
        <a:prstGeom prst="blockArc">
          <a:avLst>
            <a:gd name="adj1" fmla="val 18900000"/>
            <a:gd name="adj2" fmla="val 2700000"/>
            <a:gd name="adj3" fmla="val 252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BB8319-1172-4D12-937D-CD3750389E48}">
      <dsp:nvSpPr>
        <dsp:cNvPr id="0" name=""/>
        <dsp:cNvSpPr/>
      </dsp:nvSpPr>
      <dsp:spPr>
        <a:xfrm>
          <a:off x="447045" y="289703"/>
          <a:ext cx="6596670" cy="5791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9702" tIns="43180" rIns="43180" bIns="4318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>
              <a:latin typeface="Constantia" pitchFamily="18" charset="0"/>
            </a:rPr>
            <a:t>Configure the </a:t>
          </a:r>
          <a:r>
            <a:rPr lang="en-US" sz="1700" kern="1200" dirty="0" smtClean="0">
              <a:latin typeface="Franklin Gothic Book" pitchFamily="34" charset="0"/>
            </a:rPr>
            <a:t>MG995</a:t>
          </a:r>
          <a:r>
            <a:rPr lang="en-US" sz="1700" kern="1200" dirty="0" smtClean="0">
              <a:latin typeface="Constantia" pitchFamily="18" charset="0"/>
            </a:rPr>
            <a:t> servo motor for smooth and timely oscillations of the cradle.</a:t>
          </a:r>
          <a:endParaRPr lang="en-IN" sz="1700" kern="1200" dirty="0">
            <a:latin typeface="Constantia" pitchFamily="18" charset="0"/>
          </a:endParaRPr>
        </a:p>
      </dsp:txBody>
      <dsp:txXfrm>
        <a:off x="447045" y="289703"/>
        <a:ext cx="6596670" cy="579151"/>
      </dsp:txXfrm>
    </dsp:sp>
    <dsp:sp modelId="{A010801B-0DC9-497C-9CCD-EE008C259B3A}">
      <dsp:nvSpPr>
        <dsp:cNvPr id="0" name=""/>
        <dsp:cNvSpPr/>
      </dsp:nvSpPr>
      <dsp:spPr>
        <a:xfrm>
          <a:off x="85075" y="217309"/>
          <a:ext cx="723939" cy="72393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37ABD9B-A92B-4F41-91CA-BE3FE2A07152}">
      <dsp:nvSpPr>
        <dsp:cNvPr id="0" name=""/>
        <dsp:cNvSpPr/>
      </dsp:nvSpPr>
      <dsp:spPr>
        <a:xfrm>
          <a:off x="971519" y="1158940"/>
          <a:ext cx="6072197" cy="5791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9702" tIns="43180" rIns="43180" bIns="4318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latin typeface="Constantia" pitchFamily="18" charset="0"/>
            </a:rPr>
            <a:t>Integrate the soil hygrometer sensor to detect moisture levels and trigger alerts for abnormal conditions.</a:t>
          </a:r>
          <a:endParaRPr lang="en-IN" sz="1700" b="0" kern="1200" dirty="0">
            <a:latin typeface="Constantia" pitchFamily="18" charset="0"/>
          </a:endParaRPr>
        </a:p>
      </dsp:txBody>
      <dsp:txXfrm>
        <a:off x="971519" y="1158940"/>
        <a:ext cx="6072197" cy="579151"/>
      </dsp:txXfrm>
    </dsp:sp>
    <dsp:sp modelId="{8C45A7D3-0C0E-4FFC-B43A-46A0A2030942}">
      <dsp:nvSpPr>
        <dsp:cNvPr id="0" name=""/>
        <dsp:cNvSpPr/>
      </dsp:nvSpPr>
      <dsp:spPr>
        <a:xfrm>
          <a:off x="609549" y="1086546"/>
          <a:ext cx="723939" cy="72393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B20D198-D4D1-427D-BF6A-225404B1984F}">
      <dsp:nvSpPr>
        <dsp:cNvPr id="0" name=""/>
        <dsp:cNvSpPr/>
      </dsp:nvSpPr>
      <dsp:spPr>
        <a:xfrm>
          <a:off x="1258928" y="2027540"/>
          <a:ext cx="5784787" cy="5791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9702" tIns="43180" rIns="43180" bIns="4318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latin typeface="Constantia" pitchFamily="18" charset="0"/>
            </a:rPr>
            <a:t>Use the </a:t>
          </a:r>
          <a:r>
            <a:rPr lang="en-US" sz="1700" b="0" kern="1200" dirty="0" smtClean="0">
              <a:latin typeface="Franklin Gothic Book" pitchFamily="34" charset="0"/>
            </a:rPr>
            <a:t>MPU6050</a:t>
          </a:r>
          <a:r>
            <a:rPr lang="en-US" sz="1700" b="0" kern="1200" dirty="0" smtClean="0">
              <a:latin typeface="Constantia" pitchFamily="18" charset="0"/>
            </a:rPr>
            <a:t> accelerometer to monitor cradle and baby movement through gyroscopic data.</a:t>
          </a:r>
          <a:endParaRPr lang="en-IN" sz="1700" b="0" kern="1200" dirty="0">
            <a:latin typeface="Constantia" pitchFamily="18" charset="0"/>
          </a:endParaRPr>
        </a:p>
      </dsp:txBody>
      <dsp:txXfrm>
        <a:off x="1258928" y="2027540"/>
        <a:ext cx="5784787" cy="579151"/>
      </dsp:txXfrm>
    </dsp:sp>
    <dsp:sp modelId="{B2B42D11-034B-45A8-AC12-AEB0B51D2628}">
      <dsp:nvSpPr>
        <dsp:cNvPr id="0" name=""/>
        <dsp:cNvSpPr/>
      </dsp:nvSpPr>
      <dsp:spPr>
        <a:xfrm>
          <a:off x="896958" y="1955146"/>
          <a:ext cx="723939" cy="72393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D250103-67E5-4EE6-973D-59865B8E8169}">
      <dsp:nvSpPr>
        <dsp:cNvPr id="0" name=""/>
        <dsp:cNvSpPr/>
      </dsp:nvSpPr>
      <dsp:spPr>
        <a:xfrm>
          <a:off x="1350695" y="2896778"/>
          <a:ext cx="5693020" cy="5791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9702" tIns="43180" rIns="43180" bIns="4318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latin typeface="Constantia" pitchFamily="18" charset="0"/>
            </a:rPr>
            <a:t>Embed the </a:t>
          </a:r>
          <a:r>
            <a:rPr lang="en-US" sz="1700" b="0" kern="1200" dirty="0" smtClean="0">
              <a:latin typeface="Franklin Gothic Book" pitchFamily="34" charset="0"/>
            </a:rPr>
            <a:t>DHT22</a:t>
          </a:r>
          <a:r>
            <a:rPr lang="en-US" sz="1700" b="0" kern="1200" dirty="0" smtClean="0">
              <a:latin typeface="Constantia" pitchFamily="18" charset="0"/>
            </a:rPr>
            <a:t> sensor to measure and maintain the temperature and humidity in the cradle.</a:t>
          </a:r>
          <a:endParaRPr lang="en-IN" sz="1700" b="0" kern="1200" dirty="0">
            <a:latin typeface="Constantia" pitchFamily="18" charset="0"/>
          </a:endParaRPr>
        </a:p>
      </dsp:txBody>
      <dsp:txXfrm>
        <a:off x="1350695" y="2896778"/>
        <a:ext cx="5693020" cy="579151"/>
      </dsp:txXfrm>
    </dsp:sp>
    <dsp:sp modelId="{6EF617B9-40D6-4010-BA4F-B365EBA0E7C3}">
      <dsp:nvSpPr>
        <dsp:cNvPr id="0" name=""/>
        <dsp:cNvSpPr/>
      </dsp:nvSpPr>
      <dsp:spPr>
        <a:xfrm>
          <a:off x="988725" y="2824384"/>
          <a:ext cx="723939" cy="72393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401D45E7-D974-4018-A1A1-85A70A16F3DF}">
      <dsp:nvSpPr>
        <dsp:cNvPr id="0" name=""/>
        <dsp:cNvSpPr/>
      </dsp:nvSpPr>
      <dsp:spPr>
        <a:xfrm>
          <a:off x="1258928" y="3766015"/>
          <a:ext cx="5784787" cy="5791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9702" tIns="43180" rIns="43180" bIns="4318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latin typeface="Constantia" pitchFamily="18" charset="0"/>
            </a:rPr>
            <a:t>Set up a buzzer to provide audio alerts for any safety threshold</a:t>
          </a:r>
          <a:endParaRPr lang="en-IN" sz="1700" b="0" kern="1200" dirty="0">
            <a:latin typeface="Constantia" pitchFamily="18" charset="0"/>
          </a:endParaRPr>
        </a:p>
      </dsp:txBody>
      <dsp:txXfrm>
        <a:off x="1258928" y="3766015"/>
        <a:ext cx="5784787" cy="579151"/>
      </dsp:txXfrm>
    </dsp:sp>
    <dsp:sp modelId="{6AA122B9-0922-4360-9605-7DED70D68001}">
      <dsp:nvSpPr>
        <dsp:cNvPr id="0" name=""/>
        <dsp:cNvSpPr/>
      </dsp:nvSpPr>
      <dsp:spPr>
        <a:xfrm>
          <a:off x="896958" y="3693621"/>
          <a:ext cx="723939" cy="72393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DD1F97F9-1D14-4037-A88C-73C841E96886}">
      <dsp:nvSpPr>
        <dsp:cNvPr id="0" name=""/>
        <dsp:cNvSpPr/>
      </dsp:nvSpPr>
      <dsp:spPr>
        <a:xfrm>
          <a:off x="971519" y="4634615"/>
          <a:ext cx="6072197" cy="5791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9702" tIns="43180" rIns="43180" bIns="4318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latin typeface="Constantia" pitchFamily="18" charset="0"/>
            </a:rPr>
            <a:t>Enable real-time mobile notifications via Blynk.io for motion, moisture, and environmental updates</a:t>
          </a:r>
          <a:endParaRPr lang="en-IN" sz="1700" b="0" kern="1200" dirty="0">
            <a:latin typeface="Constantia" pitchFamily="18" charset="0"/>
          </a:endParaRPr>
        </a:p>
      </dsp:txBody>
      <dsp:txXfrm>
        <a:off x="971519" y="4634615"/>
        <a:ext cx="6072197" cy="579151"/>
      </dsp:txXfrm>
    </dsp:sp>
    <dsp:sp modelId="{5F212076-5DBE-46D5-B3BD-B63186080EC4}">
      <dsp:nvSpPr>
        <dsp:cNvPr id="0" name=""/>
        <dsp:cNvSpPr/>
      </dsp:nvSpPr>
      <dsp:spPr>
        <a:xfrm>
          <a:off x="609549" y="4562221"/>
          <a:ext cx="723939" cy="72393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A362E19-93F4-4A4A-AE4E-233B661A653F}">
      <dsp:nvSpPr>
        <dsp:cNvPr id="0" name=""/>
        <dsp:cNvSpPr/>
      </dsp:nvSpPr>
      <dsp:spPr>
        <a:xfrm>
          <a:off x="447045" y="5503852"/>
          <a:ext cx="6596670" cy="57915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9702" tIns="43180" rIns="43180" bIns="4318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0" kern="1200" dirty="0" smtClean="0">
              <a:latin typeface="Constantia" pitchFamily="18" charset="0"/>
            </a:rPr>
            <a:t>Simulate the cradle and sensors on a neatly crafted for clear visualization.</a:t>
          </a:r>
          <a:endParaRPr lang="en-IN" sz="1700" b="0" kern="1200" dirty="0">
            <a:latin typeface="Constantia" pitchFamily="18" charset="0"/>
          </a:endParaRPr>
        </a:p>
      </dsp:txBody>
      <dsp:txXfrm>
        <a:off x="447045" y="5503852"/>
        <a:ext cx="6596670" cy="579151"/>
      </dsp:txXfrm>
    </dsp:sp>
    <dsp:sp modelId="{4DE78558-4C00-434E-85DB-FA84EA936010}">
      <dsp:nvSpPr>
        <dsp:cNvPr id="0" name=""/>
        <dsp:cNvSpPr/>
      </dsp:nvSpPr>
      <dsp:spPr>
        <a:xfrm>
          <a:off x="85075" y="5431459"/>
          <a:ext cx="723939" cy="72393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43AE-3D74-4877-95C7-CEDCBB5E5B4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4E27-4530-4405-AEAE-16654C822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116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43AE-3D74-4877-95C7-CEDCBB5E5B4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4E27-4530-4405-AEAE-16654C822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73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43AE-3D74-4877-95C7-CEDCBB5E5B4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4E27-4530-4405-AEAE-16654C822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01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43AE-3D74-4877-95C7-CEDCBB5E5B4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4E27-4530-4405-AEAE-16654C822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8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43AE-3D74-4877-95C7-CEDCBB5E5B4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4E27-4530-4405-AEAE-16654C822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037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43AE-3D74-4877-95C7-CEDCBB5E5B4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4E27-4530-4405-AEAE-16654C822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51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43AE-3D74-4877-95C7-CEDCBB5E5B4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4E27-4530-4405-AEAE-16654C822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38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43AE-3D74-4877-95C7-CEDCBB5E5B4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4E27-4530-4405-AEAE-16654C822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82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43AE-3D74-4877-95C7-CEDCBB5E5B4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4E27-4530-4405-AEAE-16654C822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189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43AE-3D74-4877-95C7-CEDCBB5E5B4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4E27-4530-4405-AEAE-16654C822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419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43AE-3D74-4877-95C7-CEDCBB5E5B4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4E27-4530-4405-AEAE-16654C822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943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F43AE-3D74-4877-95C7-CEDCBB5E5B49}" type="datetimeFigureOut">
              <a:rPr lang="en-IN" smtClean="0"/>
              <a:t>25-12-2024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4E27-4530-4405-AEAE-16654C822E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2038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1628800"/>
            <a:ext cx="3059832" cy="4104456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60659588"/>
              </p:ext>
            </p:extLst>
          </p:nvPr>
        </p:nvGraphicFramePr>
        <p:xfrm>
          <a:off x="1835696" y="332656"/>
          <a:ext cx="7128792" cy="637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77761" y="698475"/>
            <a:ext cx="406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1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12259" y="1556792"/>
            <a:ext cx="406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2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9304" y="2420888"/>
            <a:ext cx="406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3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66648" y="3284984"/>
            <a:ext cx="406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4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9304" y="4149080"/>
            <a:ext cx="406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5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3666" y="5013176"/>
            <a:ext cx="406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6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77761" y="5877272"/>
            <a:ext cx="406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7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31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528" y="1628800"/>
            <a:ext cx="3059832" cy="4104456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029492638"/>
              </p:ext>
            </p:extLst>
          </p:nvPr>
        </p:nvGraphicFramePr>
        <p:xfrm>
          <a:off x="1835696" y="332656"/>
          <a:ext cx="7128792" cy="63727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77761" y="698475"/>
            <a:ext cx="406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1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12259" y="1556792"/>
            <a:ext cx="406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2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79304" y="2420888"/>
            <a:ext cx="406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3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66648" y="3284984"/>
            <a:ext cx="406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4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79304" y="4149080"/>
            <a:ext cx="406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5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23666" y="5013176"/>
            <a:ext cx="406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6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 Black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77761" y="5877272"/>
            <a:ext cx="4060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accent1">
                    <a:lumMod val="75000"/>
                  </a:schemeClr>
                </a:solidFill>
                <a:latin typeface="Arial Black" pitchFamily="34" charset="0"/>
              </a:rPr>
              <a:t>7</a:t>
            </a:r>
            <a:endParaRPr lang="en-IN" sz="2800" dirty="0">
              <a:solidFill>
                <a:schemeClr val="accent1">
                  <a:lumMod val="75000"/>
                </a:schemeClr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84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151</Words>
  <Application>Microsoft Office PowerPoint</Application>
  <PresentationFormat>On-screen Show (4:3)</PresentationFormat>
  <Paragraphs>28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</dc:creator>
  <cp:lastModifiedBy>Sai</cp:lastModifiedBy>
  <cp:revision>5</cp:revision>
  <dcterms:created xsi:type="dcterms:W3CDTF">2024-12-25T06:13:25Z</dcterms:created>
  <dcterms:modified xsi:type="dcterms:W3CDTF">2024-12-25T07:54:55Z</dcterms:modified>
</cp:coreProperties>
</file>