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1623-1A75-27E6-FDB3-E0FDD8BAA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DB8E2-5091-881F-FF43-54F94A36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F710-A341-DCD4-3C2E-A664CAFA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C76E-DE0F-73BF-733B-A934CC5D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12B4-36A7-1164-6161-E0271AE2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8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E55-54DE-8EF5-0903-BB3D9D72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2B8F1-A5BB-8BD4-6C40-786A98E97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8775-E8BB-405B-4C82-C2E282A2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13C0-E7DC-9BFF-82BC-7A7220C9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032C-BA7C-21E5-6E70-B9F92185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4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246CB-8FAA-E682-73E9-C9DF70065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C05AE-6350-B1E6-0980-168B399BE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39BB-147B-6136-3FB3-152088F3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02E5-3F32-7E2E-175D-AE6EC8EF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5981-E4E9-24E8-0F05-2FB1B527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33FA-4F82-4023-7AF8-4F762A49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C3D6-022A-BE6C-45E8-70A8BD94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7382-059B-ABD8-3926-F4F5B562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76464-5D81-D43D-ED0B-C4A717C5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7E27-8CCE-FB31-7085-AF3CEB1D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4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E6CA-F71E-9E40-FD14-CC3BC80D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91E7-5D85-F899-45CB-95D5B0D8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6452-97D3-7B1D-40AA-634CB2D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73457-457A-5195-CCA5-C5F04CC2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C621-DAE0-AD4B-EBDD-30EA63B3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7456-39E8-C66E-BF15-529A09C5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9F06-A97B-5DB2-CF24-1A56BCBDD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5EA03-E7D1-559D-F7DA-2D1BEE3E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77570-5D3A-913B-6AC4-1D86EBA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03DC-6F85-3B98-C3E6-E865537F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3D58-E975-27F6-7CB3-B3EFF61D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70B9-67C7-219E-B254-CEDC5C2A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70BB2-B2C0-3A21-E6EB-B6113A46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C30C-75C8-C558-ED67-36DB2CC1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44CDE-CECF-50A0-007C-18115D718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67C0F-C360-C0A0-519E-CBA955EF6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04B12-A410-2B33-FB69-71A91B5D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E08A6-3030-779A-D9A7-0376DAC4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14CB2-FC25-1C8C-A51A-2E31B579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00E2-E7F1-3600-DE9E-D3B50C88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746B0-F51E-7197-5A20-98016195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C4DD0-6477-3B23-1F98-BE8D475D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672DF-5FCE-B3D9-73D7-785C5B3D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9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94456-21FB-2132-8AFB-5B5CDFC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A86D3-4BA1-0F8E-EAB4-8097175E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6708F-E7C6-CD0A-800D-E6DD3D42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9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9770-DA8C-16B6-6A55-D7FA402C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94C9-530C-0ABE-4F3E-721F5E18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80EAA-F4B2-DDD3-0FC9-F9F49246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FAF26-0DEA-799D-AA18-98606899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90D7C-9401-A89E-24E6-2EB8DF67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4BC0-A8C7-96B8-8C81-D29A6AA3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8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29F9-2889-3EB1-5D03-CB11A8A9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94633-CEB8-07AE-BFFF-DFA563993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05B60-537A-9E74-FC0A-357CC9ED7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2F9E-AD0B-09C8-78A2-CC865137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E8492-8BA5-2864-C773-7740DF0E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557D2-1881-EEF6-FEE1-C0B6EE7F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0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5566F-D522-7C13-E8B5-1D82A171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D8932-A86F-FE85-EB51-34B993851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EFE5-53AA-C575-7C62-E9B78116B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483D-F287-4313-A22C-30D864497161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0610-27C0-543F-56A8-1EDBA8C9A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5DA8-DFFC-DA9F-52D4-E36896036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6FE8-02B9-485E-88C5-700D5A294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0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FD954-5A6E-93F1-6D1D-220593132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B36B0D-AB4E-EFBF-884C-60E44C97F804}"/>
              </a:ext>
            </a:extLst>
          </p:cNvPr>
          <p:cNvSpPr txBox="1"/>
          <p:nvPr/>
        </p:nvSpPr>
        <p:spPr>
          <a:xfrm>
            <a:off x="2165230" y="2199736"/>
            <a:ext cx="9506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GAME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E998AC-B4C5-C524-0FD4-7A073769637A}"/>
              </a:ext>
            </a:extLst>
          </p:cNvPr>
          <p:cNvGrpSpPr/>
          <p:nvPr/>
        </p:nvGrpSpPr>
        <p:grpSpPr>
          <a:xfrm>
            <a:off x="5693006" y="7850577"/>
            <a:ext cx="6660450" cy="7768446"/>
            <a:chOff x="5539831" y="-457200"/>
            <a:chExt cx="6660450" cy="7768446"/>
          </a:xfrm>
          <a:blipFill>
            <a:blip r:embed="rId3"/>
            <a:stretch>
              <a:fillRect/>
            </a:stretch>
          </a:blipFill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F672BE6C-2676-D1D8-56DE-94ED3509A027}"/>
                </a:ext>
              </a:extLst>
            </p:cNvPr>
            <p:cNvSpPr/>
            <p:nvPr/>
          </p:nvSpPr>
          <p:spPr>
            <a:xfrm>
              <a:off x="10173419" y="2453855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051AC70-8C4F-4444-DB88-29AABD44CB10}"/>
                </a:ext>
              </a:extLst>
            </p:cNvPr>
            <p:cNvSpPr/>
            <p:nvPr/>
          </p:nvSpPr>
          <p:spPr>
            <a:xfrm>
              <a:off x="10173419" y="341174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C7E04B7F-D2A4-79A3-5540-8DBFBC3A925E}"/>
                </a:ext>
              </a:extLst>
            </p:cNvPr>
            <p:cNvSpPr/>
            <p:nvPr/>
          </p:nvSpPr>
          <p:spPr>
            <a:xfrm>
              <a:off x="10173419" y="439155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DCDE2BD-C27A-240F-E798-E4C681895E02}"/>
                </a:ext>
              </a:extLst>
            </p:cNvPr>
            <p:cNvSpPr/>
            <p:nvPr/>
          </p:nvSpPr>
          <p:spPr>
            <a:xfrm>
              <a:off x="10227708" y="639001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24B51650-A401-47B9-DF3D-B1BCD13AE1E3}"/>
                </a:ext>
              </a:extLst>
            </p:cNvPr>
            <p:cNvSpPr/>
            <p:nvPr/>
          </p:nvSpPr>
          <p:spPr>
            <a:xfrm>
              <a:off x="10227708" y="540947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F26DE8DA-148B-0884-B9F9-9615DC355210}"/>
                </a:ext>
              </a:extLst>
            </p:cNvPr>
            <p:cNvSpPr/>
            <p:nvPr/>
          </p:nvSpPr>
          <p:spPr>
            <a:xfrm>
              <a:off x="11139577" y="588680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778DF71E-17F2-4EEF-B824-E8853A1FDE51}"/>
                </a:ext>
              </a:extLst>
            </p:cNvPr>
            <p:cNvSpPr/>
            <p:nvPr/>
          </p:nvSpPr>
          <p:spPr>
            <a:xfrm>
              <a:off x="11131296" y="487535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D06B6D42-8407-737A-6FC6-0003390D3FA1}"/>
                </a:ext>
              </a:extLst>
            </p:cNvPr>
            <p:cNvSpPr/>
            <p:nvPr/>
          </p:nvSpPr>
          <p:spPr>
            <a:xfrm>
              <a:off x="11109558" y="390776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92832995-4C79-4F4D-94FB-6FCEDDB4BE17}"/>
                </a:ext>
              </a:extLst>
            </p:cNvPr>
            <p:cNvSpPr/>
            <p:nvPr/>
          </p:nvSpPr>
          <p:spPr>
            <a:xfrm>
              <a:off x="11123418" y="2928665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F222BB88-8354-B8C1-CDD7-FDE7FB720929}"/>
                </a:ext>
              </a:extLst>
            </p:cNvPr>
            <p:cNvSpPr/>
            <p:nvPr/>
          </p:nvSpPr>
          <p:spPr>
            <a:xfrm>
              <a:off x="11139577" y="194813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942374A-4A45-FFB9-9034-F4F1FCA6DD03}"/>
                </a:ext>
              </a:extLst>
            </p:cNvPr>
            <p:cNvSpPr/>
            <p:nvPr/>
          </p:nvSpPr>
          <p:spPr>
            <a:xfrm>
              <a:off x="11123418" y="980535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D7B8B8CD-8617-913A-06C1-03E7FB7171F2}"/>
                </a:ext>
              </a:extLst>
            </p:cNvPr>
            <p:cNvSpPr/>
            <p:nvPr/>
          </p:nvSpPr>
          <p:spPr>
            <a:xfrm>
              <a:off x="11123418" y="1294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435C8A9B-13ED-0E4B-605A-7A4B64196E87}"/>
                </a:ext>
              </a:extLst>
            </p:cNvPr>
            <p:cNvSpPr/>
            <p:nvPr/>
          </p:nvSpPr>
          <p:spPr>
            <a:xfrm>
              <a:off x="10173419" y="-45720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3B467C07-4D0C-7D39-F252-F6DF79B93908}"/>
                </a:ext>
              </a:extLst>
            </p:cNvPr>
            <p:cNvSpPr/>
            <p:nvPr/>
          </p:nvSpPr>
          <p:spPr>
            <a:xfrm>
              <a:off x="10173419" y="50716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1C11382-7EA3-8EA8-EA8D-6FE0147B4ED2}"/>
                </a:ext>
              </a:extLst>
            </p:cNvPr>
            <p:cNvSpPr/>
            <p:nvPr/>
          </p:nvSpPr>
          <p:spPr>
            <a:xfrm>
              <a:off x="10200737" y="148769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950EEE76-E6C9-9129-FCEB-6E69FB08EFE7}"/>
                </a:ext>
              </a:extLst>
            </p:cNvPr>
            <p:cNvSpPr/>
            <p:nvPr/>
          </p:nvSpPr>
          <p:spPr>
            <a:xfrm>
              <a:off x="8315176" y="246068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3944FAE9-3227-C5AA-2C25-EDAB8C8E091B}"/>
                </a:ext>
              </a:extLst>
            </p:cNvPr>
            <p:cNvSpPr/>
            <p:nvPr/>
          </p:nvSpPr>
          <p:spPr>
            <a:xfrm>
              <a:off x="8315176" y="341857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307D3E6C-F2D3-DB70-20D1-690F5BAAA247}"/>
                </a:ext>
              </a:extLst>
            </p:cNvPr>
            <p:cNvSpPr/>
            <p:nvPr/>
          </p:nvSpPr>
          <p:spPr>
            <a:xfrm>
              <a:off x="8315176" y="439839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597E5C59-6524-9245-EBA0-BDE3DEB5E928}"/>
                </a:ext>
              </a:extLst>
            </p:cNvPr>
            <p:cNvSpPr/>
            <p:nvPr/>
          </p:nvSpPr>
          <p:spPr>
            <a:xfrm>
              <a:off x="8369465" y="639684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CA4ED5B7-33A2-1ADF-9513-013D47DABBC2}"/>
                </a:ext>
              </a:extLst>
            </p:cNvPr>
            <p:cNvSpPr/>
            <p:nvPr/>
          </p:nvSpPr>
          <p:spPr>
            <a:xfrm>
              <a:off x="8369465" y="541631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16B6B1E4-4D2F-E448-DC03-B7562F50DBB8}"/>
                </a:ext>
              </a:extLst>
            </p:cNvPr>
            <p:cNvSpPr/>
            <p:nvPr/>
          </p:nvSpPr>
          <p:spPr>
            <a:xfrm>
              <a:off x="9281334" y="589363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FD22B703-72EE-53E7-4E85-7875C779F48E}"/>
                </a:ext>
              </a:extLst>
            </p:cNvPr>
            <p:cNvSpPr/>
            <p:nvPr/>
          </p:nvSpPr>
          <p:spPr>
            <a:xfrm>
              <a:off x="9273053" y="488218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E30170FA-6E80-86A9-1192-D130FBB5A4AB}"/>
                </a:ext>
              </a:extLst>
            </p:cNvPr>
            <p:cNvSpPr/>
            <p:nvPr/>
          </p:nvSpPr>
          <p:spPr>
            <a:xfrm>
              <a:off x="9251315" y="391459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B737850-74C3-9AA9-50C0-0165280AA845}"/>
                </a:ext>
              </a:extLst>
            </p:cNvPr>
            <p:cNvSpPr/>
            <p:nvPr/>
          </p:nvSpPr>
          <p:spPr>
            <a:xfrm>
              <a:off x="9265175" y="293549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622D5BB8-25D6-BADD-295D-EE7D73EF67BB}"/>
                </a:ext>
              </a:extLst>
            </p:cNvPr>
            <p:cNvSpPr/>
            <p:nvPr/>
          </p:nvSpPr>
          <p:spPr>
            <a:xfrm>
              <a:off x="9281334" y="195496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7F319B8-99E4-15E8-E52B-E0663043157D}"/>
                </a:ext>
              </a:extLst>
            </p:cNvPr>
            <p:cNvSpPr/>
            <p:nvPr/>
          </p:nvSpPr>
          <p:spPr>
            <a:xfrm>
              <a:off x="9265175" y="98736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CCAC7C38-7484-D89C-5B42-1186ECAE31DA}"/>
                </a:ext>
              </a:extLst>
            </p:cNvPr>
            <p:cNvSpPr/>
            <p:nvPr/>
          </p:nvSpPr>
          <p:spPr>
            <a:xfrm>
              <a:off x="9265175" y="1977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A20F77E0-4A1F-EAF0-5722-EA1FDFF129D6}"/>
                </a:ext>
              </a:extLst>
            </p:cNvPr>
            <p:cNvSpPr/>
            <p:nvPr/>
          </p:nvSpPr>
          <p:spPr>
            <a:xfrm>
              <a:off x="8315176" y="-450367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8E92FE7-EA75-7386-A5A8-E681B7DA7FC0}"/>
                </a:ext>
              </a:extLst>
            </p:cNvPr>
            <p:cNvSpPr/>
            <p:nvPr/>
          </p:nvSpPr>
          <p:spPr>
            <a:xfrm>
              <a:off x="8315176" y="51399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FC3A5F5E-C793-62AB-981E-ED9960F28688}"/>
                </a:ext>
              </a:extLst>
            </p:cNvPr>
            <p:cNvSpPr/>
            <p:nvPr/>
          </p:nvSpPr>
          <p:spPr>
            <a:xfrm>
              <a:off x="8342494" y="149452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D1E5CD08-5DFA-E18F-A0EC-42E14F7B8588}"/>
                </a:ext>
              </a:extLst>
            </p:cNvPr>
            <p:cNvSpPr/>
            <p:nvPr/>
          </p:nvSpPr>
          <p:spPr>
            <a:xfrm>
              <a:off x="6468952" y="246068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3EB79FEB-B47B-FE7F-7CBC-746139C7ADC4}"/>
                </a:ext>
              </a:extLst>
            </p:cNvPr>
            <p:cNvSpPr/>
            <p:nvPr/>
          </p:nvSpPr>
          <p:spPr>
            <a:xfrm>
              <a:off x="6468952" y="341857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56810E10-A35E-8691-3364-5FF26B5D59DD}"/>
                </a:ext>
              </a:extLst>
            </p:cNvPr>
            <p:cNvSpPr/>
            <p:nvPr/>
          </p:nvSpPr>
          <p:spPr>
            <a:xfrm>
              <a:off x="6468952" y="439839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FC21CF89-9DB3-9E87-BC28-64DE405038F1}"/>
                </a:ext>
              </a:extLst>
            </p:cNvPr>
            <p:cNvSpPr/>
            <p:nvPr/>
          </p:nvSpPr>
          <p:spPr>
            <a:xfrm>
              <a:off x="6523241" y="639684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D6884AE5-DC20-7055-8593-0B6242608D53}"/>
                </a:ext>
              </a:extLst>
            </p:cNvPr>
            <p:cNvSpPr/>
            <p:nvPr/>
          </p:nvSpPr>
          <p:spPr>
            <a:xfrm>
              <a:off x="6523241" y="541631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900099D1-3733-A09C-A0C9-30D43D572B03}"/>
                </a:ext>
              </a:extLst>
            </p:cNvPr>
            <p:cNvSpPr/>
            <p:nvPr/>
          </p:nvSpPr>
          <p:spPr>
            <a:xfrm>
              <a:off x="7435110" y="589363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97D049D8-97F7-BBF6-D574-5BE4AFB9704A}"/>
                </a:ext>
              </a:extLst>
            </p:cNvPr>
            <p:cNvSpPr/>
            <p:nvPr/>
          </p:nvSpPr>
          <p:spPr>
            <a:xfrm>
              <a:off x="7426829" y="488218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F655AEF1-8F79-166B-786C-56811D0031D5}"/>
                </a:ext>
              </a:extLst>
            </p:cNvPr>
            <p:cNvSpPr/>
            <p:nvPr/>
          </p:nvSpPr>
          <p:spPr>
            <a:xfrm>
              <a:off x="7405091" y="391459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5347F942-20B3-69DE-4F41-8165C7A9A85D}"/>
                </a:ext>
              </a:extLst>
            </p:cNvPr>
            <p:cNvSpPr/>
            <p:nvPr/>
          </p:nvSpPr>
          <p:spPr>
            <a:xfrm>
              <a:off x="7418951" y="293549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22E20C8C-2F76-F1FA-AB6E-7745F6CADEFB}"/>
                </a:ext>
              </a:extLst>
            </p:cNvPr>
            <p:cNvSpPr/>
            <p:nvPr/>
          </p:nvSpPr>
          <p:spPr>
            <a:xfrm>
              <a:off x="7435110" y="195496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8CB623FC-3985-E710-F425-56EEF09A4B8F}"/>
                </a:ext>
              </a:extLst>
            </p:cNvPr>
            <p:cNvSpPr/>
            <p:nvPr/>
          </p:nvSpPr>
          <p:spPr>
            <a:xfrm>
              <a:off x="7418951" y="98736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1A1B35F8-B276-9128-DF95-B996736296BB}"/>
                </a:ext>
              </a:extLst>
            </p:cNvPr>
            <p:cNvSpPr/>
            <p:nvPr/>
          </p:nvSpPr>
          <p:spPr>
            <a:xfrm>
              <a:off x="7418951" y="1977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67225057-55AB-8AC4-69F0-5D14DD17696B}"/>
                </a:ext>
              </a:extLst>
            </p:cNvPr>
            <p:cNvSpPr/>
            <p:nvPr/>
          </p:nvSpPr>
          <p:spPr>
            <a:xfrm>
              <a:off x="6468952" y="-450367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326EE966-74FA-9E25-A52B-B67D2A6BF3D9}"/>
                </a:ext>
              </a:extLst>
            </p:cNvPr>
            <p:cNvSpPr/>
            <p:nvPr/>
          </p:nvSpPr>
          <p:spPr>
            <a:xfrm>
              <a:off x="6468952" y="51399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4069DA56-474B-7C9A-EF05-1FCEEC49D6AD}"/>
                </a:ext>
              </a:extLst>
            </p:cNvPr>
            <p:cNvSpPr/>
            <p:nvPr/>
          </p:nvSpPr>
          <p:spPr>
            <a:xfrm>
              <a:off x="6496270" y="149452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97C78539-4A7D-F8BB-46F1-F13308C7C5C8}"/>
                </a:ext>
              </a:extLst>
            </p:cNvPr>
            <p:cNvSpPr/>
            <p:nvPr/>
          </p:nvSpPr>
          <p:spPr>
            <a:xfrm>
              <a:off x="5539831" y="4917417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40383960-53ED-9032-986D-0128A4B649EE}"/>
                </a:ext>
              </a:extLst>
            </p:cNvPr>
            <p:cNvSpPr/>
            <p:nvPr/>
          </p:nvSpPr>
          <p:spPr>
            <a:xfrm>
              <a:off x="5619653" y="5876815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917E1EB9-17F6-4248-792D-F37B6A422551}"/>
                </a:ext>
              </a:extLst>
            </p:cNvPr>
            <p:cNvSpPr/>
            <p:nvPr/>
          </p:nvSpPr>
          <p:spPr>
            <a:xfrm>
              <a:off x="5558867" y="389949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C1CC147-D37D-A217-E6D7-B3E7D3153421}"/>
              </a:ext>
            </a:extLst>
          </p:cNvPr>
          <p:cNvSpPr txBox="1"/>
          <p:nvPr/>
        </p:nvSpPr>
        <p:spPr>
          <a:xfrm>
            <a:off x="6929120" y="3992880"/>
            <a:ext cx="496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TEAM</a:t>
            </a:r>
          </a:p>
          <a:p>
            <a:r>
              <a:rPr lang="en-IN" dirty="0" err="1"/>
              <a:t>T.Chakri</a:t>
            </a:r>
            <a:r>
              <a:rPr lang="en-IN" dirty="0"/>
              <a:t> 		22BRS1317</a:t>
            </a:r>
          </a:p>
          <a:p>
            <a:r>
              <a:rPr lang="en-IN" dirty="0" err="1"/>
              <a:t>G.Abiram</a:t>
            </a:r>
            <a:r>
              <a:rPr lang="en-IN" dirty="0"/>
              <a:t>		22BRS1236</a:t>
            </a:r>
          </a:p>
        </p:txBody>
      </p:sp>
    </p:spTree>
    <p:extLst>
      <p:ext uri="{BB962C8B-B14F-4D97-AF65-F5344CB8AC3E}">
        <p14:creationId xmlns:p14="http://schemas.microsoft.com/office/powerpoint/2010/main" val="1069937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B1637-5CEE-EDE0-6932-A573723B6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07EE8-B5D8-4EE0-C8A5-FB0339E34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2D33E-247B-93D3-42B4-FCD101255B7A}"/>
              </a:ext>
            </a:extLst>
          </p:cNvPr>
          <p:cNvSpPr txBox="1"/>
          <p:nvPr/>
        </p:nvSpPr>
        <p:spPr>
          <a:xfrm>
            <a:off x="325120" y="365760"/>
            <a:ext cx="885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Number memory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07E60-6CAE-734C-538B-B2C82FC6BD42}"/>
              </a:ext>
            </a:extLst>
          </p:cNvPr>
          <p:cNvSpPr txBox="1"/>
          <p:nvPr/>
        </p:nvSpPr>
        <p:spPr>
          <a:xfrm>
            <a:off x="589280" y="1818640"/>
            <a:ext cx="94996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Gameplay 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player clicks "Start" to initiate the game.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 sequence of numbers is displayed, which the player must remember.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sequence disappears, and the player enters their guess in the input field.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game checks if the input matches the generated sequence.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If correct, the player advances to the next level; if incorrect, they are prompted to try again.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game continues until the player completes all levels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21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744CC-0733-D71C-324E-90F6D3D3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857D8-6191-1DE4-0454-C34E5C96A203}"/>
              </a:ext>
            </a:extLst>
          </p:cNvPr>
          <p:cNvSpPr txBox="1"/>
          <p:nvPr/>
        </p:nvSpPr>
        <p:spPr>
          <a:xfrm>
            <a:off x="3088640" y="2458720"/>
            <a:ext cx="9306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995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A306-C046-CD48-EA4B-4FF620F7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02392-B6B4-086E-D2E5-F60E8AB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8CF9EE-8938-2AD0-7EF6-7CE8BA2BD59D}"/>
              </a:ext>
            </a:extLst>
          </p:cNvPr>
          <p:cNvSpPr txBox="1"/>
          <p:nvPr/>
        </p:nvSpPr>
        <p:spPr>
          <a:xfrm>
            <a:off x="508959" y="362310"/>
            <a:ext cx="9506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GAME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FF833-913B-DFF5-5CBC-526E52DB06D3}"/>
              </a:ext>
            </a:extLst>
          </p:cNvPr>
          <p:cNvSpPr txBox="1"/>
          <p:nvPr/>
        </p:nvSpPr>
        <p:spPr>
          <a:xfrm>
            <a:off x="1052423" y="1713621"/>
            <a:ext cx="7591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1.Sudoku Game</a:t>
            </a:r>
          </a:p>
          <a:p>
            <a:r>
              <a:rPr lang="en-IN" sz="3200" dirty="0"/>
              <a:t>2.Calculation Game</a:t>
            </a:r>
          </a:p>
          <a:p>
            <a:r>
              <a:rPr lang="en-IN" sz="3200" dirty="0"/>
              <a:t>3.Sequence Game</a:t>
            </a:r>
          </a:p>
          <a:p>
            <a:r>
              <a:rPr lang="en-IN" sz="3200" dirty="0"/>
              <a:t>4.Number memory Game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0129FB-34EF-6F41-3C6E-81FAAEBF2016}"/>
              </a:ext>
            </a:extLst>
          </p:cNvPr>
          <p:cNvGrpSpPr/>
          <p:nvPr/>
        </p:nvGrpSpPr>
        <p:grpSpPr>
          <a:xfrm>
            <a:off x="5531550" y="-455223"/>
            <a:ext cx="6660450" cy="7768446"/>
            <a:chOff x="5539831" y="-457200"/>
            <a:chExt cx="6660450" cy="7768446"/>
          </a:xfrm>
          <a:blipFill>
            <a:blip r:embed="rId3"/>
            <a:stretch>
              <a:fillRect/>
            </a:stretch>
          </a:blipFill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8F90C0D-E12A-599F-3BC8-59253CDF204C}"/>
                </a:ext>
              </a:extLst>
            </p:cNvPr>
            <p:cNvSpPr/>
            <p:nvPr/>
          </p:nvSpPr>
          <p:spPr>
            <a:xfrm>
              <a:off x="10173419" y="2453855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594C8FBB-A875-B6BF-68D1-530B6EC39054}"/>
                </a:ext>
              </a:extLst>
            </p:cNvPr>
            <p:cNvSpPr/>
            <p:nvPr/>
          </p:nvSpPr>
          <p:spPr>
            <a:xfrm>
              <a:off x="10173419" y="341174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EF949C13-4D55-E59E-00FB-A7D6DCDD5634}"/>
                </a:ext>
              </a:extLst>
            </p:cNvPr>
            <p:cNvSpPr/>
            <p:nvPr/>
          </p:nvSpPr>
          <p:spPr>
            <a:xfrm>
              <a:off x="10173419" y="439155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4F81DC2-2FBB-B06E-DE57-789E43F80813}"/>
                </a:ext>
              </a:extLst>
            </p:cNvPr>
            <p:cNvSpPr/>
            <p:nvPr/>
          </p:nvSpPr>
          <p:spPr>
            <a:xfrm>
              <a:off x="10227708" y="639001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0438EBE-5439-A32B-53D1-482411E421AE}"/>
                </a:ext>
              </a:extLst>
            </p:cNvPr>
            <p:cNvSpPr/>
            <p:nvPr/>
          </p:nvSpPr>
          <p:spPr>
            <a:xfrm>
              <a:off x="10227708" y="540947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1C050E4-C712-D7F8-48F4-01DDF381648F}"/>
                </a:ext>
              </a:extLst>
            </p:cNvPr>
            <p:cNvSpPr/>
            <p:nvPr/>
          </p:nvSpPr>
          <p:spPr>
            <a:xfrm>
              <a:off x="11139577" y="588680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8EC6CB0-83A8-26D3-AB23-A45763014A49}"/>
                </a:ext>
              </a:extLst>
            </p:cNvPr>
            <p:cNvSpPr/>
            <p:nvPr/>
          </p:nvSpPr>
          <p:spPr>
            <a:xfrm>
              <a:off x="11131296" y="487535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12583C0-AE15-5FDD-3692-907D8DE72B94}"/>
                </a:ext>
              </a:extLst>
            </p:cNvPr>
            <p:cNvSpPr/>
            <p:nvPr/>
          </p:nvSpPr>
          <p:spPr>
            <a:xfrm>
              <a:off x="11109558" y="390776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57BCEA9-C2D3-B107-FE5E-C557D7E5F0F1}"/>
                </a:ext>
              </a:extLst>
            </p:cNvPr>
            <p:cNvSpPr/>
            <p:nvPr/>
          </p:nvSpPr>
          <p:spPr>
            <a:xfrm>
              <a:off x="11123418" y="2928665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4C8AB2ED-559C-7B5A-56EC-155985AA92FD}"/>
                </a:ext>
              </a:extLst>
            </p:cNvPr>
            <p:cNvSpPr/>
            <p:nvPr/>
          </p:nvSpPr>
          <p:spPr>
            <a:xfrm>
              <a:off x="11139577" y="194813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EE629FE6-C52F-50B8-B76C-D74EE174BDAB}"/>
                </a:ext>
              </a:extLst>
            </p:cNvPr>
            <p:cNvSpPr/>
            <p:nvPr/>
          </p:nvSpPr>
          <p:spPr>
            <a:xfrm>
              <a:off x="11123418" y="980535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C33A2726-15E3-7BF8-5B38-D27246700510}"/>
                </a:ext>
              </a:extLst>
            </p:cNvPr>
            <p:cNvSpPr/>
            <p:nvPr/>
          </p:nvSpPr>
          <p:spPr>
            <a:xfrm>
              <a:off x="11123418" y="1294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3025B54F-37A1-223D-E59E-6D73676885FC}"/>
                </a:ext>
              </a:extLst>
            </p:cNvPr>
            <p:cNvSpPr/>
            <p:nvPr/>
          </p:nvSpPr>
          <p:spPr>
            <a:xfrm>
              <a:off x="10173419" y="-45720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52834467-0F5D-934B-F946-13793D7BA526}"/>
                </a:ext>
              </a:extLst>
            </p:cNvPr>
            <p:cNvSpPr/>
            <p:nvPr/>
          </p:nvSpPr>
          <p:spPr>
            <a:xfrm>
              <a:off x="10173419" y="50716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9BA3D6F0-806A-EBE3-C67C-7D0953DB48FA}"/>
                </a:ext>
              </a:extLst>
            </p:cNvPr>
            <p:cNvSpPr/>
            <p:nvPr/>
          </p:nvSpPr>
          <p:spPr>
            <a:xfrm>
              <a:off x="10200737" y="148769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B7BB8216-64F3-FDD4-9043-D9927C9CCA54}"/>
                </a:ext>
              </a:extLst>
            </p:cNvPr>
            <p:cNvSpPr/>
            <p:nvPr/>
          </p:nvSpPr>
          <p:spPr>
            <a:xfrm>
              <a:off x="8315176" y="246068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6DD52C5F-6F08-AF8F-EEC8-32DA32A49D78}"/>
                </a:ext>
              </a:extLst>
            </p:cNvPr>
            <p:cNvSpPr/>
            <p:nvPr/>
          </p:nvSpPr>
          <p:spPr>
            <a:xfrm>
              <a:off x="8315176" y="341857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6801889-4D03-D0BD-77B6-C3CE77AF2C88}"/>
                </a:ext>
              </a:extLst>
            </p:cNvPr>
            <p:cNvSpPr/>
            <p:nvPr/>
          </p:nvSpPr>
          <p:spPr>
            <a:xfrm>
              <a:off x="8315176" y="439839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ACCACE5-57BE-8BB8-779A-5519CBE5ED94}"/>
                </a:ext>
              </a:extLst>
            </p:cNvPr>
            <p:cNvSpPr/>
            <p:nvPr/>
          </p:nvSpPr>
          <p:spPr>
            <a:xfrm>
              <a:off x="8369465" y="639684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FFFDCD49-9D26-0345-06DB-899E90C067C5}"/>
                </a:ext>
              </a:extLst>
            </p:cNvPr>
            <p:cNvSpPr/>
            <p:nvPr/>
          </p:nvSpPr>
          <p:spPr>
            <a:xfrm>
              <a:off x="8369465" y="541631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88457839-4675-51C6-7124-567BE584C508}"/>
                </a:ext>
              </a:extLst>
            </p:cNvPr>
            <p:cNvSpPr/>
            <p:nvPr/>
          </p:nvSpPr>
          <p:spPr>
            <a:xfrm>
              <a:off x="9281334" y="589363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09176004-9309-B04A-28AB-9316C1754F3C}"/>
                </a:ext>
              </a:extLst>
            </p:cNvPr>
            <p:cNvSpPr/>
            <p:nvPr/>
          </p:nvSpPr>
          <p:spPr>
            <a:xfrm>
              <a:off x="9273053" y="488218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5E104B4E-813B-13CB-F3D1-68B6ACA33B86}"/>
                </a:ext>
              </a:extLst>
            </p:cNvPr>
            <p:cNvSpPr/>
            <p:nvPr/>
          </p:nvSpPr>
          <p:spPr>
            <a:xfrm>
              <a:off x="9251315" y="391459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07E39B0B-2FA0-28D5-4DCA-B123304F72B9}"/>
                </a:ext>
              </a:extLst>
            </p:cNvPr>
            <p:cNvSpPr/>
            <p:nvPr/>
          </p:nvSpPr>
          <p:spPr>
            <a:xfrm>
              <a:off x="9265175" y="293549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D6CBF345-1BE5-F73C-4EB3-2C9E1ADC7AEE}"/>
                </a:ext>
              </a:extLst>
            </p:cNvPr>
            <p:cNvSpPr/>
            <p:nvPr/>
          </p:nvSpPr>
          <p:spPr>
            <a:xfrm>
              <a:off x="9281334" y="195496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90F8431F-5A63-5286-614D-3CDA9737F5A2}"/>
                </a:ext>
              </a:extLst>
            </p:cNvPr>
            <p:cNvSpPr/>
            <p:nvPr/>
          </p:nvSpPr>
          <p:spPr>
            <a:xfrm>
              <a:off x="9265175" y="98736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DBB84433-83E5-C0E9-3378-706DCED6FBDC}"/>
                </a:ext>
              </a:extLst>
            </p:cNvPr>
            <p:cNvSpPr/>
            <p:nvPr/>
          </p:nvSpPr>
          <p:spPr>
            <a:xfrm>
              <a:off x="9265175" y="1977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09E4354A-156C-0E0C-E262-4DF52E0FBCCC}"/>
                </a:ext>
              </a:extLst>
            </p:cNvPr>
            <p:cNvSpPr/>
            <p:nvPr/>
          </p:nvSpPr>
          <p:spPr>
            <a:xfrm>
              <a:off x="8315176" y="-450367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A4EFDE07-03A5-2099-D6F0-B2A316A11873}"/>
                </a:ext>
              </a:extLst>
            </p:cNvPr>
            <p:cNvSpPr/>
            <p:nvPr/>
          </p:nvSpPr>
          <p:spPr>
            <a:xfrm>
              <a:off x="8315176" y="51399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CF53B392-ECE6-B26E-BCD5-25B90ABBA67D}"/>
                </a:ext>
              </a:extLst>
            </p:cNvPr>
            <p:cNvSpPr/>
            <p:nvPr/>
          </p:nvSpPr>
          <p:spPr>
            <a:xfrm>
              <a:off x="8342494" y="149452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0F516F36-AE4B-7C30-22BD-C22F671D5B47}"/>
                </a:ext>
              </a:extLst>
            </p:cNvPr>
            <p:cNvSpPr/>
            <p:nvPr/>
          </p:nvSpPr>
          <p:spPr>
            <a:xfrm>
              <a:off x="6468952" y="246068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9CDAFF34-EFAD-3109-DBA0-7C2043E27723}"/>
                </a:ext>
              </a:extLst>
            </p:cNvPr>
            <p:cNvSpPr/>
            <p:nvPr/>
          </p:nvSpPr>
          <p:spPr>
            <a:xfrm>
              <a:off x="6468952" y="341857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BB9998C3-0B23-B957-24F3-A643D1EC3F6F}"/>
                </a:ext>
              </a:extLst>
            </p:cNvPr>
            <p:cNvSpPr/>
            <p:nvPr/>
          </p:nvSpPr>
          <p:spPr>
            <a:xfrm>
              <a:off x="6468952" y="439839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A123C229-F573-EE42-F5F8-CEAD98FA44FF}"/>
                </a:ext>
              </a:extLst>
            </p:cNvPr>
            <p:cNvSpPr/>
            <p:nvPr/>
          </p:nvSpPr>
          <p:spPr>
            <a:xfrm>
              <a:off x="6523241" y="639684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053A600-7F5B-7622-5C95-F11D6FDE6C38}"/>
                </a:ext>
              </a:extLst>
            </p:cNvPr>
            <p:cNvSpPr/>
            <p:nvPr/>
          </p:nvSpPr>
          <p:spPr>
            <a:xfrm>
              <a:off x="6523241" y="541631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039B8E2A-0363-EA97-7E9F-D434DEF4A359}"/>
                </a:ext>
              </a:extLst>
            </p:cNvPr>
            <p:cNvSpPr/>
            <p:nvPr/>
          </p:nvSpPr>
          <p:spPr>
            <a:xfrm>
              <a:off x="7435110" y="589363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226C2C57-FA31-1254-E52E-080FCB9B1468}"/>
                </a:ext>
              </a:extLst>
            </p:cNvPr>
            <p:cNvSpPr/>
            <p:nvPr/>
          </p:nvSpPr>
          <p:spPr>
            <a:xfrm>
              <a:off x="7426829" y="488218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28E35480-5873-E6E0-BE99-1C762ED09151}"/>
                </a:ext>
              </a:extLst>
            </p:cNvPr>
            <p:cNvSpPr/>
            <p:nvPr/>
          </p:nvSpPr>
          <p:spPr>
            <a:xfrm>
              <a:off x="7405091" y="391459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87E6F698-49D2-84F4-1CC7-2DFC318955BE}"/>
                </a:ext>
              </a:extLst>
            </p:cNvPr>
            <p:cNvSpPr/>
            <p:nvPr/>
          </p:nvSpPr>
          <p:spPr>
            <a:xfrm>
              <a:off x="7418951" y="293549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406A5ACE-9B8E-7C81-095A-B4746F91387B}"/>
                </a:ext>
              </a:extLst>
            </p:cNvPr>
            <p:cNvSpPr/>
            <p:nvPr/>
          </p:nvSpPr>
          <p:spPr>
            <a:xfrm>
              <a:off x="7435110" y="195496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4C1C7C22-E416-65F8-771A-FF098B6A9B54}"/>
                </a:ext>
              </a:extLst>
            </p:cNvPr>
            <p:cNvSpPr/>
            <p:nvPr/>
          </p:nvSpPr>
          <p:spPr>
            <a:xfrm>
              <a:off x="7418951" y="98736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24D7BD9E-AF59-C3BB-D043-57C3C88467B2}"/>
                </a:ext>
              </a:extLst>
            </p:cNvPr>
            <p:cNvSpPr/>
            <p:nvPr/>
          </p:nvSpPr>
          <p:spPr>
            <a:xfrm>
              <a:off x="7418951" y="1977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8333F20B-8001-F680-3B38-82A5059C13DC}"/>
                </a:ext>
              </a:extLst>
            </p:cNvPr>
            <p:cNvSpPr/>
            <p:nvPr/>
          </p:nvSpPr>
          <p:spPr>
            <a:xfrm>
              <a:off x="6468952" y="-450367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C10B0CF2-1CB6-A893-100F-957261525E68}"/>
                </a:ext>
              </a:extLst>
            </p:cNvPr>
            <p:cNvSpPr/>
            <p:nvPr/>
          </p:nvSpPr>
          <p:spPr>
            <a:xfrm>
              <a:off x="6468952" y="51399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0767DD9A-E1C4-3B67-A533-D9B4ADF913BC}"/>
                </a:ext>
              </a:extLst>
            </p:cNvPr>
            <p:cNvSpPr/>
            <p:nvPr/>
          </p:nvSpPr>
          <p:spPr>
            <a:xfrm>
              <a:off x="6496270" y="149452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63C68A6C-881D-2CEB-FE7B-CF3A40DE9433}"/>
                </a:ext>
              </a:extLst>
            </p:cNvPr>
            <p:cNvSpPr/>
            <p:nvPr/>
          </p:nvSpPr>
          <p:spPr>
            <a:xfrm>
              <a:off x="5539831" y="4917417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A567706F-DBAD-D723-5D37-78BC0DA6A901}"/>
                </a:ext>
              </a:extLst>
            </p:cNvPr>
            <p:cNvSpPr/>
            <p:nvPr/>
          </p:nvSpPr>
          <p:spPr>
            <a:xfrm>
              <a:off x="5619653" y="5876815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0C22BE98-9824-EA7B-0899-92F0C7DB6E9D}"/>
                </a:ext>
              </a:extLst>
            </p:cNvPr>
            <p:cNvSpPr/>
            <p:nvPr/>
          </p:nvSpPr>
          <p:spPr>
            <a:xfrm>
              <a:off x="5558867" y="389949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3028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04034-5BF1-E540-2E11-EEED5C82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46BCD2-C7D3-6440-37D2-50AC9DF9DEEA}"/>
              </a:ext>
            </a:extLst>
          </p:cNvPr>
          <p:cNvSpPr txBox="1"/>
          <p:nvPr/>
        </p:nvSpPr>
        <p:spPr>
          <a:xfrm>
            <a:off x="2956560" y="2228671"/>
            <a:ext cx="805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Sudoku Game</a:t>
            </a:r>
          </a:p>
        </p:txBody>
      </p:sp>
    </p:spTree>
    <p:extLst>
      <p:ext uri="{BB962C8B-B14F-4D97-AF65-F5344CB8AC3E}">
        <p14:creationId xmlns:p14="http://schemas.microsoft.com/office/powerpoint/2010/main" val="284103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5E2A1-66C6-1F20-6D56-1A0CE4626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7970F-1E57-12F1-361C-94E58894F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50413D-B78E-3F33-F447-30C482EEBA07}"/>
              </a:ext>
            </a:extLst>
          </p:cNvPr>
          <p:cNvSpPr txBox="1"/>
          <p:nvPr/>
        </p:nvSpPr>
        <p:spPr>
          <a:xfrm>
            <a:off x="325120" y="145871"/>
            <a:ext cx="805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Sudoku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0DD4E-545D-C11F-66F9-F557E506D600}"/>
              </a:ext>
            </a:extLst>
          </p:cNvPr>
          <p:cNvSpPr txBox="1"/>
          <p:nvPr/>
        </p:nvSpPr>
        <p:spPr>
          <a:xfrm>
            <a:off x="619760" y="1290320"/>
            <a:ext cx="1031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People play Sudoku for various reasons, and the game's popularity can be attributed to several factors:</a:t>
            </a:r>
          </a:p>
          <a:p>
            <a:pPr marL="342900" indent="-342900"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Mental Exercise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Relaxation and Stress </a:t>
            </a:r>
            <a:r>
              <a:rPr lang="en-IN" b="1" i="0" dirty="0" err="1">
                <a:solidFill>
                  <a:srgbClr val="0D0D0D"/>
                </a:solidFill>
                <a:effectLst/>
                <a:latin typeface="Söhne"/>
              </a:rPr>
              <a:t>Relie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</a:t>
            </a:r>
          </a:p>
          <a:p>
            <a:pPr marL="342900" indent="-342900"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Accessible and Portable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No Language Barrier</a:t>
            </a: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Sense of Accomplishment</a:t>
            </a: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Entertainment and Leisure</a:t>
            </a: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Competition and 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794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ED7CA-5FA1-8927-C626-4D4D35C08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CE418-CD6E-A6AE-722E-2CC1804A0AF0}"/>
              </a:ext>
            </a:extLst>
          </p:cNvPr>
          <p:cNvSpPr txBox="1"/>
          <p:nvPr/>
        </p:nvSpPr>
        <p:spPr>
          <a:xfrm>
            <a:off x="1198880" y="1442720"/>
            <a:ext cx="934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Calculation Game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994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2A49-B8C2-D63F-8AD8-71366BCD5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03924-33D2-6C3A-1893-36142BB54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1545C-5E05-79F7-D5A8-3ECB211E84E6}"/>
              </a:ext>
            </a:extLst>
          </p:cNvPr>
          <p:cNvSpPr txBox="1"/>
          <p:nvPr/>
        </p:nvSpPr>
        <p:spPr>
          <a:xfrm>
            <a:off x="436880" y="243840"/>
            <a:ext cx="9347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Calculation Game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6E3FD-33ED-DF9C-F5DD-196A873B5925}"/>
              </a:ext>
            </a:extLst>
          </p:cNvPr>
          <p:cNvSpPr txBox="1"/>
          <p:nvPr/>
        </p:nvSpPr>
        <p:spPr>
          <a:xfrm>
            <a:off x="599440" y="1595120"/>
            <a:ext cx="10200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Gameplay: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game begins when the player clicks "Start Test."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Questions are generated randomly, and the player has 30 seconds to answer each question.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player types the answer in the input field and clicks "Check Answer" to get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player can stop the test at any time using the "Stop Test" button.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After the test duration ends, the final results are displayed, including the number of correct and incorrect answers.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059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080F2-E143-44E4-A591-6FDE0581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01A57-51A1-F483-DE9F-85B65A26B20A}"/>
              </a:ext>
            </a:extLst>
          </p:cNvPr>
          <p:cNvSpPr txBox="1"/>
          <p:nvPr/>
        </p:nvSpPr>
        <p:spPr>
          <a:xfrm>
            <a:off x="2062480" y="1717040"/>
            <a:ext cx="831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Sequence Game</a:t>
            </a:r>
          </a:p>
        </p:txBody>
      </p:sp>
    </p:spTree>
    <p:extLst>
      <p:ext uri="{BB962C8B-B14F-4D97-AF65-F5344CB8AC3E}">
        <p14:creationId xmlns:p14="http://schemas.microsoft.com/office/powerpoint/2010/main" val="3122642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F00A-D9CC-47A5-99D4-7D931F71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C06E0-673A-88C8-912E-CF3AA49D9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F0D56-3E4A-EA63-9398-29F28158BDA8}"/>
              </a:ext>
            </a:extLst>
          </p:cNvPr>
          <p:cNvSpPr txBox="1"/>
          <p:nvPr/>
        </p:nvSpPr>
        <p:spPr>
          <a:xfrm>
            <a:off x="304800" y="193040"/>
            <a:ext cx="831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Sequence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B451D-5C65-9D35-ED99-752E870732B0}"/>
              </a:ext>
            </a:extLst>
          </p:cNvPr>
          <p:cNvSpPr txBox="1"/>
          <p:nvPr/>
        </p:nvSpPr>
        <p:spPr>
          <a:xfrm>
            <a:off x="467360" y="1534160"/>
            <a:ext cx="112979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Gameplay 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player starts by clicking the "Start Level" button.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 sequence of highlighted cells is displayed for the player to remember.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After the sequence display, the player clicks the cells in the same order.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If the player successfully completes the sequence, they advance to the next level.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If the player makes a mistake, an alert informs them, and the game resets to Level 1.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The player can click "Next Level" to progress after successfully completing a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083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50401-8E38-D74B-C21A-8F6B05DDA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DB2E6-B34E-70C6-BC29-DB5DBAC303BB}"/>
              </a:ext>
            </a:extLst>
          </p:cNvPr>
          <p:cNvSpPr txBox="1"/>
          <p:nvPr/>
        </p:nvSpPr>
        <p:spPr>
          <a:xfrm>
            <a:off x="2042160" y="2255520"/>
            <a:ext cx="885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Number memory Game</a:t>
            </a:r>
          </a:p>
        </p:txBody>
      </p:sp>
    </p:spTree>
    <p:extLst>
      <p:ext uri="{BB962C8B-B14F-4D97-AF65-F5344CB8AC3E}">
        <p14:creationId xmlns:p14="http://schemas.microsoft.com/office/powerpoint/2010/main" val="2510327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Chakri Thotakura</dc:creator>
  <cp:lastModifiedBy>Chakri Thotakura</cp:lastModifiedBy>
  <cp:revision>3</cp:revision>
  <dcterms:created xsi:type="dcterms:W3CDTF">2024-02-08T08:51:04Z</dcterms:created>
  <dcterms:modified xsi:type="dcterms:W3CDTF">2024-02-08T09:44:24Z</dcterms:modified>
</cp:coreProperties>
</file>