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6" name="Google Shape;66;p7"/>
          <p:cNvSpPr txBox="1"/>
          <p:nvPr/>
        </p:nvSpPr>
        <p:spPr>
          <a:xfrm>
            <a:off x="428625" y="325962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a:t>
            </a:r>
            <a:r>
              <a:rPr lang="en-IN" sz="2400" dirty="0">
                <a:solidFill>
                  <a:schemeClr val="dk1"/>
                </a:solidFill>
                <a:latin typeface="Calibri"/>
                <a:ea typeface="Calibri"/>
                <a:cs typeface="Calibri"/>
                <a:sym typeface="Calibri"/>
              </a:rPr>
              <a:t> : </a:t>
            </a:r>
            <a:r>
              <a:rPr lang="en-IN" sz="2400" dirty="0" err="1">
                <a:solidFill>
                  <a:schemeClr val="dk1"/>
                </a:solidFill>
                <a:latin typeface="Calibri"/>
                <a:ea typeface="Calibri"/>
                <a:cs typeface="Calibri"/>
                <a:sym typeface="Calibri"/>
              </a:rPr>
              <a:t>S.Bhavadharani</a:t>
            </a:r>
            <a:r>
              <a:rPr lang="en-IN"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312</a:t>
            </a:r>
            <a:r>
              <a:rPr lang="en-IN" sz="2400" dirty="0">
                <a:solidFill>
                  <a:schemeClr val="dk1"/>
                </a:solidFill>
                <a:latin typeface="Calibri"/>
                <a:ea typeface="Calibri"/>
                <a:cs typeface="Calibri"/>
                <a:sym typeface="Calibri"/>
              </a:rPr>
              <a:t>2</a:t>
            </a:r>
            <a:r>
              <a:rPr lang="en-GB" sz="2400" dirty="0">
                <a:solidFill>
                  <a:schemeClr val="dk1"/>
                </a:solidFill>
                <a:latin typeface="Calibri"/>
                <a:ea typeface="Calibri"/>
                <a:cs typeface="Calibri"/>
                <a:sym typeface="Calibri"/>
              </a:rPr>
              <a:t>13</a:t>
            </a:r>
            <a:r>
              <a:rPr lang="en-IN" sz="2400" dirty="0">
                <a:solidFill>
                  <a:schemeClr val="dk1"/>
                </a:solidFill>
                <a:latin typeface="Calibri"/>
                <a:ea typeface="Calibri"/>
                <a:cs typeface="Calibri"/>
                <a:sym typeface="Calibri"/>
              </a:rPr>
              <a:t>970</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a:t>
            </a:r>
            <a:r>
              <a:rPr lang="en-US" sz="2400" dirty="0" err="1">
                <a:solidFill>
                  <a:schemeClr val="dk1"/>
                </a:solidFill>
                <a:latin typeface="Calibri"/>
                <a:ea typeface="Calibri"/>
                <a:cs typeface="Calibri"/>
                <a:sym typeface="Calibri"/>
              </a:rPr>
              <a:t>B.com</a:t>
            </a:r>
            <a:r>
              <a:rPr lang="en-US" sz="2400" dirty="0">
                <a:solidFill>
                  <a:schemeClr val="dk1"/>
                </a:solidFill>
                <a:latin typeface="Calibri"/>
                <a:ea typeface="Calibri"/>
                <a:cs typeface="Calibri"/>
                <a:sym typeface="Calibri"/>
              </a:rPr>
              <a:t> (</a:t>
            </a:r>
            <a:r>
              <a:rPr lang="en-GB" sz="2400" dirty="0">
                <a:solidFill>
                  <a:schemeClr val="dk1"/>
                </a:solidFill>
                <a:latin typeface="Calibri"/>
                <a:ea typeface="Calibri"/>
                <a:cs typeface="Calibri"/>
                <a:sym typeface="Calibri"/>
              </a:rPr>
              <a:t>bank management) 3</a:t>
            </a:r>
            <a:r>
              <a:rPr lang="en-GB" sz="2400" baseline="30000" dirty="0">
                <a:solidFill>
                  <a:schemeClr val="dk1"/>
                </a:solidFill>
                <a:latin typeface="Calibri"/>
                <a:ea typeface="Calibri"/>
                <a:cs typeface="Calibri"/>
                <a:sym typeface="Calibri"/>
              </a:rPr>
              <a:t>rd</a:t>
            </a:r>
            <a:r>
              <a:rPr lang="en-GB" sz="2400" dirty="0">
                <a:solidFill>
                  <a:schemeClr val="dk1"/>
                </a:solidFill>
                <a:latin typeface="Calibri"/>
                <a:ea typeface="Calibri"/>
                <a:cs typeface="Calibri"/>
                <a:sym typeface="Calibri"/>
              </a:rPr>
              <a:t>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a:t>
            </a:r>
            <a:r>
              <a:rPr lang="en-GB" sz="2400" dirty="0">
                <a:solidFill>
                  <a:schemeClr val="dk1"/>
                </a:solidFill>
                <a:latin typeface="Calibri"/>
                <a:ea typeface="Calibri"/>
                <a:cs typeface="Calibri"/>
                <a:sym typeface="Calibri"/>
              </a:rPr>
              <a:t>ST THOMAS COLLEGE OF ARTS AND SCIENCE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5"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8" name="Google Shape;188;p16"/>
          <p:cNvPicPr preferRelativeResize="0"/>
          <p:nvPr/>
        </p:nvPicPr>
        <p:blipFill rotWithShape="1">
          <a:blip r:embed="rId3">
            <a:alphaModFix/>
          </a:blip>
          <a:srcRect l="3186" b="-3755"/>
          <a:stretch/>
        </p:blipFill>
        <p:spPr>
          <a:xfrm>
            <a:off x="115529" y="1697908"/>
            <a:ext cx="2388378" cy="3547909"/>
          </a:xfrm>
          <a:prstGeom prst="rect">
            <a:avLst/>
          </a:prstGeom>
          <a:noFill/>
          <a:ln>
            <a:noFill/>
          </a:ln>
        </p:spPr>
      </p:pic>
      <p:sp>
        <p:nvSpPr>
          <p:cNvPr id="189"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90"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1"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7" name="Google Shape;197;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8"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99"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0"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 name="Google Shape;209;p1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10"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11"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12" name="Google Shape;212;p18"/>
          <p:cNvPicPr preferRelativeResize="0"/>
          <p:nvPr/>
        </p:nvPicPr>
        <p:blipFill rotWithShape="1">
          <a:blip r:embed="rId4">
            <a:alphaModFix/>
          </a:blip>
          <a:src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8"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1" name="Google Shape;91;p8"/>
          <p:cNvSpPr txBox="1"/>
          <p:nvPr/>
        </p:nvSpPr>
        <p:spPr>
          <a:xfrm>
            <a:off x="1217522" y="2123271"/>
            <a:ext cx="8593228" cy="12090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62293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3647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7991475" y="29337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68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0" name="Google Shape;130;p10"/>
          <p:cNvSpPr txBox="1"/>
          <p:nvPr/>
        </p:nvSpPr>
        <p:spPr>
          <a:xfrm>
            <a:off x="478602" y="1838325"/>
            <a:ext cx="6812785" cy="1615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endParaRPr/>
          </a:p>
        </p:txBody>
      </p:sp>
      <p:sp>
        <p:nvSpPr>
          <p:cNvPr id="131" name="Google Shape;131;p10"/>
          <p:cNvSpPr txBox="1"/>
          <p:nvPr/>
        </p:nvSpPr>
        <p:spPr>
          <a:xfrm>
            <a:off x="478602" y="3851395"/>
            <a:ext cx="7162800" cy="1615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11"/>
          <p:cNvGrpSpPr/>
          <p:nvPr/>
        </p:nvGrpSpPr>
        <p:grpSpPr>
          <a:xfrm>
            <a:off x="8658225" y="2647950"/>
            <a:ext cx="3533775" cy="3810000"/>
            <a:chOff x="8658225" y="2647950"/>
            <a:chExt cx="3533775" cy="3810000"/>
          </a:xfrm>
        </p:grpSpPr>
        <p:sp>
          <p:nvSpPr>
            <p:cNvPr id="13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9" name="Google Shape;139;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0"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1"/>
          <p:cNvSpPr txBox="1">
            <a:spLocks noGrp="1"/>
          </p:cNvSpPr>
          <p:nvPr>
            <p:ph type="title"/>
          </p:nvPr>
        </p:nvSpPr>
        <p:spPr>
          <a:xfrm>
            <a:off x="739775" y="829627"/>
            <a:ext cx="526351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2" name="Google Shape;142;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3"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4" name="Google Shape;144;p11"/>
          <p:cNvSpPr txBox="1"/>
          <p:nvPr/>
        </p:nvSpPr>
        <p:spPr>
          <a:xfrm>
            <a:off x="238125" y="2425601"/>
            <a:ext cx="8420100" cy="1615441"/>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2"/>
          <p:cNvSpPr txBox="1">
            <a:spLocks noGrp="1"/>
          </p:cNvSpPr>
          <p:nvPr>
            <p:ph type="title"/>
          </p:nvPr>
        </p:nvSpPr>
        <p:spPr>
          <a:xfrm>
            <a:off x="530942" y="487647"/>
            <a:ext cx="10681335" cy="3048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50" name="Google Shape;150;p12"/>
          <p:cNvSpPr txBox="1"/>
          <p:nvPr/>
        </p:nvSpPr>
        <p:spPr>
          <a:xfrm>
            <a:off x="533400" y="914400"/>
            <a:ext cx="8527669" cy="43586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9" name="Google Shape;159;p13"/>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60"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1"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4"/>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71" name="Google Shape;171;p1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72"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a:p>
        </p:txBody>
      </p:sp>
      <p:sp>
        <p:nvSpPr>
          <p:cNvPr id="173"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9"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Guest User</cp:lastModifiedBy>
  <cp:revision>3</cp:revision>
  <dcterms:modified xsi:type="dcterms:W3CDTF">2024-09-09T04:17:39Z</dcterms:modified>
</cp:coreProperties>
</file>