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69D3D-94D0-4D97-AF80-FA375C3C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8494A9-9700-4013-A526-68F4DAB89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9067E-9A80-4C82-A9EF-CFC8039C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7337C-8532-4544-958E-4FB29392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06787-9B87-4296-A12C-87C4B51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0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969E3-F4F1-4AE0-9DDC-B91EB6A0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B62AF-24E2-46D3-8A80-C88EEDD40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CBA47-27E2-499E-8947-D139F33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98B06-E8F3-45FA-ADA0-52E8D9E5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9ABDC6-9869-4293-A399-83EA5560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DA3A14-B2AE-446C-BB36-A89BEE0EE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9B5149-FB12-4317-B358-77C405E0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7306DF-372E-4C56-B7E0-53DB253A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AC165D-B47E-4AED-B3A7-A60EF905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C1193-88B3-49F4-8032-EDF98BD2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B2C1C-95D5-41EC-82CB-7EB503B1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FEF27-2BFC-478D-A292-A1A8FB69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3C3CC-ED18-43AF-A837-DEE81E08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19277-B0DC-42DA-9B22-02D1BA52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BCE3A-5A9C-403F-B521-9B181C51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393E-3E83-4F37-AAAC-19B83777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B8D33-2279-4362-8955-CA16A1FB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58611-0E14-446A-910B-9673617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A3C4F-DFC9-4AA1-90E4-26CC1EF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EE832-88BF-4479-88A1-D17E892B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7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1F8E4-2F56-4690-B180-7E8E58DB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506C9C-654C-435E-8F88-BAA9F8F4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649F2-28C1-42E4-94F9-E90DBF8F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736039-265D-448E-8D57-E144B8AE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96E6C9-5E2F-494F-A1A0-FA13D4D4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55E35-07EF-4750-87E2-4460B8B7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21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D9444-4D29-446C-860F-1BA92433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73829-E498-4447-A181-732C300F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080946-38B9-4424-8333-24CD4614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E1509B-759C-4327-8A90-E0AC6A5B7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12AB20-8DED-4DC0-8289-AE44F2FB0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6B9A4F-3E9B-49AA-88E5-969B18FB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F4FDDD-ED62-4CC4-99EB-903AAA0F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2B16F2-D137-448A-9AE8-6B1D101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69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6179E-9ED5-4BFA-906A-9523EF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D3B4E8-9AE0-4EE6-8E41-E31D9900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C3CDFC-8B73-4170-A067-66E95EB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30E0AB-510A-4C18-94E8-A0C727A0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5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7986AA-0951-4527-A1F6-AB8B25BC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73D20D-C346-4D0B-A7B6-DBC2A777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FEB295-3BDD-40C8-9C4A-AA0E5D16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6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3D32B-D8B5-4552-9A9F-A76DF75D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3EE20-2D13-4A0A-BAA8-5F3A48E8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EFA59A-C061-464E-BC85-75332721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30932-F1B5-4F94-968F-65BB6DCC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B82BE6-D9DF-4D37-B065-7A68613C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B49514-89C1-4DCF-B7A0-59B1B00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BC1D-FFF2-4DCD-AF7D-D08FAE53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496F46-4052-496E-B617-8636D09E7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AD6D8-8A2C-4F8E-A49B-15E762FF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4E6D0-C2CF-4046-9CF8-551B0328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E865FE-A898-4399-AAF8-A8B2A2CF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BE73EA-DBCE-4BF7-AC86-28AA5A81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0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EDE9D-DF52-44E5-A4D2-04C38810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1A4A1-1C9F-4F85-BC71-46894041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AB3BC-0869-4EAE-99A3-E3B712526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B491-5764-441A-BCAE-14F91502B2A6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B2378-1C06-4C3E-9409-F44BFAFF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C85D2-7D3B-4FAA-9E98-DA3EFA411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00AE-AD4A-41CE-BCAB-01BE99897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2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832EC-F96C-425E-87D4-BD1C5D43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25025" cy="2387600"/>
          </a:xfrm>
        </p:spPr>
        <p:txBody>
          <a:bodyPr/>
          <a:lstStyle/>
          <a:p>
            <a:r>
              <a:rPr lang="ja-JP" altLang="en-US" dirty="0"/>
              <a:t>性格診断＆</a:t>
            </a:r>
            <a:r>
              <a:rPr kumimoji="1" lang="ja-JP" altLang="en-US" dirty="0"/>
              <a:t>猫レンタル</a:t>
            </a:r>
            <a:r>
              <a:rPr kumimoji="1" lang="en-US" altLang="ja-JP" dirty="0"/>
              <a:t>RPG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7A3A57-62E3-4D15-9703-1FDBEF86B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リーダー：小川恭生</a:t>
            </a:r>
            <a:endParaRPr kumimoji="1" lang="en-US" altLang="ja-JP" dirty="0"/>
          </a:p>
          <a:p>
            <a:r>
              <a:rPr lang="ja-JP" altLang="en-US" dirty="0"/>
              <a:t>サブリーダー：大内悠聖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25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F660B-9E25-4D9E-A1CB-34EED8D2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１．性格診断システム</a:t>
            </a:r>
          </a:p>
        </p:txBody>
      </p:sp>
    </p:spTree>
    <p:extLst>
      <p:ext uri="{BB962C8B-B14F-4D97-AF65-F5344CB8AC3E}">
        <p14:creationId xmlns:p14="http://schemas.microsoft.com/office/powerpoint/2010/main" val="264041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性格診断＆猫レンタルRPG</vt:lpstr>
      <vt:lpstr>１．性格診断システム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性格診断＆猫レンタルRPG</dc:title>
  <dc:creator>恭生 小川</dc:creator>
  <cp:lastModifiedBy>恭生 小川</cp:lastModifiedBy>
  <cp:revision>3</cp:revision>
  <dcterms:created xsi:type="dcterms:W3CDTF">2023-09-28T00:33:27Z</dcterms:created>
  <dcterms:modified xsi:type="dcterms:W3CDTF">2023-09-28T00:48:54Z</dcterms:modified>
</cp:coreProperties>
</file>