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1" r:id="rId2"/>
    <p:sldId id="257" r:id="rId3"/>
    <p:sldId id="258" r:id="rId4"/>
    <p:sldId id="259" r:id="rId5"/>
    <p:sldId id="260" r:id="rId6"/>
    <p:sldId id="261" r:id="rId7"/>
    <p:sldId id="262" r:id="rId8"/>
    <p:sldId id="263" r:id="rId9"/>
    <p:sldId id="270" r:id="rId10"/>
    <p:sldId id="276" r:id="rId11"/>
    <p:sldId id="274" r:id="rId12"/>
    <p:sldId id="278" r:id="rId13"/>
    <p:sldId id="277" r:id="rId14"/>
    <p:sldId id="264" r:id="rId15"/>
    <p:sldId id="265" r:id="rId16"/>
    <p:sldId id="267" r:id="rId17"/>
    <p:sldId id="268" r:id="rId18"/>
    <p:sldId id="272" r:id="rId19"/>
    <p:sldId id="269"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6305DF-563C-4C1A-AC16-43697956AA3F}" v="616" dt="2024-04-17T12:00:02.355"/>
    <p1510:client id="{99C94718-5E3B-098C-3C05-8864BCC61F6B}" v="120" dt="2024-04-17T11:55:47.238"/>
    <p1510:client id="{D85F7991-5125-460A-B769-288B31A30E5D}" v="275" dt="2024-04-17T11:51:50.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nush. D Gowda" userId="8de2ead752b19c6b" providerId="Windows Live" clId="Web-{276305DF-563C-4C1A-AC16-43697956AA3F}"/>
    <pc:docChg chg="addSld delSld modSld sldOrd">
      <pc:chgData name="Dhanush. D Gowda" userId="8de2ead752b19c6b" providerId="Windows Live" clId="Web-{276305DF-563C-4C1A-AC16-43697956AA3F}" dt="2024-04-17T12:00:01.824" v="452" actId="20577"/>
      <pc:docMkLst>
        <pc:docMk/>
      </pc:docMkLst>
      <pc:sldChg chg="addSp delSp modSp del">
        <pc:chgData name="Dhanush. D Gowda" userId="8de2ead752b19c6b" providerId="Windows Live" clId="Web-{276305DF-563C-4C1A-AC16-43697956AA3F}" dt="2024-04-17T11:38:56.229" v="315"/>
        <pc:sldMkLst>
          <pc:docMk/>
          <pc:sldMk cId="109857222" sldId="256"/>
        </pc:sldMkLst>
        <pc:spChg chg="del mod">
          <ac:chgData name="Dhanush. D Gowda" userId="8de2ead752b19c6b" providerId="Windows Live" clId="Web-{276305DF-563C-4C1A-AC16-43697956AA3F}" dt="2024-04-17T11:10:42.656" v="4"/>
          <ac:spMkLst>
            <pc:docMk/>
            <pc:sldMk cId="109857222" sldId="256"/>
            <ac:spMk id="2" creationId="{00000000-0000-0000-0000-000000000000}"/>
          </ac:spMkLst>
        </pc:spChg>
        <pc:spChg chg="del">
          <ac:chgData name="Dhanush. D Gowda" userId="8de2ead752b19c6b" providerId="Windows Live" clId="Web-{276305DF-563C-4C1A-AC16-43697956AA3F}" dt="2024-04-17T11:10:44.359" v="5"/>
          <ac:spMkLst>
            <pc:docMk/>
            <pc:sldMk cId="109857222" sldId="256"/>
            <ac:spMk id="3" creationId="{00000000-0000-0000-0000-000000000000}"/>
          </ac:spMkLst>
        </pc:spChg>
        <pc:spChg chg="add mod">
          <ac:chgData name="Dhanush. D Gowda" userId="8de2ead752b19c6b" providerId="Windows Live" clId="Web-{276305DF-563C-4C1A-AC16-43697956AA3F}" dt="2024-04-17T11:12:16.347" v="24" actId="1076"/>
          <ac:spMkLst>
            <pc:docMk/>
            <pc:sldMk cId="109857222" sldId="256"/>
            <ac:spMk id="8" creationId="{8799D9ED-1FFB-A518-EC53-BBCACC5A55E9}"/>
          </ac:spMkLst>
        </pc:spChg>
        <pc:spChg chg="add mod">
          <ac:chgData name="Dhanush. D Gowda" userId="8de2ead752b19c6b" providerId="Windows Live" clId="Web-{276305DF-563C-4C1A-AC16-43697956AA3F}" dt="2024-04-17T11:12:31.164" v="28" actId="20577"/>
          <ac:spMkLst>
            <pc:docMk/>
            <pc:sldMk cId="109857222" sldId="256"/>
            <ac:spMk id="9" creationId="{74B9C7AA-2100-8F19-5A61-1A058ABEA404}"/>
          </ac:spMkLst>
        </pc:spChg>
        <pc:picChg chg="add mod">
          <ac:chgData name="Dhanush. D Gowda" userId="8de2ead752b19c6b" providerId="Windows Live" clId="Web-{276305DF-563C-4C1A-AC16-43697956AA3F}" dt="2024-04-17T11:37:08.396" v="268" actId="1076"/>
          <ac:picMkLst>
            <pc:docMk/>
            <pc:sldMk cId="109857222" sldId="256"/>
            <ac:picMk id="4" creationId="{32BB0334-1E41-FFEF-5239-438D81FD69EA}"/>
          </ac:picMkLst>
        </pc:picChg>
        <pc:picChg chg="add mod">
          <ac:chgData name="Dhanush. D Gowda" userId="8de2ead752b19c6b" providerId="Windows Live" clId="Web-{276305DF-563C-4C1A-AC16-43697956AA3F}" dt="2024-04-17T11:11:00.688" v="8" actId="1076"/>
          <ac:picMkLst>
            <pc:docMk/>
            <pc:sldMk cId="109857222" sldId="256"/>
            <ac:picMk id="5" creationId="{BB09A04A-6F91-97E8-BE68-3CAE8B331545}"/>
          </ac:picMkLst>
        </pc:picChg>
        <pc:picChg chg="add mod">
          <ac:chgData name="Dhanush. D Gowda" userId="8de2ead752b19c6b" providerId="Windows Live" clId="Web-{276305DF-563C-4C1A-AC16-43697956AA3F}" dt="2024-04-17T11:32:18.620" v="187" actId="1076"/>
          <ac:picMkLst>
            <pc:docMk/>
            <pc:sldMk cId="109857222" sldId="256"/>
            <ac:picMk id="6" creationId="{A4138B80-BFA3-4567-E020-DA085303365B}"/>
          </ac:picMkLst>
        </pc:picChg>
        <pc:picChg chg="add del mod">
          <ac:chgData name="Dhanush. D Gowda" userId="8de2ead752b19c6b" providerId="Windows Live" clId="Web-{276305DF-563C-4C1A-AC16-43697956AA3F}" dt="2024-04-17T11:11:39.408" v="14"/>
          <ac:picMkLst>
            <pc:docMk/>
            <pc:sldMk cId="109857222" sldId="256"/>
            <ac:picMk id="7" creationId="{83A0B426-ADFE-E922-0D34-B444FF5FD35B}"/>
          </ac:picMkLst>
        </pc:picChg>
        <pc:picChg chg="add mod">
          <ac:chgData name="Dhanush. D Gowda" userId="8de2ead752b19c6b" providerId="Windows Live" clId="Web-{276305DF-563C-4C1A-AC16-43697956AA3F}" dt="2024-04-17T11:12:47.227" v="30" actId="1076"/>
          <ac:picMkLst>
            <pc:docMk/>
            <pc:sldMk cId="109857222" sldId="256"/>
            <ac:picMk id="10" creationId="{A701DF0C-82E7-CFBB-59E5-159BA2E703DD}"/>
          </ac:picMkLst>
        </pc:picChg>
      </pc:sldChg>
      <pc:sldChg chg="modSp">
        <pc:chgData name="Dhanush. D Gowda" userId="8de2ead752b19c6b" providerId="Windows Live" clId="Web-{276305DF-563C-4C1A-AC16-43697956AA3F}" dt="2024-04-17T11:13:54.730" v="35" actId="1076"/>
        <pc:sldMkLst>
          <pc:docMk/>
          <pc:sldMk cId="1693299402" sldId="257"/>
        </pc:sldMkLst>
        <pc:spChg chg="mod">
          <ac:chgData name="Dhanush. D Gowda" userId="8de2ead752b19c6b" providerId="Windows Live" clId="Web-{276305DF-563C-4C1A-AC16-43697956AA3F}" dt="2024-04-17T11:13:54.730" v="35" actId="1076"/>
          <ac:spMkLst>
            <pc:docMk/>
            <pc:sldMk cId="1693299402" sldId="257"/>
            <ac:spMk id="6" creationId="{51D315C3-786B-FACC-DCC4-C46E27A3191A}"/>
          </ac:spMkLst>
        </pc:spChg>
      </pc:sldChg>
      <pc:sldChg chg="new del">
        <pc:chgData name="Dhanush. D Gowda" userId="8de2ead752b19c6b" providerId="Windows Live" clId="Web-{276305DF-563C-4C1A-AC16-43697956AA3F}" dt="2024-04-17T11:13:33.026" v="32"/>
        <pc:sldMkLst>
          <pc:docMk/>
          <pc:sldMk cId="2694606829" sldId="258"/>
        </pc:sldMkLst>
      </pc:sldChg>
      <pc:sldChg chg="addSp delSp modSp new">
        <pc:chgData name="Dhanush. D Gowda" userId="8de2ead752b19c6b" providerId="Windows Live" clId="Web-{276305DF-563C-4C1A-AC16-43697956AA3F}" dt="2024-04-17T11:17:07.288" v="87" actId="14100"/>
        <pc:sldMkLst>
          <pc:docMk/>
          <pc:sldMk cId="4272066038" sldId="258"/>
        </pc:sldMkLst>
        <pc:spChg chg="del">
          <ac:chgData name="Dhanush. D Gowda" userId="8de2ead752b19c6b" providerId="Windows Live" clId="Web-{276305DF-563C-4C1A-AC16-43697956AA3F}" dt="2024-04-17T11:14:11.559" v="37"/>
          <ac:spMkLst>
            <pc:docMk/>
            <pc:sldMk cId="4272066038" sldId="258"/>
            <ac:spMk id="2" creationId="{067A25F4-995D-CD91-DFED-95B8E07824C3}"/>
          </ac:spMkLst>
        </pc:spChg>
        <pc:spChg chg="del">
          <ac:chgData name="Dhanush. D Gowda" userId="8de2ead752b19c6b" providerId="Windows Live" clId="Web-{276305DF-563C-4C1A-AC16-43697956AA3F}" dt="2024-04-17T11:14:11.559" v="36"/>
          <ac:spMkLst>
            <pc:docMk/>
            <pc:sldMk cId="4272066038" sldId="258"/>
            <ac:spMk id="3" creationId="{4A0CB28E-B33D-5B49-AAA0-9B99DF34DE75}"/>
          </ac:spMkLst>
        </pc:spChg>
        <pc:spChg chg="add mod">
          <ac:chgData name="Dhanush. D Gowda" userId="8de2ead752b19c6b" providerId="Windows Live" clId="Web-{276305DF-563C-4C1A-AC16-43697956AA3F}" dt="2024-04-17T11:15:24.827" v="50" actId="1076"/>
          <ac:spMkLst>
            <pc:docMk/>
            <pc:sldMk cId="4272066038" sldId="258"/>
            <ac:spMk id="6" creationId="{E433C6EE-E300-9B38-6EBF-C16B1D20D26F}"/>
          </ac:spMkLst>
        </pc:spChg>
        <pc:spChg chg="add mod">
          <ac:chgData name="Dhanush. D Gowda" userId="8de2ead752b19c6b" providerId="Windows Live" clId="Web-{276305DF-563C-4C1A-AC16-43697956AA3F}" dt="2024-04-17T11:17:07.288" v="87" actId="14100"/>
          <ac:spMkLst>
            <pc:docMk/>
            <pc:sldMk cId="4272066038" sldId="258"/>
            <ac:spMk id="7" creationId="{C24BE812-74C9-C3F7-7A8A-41397920DD84}"/>
          </ac:spMkLst>
        </pc:spChg>
        <pc:picChg chg="add del mod">
          <ac:chgData name="Dhanush. D Gowda" userId="8de2ead752b19c6b" providerId="Windows Live" clId="Web-{276305DF-563C-4C1A-AC16-43697956AA3F}" dt="2024-04-17T11:16:02.332" v="52"/>
          <ac:picMkLst>
            <pc:docMk/>
            <pc:sldMk cId="4272066038" sldId="258"/>
            <ac:picMk id="4" creationId="{6628435E-9CEA-88E4-90B0-5F7F96A80A07}"/>
          </ac:picMkLst>
        </pc:picChg>
        <pc:picChg chg="add del mod">
          <ac:chgData name="Dhanush. D Gowda" userId="8de2ead752b19c6b" providerId="Windows Live" clId="Web-{276305DF-563C-4C1A-AC16-43697956AA3F}" dt="2024-04-17T11:14:39.106" v="43"/>
          <ac:picMkLst>
            <pc:docMk/>
            <pc:sldMk cId="4272066038" sldId="258"/>
            <ac:picMk id="5" creationId="{C7C886E5-F233-1BFE-F2C6-095BD416F2F4}"/>
          </ac:picMkLst>
        </pc:picChg>
      </pc:sldChg>
      <pc:sldChg chg="new">
        <pc:chgData name="Dhanush. D Gowda" userId="8de2ead752b19c6b" providerId="Windows Live" clId="Web-{276305DF-563C-4C1A-AC16-43697956AA3F}" dt="2024-04-17T11:13:37.463" v="34"/>
        <pc:sldMkLst>
          <pc:docMk/>
          <pc:sldMk cId="1217109231" sldId="259"/>
        </pc:sldMkLst>
      </pc:sldChg>
      <pc:sldChg chg="modSp new">
        <pc:chgData name="Dhanush. D Gowda" userId="8de2ead752b19c6b" providerId="Windows Live" clId="Web-{276305DF-563C-4C1A-AC16-43697956AA3F}" dt="2024-04-17T11:19:55.310" v="129" actId="1076"/>
        <pc:sldMkLst>
          <pc:docMk/>
          <pc:sldMk cId="28989769" sldId="260"/>
        </pc:sldMkLst>
        <pc:spChg chg="mod">
          <ac:chgData name="Dhanush. D Gowda" userId="8de2ead752b19c6b" providerId="Windows Live" clId="Web-{276305DF-563C-4C1A-AC16-43697956AA3F}" dt="2024-04-17T11:17:56.211" v="98" actId="1076"/>
          <ac:spMkLst>
            <pc:docMk/>
            <pc:sldMk cId="28989769" sldId="260"/>
            <ac:spMk id="2" creationId="{DBA8C4AD-BFAD-9626-5A52-092D6141485B}"/>
          </ac:spMkLst>
        </pc:spChg>
        <pc:spChg chg="mod">
          <ac:chgData name="Dhanush. D Gowda" userId="8de2ead752b19c6b" providerId="Windows Live" clId="Web-{276305DF-563C-4C1A-AC16-43697956AA3F}" dt="2024-04-17T11:19:55.310" v="129" actId="1076"/>
          <ac:spMkLst>
            <pc:docMk/>
            <pc:sldMk cId="28989769" sldId="260"/>
            <ac:spMk id="3" creationId="{C1BE7D76-05F6-EDFB-733B-1821A07E71DB}"/>
          </ac:spMkLst>
        </pc:spChg>
      </pc:sldChg>
      <pc:sldChg chg="new">
        <pc:chgData name="Dhanush. D Gowda" userId="8de2ead752b19c6b" providerId="Windows Live" clId="Web-{276305DF-563C-4C1A-AC16-43697956AA3F}" dt="2024-04-17T11:17:16.225" v="89"/>
        <pc:sldMkLst>
          <pc:docMk/>
          <pc:sldMk cId="561620010" sldId="261"/>
        </pc:sldMkLst>
      </pc:sldChg>
      <pc:sldChg chg="delSp modSp new">
        <pc:chgData name="Dhanush. D Gowda" userId="8de2ead752b19c6b" providerId="Windows Live" clId="Web-{276305DF-563C-4C1A-AC16-43697956AA3F}" dt="2024-04-17T11:26:09.183" v="177" actId="20577"/>
        <pc:sldMkLst>
          <pc:docMk/>
          <pc:sldMk cId="1300735257" sldId="262"/>
        </pc:sldMkLst>
        <pc:spChg chg="mod">
          <ac:chgData name="Dhanush. D Gowda" userId="8de2ead752b19c6b" providerId="Windows Live" clId="Web-{276305DF-563C-4C1A-AC16-43697956AA3F}" dt="2024-04-17T11:26:09.183" v="177" actId="20577"/>
          <ac:spMkLst>
            <pc:docMk/>
            <pc:sldMk cId="1300735257" sldId="262"/>
            <ac:spMk id="6" creationId="{62BE1A50-4206-4764-9C23-C692862BFA34}"/>
          </ac:spMkLst>
        </pc:spChg>
        <pc:spChg chg="del mod">
          <ac:chgData name="Dhanush. D Gowda" userId="8de2ead752b19c6b" providerId="Windows Live" clId="Web-{276305DF-563C-4C1A-AC16-43697956AA3F}" dt="2024-04-17T11:25:59.855" v="172"/>
          <ac:spMkLst>
            <pc:docMk/>
            <pc:sldMk cId="1300735257" sldId="262"/>
            <ac:spMk id="7" creationId="{26F91E19-310E-CB27-4797-4989991F1797}"/>
          </ac:spMkLst>
        </pc:spChg>
      </pc:sldChg>
      <pc:sldChg chg="addSp delSp modSp new">
        <pc:chgData name="Dhanush. D Gowda" userId="8de2ead752b19c6b" providerId="Windows Live" clId="Web-{276305DF-563C-4C1A-AC16-43697956AA3F}" dt="2024-04-17T11:21:29.001" v="148" actId="1076"/>
        <pc:sldMkLst>
          <pc:docMk/>
          <pc:sldMk cId="228312477" sldId="263"/>
        </pc:sldMkLst>
        <pc:spChg chg="mod">
          <ac:chgData name="Dhanush. D Gowda" userId="8de2ead752b19c6b" providerId="Windows Live" clId="Web-{276305DF-563C-4C1A-AC16-43697956AA3F}" dt="2024-04-17T11:20:44.843" v="135" actId="14100"/>
          <ac:spMkLst>
            <pc:docMk/>
            <pc:sldMk cId="228312477" sldId="263"/>
            <ac:spMk id="2" creationId="{9133A0F5-70EE-8950-6795-5077A3DAB2FE}"/>
          </ac:spMkLst>
        </pc:spChg>
        <pc:spChg chg="del">
          <ac:chgData name="Dhanush. D Gowda" userId="8de2ead752b19c6b" providerId="Windows Live" clId="Web-{276305DF-563C-4C1A-AC16-43697956AA3F}" dt="2024-04-17T11:20:34.249" v="132"/>
          <ac:spMkLst>
            <pc:docMk/>
            <pc:sldMk cId="228312477" sldId="263"/>
            <ac:spMk id="3" creationId="{0AE6DF14-C2CA-CC8F-5992-C0E32CA4085C}"/>
          </ac:spMkLst>
        </pc:spChg>
        <pc:picChg chg="add mod ord">
          <ac:chgData name="Dhanush. D Gowda" userId="8de2ead752b19c6b" providerId="Windows Live" clId="Web-{276305DF-563C-4C1A-AC16-43697956AA3F}" dt="2024-04-17T11:21:20.594" v="145" actId="1076"/>
          <ac:picMkLst>
            <pc:docMk/>
            <pc:sldMk cId="228312477" sldId="263"/>
            <ac:picMk id="4" creationId="{AEBA3060-3682-6DE6-CB0E-86A51F7F5120}"/>
          </ac:picMkLst>
        </pc:picChg>
        <pc:picChg chg="add mod">
          <ac:chgData name="Dhanush. D Gowda" userId="8de2ead752b19c6b" providerId="Windows Live" clId="Web-{276305DF-563C-4C1A-AC16-43697956AA3F}" dt="2024-04-17T11:21:29.001" v="148" actId="1076"/>
          <ac:picMkLst>
            <pc:docMk/>
            <pc:sldMk cId="228312477" sldId="263"/>
            <ac:picMk id="5" creationId="{92A7A64F-1E21-03CA-A6F4-600BAF307060}"/>
          </ac:picMkLst>
        </pc:picChg>
        <pc:picChg chg="add mod">
          <ac:chgData name="Dhanush. D Gowda" userId="8de2ead752b19c6b" providerId="Windows Live" clId="Web-{276305DF-563C-4C1A-AC16-43697956AA3F}" dt="2024-04-17T11:21:26.610" v="147" actId="1076"/>
          <ac:picMkLst>
            <pc:docMk/>
            <pc:sldMk cId="228312477" sldId="263"/>
            <ac:picMk id="6" creationId="{2F3228E4-1E6C-7BF9-1E1A-3B5B0BC5605E}"/>
          </ac:picMkLst>
        </pc:picChg>
      </pc:sldChg>
      <pc:sldChg chg="modSp new">
        <pc:chgData name="Dhanush. D Gowda" userId="8de2ead752b19c6b" providerId="Windows Live" clId="Web-{276305DF-563C-4C1A-AC16-43697956AA3F}" dt="2024-04-17T11:56:38.082" v="353" actId="1076"/>
        <pc:sldMkLst>
          <pc:docMk/>
          <pc:sldMk cId="2104860709" sldId="264"/>
        </pc:sldMkLst>
        <pc:spChg chg="mod">
          <ac:chgData name="Dhanush. D Gowda" userId="8de2ead752b19c6b" providerId="Windows Live" clId="Web-{276305DF-563C-4C1A-AC16-43697956AA3F}" dt="2024-04-17T11:56:38.082" v="353" actId="1076"/>
          <ac:spMkLst>
            <pc:docMk/>
            <pc:sldMk cId="2104860709" sldId="264"/>
            <ac:spMk id="2" creationId="{58B9FAF7-B194-C042-41A9-4BFE539FD55D}"/>
          </ac:spMkLst>
        </pc:spChg>
      </pc:sldChg>
      <pc:sldChg chg="modSp new">
        <pc:chgData name="Dhanush. D Gowda" userId="8de2ead752b19c6b" providerId="Windows Live" clId="Web-{276305DF-563C-4C1A-AC16-43697956AA3F}" dt="2024-04-17T11:56:45.801" v="354" actId="14100"/>
        <pc:sldMkLst>
          <pc:docMk/>
          <pc:sldMk cId="3580378565" sldId="265"/>
        </pc:sldMkLst>
        <pc:spChg chg="mod">
          <ac:chgData name="Dhanush. D Gowda" userId="8de2ead752b19c6b" providerId="Windows Live" clId="Web-{276305DF-563C-4C1A-AC16-43697956AA3F}" dt="2024-04-17T11:56:45.801" v="354" actId="14100"/>
          <ac:spMkLst>
            <pc:docMk/>
            <pc:sldMk cId="3580378565" sldId="265"/>
            <ac:spMk id="2" creationId="{D401C9AE-C754-A724-BA21-5C3CB00B020B}"/>
          </ac:spMkLst>
        </pc:spChg>
        <pc:picChg chg="mod">
          <ac:chgData name="Dhanush. D Gowda" userId="8de2ead752b19c6b" providerId="Windows Live" clId="Web-{276305DF-563C-4C1A-AC16-43697956AA3F}" dt="2024-04-17T11:31:05.914" v="184" actId="1076"/>
          <ac:picMkLst>
            <pc:docMk/>
            <pc:sldMk cId="3580378565" sldId="265"/>
            <ac:picMk id="4" creationId="{5459EE34-F7EA-8C62-4B9D-B9DADE985FDF}"/>
          </ac:picMkLst>
        </pc:picChg>
      </pc:sldChg>
      <pc:sldChg chg="addSp delSp modSp new mod setBg setClrOvrMap">
        <pc:chgData name="Dhanush. D Gowda" userId="8de2ead752b19c6b" providerId="Windows Live" clId="Web-{276305DF-563C-4C1A-AC16-43697956AA3F}" dt="2024-04-17T11:23:10.536" v="165"/>
        <pc:sldMkLst>
          <pc:docMk/>
          <pc:sldMk cId="2750992587" sldId="266"/>
        </pc:sldMkLst>
        <pc:spChg chg="mod">
          <ac:chgData name="Dhanush. D Gowda" userId="8de2ead752b19c6b" providerId="Windows Live" clId="Web-{276305DF-563C-4C1A-AC16-43697956AA3F}" dt="2024-04-17T11:23:10.536" v="165"/>
          <ac:spMkLst>
            <pc:docMk/>
            <pc:sldMk cId="2750992587" sldId="266"/>
            <ac:spMk id="2" creationId="{6988295B-439C-2B54-6E08-C8161CB6CB64}"/>
          </ac:spMkLst>
        </pc:spChg>
        <pc:spChg chg="del">
          <ac:chgData name="Dhanush. D Gowda" userId="8de2ead752b19c6b" providerId="Windows Live" clId="Web-{276305DF-563C-4C1A-AC16-43697956AA3F}" dt="2024-04-17T11:22:39.956" v="160"/>
          <ac:spMkLst>
            <pc:docMk/>
            <pc:sldMk cId="2750992587" sldId="266"/>
            <ac:spMk id="3" creationId="{B16CF58B-634E-1BA3-A1B8-5457AB0AF756}"/>
          </ac:spMkLst>
        </pc:spChg>
        <pc:spChg chg="add del">
          <ac:chgData name="Dhanush. D Gowda" userId="8de2ead752b19c6b" providerId="Windows Live" clId="Web-{276305DF-563C-4C1A-AC16-43697956AA3F}" dt="2024-04-17T11:22:54.269" v="163"/>
          <ac:spMkLst>
            <pc:docMk/>
            <pc:sldMk cId="2750992587" sldId="266"/>
            <ac:spMk id="7" creationId="{66B332A4-D438-4773-A77F-5ED49A448D9D}"/>
          </ac:spMkLst>
        </pc:spChg>
        <pc:spChg chg="add del">
          <ac:chgData name="Dhanush. D Gowda" userId="8de2ead752b19c6b" providerId="Windows Live" clId="Web-{276305DF-563C-4C1A-AC16-43697956AA3F}" dt="2024-04-17T11:23:10.536" v="165"/>
          <ac:spMkLst>
            <pc:docMk/>
            <pc:sldMk cId="2750992587" sldId="266"/>
            <ac:spMk id="8" creationId="{3A930249-8242-4E2B-AF17-C01826488321}"/>
          </ac:spMkLst>
        </pc:spChg>
        <pc:spChg chg="add del">
          <ac:chgData name="Dhanush. D Gowda" userId="8de2ead752b19c6b" providerId="Windows Live" clId="Web-{276305DF-563C-4C1A-AC16-43697956AA3F}" dt="2024-04-17T11:22:54.269" v="163"/>
          <ac:spMkLst>
            <pc:docMk/>
            <pc:sldMk cId="2750992587" sldId="266"/>
            <ac:spMk id="9" creationId="{DF9AD32D-FF05-44F4-BD4D-9CEE89B71EB9}"/>
          </ac:spMkLst>
        </pc:spChg>
        <pc:spChg chg="add del">
          <ac:chgData name="Dhanush. D Gowda" userId="8de2ead752b19c6b" providerId="Windows Live" clId="Web-{276305DF-563C-4C1A-AC16-43697956AA3F}" dt="2024-04-17T11:23:10.536" v="165"/>
          <ac:spMkLst>
            <pc:docMk/>
            <pc:sldMk cId="2750992587" sldId="266"/>
            <ac:spMk id="10" creationId="{A5BDD999-C5E1-4B3E-A710-768673819165}"/>
          </ac:spMkLst>
        </pc:spChg>
        <pc:spChg chg="add">
          <ac:chgData name="Dhanush. D Gowda" userId="8de2ead752b19c6b" providerId="Windows Live" clId="Web-{276305DF-563C-4C1A-AC16-43697956AA3F}" dt="2024-04-17T11:23:10.536" v="165"/>
          <ac:spMkLst>
            <pc:docMk/>
            <pc:sldMk cId="2750992587" sldId="266"/>
            <ac:spMk id="15" creationId="{657F69E0-C4B0-4BEC-A689-4F8D877F05D4}"/>
          </ac:spMkLst>
        </pc:spChg>
        <pc:spChg chg="add">
          <ac:chgData name="Dhanush. D Gowda" userId="8de2ead752b19c6b" providerId="Windows Live" clId="Web-{276305DF-563C-4C1A-AC16-43697956AA3F}" dt="2024-04-17T11:23:10.536" v="165"/>
          <ac:spMkLst>
            <pc:docMk/>
            <pc:sldMk cId="2750992587" sldId="266"/>
            <ac:spMk id="17" creationId="{9F6380B4-6A1C-481E-8408-B4E6C75B9B81}"/>
          </ac:spMkLst>
        </pc:spChg>
        <pc:picChg chg="add mod">
          <ac:chgData name="Dhanush. D Gowda" userId="8de2ead752b19c6b" providerId="Windows Live" clId="Web-{276305DF-563C-4C1A-AC16-43697956AA3F}" dt="2024-04-17T11:23:10.536" v="165"/>
          <ac:picMkLst>
            <pc:docMk/>
            <pc:sldMk cId="2750992587" sldId="266"/>
            <ac:picMk id="4" creationId="{77E46784-F949-F5DB-7B0A-B55A18F1C8BF}"/>
          </ac:picMkLst>
        </pc:picChg>
      </pc:sldChg>
      <pc:sldChg chg="modSp new">
        <pc:chgData name="Dhanush. D Gowda" userId="8de2ead752b19c6b" providerId="Windows Live" clId="Web-{276305DF-563C-4C1A-AC16-43697956AA3F}" dt="2024-04-17T11:56:54.239" v="355" actId="14100"/>
        <pc:sldMkLst>
          <pc:docMk/>
          <pc:sldMk cId="2931739622" sldId="267"/>
        </pc:sldMkLst>
        <pc:picChg chg="mod">
          <ac:chgData name="Dhanush. D Gowda" userId="8de2ead752b19c6b" providerId="Windows Live" clId="Web-{276305DF-563C-4C1A-AC16-43697956AA3F}" dt="2024-04-17T11:56:54.239" v="355" actId="14100"/>
          <ac:picMkLst>
            <pc:docMk/>
            <pc:sldMk cId="2931739622" sldId="267"/>
            <ac:picMk id="4" creationId="{0ED7017E-5DBF-1727-40E3-1BC032A69A33}"/>
          </ac:picMkLst>
        </pc:picChg>
      </pc:sldChg>
      <pc:sldChg chg="new">
        <pc:chgData name="Dhanush. D Gowda" userId="8de2ead752b19c6b" providerId="Windows Live" clId="Web-{276305DF-563C-4C1A-AC16-43697956AA3F}" dt="2024-04-17T11:23:31.927" v="167"/>
        <pc:sldMkLst>
          <pc:docMk/>
          <pc:sldMk cId="3238983638" sldId="268"/>
        </pc:sldMkLst>
      </pc:sldChg>
      <pc:sldChg chg="new">
        <pc:chgData name="Dhanush. D Gowda" userId="8de2ead752b19c6b" providerId="Windows Live" clId="Web-{276305DF-563C-4C1A-AC16-43697956AA3F}" dt="2024-04-17T11:23:32.380" v="168"/>
        <pc:sldMkLst>
          <pc:docMk/>
          <pc:sldMk cId="3404081193" sldId="269"/>
        </pc:sldMkLst>
      </pc:sldChg>
      <pc:sldChg chg="modSp new ord">
        <pc:chgData name="Dhanush. D Gowda" userId="8de2ead752b19c6b" providerId="Windows Live" clId="Web-{276305DF-563C-4C1A-AC16-43697956AA3F}" dt="2024-04-17T11:28:50.768" v="180"/>
        <pc:sldMkLst>
          <pc:docMk/>
          <pc:sldMk cId="407618269" sldId="270"/>
        </pc:sldMkLst>
        <pc:spChg chg="mod">
          <ac:chgData name="Dhanush. D Gowda" userId="8de2ead752b19c6b" providerId="Windows Live" clId="Web-{276305DF-563C-4C1A-AC16-43697956AA3F}" dt="2024-04-17T11:28:40.018" v="178" actId="1076"/>
          <ac:spMkLst>
            <pc:docMk/>
            <pc:sldMk cId="407618269" sldId="270"/>
            <ac:spMk id="2" creationId="{3AF09B2D-A6D8-49AC-3F50-4F886F3EADC7}"/>
          </ac:spMkLst>
        </pc:spChg>
      </pc:sldChg>
      <pc:sldChg chg="addSp delSp modSp new mod setBg">
        <pc:chgData name="Dhanush. D Gowda" userId="8de2ead752b19c6b" providerId="Windows Live" clId="Web-{276305DF-563C-4C1A-AC16-43697956AA3F}" dt="2024-04-17T12:00:01.824" v="452" actId="20577"/>
        <pc:sldMkLst>
          <pc:docMk/>
          <pc:sldMk cId="1778367788" sldId="271"/>
        </pc:sldMkLst>
        <pc:spChg chg="mod">
          <ac:chgData name="Dhanush. D Gowda" userId="8de2ead752b19c6b" providerId="Windows Live" clId="Web-{276305DF-563C-4C1A-AC16-43697956AA3F}" dt="2024-04-17T11:34:51.126" v="239" actId="1076"/>
          <ac:spMkLst>
            <pc:docMk/>
            <pc:sldMk cId="1778367788" sldId="271"/>
            <ac:spMk id="2" creationId="{CAEE984A-7AF6-C76C-3B85-600D8A292845}"/>
          </ac:spMkLst>
        </pc:spChg>
        <pc:spChg chg="add del">
          <ac:chgData name="Dhanush. D Gowda" userId="8de2ead752b19c6b" providerId="Windows Live" clId="Web-{276305DF-563C-4C1A-AC16-43697956AA3F}" dt="2024-04-17T11:33:09.028" v="206"/>
          <ac:spMkLst>
            <pc:docMk/>
            <pc:sldMk cId="1778367788" sldId="271"/>
            <ac:spMk id="3" creationId="{815E634A-5A9B-649A-401D-FD4E7751EAAD}"/>
          </ac:spMkLst>
        </pc:spChg>
        <pc:spChg chg="add mod">
          <ac:chgData name="Dhanush. D Gowda" userId="8de2ead752b19c6b" providerId="Windows Live" clId="Web-{276305DF-563C-4C1A-AC16-43697956AA3F}" dt="2024-04-17T12:00:01.824" v="452" actId="20577"/>
          <ac:spMkLst>
            <pc:docMk/>
            <pc:sldMk cId="1778367788" sldId="271"/>
            <ac:spMk id="4" creationId="{3AA7288E-AE0E-616A-FEB4-52354C8D2DEC}"/>
          </ac:spMkLst>
        </pc:spChg>
        <pc:spChg chg="add del">
          <ac:chgData name="Dhanush. D Gowda" userId="8de2ead752b19c6b" providerId="Windows Live" clId="Web-{276305DF-563C-4C1A-AC16-43697956AA3F}" dt="2024-04-17T11:33:07.169" v="203"/>
          <ac:spMkLst>
            <pc:docMk/>
            <pc:sldMk cId="1778367788" sldId="271"/>
            <ac:spMk id="8" creationId="{100EDD19-6802-4EC3-95CE-CFFAB042CFD6}"/>
          </ac:spMkLst>
        </pc:spChg>
        <pc:spChg chg="add mod">
          <ac:chgData name="Dhanush. D Gowda" userId="8de2ead752b19c6b" providerId="Windows Live" clId="Web-{276305DF-563C-4C1A-AC16-43697956AA3F}" dt="2024-04-17T11:38:44.291" v="313" actId="1076"/>
          <ac:spMkLst>
            <pc:docMk/>
            <pc:sldMk cId="1778367788" sldId="271"/>
            <ac:spMk id="9" creationId="{8F68F070-19E9-88BF-552D-E15E947470E5}"/>
          </ac:spMkLst>
        </pc:spChg>
        <pc:spChg chg="add del">
          <ac:chgData name="Dhanush. D Gowda" userId="8de2ead752b19c6b" providerId="Windows Live" clId="Web-{276305DF-563C-4C1A-AC16-43697956AA3F}" dt="2024-04-17T11:33:04.465" v="201"/>
          <ac:spMkLst>
            <pc:docMk/>
            <pc:sldMk cId="1778367788" sldId="271"/>
            <ac:spMk id="10" creationId="{A3363022-C969-41E9-8EB2-E4C94908C1FA}"/>
          </ac:spMkLst>
        </pc:spChg>
        <pc:spChg chg="add mod">
          <ac:chgData name="Dhanush. D Gowda" userId="8de2ead752b19c6b" providerId="Windows Live" clId="Web-{276305DF-563C-4C1A-AC16-43697956AA3F}" dt="2024-04-17T11:39:00.682" v="316"/>
          <ac:spMkLst>
            <pc:docMk/>
            <pc:sldMk cId="1778367788" sldId="271"/>
            <ac:spMk id="11" creationId="{51DBB2BB-24DC-E1BA-5648-F574524EED4F}"/>
          </ac:spMkLst>
        </pc:spChg>
        <pc:spChg chg="add del">
          <ac:chgData name="Dhanush. D Gowda" userId="8de2ead752b19c6b" providerId="Windows Live" clId="Web-{276305DF-563C-4C1A-AC16-43697956AA3F}" dt="2024-04-17T11:33:04.465" v="201"/>
          <ac:spMkLst>
            <pc:docMk/>
            <pc:sldMk cId="1778367788" sldId="271"/>
            <ac:spMk id="12" creationId="{8D1AD6B3-BE88-4CEB-BA17-790657CC4729}"/>
          </ac:spMkLst>
        </pc:spChg>
        <pc:spChg chg="add">
          <ac:chgData name="Dhanush. D Gowda" userId="8de2ead752b19c6b" providerId="Windows Live" clId="Web-{276305DF-563C-4C1A-AC16-43697956AA3F}" dt="2024-04-17T11:33:09.028" v="206"/>
          <ac:spMkLst>
            <pc:docMk/>
            <pc:sldMk cId="1778367788" sldId="271"/>
            <ac:spMk id="16" creationId="{7D96243B-ECED-4B71-8E06-AE9A285EAD20}"/>
          </ac:spMkLst>
        </pc:spChg>
        <pc:spChg chg="add">
          <ac:chgData name="Dhanush. D Gowda" userId="8de2ead752b19c6b" providerId="Windows Live" clId="Web-{276305DF-563C-4C1A-AC16-43697956AA3F}" dt="2024-04-17T11:33:09.028" v="206"/>
          <ac:spMkLst>
            <pc:docMk/>
            <pc:sldMk cId="1778367788" sldId="271"/>
            <ac:spMk id="18" creationId="{A09989E4-EFDC-4A90-A633-E0525FB4139E}"/>
          </ac:spMkLst>
        </pc:spChg>
        <pc:spChg chg="add del">
          <ac:chgData name="Dhanush. D Gowda" userId="8de2ead752b19c6b" providerId="Windows Live" clId="Web-{276305DF-563C-4C1A-AC16-43697956AA3F}" dt="2024-04-17T11:33:07.169" v="203"/>
          <ac:spMkLst>
            <pc:docMk/>
            <pc:sldMk cId="1778367788" sldId="271"/>
            <ac:spMk id="19" creationId="{DB17E863-922E-4C26-BD64-E8FD41D28661}"/>
          </ac:spMkLst>
        </pc:spChg>
        <pc:spChg chg="add del">
          <ac:chgData name="Dhanush. D Gowda" userId="8de2ead752b19c6b" providerId="Windows Live" clId="Web-{276305DF-563C-4C1A-AC16-43697956AA3F}" dt="2024-04-17T11:33:07.169" v="203"/>
          <ac:spMkLst>
            <pc:docMk/>
            <pc:sldMk cId="1778367788" sldId="271"/>
            <ac:spMk id="20" creationId="{815E634A-5A9B-649A-401D-FD4E7751EAAD}"/>
          </ac:spMkLst>
        </pc:spChg>
        <pc:spChg chg="add del">
          <ac:chgData name="Dhanush. D Gowda" userId="8de2ead752b19c6b" providerId="Windows Live" clId="Web-{276305DF-563C-4C1A-AC16-43697956AA3F}" dt="2024-04-17T11:33:09.012" v="205"/>
          <ac:spMkLst>
            <pc:docMk/>
            <pc:sldMk cId="1778367788" sldId="271"/>
            <ac:spMk id="22" creationId="{70DFC902-7D23-471A-B557-B6B6917D7A0D}"/>
          </ac:spMkLst>
        </pc:spChg>
        <pc:spChg chg="add del">
          <ac:chgData name="Dhanush. D Gowda" userId="8de2ead752b19c6b" providerId="Windows Live" clId="Web-{276305DF-563C-4C1A-AC16-43697956AA3F}" dt="2024-04-17T11:33:09.012" v="205"/>
          <ac:spMkLst>
            <pc:docMk/>
            <pc:sldMk cId="1778367788" sldId="271"/>
            <ac:spMk id="23" creationId="{A55D5633-D557-4DCA-982C-FF36EB7A1C00}"/>
          </ac:spMkLst>
        </pc:spChg>
        <pc:spChg chg="add del">
          <ac:chgData name="Dhanush. D Gowda" userId="8de2ead752b19c6b" providerId="Windows Live" clId="Web-{276305DF-563C-4C1A-AC16-43697956AA3F}" dt="2024-04-17T11:33:09.012" v="205"/>
          <ac:spMkLst>
            <pc:docMk/>
            <pc:sldMk cId="1778367788" sldId="271"/>
            <ac:spMk id="24" creationId="{450D3AD2-FA80-415F-A9CE-54D884561CD7}"/>
          </ac:spMkLst>
        </pc:spChg>
        <pc:spChg chg="add del">
          <ac:chgData name="Dhanush. D Gowda" userId="8de2ead752b19c6b" providerId="Windows Live" clId="Web-{276305DF-563C-4C1A-AC16-43697956AA3F}" dt="2024-04-17T11:33:09.012" v="205"/>
          <ac:spMkLst>
            <pc:docMk/>
            <pc:sldMk cId="1778367788" sldId="271"/>
            <ac:spMk id="25" creationId="{815E634A-5A9B-649A-401D-FD4E7751EAAD}"/>
          </ac:spMkLst>
        </pc:spChg>
        <pc:spChg chg="add">
          <ac:chgData name="Dhanush. D Gowda" userId="8de2ead752b19c6b" providerId="Windows Live" clId="Web-{276305DF-563C-4C1A-AC16-43697956AA3F}" dt="2024-04-17T11:33:09.028" v="206"/>
          <ac:spMkLst>
            <pc:docMk/>
            <pc:sldMk cId="1778367788" sldId="271"/>
            <ac:spMk id="27" creationId="{DEE2AD96-B495-4E06-9291-B71706F728CB}"/>
          </ac:spMkLst>
        </pc:spChg>
        <pc:spChg chg="add">
          <ac:chgData name="Dhanush. D Gowda" userId="8de2ead752b19c6b" providerId="Windows Live" clId="Web-{276305DF-563C-4C1A-AC16-43697956AA3F}" dt="2024-04-17T11:33:09.028" v="206"/>
          <ac:spMkLst>
            <pc:docMk/>
            <pc:sldMk cId="1778367788" sldId="271"/>
            <ac:spMk id="28" creationId="{53CF6D67-C5A8-4ADD-9E8E-1E38CA1D3166}"/>
          </ac:spMkLst>
        </pc:spChg>
        <pc:spChg chg="add">
          <ac:chgData name="Dhanush. D Gowda" userId="8de2ead752b19c6b" providerId="Windows Live" clId="Web-{276305DF-563C-4C1A-AC16-43697956AA3F}" dt="2024-04-17T11:33:09.028" v="206"/>
          <ac:spMkLst>
            <pc:docMk/>
            <pc:sldMk cId="1778367788" sldId="271"/>
            <ac:spMk id="29" creationId="{86909FA0-B515-4681-B7A8-FA281D133B94}"/>
          </ac:spMkLst>
        </pc:spChg>
        <pc:spChg chg="add">
          <ac:chgData name="Dhanush. D Gowda" userId="8de2ead752b19c6b" providerId="Windows Live" clId="Web-{276305DF-563C-4C1A-AC16-43697956AA3F}" dt="2024-04-17T11:33:09.028" v="206"/>
          <ac:spMkLst>
            <pc:docMk/>
            <pc:sldMk cId="1778367788" sldId="271"/>
            <ac:spMk id="30" creationId="{21C9FE86-FCC3-4A31-AA1C-C882262B7FE7}"/>
          </ac:spMkLst>
        </pc:spChg>
        <pc:spChg chg="add del mod">
          <ac:chgData name="Dhanush. D Gowda" userId="8de2ead752b19c6b" providerId="Windows Live" clId="Web-{276305DF-563C-4C1A-AC16-43697956AA3F}" dt="2024-04-17T11:35:13.908" v="242"/>
          <ac:spMkLst>
            <pc:docMk/>
            <pc:sldMk cId="1778367788" sldId="271"/>
            <ac:spMk id="31" creationId="{815E634A-5A9B-649A-401D-FD4E7751EAAD}"/>
          </ac:spMkLst>
        </pc:spChg>
        <pc:grpChg chg="add del">
          <ac:chgData name="Dhanush. D Gowda" userId="8de2ead752b19c6b" providerId="Windows Live" clId="Web-{276305DF-563C-4C1A-AC16-43697956AA3F}" dt="2024-04-17T11:33:04.465" v="201"/>
          <ac:grpSpMkLst>
            <pc:docMk/>
            <pc:sldMk cId="1778367788" sldId="271"/>
            <ac:grpSpMk id="14" creationId="{89D1390B-7E13-4B4F-9CB2-391063412E54}"/>
          </ac:grpSpMkLst>
        </pc:grpChg>
        <pc:picChg chg="add mod">
          <ac:chgData name="Dhanush. D Gowda" userId="8de2ead752b19c6b" providerId="Windows Live" clId="Web-{276305DF-563C-4C1A-AC16-43697956AA3F}" dt="2024-04-17T11:36:59.740" v="266" actId="1076"/>
          <ac:picMkLst>
            <pc:docMk/>
            <pc:sldMk cId="1778367788" sldId="271"/>
            <ac:picMk id="6" creationId="{A60023B6-BEF9-6C0B-2E59-41753E4A3448}"/>
          </ac:picMkLst>
        </pc:picChg>
        <pc:picChg chg="add del">
          <ac:chgData name="Dhanush. D Gowda" userId="8de2ead752b19c6b" providerId="Windows Live" clId="Web-{276305DF-563C-4C1A-AC16-43697956AA3F}" dt="2024-04-17T11:33:04.465" v="201"/>
          <ac:picMkLst>
            <pc:docMk/>
            <pc:sldMk cId="1778367788" sldId="271"/>
            <ac:picMk id="7" creationId="{D9B4B369-FFEB-6D85-6A67-1BCD8B2012A8}"/>
          </ac:picMkLst>
        </pc:picChg>
        <pc:picChg chg="add mod">
          <ac:chgData name="Dhanush. D Gowda" userId="8de2ead752b19c6b" providerId="Windows Live" clId="Web-{276305DF-563C-4C1A-AC16-43697956AA3F}" dt="2024-04-17T11:38:19.727" v="311" actId="1076"/>
          <ac:picMkLst>
            <pc:docMk/>
            <pc:sldMk cId="1778367788" sldId="271"/>
            <ac:picMk id="21" creationId="{D67C9D70-F6C7-9D8C-EE52-5020A3B00BD1}"/>
          </ac:picMkLst>
        </pc:picChg>
      </pc:sldChg>
      <pc:sldChg chg="addSp delSp modSp">
        <pc:chgData name="Dhanush. D Gowda" userId="8de2ead752b19c6b" providerId="Windows Live" clId="Web-{276305DF-563C-4C1A-AC16-43697956AA3F}" dt="2024-04-17T11:56:08.534" v="349" actId="20577"/>
        <pc:sldMkLst>
          <pc:docMk/>
          <pc:sldMk cId="3766619276" sldId="274"/>
        </pc:sldMkLst>
        <pc:spChg chg="del mod">
          <ac:chgData name="Dhanush. D Gowda" userId="8de2ead752b19c6b" providerId="Windows Live" clId="Web-{276305DF-563C-4C1A-AC16-43697956AA3F}" dt="2024-04-17T11:54:42.546" v="322"/>
          <ac:spMkLst>
            <pc:docMk/>
            <pc:sldMk cId="3766619276" sldId="274"/>
            <ac:spMk id="3" creationId="{7A2003AE-37A0-4577-D3AE-9E535083C5D2}"/>
          </ac:spMkLst>
        </pc:spChg>
        <pc:spChg chg="add mod">
          <ac:chgData name="Dhanush. D Gowda" userId="8de2ead752b19c6b" providerId="Windows Live" clId="Web-{276305DF-563C-4C1A-AC16-43697956AA3F}" dt="2024-04-17T11:56:08.534" v="349" actId="20577"/>
          <ac:spMkLst>
            <pc:docMk/>
            <pc:sldMk cId="3766619276" sldId="274"/>
            <ac:spMk id="4" creationId="{2F9E808A-316E-56E6-EA02-892C852765B6}"/>
          </ac:spMkLst>
        </pc:spChg>
        <pc:picChg chg="mod">
          <ac:chgData name="Dhanush. D Gowda" userId="8de2ead752b19c6b" providerId="Windows Live" clId="Web-{276305DF-563C-4C1A-AC16-43697956AA3F}" dt="2024-04-17T11:55:32.486" v="329" actId="1076"/>
          <ac:picMkLst>
            <pc:docMk/>
            <pc:sldMk cId="3766619276" sldId="274"/>
            <ac:picMk id="2" creationId="{C0A886A3-743A-7F51-2366-30156BA1A5A7}"/>
          </ac:picMkLst>
        </pc:picChg>
      </pc:sldChg>
      <pc:sldChg chg="addSp modSp ord">
        <pc:chgData name="Dhanush. D Gowda" userId="8de2ead752b19c6b" providerId="Windows Live" clId="Web-{276305DF-563C-4C1A-AC16-43697956AA3F}" dt="2024-04-17T11:55:15.860" v="328" actId="1076"/>
        <pc:sldMkLst>
          <pc:docMk/>
          <pc:sldMk cId="3960250446" sldId="276"/>
        </pc:sldMkLst>
        <pc:spChg chg="mod">
          <ac:chgData name="Dhanush. D Gowda" userId="8de2ead752b19c6b" providerId="Windows Live" clId="Web-{276305DF-563C-4C1A-AC16-43697956AA3F}" dt="2024-04-17T11:55:07.891" v="327" actId="1076"/>
          <ac:spMkLst>
            <pc:docMk/>
            <pc:sldMk cId="3960250446" sldId="276"/>
            <ac:spMk id="3" creationId="{24220437-3CA5-11E9-4958-35C429E5A774}"/>
          </ac:spMkLst>
        </pc:spChg>
        <pc:spChg chg="add">
          <ac:chgData name="Dhanush. D Gowda" userId="8de2ead752b19c6b" providerId="Windows Live" clId="Web-{276305DF-563C-4C1A-AC16-43697956AA3F}" dt="2024-04-17T11:54:52.687" v="324"/>
          <ac:spMkLst>
            <pc:docMk/>
            <pc:sldMk cId="3960250446" sldId="276"/>
            <ac:spMk id="4" creationId="{7A2003AE-37A0-4577-D3AE-9E535083C5D2}"/>
          </ac:spMkLst>
        </pc:spChg>
        <pc:picChg chg="mod">
          <ac:chgData name="Dhanush. D Gowda" userId="8de2ead752b19c6b" providerId="Windows Live" clId="Web-{276305DF-563C-4C1A-AC16-43697956AA3F}" dt="2024-04-17T11:55:15.860" v="328" actId="1076"/>
          <ac:picMkLst>
            <pc:docMk/>
            <pc:sldMk cId="3960250446" sldId="276"/>
            <ac:picMk id="2" creationId="{F6988B75-CAFA-BF60-C117-F4D3525D6B8F}"/>
          </ac:picMkLst>
        </pc:picChg>
      </pc:sldChg>
      <pc:sldChg chg="modSp">
        <pc:chgData name="Dhanush. D Gowda" userId="8de2ead752b19c6b" providerId="Windows Live" clId="Web-{276305DF-563C-4C1A-AC16-43697956AA3F}" dt="2024-04-17T11:56:28.925" v="352" actId="1076"/>
        <pc:sldMkLst>
          <pc:docMk/>
          <pc:sldMk cId="3862528004" sldId="278"/>
        </pc:sldMkLst>
        <pc:picChg chg="mod">
          <ac:chgData name="Dhanush. D Gowda" userId="8de2ead752b19c6b" providerId="Windows Live" clId="Web-{276305DF-563C-4C1A-AC16-43697956AA3F}" dt="2024-04-17T11:56:28.925" v="352" actId="1076"/>
          <ac:picMkLst>
            <pc:docMk/>
            <pc:sldMk cId="3862528004" sldId="278"/>
            <ac:picMk id="2" creationId="{B4649EAE-94C1-EA7A-CB61-8C7567AF10F1}"/>
          </ac:picMkLst>
        </pc:picChg>
      </pc:sldChg>
    </pc:docChg>
  </pc:docChgLst>
  <pc:docChgLst>
    <pc:chgData name="Guest User" providerId="Windows Live" clId="Web-{99C94718-5E3B-098C-3C05-8864BCC61F6B}"/>
    <pc:docChg chg="addSld modSld">
      <pc:chgData name="Guest User" userId="" providerId="Windows Live" clId="Web-{99C94718-5E3B-098C-3C05-8864BCC61F6B}" dt="2024-04-17T11:55:45.222" v="93" actId="20577"/>
      <pc:docMkLst>
        <pc:docMk/>
      </pc:docMkLst>
      <pc:sldChg chg="addSp delSp modSp add replId">
        <pc:chgData name="Guest User" userId="" providerId="Windows Live" clId="Web-{99C94718-5E3B-098C-3C05-8864BCC61F6B}" dt="2024-04-17T11:12:51.933" v="23" actId="14100"/>
        <pc:sldMkLst>
          <pc:docMk/>
          <pc:sldMk cId="1693299402" sldId="257"/>
        </pc:sldMkLst>
        <pc:spChg chg="del mod">
          <ac:chgData name="Guest User" userId="" providerId="Windows Live" clId="Web-{99C94718-5E3B-098C-3C05-8864BCC61F6B}" dt="2024-04-17T11:11:18.928" v="7"/>
          <ac:spMkLst>
            <pc:docMk/>
            <pc:sldMk cId="1693299402" sldId="257"/>
            <ac:spMk id="2" creationId="{00000000-0000-0000-0000-000000000000}"/>
          </ac:spMkLst>
        </pc:spChg>
        <pc:spChg chg="del mod">
          <ac:chgData name="Guest User" userId="" providerId="Windows Live" clId="Web-{99C94718-5E3B-098C-3C05-8864BCC61F6B}" dt="2024-04-17T11:11:05.320" v="4"/>
          <ac:spMkLst>
            <pc:docMk/>
            <pc:sldMk cId="1693299402" sldId="257"/>
            <ac:spMk id="3" creationId="{00000000-0000-0000-0000-000000000000}"/>
          </ac:spMkLst>
        </pc:spChg>
        <pc:spChg chg="add mod">
          <ac:chgData name="Guest User" userId="" providerId="Windows Live" clId="Web-{99C94718-5E3B-098C-3C05-8864BCC61F6B}" dt="2024-04-17T11:12:08.728" v="16" actId="1076"/>
          <ac:spMkLst>
            <pc:docMk/>
            <pc:sldMk cId="1693299402" sldId="257"/>
            <ac:spMk id="6" creationId="{51D315C3-786B-FACC-DCC4-C46E27A3191A}"/>
          </ac:spMkLst>
        </pc:spChg>
        <pc:spChg chg="add mod">
          <ac:chgData name="Guest User" userId="" providerId="Windows Live" clId="Web-{99C94718-5E3B-098C-3C05-8864BCC61F6B}" dt="2024-04-17T11:12:51.933" v="23" actId="14100"/>
          <ac:spMkLst>
            <pc:docMk/>
            <pc:sldMk cId="1693299402" sldId="257"/>
            <ac:spMk id="7" creationId="{C941E471-4C0E-B4CB-89C6-A7B85F09A496}"/>
          </ac:spMkLst>
        </pc:spChg>
        <pc:picChg chg="add mod">
          <ac:chgData name="Guest User" userId="" providerId="Windows Live" clId="Web-{99C94718-5E3B-098C-3C05-8864BCC61F6B}" dt="2024-04-17T11:11:44.289" v="12" actId="1076"/>
          <ac:picMkLst>
            <pc:docMk/>
            <pc:sldMk cId="1693299402" sldId="257"/>
            <ac:picMk id="4" creationId="{043B5153-7F35-B935-391D-311B4BB60B6E}"/>
          </ac:picMkLst>
        </pc:picChg>
        <pc:picChg chg="add del mod">
          <ac:chgData name="Guest User" userId="" providerId="Windows Live" clId="Web-{99C94718-5E3B-098C-3C05-8864BCC61F6B}" dt="2024-04-17T11:11:37.835" v="10"/>
          <ac:picMkLst>
            <pc:docMk/>
            <pc:sldMk cId="1693299402" sldId="257"/>
            <ac:picMk id="5" creationId="{C491B8FE-8472-C9ED-4DBF-53BB706F6E42}"/>
          </ac:picMkLst>
        </pc:picChg>
      </pc:sldChg>
      <pc:sldChg chg="modSp">
        <pc:chgData name="Guest User" userId="" providerId="Windows Live" clId="Web-{99C94718-5E3B-098C-3C05-8864BCC61F6B}" dt="2024-04-17T11:18:01.918" v="32" actId="20577"/>
        <pc:sldMkLst>
          <pc:docMk/>
          <pc:sldMk cId="1217109231" sldId="259"/>
        </pc:sldMkLst>
        <pc:spChg chg="mod">
          <ac:chgData name="Guest User" userId="" providerId="Windows Live" clId="Web-{99C94718-5E3B-098C-3C05-8864BCC61F6B}" dt="2024-04-17T11:18:01.918" v="32" actId="20577"/>
          <ac:spMkLst>
            <pc:docMk/>
            <pc:sldMk cId="1217109231" sldId="259"/>
            <ac:spMk id="2" creationId="{5829ABB7-41F4-7CE9-4B28-A39EA2A0246C}"/>
          </ac:spMkLst>
        </pc:spChg>
        <pc:spChg chg="mod">
          <ac:chgData name="Guest User" userId="" providerId="Windows Live" clId="Web-{99C94718-5E3B-098C-3C05-8864BCC61F6B}" dt="2024-04-17T11:15:45.442" v="30" actId="14100"/>
          <ac:spMkLst>
            <pc:docMk/>
            <pc:sldMk cId="1217109231" sldId="259"/>
            <ac:spMk id="3" creationId="{47948D5B-C01E-4031-5815-2B3722595629}"/>
          </ac:spMkLst>
        </pc:spChg>
      </pc:sldChg>
      <pc:sldChg chg="addSp delSp modSp">
        <pc:chgData name="Guest User" userId="" providerId="Windows Live" clId="Web-{99C94718-5E3B-098C-3C05-8864BCC61F6B}" dt="2024-04-17T11:19:59.596" v="45" actId="20577"/>
        <pc:sldMkLst>
          <pc:docMk/>
          <pc:sldMk cId="561620010" sldId="261"/>
        </pc:sldMkLst>
        <pc:spChg chg="mod">
          <ac:chgData name="Guest User" userId="" providerId="Windows Live" clId="Web-{99C94718-5E3B-098C-3C05-8864BCC61F6B}" dt="2024-04-17T11:18:48.983" v="34" actId="20577"/>
          <ac:spMkLst>
            <pc:docMk/>
            <pc:sldMk cId="561620010" sldId="261"/>
            <ac:spMk id="2" creationId="{13B99620-EDF7-AB4D-08CC-F3D002B5351F}"/>
          </ac:spMkLst>
        </pc:spChg>
        <pc:spChg chg="del">
          <ac:chgData name="Guest User" userId="" providerId="Windows Live" clId="Web-{99C94718-5E3B-098C-3C05-8864BCC61F6B}" dt="2024-04-17T11:18:49.530" v="35"/>
          <ac:spMkLst>
            <pc:docMk/>
            <pc:sldMk cId="561620010" sldId="261"/>
            <ac:spMk id="3" creationId="{98B12221-E57E-E280-D8A1-8C9BDBF4E7D0}"/>
          </ac:spMkLst>
        </pc:spChg>
        <pc:spChg chg="add mod">
          <ac:chgData name="Guest User" userId="" providerId="Windows Live" clId="Web-{99C94718-5E3B-098C-3C05-8864BCC61F6B}" dt="2024-04-17T11:19:59.596" v="45" actId="20577"/>
          <ac:spMkLst>
            <pc:docMk/>
            <pc:sldMk cId="561620010" sldId="261"/>
            <ac:spMk id="5" creationId="{8B3E8294-CBDF-8F2F-AEC8-73AAC17BDC08}"/>
          </ac:spMkLst>
        </pc:spChg>
        <pc:picChg chg="add mod ord">
          <ac:chgData name="Guest User" userId="" providerId="Windows Live" clId="Web-{99C94718-5E3B-098C-3C05-8864BCC61F6B}" dt="2024-04-17T11:18:52.514" v="36" actId="1076"/>
          <ac:picMkLst>
            <pc:docMk/>
            <pc:sldMk cId="561620010" sldId="261"/>
            <ac:picMk id="4" creationId="{A2E4E872-5967-E251-A23F-60533D43E6B8}"/>
          </ac:picMkLst>
        </pc:picChg>
        <pc:picChg chg="add mod">
          <ac:chgData name="Guest User" userId="" providerId="Windows Live" clId="Web-{99C94718-5E3B-098C-3C05-8864BCC61F6B}" dt="2024-04-17T11:19:52.408" v="43" actId="1076"/>
          <ac:picMkLst>
            <pc:docMk/>
            <pc:sldMk cId="561620010" sldId="261"/>
            <ac:picMk id="6" creationId="{9B7BB4FC-0F1E-F8B6-CCCF-A9E3F351E145}"/>
          </ac:picMkLst>
        </pc:picChg>
      </pc:sldChg>
      <pc:sldChg chg="addSp delSp modSp">
        <pc:chgData name="Guest User" userId="" providerId="Windows Live" clId="Web-{99C94718-5E3B-098C-3C05-8864BCC61F6B}" dt="2024-04-17T11:21:08.959" v="58" actId="1076"/>
        <pc:sldMkLst>
          <pc:docMk/>
          <pc:sldMk cId="1300735257" sldId="262"/>
        </pc:sldMkLst>
        <pc:spChg chg="mod">
          <ac:chgData name="Guest User" userId="" providerId="Windows Live" clId="Web-{99C94718-5E3B-098C-3C05-8864BCC61F6B}" dt="2024-04-17T11:20:29.613" v="49" actId="20577"/>
          <ac:spMkLst>
            <pc:docMk/>
            <pc:sldMk cId="1300735257" sldId="262"/>
            <ac:spMk id="2" creationId="{B33B4046-D5B6-550A-ADE1-E59823368EFA}"/>
          </ac:spMkLst>
        </pc:spChg>
        <pc:spChg chg="del">
          <ac:chgData name="Guest User" userId="" providerId="Windows Live" clId="Web-{99C94718-5E3B-098C-3C05-8864BCC61F6B}" dt="2024-04-17T11:20:24.394" v="47"/>
          <ac:spMkLst>
            <pc:docMk/>
            <pc:sldMk cId="1300735257" sldId="262"/>
            <ac:spMk id="3" creationId="{C1CA9FB9-1FBF-BB43-14B4-A32C0CDE3F5B}"/>
          </ac:spMkLst>
        </pc:spChg>
        <pc:spChg chg="add mod">
          <ac:chgData name="Guest User" userId="" providerId="Windows Live" clId="Web-{99C94718-5E3B-098C-3C05-8864BCC61F6B}" dt="2024-04-17T11:20:57.773" v="55" actId="1076"/>
          <ac:spMkLst>
            <pc:docMk/>
            <pc:sldMk cId="1300735257" sldId="262"/>
            <ac:spMk id="6" creationId="{62BE1A50-4206-4764-9C23-C692862BFA34}"/>
          </ac:spMkLst>
        </pc:spChg>
        <pc:spChg chg="add mod">
          <ac:chgData name="Guest User" userId="" providerId="Windows Live" clId="Web-{99C94718-5E3B-098C-3C05-8864BCC61F6B}" dt="2024-04-17T11:21:08.959" v="58" actId="1076"/>
          <ac:spMkLst>
            <pc:docMk/>
            <pc:sldMk cId="1300735257" sldId="262"/>
            <ac:spMk id="7" creationId="{26F91E19-310E-CB27-4797-4989991F1797}"/>
          </ac:spMkLst>
        </pc:spChg>
        <pc:picChg chg="add mod ord">
          <ac:chgData name="Guest User" userId="" providerId="Windows Live" clId="Web-{99C94718-5E3B-098C-3C05-8864BCC61F6B}" dt="2024-04-17T11:20:27.753" v="48" actId="1076"/>
          <ac:picMkLst>
            <pc:docMk/>
            <pc:sldMk cId="1300735257" sldId="262"/>
            <ac:picMk id="4" creationId="{22052BEB-53CC-1253-3859-C5FA48FF48BE}"/>
          </ac:picMkLst>
        </pc:picChg>
        <pc:picChg chg="add del mod">
          <ac:chgData name="Guest User" userId="" providerId="Windows Live" clId="Web-{99C94718-5E3B-098C-3C05-8864BCC61F6B}" dt="2024-04-17T11:20:42.364" v="51"/>
          <ac:picMkLst>
            <pc:docMk/>
            <pc:sldMk cId="1300735257" sldId="262"/>
            <ac:picMk id="5" creationId="{E5A9AE41-AE70-7086-1639-C7AD7C847AC5}"/>
          </ac:picMkLst>
        </pc:picChg>
      </pc:sldChg>
      <pc:sldChg chg="modSp">
        <pc:chgData name="Guest User" userId="" providerId="Windows Live" clId="Web-{99C94718-5E3B-098C-3C05-8864BCC61F6B}" dt="2024-04-17T11:55:45.222" v="93" actId="20577"/>
        <pc:sldMkLst>
          <pc:docMk/>
          <pc:sldMk cId="228312477" sldId="263"/>
        </pc:sldMkLst>
        <pc:spChg chg="mod">
          <ac:chgData name="Guest User" userId="" providerId="Windows Live" clId="Web-{99C94718-5E3B-098C-3C05-8864BCC61F6B}" dt="2024-04-17T11:55:45.222" v="93" actId="20577"/>
          <ac:spMkLst>
            <pc:docMk/>
            <pc:sldMk cId="228312477" sldId="263"/>
            <ac:spMk id="2" creationId="{9133A0F5-70EE-8950-6795-5077A3DAB2FE}"/>
          </ac:spMkLst>
        </pc:spChg>
      </pc:sldChg>
      <pc:sldChg chg="modSp">
        <pc:chgData name="Guest User" userId="" providerId="Windows Live" clId="Web-{99C94718-5E3B-098C-3C05-8864BCC61F6B}" dt="2024-04-17T11:41:20.959" v="60" actId="14100"/>
        <pc:sldMkLst>
          <pc:docMk/>
          <pc:sldMk cId="1778367788" sldId="271"/>
        </pc:sldMkLst>
        <pc:spChg chg="mod">
          <ac:chgData name="Guest User" userId="" providerId="Windows Live" clId="Web-{99C94718-5E3B-098C-3C05-8864BCC61F6B}" dt="2024-04-17T11:41:20.959" v="60" actId="14100"/>
          <ac:spMkLst>
            <pc:docMk/>
            <pc:sldMk cId="1778367788" sldId="271"/>
            <ac:spMk id="4" creationId="{3AA7288E-AE0E-616A-FEB4-52354C8D2DEC}"/>
          </ac:spMkLst>
        </pc:spChg>
      </pc:sldChg>
      <pc:sldChg chg="addSp modSp new">
        <pc:chgData name="Guest User" userId="" providerId="Windows Live" clId="Web-{99C94718-5E3B-098C-3C05-8864BCC61F6B}" dt="2024-04-17T11:50:53.035" v="90" actId="20577"/>
        <pc:sldMkLst>
          <pc:docMk/>
          <pc:sldMk cId="3766619276" sldId="274"/>
        </pc:sldMkLst>
        <pc:spChg chg="add mod">
          <ac:chgData name="Guest User" userId="" providerId="Windows Live" clId="Web-{99C94718-5E3B-098C-3C05-8864BCC61F6B}" dt="2024-04-17T11:50:53.035" v="90" actId="20577"/>
          <ac:spMkLst>
            <pc:docMk/>
            <pc:sldMk cId="3766619276" sldId="274"/>
            <ac:spMk id="3" creationId="{7A2003AE-37A0-4577-D3AE-9E535083C5D2}"/>
          </ac:spMkLst>
        </pc:spChg>
        <pc:picChg chg="mod">
          <ac:chgData name="Guest User" userId="" providerId="Windows Live" clId="Web-{99C94718-5E3B-098C-3C05-8864BCC61F6B}" dt="2024-04-17T11:50:22.080" v="81" actId="1076"/>
          <ac:picMkLst>
            <pc:docMk/>
            <pc:sldMk cId="3766619276" sldId="274"/>
            <ac:picMk id="2" creationId="{C0A886A3-743A-7F51-2366-30156BA1A5A7}"/>
          </ac:picMkLst>
        </pc:picChg>
      </pc:sldChg>
      <pc:sldChg chg="add replId">
        <pc:chgData name="Guest User" userId="" providerId="Windows Live" clId="Web-{99C94718-5E3B-098C-3C05-8864BCC61F6B}" dt="2024-04-17T11:49:26.812" v="62"/>
        <pc:sldMkLst>
          <pc:docMk/>
          <pc:sldMk cId="3960250446" sldId="276"/>
        </pc:sldMkLst>
      </pc:sldChg>
      <pc:sldChg chg="add replId">
        <pc:chgData name="Guest User" userId="" providerId="Windows Live" clId="Web-{99C94718-5E3B-098C-3C05-8864BCC61F6B}" dt="2024-04-17T11:49:29.312" v="63"/>
        <pc:sldMkLst>
          <pc:docMk/>
          <pc:sldMk cId="1823536436" sldId="277"/>
        </pc:sldMkLst>
      </pc:sldChg>
      <pc:sldChg chg="modSp add replId">
        <pc:chgData name="Guest User" userId="" providerId="Windows Live" clId="Web-{99C94718-5E3B-098C-3C05-8864BCC61F6B}" dt="2024-04-17T11:51:09.083" v="92" actId="14100"/>
        <pc:sldMkLst>
          <pc:docMk/>
          <pc:sldMk cId="3862528004" sldId="278"/>
        </pc:sldMkLst>
        <pc:picChg chg="mod">
          <ac:chgData name="Guest User" userId="" providerId="Windows Live" clId="Web-{99C94718-5E3B-098C-3C05-8864BCC61F6B}" dt="2024-04-17T11:51:09.083" v="92" actId="14100"/>
          <ac:picMkLst>
            <pc:docMk/>
            <pc:sldMk cId="3862528004" sldId="278"/>
            <ac:picMk id="2" creationId="{B4649EAE-94C1-EA7A-CB61-8C7567AF10F1}"/>
          </ac:picMkLst>
        </pc:picChg>
      </pc:sldChg>
    </pc:docChg>
  </pc:docChgLst>
  <pc:docChgLst>
    <pc:chgData name="Guest User" providerId="Windows Live" clId="Web-{D85F7991-5125-460A-B769-288B31A30E5D}"/>
    <pc:docChg chg="addSld delSld modSld">
      <pc:chgData name="Guest User" userId="" providerId="Windows Live" clId="Web-{D85F7991-5125-460A-B769-288B31A30E5D}" dt="2024-04-17T11:51:50.166" v="221" actId="20577"/>
      <pc:docMkLst>
        <pc:docMk/>
      </pc:docMkLst>
      <pc:sldChg chg="addSp delSp modSp">
        <pc:chgData name="Guest User" userId="" providerId="Windows Live" clId="Web-{D85F7991-5125-460A-B769-288B31A30E5D}" dt="2024-04-17T11:37:10.407" v="130" actId="1076"/>
        <pc:sldMkLst>
          <pc:docMk/>
          <pc:sldMk cId="2104860709" sldId="264"/>
        </pc:sldMkLst>
        <pc:spChg chg="mod">
          <ac:chgData name="Guest User" userId="" providerId="Windows Live" clId="Web-{D85F7991-5125-460A-B769-288B31A30E5D}" dt="2024-04-17T11:30:49.803" v="116" actId="20577"/>
          <ac:spMkLst>
            <pc:docMk/>
            <pc:sldMk cId="2104860709" sldId="264"/>
            <ac:spMk id="2" creationId="{58B9FAF7-B194-C042-41A9-4BFE539FD55D}"/>
          </ac:spMkLst>
        </pc:spChg>
        <pc:spChg chg="del">
          <ac:chgData name="Guest User" userId="" providerId="Windows Live" clId="Web-{D85F7991-5125-460A-B769-288B31A30E5D}" dt="2024-04-17T11:25:14.450" v="0"/>
          <ac:spMkLst>
            <pc:docMk/>
            <pc:sldMk cId="2104860709" sldId="264"/>
            <ac:spMk id="3" creationId="{0B7F5861-D034-0BF7-5322-7B3C77AF2F4C}"/>
          </ac:spMkLst>
        </pc:spChg>
        <pc:picChg chg="add mod ord">
          <ac:chgData name="Guest User" userId="" providerId="Windows Live" clId="Web-{D85F7991-5125-460A-B769-288B31A30E5D}" dt="2024-04-17T11:37:03.095" v="127" actId="1076"/>
          <ac:picMkLst>
            <pc:docMk/>
            <pc:sldMk cId="2104860709" sldId="264"/>
            <ac:picMk id="4" creationId="{A773F4BE-4B07-2621-0183-1EC9B7F945D7}"/>
          </ac:picMkLst>
        </pc:picChg>
        <pc:picChg chg="add mod">
          <ac:chgData name="Guest User" userId="" providerId="Windows Live" clId="Web-{D85F7991-5125-460A-B769-288B31A30E5D}" dt="2024-04-17T11:37:10.407" v="130" actId="1076"/>
          <ac:picMkLst>
            <pc:docMk/>
            <pc:sldMk cId="2104860709" sldId="264"/>
            <ac:picMk id="5" creationId="{ED052AFF-AC0F-0DBF-63EE-81742D47C701}"/>
          </ac:picMkLst>
        </pc:picChg>
      </pc:sldChg>
      <pc:sldChg chg="addSp delSp modSp">
        <pc:chgData name="Guest User" userId="" providerId="Windows Live" clId="Web-{D85F7991-5125-460A-B769-288B31A30E5D}" dt="2024-04-17T11:38:02.534" v="146" actId="1076"/>
        <pc:sldMkLst>
          <pc:docMk/>
          <pc:sldMk cId="3580378565" sldId="265"/>
        </pc:sldMkLst>
        <pc:spChg chg="mod">
          <ac:chgData name="Guest User" userId="" providerId="Windows Live" clId="Web-{D85F7991-5125-460A-B769-288B31A30E5D}" dt="2024-04-17T11:37:52.408" v="144" actId="20577"/>
          <ac:spMkLst>
            <pc:docMk/>
            <pc:sldMk cId="3580378565" sldId="265"/>
            <ac:spMk id="2" creationId="{D401C9AE-C754-A724-BA21-5C3CB00B020B}"/>
          </ac:spMkLst>
        </pc:spChg>
        <pc:spChg chg="del">
          <ac:chgData name="Guest User" userId="" providerId="Windows Live" clId="Web-{D85F7991-5125-460A-B769-288B31A30E5D}" dt="2024-04-17T11:25:32.356" v="1"/>
          <ac:spMkLst>
            <pc:docMk/>
            <pc:sldMk cId="3580378565" sldId="265"/>
            <ac:spMk id="3" creationId="{643B88A0-6F4F-8056-B0BA-04649EEE144D}"/>
          </ac:spMkLst>
        </pc:spChg>
        <pc:spChg chg="add del mod">
          <ac:chgData name="Guest User" userId="" providerId="Windows Live" clId="Web-{D85F7991-5125-460A-B769-288B31A30E5D}" dt="2024-04-17T11:27:36.610" v="31"/>
          <ac:spMkLst>
            <pc:docMk/>
            <pc:sldMk cId="3580378565" sldId="265"/>
            <ac:spMk id="6" creationId="{A6F42D4F-00E5-F884-E411-CE91D0CA99B3}"/>
          </ac:spMkLst>
        </pc:spChg>
        <pc:spChg chg="add del mod">
          <ac:chgData name="Guest User" userId="" providerId="Windows Live" clId="Web-{D85F7991-5125-460A-B769-288B31A30E5D}" dt="2024-04-17T11:37:26.626" v="131"/>
          <ac:spMkLst>
            <pc:docMk/>
            <pc:sldMk cId="3580378565" sldId="265"/>
            <ac:spMk id="9" creationId="{242D88E1-DFFB-4D8F-44B1-8979D60EF5CC}"/>
          </ac:spMkLst>
        </pc:spChg>
        <pc:picChg chg="add del mod ord">
          <ac:chgData name="Guest User" userId="" providerId="Windows Live" clId="Web-{D85F7991-5125-460A-B769-288B31A30E5D}" dt="2024-04-17T11:37:05.376" v="128"/>
          <ac:picMkLst>
            <pc:docMk/>
            <pc:sldMk cId="3580378565" sldId="265"/>
            <ac:picMk id="4" creationId="{5459EE34-F7EA-8C62-4B9D-B9DADE985FDF}"/>
          </ac:picMkLst>
        </pc:picChg>
        <pc:picChg chg="add del mod">
          <ac:chgData name="Guest User" userId="" providerId="Windows Live" clId="Web-{D85F7991-5125-460A-B769-288B31A30E5D}" dt="2024-04-17T11:27:40.688" v="34"/>
          <ac:picMkLst>
            <pc:docMk/>
            <pc:sldMk cId="3580378565" sldId="265"/>
            <ac:picMk id="7" creationId="{DA0DC350-457B-04B4-8A0C-73B99E11D48A}"/>
          </ac:picMkLst>
        </pc:picChg>
        <pc:picChg chg="add mod ord">
          <ac:chgData name="Guest User" userId="" providerId="Windows Live" clId="Web-{D85F7991-5125-460A-B769-288B31A30E5D}" dt="2024-04-17T11:38:02.534" v="146" actId="1076"/>
          <ac:picMkLst>
            <pc:docMk/>
            <pc:sldMk cId="3580378565" sldId="265"/>
            <ac:picMk id="10" creationId="{C046B75C-A94C-BA70-8977-B48201269980}"/>
          </ac:picMkLst>
        </pc:picChg>
      </pc:sldChg>
      <pc:sldChg chg="addSp delSp modSp">
        <pc:chgData name="Guest User" userId="" providerId="Windows Live" clId="Web-{D85F7991-5125-460A-B769-288B31A30E5D}" dt="2024-04-17T11:30:20.552" v="97" actId="20577"/>
        <pc:sldMkLst>
          <pc:docMk/>
          <pc:sldMk cId="2931739622" sldId="267"/>
        </pc:sldMkLst>
        <pc:spChg chg="mod">
          <ac:chgData name="Guest User" userId="" providerId="Windows Live" clId="Web-{D85F7991-5125-460A-B769-288B31A30E5D}" dt="2024-04-17T11:30:20.552" v="97" actId="20577"/>
          <ac:spMkLst>
            <pc:docMk/>
            <pc:sldMk cId="2931739622" sldId="267"/>
            <ac:spMk id="2" creationId="{29C8201E-6B09-35A7-A2A6-A0940801CFAF}"/>
          </ac:spMkLst>
        </pc:spChg>
        <pc:spChg chg="del">
          <ac:chgData name="Guest User" userId="" providerId="Windows Live" clId="Web-{D85F7991-5125-460A-B769-288B31A30E5D}" dt="2024-04-17T11:25:45.044" v="2"/>
          <ac:spMkLst>
            <pc:docMk/>
            <pc:sldMk cId="2931739622" sldId="267"/>
            <ac:spMk id="3" creationId="{79B5801C-62A6-4C9D-24E1-04610D809846}"/>
          </ac:spMkLst>
        </pc:spChg>
        <pc:picChg chg="add mod ord">
          <ac:chgData name="Guest User" userId="" providerId="Windows Live" clId="Web-{D85F7991-5125-460A-B769-288B31A30E5D}" dt="2024-04-17T11:30:08.411" v="96" actId="1076"/>
          <ac:picMkLst>
            <pc:docMk/>
            <pc:sldMk cId="2931739622" sldId="267"/>
            <ac:picMk id="4" creationId="{0ED7017E-5DBF-1727-40E3-1BC032A69A33}"/>
          </ac:picMkLst>
        </pc:picChg>
      </pc:sldChg>
      <pc:sldChg chg="addSp delSp modSp">
        <pc:chgData name="Guest User" userId="" providerId="Windows Live" clId="Web-{D85F7991-5125-460A-B769-288B31A30E5D}" dt="2024-04-17T11:28:37.127" v="64" actId="1076"/>
        <pc:sldMkLst>
          <pc:docMk/>
          <pc:sldMk cId="3238983638" sldId="268"/>
        </pc:sldMkLst>
        <pc:spChg chg="mod">
          <ac:chgData name="Guest User" userId="" providerId="Windows Live" clId="Web-{D85F7991-5125-460A-B769-288B31A30E5D}" dt="2024-04-17T11:28:24.627" v="59" actId="20577"/>
          <ac:spMkLst>
            <pc:docMk/>
            <pc:sldMk cId="3238983638" sldId="268"/>
            <ac:spMk id="2" creationId="{7877D5CA-AB4E-6F56-C5BC-1BA1914816E8}"/>
          </ac:spMkLst>
        </pc:spChg>
        <pc:spChg chg="del">
          <ac:chgData name="Guest User" userId="" providerId="Windows Live" clId="Web-{D85F7991-5125-460A-B769-288B31A30E5D}" dt="2024-04-17T11:26:13.748" v="4"/>
          <ac:spMkLst>
            <pc:docMk/>
            <pc:sldMk cId="3238983638" sldId="268"/>
            <ac:spMk id="3" creationId="{FCD2A1FA-BD1A-5208-4634-7B484C609E2B}"/>
          </ac:spMkLst>
        </pc:spChg>
        <pc:picChg chg="add mod ord">
          <ac:chgData name="Guest User" userId="" providerId="Windows Live" clId="Web-{D85F7991-5125-460A-B769-288B31A30E5D}" dt="2024-04-17T11:28:37.127" v="64" actId="1076"/>
          <ac:picMkLst>
            <pc:docMk/>
            <pc:sldMk cId="3238983638" sldId="268"/>
            <ac:picMk id="4" creationId="{8CCF7E25-DDCD-0E6C-8119-B096BA673CDD}"/>
          </ac:picMkLst>
        </pc:picChg>
      </pc:sldChg>
      <pc:sldChg chg="addSp delSp modSp">
        <pc:chgData name="Guest User" userId="" providerId="Windows Live" clId="Web-{D85F7991-5125-460A-B769-288B31A30E5D}" dt="2024-04-17T11:35:37.139" v="126" actId="1076"/>
        <pc:sldMkLst>
          <pc:docMk/>
          <pc:sldMk cId="3404081193" sldId="269"/>
        </pc:sldMkLst>
        <pc:spChg chg="mod">
          <ac:chgData name="Guest User" userId="" providerId="Windows Live" clId="Web-{D85F7991-5125-460A-B769-288B31A30E5D}" dt="2024-04-17T11:28:57.925" v="78" actId="1076"/>
          <ac:spMkLst>
            <pc:docMk/>
            <pc:sldMk cId="3404081193" sldId="269"/>
            <ac:spMk id="2" creationId="{83720031-ECA9-DF66-11A4-5A3F3C5BA635}"/>
          </ac:spMkLst>
        </pc:spChg>
        <pc:spChg chg="del">
          <ac:chgData name="Guest User" userId="" providerId="Windows Live" clId="Web-{D85F7991-5125-460A-B769-288B31A30E5D}" dt="2024-04-17T11:26:28.639" v="5"/>
          <ac:spMkLst>
            <pc:docMk/>
            <pc:sldMk cId="3404081193" sldId="269"/>
            <ac:spMk id="3" creationId="{DE785BC6-990E-A500-DBA2-0097ADBFABA2}"/>
          </ac:spMkLst>
        </pc:spChg>
        <pc:spChg chg="add del mod">
          <ac:chgData name="Guest User" userId="" providerId="Windows Live" clId="Web-{D85F7991-5125-460A-B769-288B31A30E5D}" dt="2024-04-17T11:35:26.904" v="121"/>
          <ac:spMkLst>
            <pc:docMk/>
            <pc:sldMk cId="3404081193" sldId="269"/>
            <ac:spMk id="6" creationId="{4224BA2F-7230-0AB4-1E74-71E28378F9B1}"/>
          </ac:spMkLst>
        </pc:spChg>
        <pc:picChg chg="add del mod ord">
          <ac:chgData name="Guest User" userId="" providerId="Windows Live" clId="Web-{D85F7991-5125-460A-B769-288B31A30E5D}" dt="2024-04-17T11:35:18.842" v="120"/>
          <ac:picMkLst>
            <pc:docMk/>
            <pc:sldMk cId="3404081193" sldId="269"/>
            <ac:picMk id="4" creationId="{9798FDE2-4EBB-08EF-150A-CB761BC41CED}"/>
          </ac:picMkLst>
        </pc:picChg>
        <pc:picChg chg="add mod ord">
          <ac:chgData name="Guest User" userId="" providerId="Windows Live" clId="Web-{D85F7991-5125-460A-B769-288B31A30E5D}" dt="2024-04-17T11:35:37.139" v="126" actId="1076"/>
          <ac:picMkLst>
            <pc:docMk/>
            <pc:sldMk cId="3404081193" sldId="269"/>
            <ac:picMk id="7" creationId="{622A159E-B951-A854-D65B-540E7497B1B8}"/>
          </ac:picMkLst>
        </pc:picChg>
      </pc:sldChg>
      <pc:sldChg chg="addSp delSp modSp">
        <pc:chgData name="Guest User" userId="" providerId="Windows Live" clId="Web-{D85F7991-5125-460A-B769-288B31A30E5D}" dt="2024-04-17T11:27:17.422" v="27" actId="14100"/>
        <pc:sldMkLst>
          <pc:docMk/>
          <pc:sldMk cId="407618269" sldId="270"/>
        </pc:sldMkLst>
        <pc:spChg chg="mod">
          <ac:chgData name="Guest User" userId="" providerId="Windows Live" clId="Web-{D85F7991-5125-460A-B769-288B31A30E5D}" dt="2024-04-17T11:27:17.422" v="27" actId="14100"/>
          <ac:spMkLst>
            <pc:docMk/>
            <pc:sldMk cId="407618269" sldId="270"/>
            <ac:spMk id="2" creationId="{3AF09B2D-A6D8-49AC-3F50-4F886F3EADC7}"/>
          </ac:spMkLst>
        </pc:spChg>
        <pc:spChg chg="del">
          <ac:chgData name="Guest User" userId="" providerId="Windows Live" clId="Web-{D85F7991-5125-460A-B769-288B31A30E5D}" dt="2024-04-17T11:26:50.577" v="8"/>
          <ac:spMkLst>
            <pc:docMk/>
            <pc:sldMk cId="407618269" sldId="270"/>
            <ac:spMk id="3" creationId="{F877AFEB-B585-17EA-D3B0-0401832ACE57}"/>
          </ac:spMkLst>
        </pc:spChg>
        <pc:picChg chg="add mod ord">
          <ac:chgData name="Guest User" userId="" providerId="Windows Live" clId="Web-{D85F7991-5125-460A-B769-288B31A30E5D}" dt="2024-04-17T11:27:00.125" v="12" actId="1076"/>
          <ac:picMkLst>
            <pc:docMk/>
            <pc:sldMk cId="407618269" sldId="270"/>
            <ac:picMk id="4" creationId="{DDBEF57B-9800-4B73-2DC4-60DF16E8E4C7}"/>
          </ac:picMkLst>
        </pc:picChg>
      </pc:sldChg>
      <pc:sldChg chg="addSp delSp modSp new">
        <pc:chgData name="Guest User" userId="" providerId="Windows Live" clId="Web-{D85F7991-5125-460A-B769-288B31A30E5D}" dt="2024-04-17T11:41:12.461" v="165" actId="20577"/>
        <pc:sldMkLst>
          <pc:docMk/>
          <pc:sldMk cId="103743330" sldId="272"/>
        </pc:sldMkLst>
        <pc:spChg chg="mod">
          <ac:chgData name="Guest User" userId="" providerId="Windows Live" clId="Web-{D85F7991-5125-460A-B769-288B31A30E5D}" dt="2024-04-17T11:41:12.461" v="165" actId="20577"/>
          <ac:spMkLst>
            <pc:docMk/>
            <pc:sldMk cId="103743330" sldId="272"/>
            <ac:spMk id="2" creationId="{4E8667EC-9B50-BECF-1014-0DAE05A1F8D1}"/>
          </ac:spMkLst>
        </pc:spChg>
        <pc:spChg chg="del">
          <ac:chgData name="Guest User" userId="" providerId="Windows Live" clId="Web-{D85F7991-5125-460A-B769-288B31A30E5D}" dt="2024-04-17T11:40:26.600" v="148"/>
          <ac:spMkLst>
            <pc:docMk/>
            <pc:sldMk cId="103743330" sldId="272"/>
            <ac:spMk id="3" creationId="{A7E39AC1-5E9F-0C9B-2256-9339649D700B}"/>
          </ac:spMkLst>
        </pc:spChg>
        <pc:picChg chg="add mod ord">
          <ac:chgData name="Guest User" userId="" providerId="Windows Live" clId="Web-{D85F7991-5125-460A-B769-288B31A30E5D}" dt="2024-04-17T11:40:53.382" v="157" actId="1076"/>
          <ac:picMkLst>
            <pc:docMk/>
            <pc:sldMk cId="103743330" sldId="272"/>
            <ac:picMk id="4" creationId="{FDDCF8E5-6FBE-A7AC-4A71-B92D83CB2850}"/>
          </ac:picMkLst>
        </pc:picChg>
      </pc:sldChg>
      <pc:sldChg chg="addSp delSp modSp new del">
        <pc:chgData name="Guest User" userId="" providerId="Windows Live" clId="Web-{D85F7991-5125-460A-B769-288B31A30E5D}" dt="2024-04-17T11:50:52.977" v="183"/>
        <pc:sldMkLst>
          <pc:docMk/>
          <pc:sldMk cId="1726475116" sldId="273"/>
        </pc:sldMkLst>
        <pc:spChg chg="del">
          <ac:chgData name="Guest User" userId="" providerId="Windows Live" clId="Web-{D85F7991-5125-460A-B769-288B31A30E5D}" dt="2024-04-17T11:48:55.521" v="167"/>
          <ac:spMkLst>
            <pc:docMk/>
            <pc:sldMk cId="1726475116" sldId="273"/>
            <ac:spMk id="3" creationId="{D478BBE1-3C2B-7379-9823-B581D76CA4B4}"/>
          </ac:spMkLst>
        </pc:spChg>
        <pc:spChg chg="add mod">
          <ac:chgData name="Guest User" userId="" providerId="Windows Live" clId="Web-{D85F7991-5125-460A-B769-288B31A30E5D}" dt="2024-04-17T11:49:35.944" v="172"/>
          <ac:spMkLst>
            <pc:docMk/>
            <pc:sldMk cId="1726475116" sldId="273"/>
            <ac:spMk id="6" creationId="{C21DB05D-7457-4533-0F6D-778714723DAD}"/>
          </ac:spMkLst>
        </pc:spChg>
        <pc:picChg chg="add del mod ord">
          <ac:chgData name="Guest User" userId="" providerId="Windows Live" clId="Web-{D85F7991-5125-460A-B769-288B31A30E5D}" dt="2024-04-17T11:49:35.944" v="172"/>
          <ac:picMkLst>
            <pc:docMk/>
            <pc:sldMk cId="1726475116" sldId="273"/>
            <ac:picMk id="4" creationId="{903C2854-C9EB-38FF-FEF8-219BF321A96E}"/>
          </ac:picMkLst>
        </pc:picChg>
      </pc:sldChg>
      <pc:sldChg chg="addSp modSp">
        <pc:chgData name="Guest User" userId="" providerId="Windows Live" clId="Web-{D85F7991-5125-460A-B769-288B31A30E5D}" dt="2024-04-17T11:49:40.194" v="173"/>
        <pc:sldMkLst>
          <pc:docMk/>
          <pc:sldMk cId="3766619276" sldId="274"/>
        </pc:sldMkLst>
        <pc:picChg chg="add mod">
          <ac:chgData name="Guest User" userId="" providerId="Windows Live" clId="Web-{D85F7991-5125-460A-B769-288B31A30E5D}" dt="2024-04-17T11:49:40.194" v="173"/>
          <ac:picMkLst>
            <pc:docMk/>
            <pc:sldMk cId="3766619276" sldId="274"/>
            <ac:picMk id="2" creationId="{C0A886A3-743A-7F51-2366-30156BA1A5A7}"/>
          </ac:picMkLst>
        </pc:picChg>
      </pc:sldChg>
      <pc:sldChg chg="new del">
        <pc:chgData name="Guest User" userId="" providerId="Windows Live" clId="Web-{D85F7991-5125-460A-B769-288B31A30E5D}" dt="2024-04-17T11:50:48.774" v="182"/>
        <pc:sldMkLst>
          <pc:docMk/>
          <pc:sldMk cId="2428459271" sldId="275"/>
        </pc:sldMkLst>
      </pc:sldChg>
      <pc:sldChg chg="addSp modSp">
        <pc:chgData name="Guest User" userId="" providerId="Windows Live" clId="Web-{D85F7991-5125-460A-B769-288B31A30E5D}" dt="2024-04-17T11:51:44.369" v="220" actId="20577"/>
        <pc:sldMkLst>
          <pc:docMk/>
          <pc:sldMk cId="3960250446" sldId="276"/>
        </pc:sldMkLst>
        <pc:spChg chg="add mod">
          <ac:chgData name="Guest User" userId="" providerId="Windows Live" clId="Web-{D85F7991-5125-460A-B769-288B31A30E5D}" dt="2024-04-17T11:51:44.369" v="220" actId="20577"/>
          <ac:spMkLst>
            <pc:docMk/>
            <pc:sldMk cId="3960250446" sldId="276"/>
            <ac:spMk id="3" creationId="{24220437-3CA5-11E9-4958-35C429E5A774}"/>
          </ac:spMkLst>
        </pc:spChg>
        <pc:picChg chg="add mod">
          <ac:chgData name="Guest User" userId="" providerId="Windows Live" clId="Web-{D85F7991-5125-460A-B769-288B31A30E5D}" dt="2024-04-17T11:50:53.665" v="184" actId="1076"/>
          <ac:picMkLst>
            <pc:docMk/>
            <pc:sldMk cId="3960250446" sldId="276"/>
            <ac:picMk id="2" creationId="{F6988B75-CAFA-BF60-C117-F4D3525D6B8F}"/>
          </ac:picMkLst>
        </pc:picChg>
      </pc:sldChg>
      <pc:sldChg chg="addSp modSp">
        <pc:chgData name="Guest User" userId="" providerId="Windows Live" clId="Web-{D85F7991-5125-460A-B769-288B31A30E5D}" dt="2024-04-17T11:51:50.166" v="221" actId="20577"/>
        <pc:sldMkLst>
          <pc:docMk/>
          <pc:sldMk cId="1823536436" sldId="277"/>
        </pc:sldMkLst>
        <pc:spChg chg="add mod">
          <ac:chgData name="Guest User" userId="" providerId="Windows Live" clId="Web-{D85F7991-5125-460A-B769-288B31A30E5D}" dt="2024-04-17T11:51:50.166" v="221" actId="20577"/>
          <ac:spMkLst>
            <pc:docMk/>
            <pc:sldMk cId="1823536436" sldId="277"/>
            <ac:spMk id="3" creationId="{5B4FCFA7-5124-140A-8201-6D95A0FF1BDB}"/>
          </ac:spMkLst>
        </pc:spChg>
        <pc:picChg chg="add mod">
          <ac:chgData name="Guest User" userId="" providerId="Windows Live" clId="Web-{D85F7991-5125-460A-B769-288B31A30E5D}" dt="2024-04-17T11:50:18.351" v="178" actId="1076"/>
          <ac:picMkLst>
            <pc:docMk/>
            <pc:sldMk cId="1823536436" sldId="277"/>
            <ac:picMk id="2" creationId="{74C2517B-1A0D-B1A7-1B9B-A3BD8D7168A0}"/>
          </ac:picMkLst>
        </pc:picChg>
      </pc:sldChg>
      <pc:sldChg chg="addSp modSp">
        <pc:chgData name="Guest User" userId="" providerId="Windows Live" clId="Web-{D85F7991-5125-460A-B769-288B31A30E5D}" dt="2024-04-17T11:50:03.570" v="176" actId="1076"/>
        <pc:sldMkLst>
          <pc:docMk/>
          <pc:sldMk cId="3862528004" sldId="278"/>
        </pc:sldMkLst>
        <pc:picChg chg="add mod">
          <ac:chgData name="Guest User" userId="" providerId="Windows Live" clId="Web-{D85F7991-5125-460A-B769-288B31A30E5D}" dt="2024-04-17T11:50:03.570" v="176" actId="1076"/>
          <ac:picMkLst>
            <pc:docMk/>
            <pc:sldMk cId="3862528004" sldId="278"/>
            <ac:picMk id="2" creationId="{B4649EAE-94C1-EA7A-CB61-8C7567AF10F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4/17/2024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EE984A-7AF6-C76C-3B85-600D8A292845}"/>
              </a:ext>
            </a:extLst>
          </p:cNvPr>
          <p:cNvSpPr>
            <a:spLocks noGrp="1"/>
          </p:cNvSpPr>
          <p:nvPr>
            <p:ph type="title"/>
          </p:nvPr>
        </p:nvSpPr>
        <p:spPr>
          <a:xfrm>
            <a:off x="724796" y="2377555"/>
            <a:ext cx="3760200" cy="2092097"/>
          </a:xfrm>
        </p:spPr>
        <p:txBody>
          <a:bodyPr anchor="b">
            <a:noAutofit/>
          </a:bodyPr>
          <a:lstStyle/>
          <a:p>
            <a:pPr algn="ctr"/>
            <a:r>
              <a:rPr lang="en-US" sz="7200">
                <a:solidFill>
                  <a:srgbClr val="FFFFFF"/>
                </a:solidFill>
              </a:rPr>
              <a:t>TRIVIUM CIPHER</a:t>
            </a:r>
            <a:endParaRPr lang="en-US"/>
          </a:p>
        </p:txBody>
      </p:sp>
      <p:sp>
        <p:nvSpPr>
          <p:cNvPr id="4" name="TextBox 3">
            <a:extLst>
              <a:ext uri="{FF2B5EF4-FFF2-40B4-BE49-F238E27FC236}">
                <a16:creationId xmlns:a16="http://schemas.microsoft.com/office/drawing/2014/main" id="{3AA7288E-AE0E-616A-FEB4-52354C8D2DEC}"/>
              </a:ext>
            </a:extLst>
          </p:cNvPr>
          <p:cNvSpPr txBox="1"/>
          <p:nvPr/>
        </p:nvSpPr>
        <p:spPr>
          <a:xfrm>
            <a:off x="6519198" y="3949700"/>
            <a:ext cx="4943345"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Bahnschrift"/>
              </a:rPr>
              <a:t>DHANUSH D            : PES1UG21EC082</a:t>
            </a:r>
          </a:p>
          <a:p>
            <a:r>
              <a:rPr lang="en-US" sz="2000">
                <a:latin typeface="Bahnschrift"/>
              </a:rPr>
              <a:t>ESTARTH GUPTA     : PES1UG21EC096</a:t>
            </a:r>
          </a:p>
          <a:p>
            <a:r>
              <a:rPr lang="en-US" sz="2000">
                <a:latin typeface="Bahnschrift"/>
                <a:ea typeface="+mn-lt"/>
                <a:cs typeface="+mn-lt"/>
              </a:rPr>
              <a:t>G SSS DHANVI         : PES1UG21EC104</a:t>
            </a:r>
          </a:p>
          <a:p>
            <a:r>
              <a:rPr lang="en-US" sz="2000">
                <a:latin typeface="Bahnschrift"/>
                <a:ea typeface="+mn-lt"/>
                <a:cs typeface="+mn-lt"/>
              </a:rPr>
              <a:t>HEMANT C WADE     : PES1UG21EC112</a:t>
            </a:r>
          </a:p>
          <a:p>
            <a:endParaRPr lang="en-US" sz="2000">
              <a:latin typeface="Bahnschrift"/>
            </a:endParaRPr>
          </a:p>
        </p:txBody>
      </p:sp>
      <p:pic>
        <p:nvPicPr>
          <p:cNvPr id="6" name="Picture 5">
            <a:extLst>
              <a:ext uri="{FF2B5EF4-FFF2-40B4-BE49-F238E27FC236}">
                <a16:creationId xmlns:a16="http://schemas.microsoft.com/office/drawing/2014/main" id="{A60023B6-BEF9-6C0B-2E59-41753E4A3448}"/>
              </a:ext>
            </a:extLst>
          </p:cNvPr>
          <p:cNvPicPr>
            <a:picLocks noChangeAspect="1"/>
          </p:cNvPicPr>
          <p:nvPr/>
        </p:nvPicPr>
        <p:blipFill>
          <a:blip r:embed="rId2"/>
          <a:stretch>
            <a:fillRect/>
          </a:stretch>
        </p:blipFill>
        <p:spPr>
          <a:xfrm>
            <a:off x="8223250" y="6365875"/>
            <a:ext cx="4114800" cy="628650"/>
          </a:xfrm>
          <a:prstGeom prst="rect">
            <a:avLst/>
          </a:prstGeom>
        </p:spPr>
      </p:pic>
      <p:sp>
        <p:nvSpPr>
          <p:cNvPr id="9" name="TextBox 8">
            <a:extLst>
              <a:ext uri="{FF2B5EF4-FFF2-40B4-BE49-F238E27FC236}">
                <a16:creationId xmlns:a16="http://schemas.microsoft.com/office/drawing/2014/main" id="{8F68F070-19E9-88BF-552D-E15E947470E5}"/>
              </a:ext>
            </a:extLst>
          </p:cNvPr>
          <p:cNvSpPr txBox="1"/>
          <p:nvPr/>
        </p:nvSpPr>
        <p:spPr>
          <a:xfrm>
            <a:off x="5892800" y="3289300"/>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cap="all">
                <a:latin typeface="Daytona Condensed Light"/>
              </a:rPr>
              <a:t>TEAM MEMBERS:</a:t>
            </a:r>
            <a:r>
              <a:rPr lang="en-US" sz="2400">
                <a:latin typeface="Daytona Condensed Light"/>
              </a:rPr>
              <a:t>​</a:t>
            </a:r>
            <a:endParaRPr lang="en-US"/>
          </a:p>
        </p:txBody>
      </p:sp>
      <p:sp>
        <p:nvSpPr>
          <p:cNvPr id="11" name="TextBox 10">
            <a:extLst>
              <a:ext uri="{FF2B5EF4-FFF2-40B4-BE49-F238E27FC236}">
                <a16:creationId xmlns:a16="http://schemas.microsoft.com/office/drawing/2014/main" id="{51DBB2BB-24DC-E1BA-5648-F574524EED4F}"/>
              </a:ext>
            </a:extLst>
          </p:cNvPr>
          <p:cNvSpPr txBox="1"/>
          <p:nvPr/>
        </p:nvSpPr>
        <p:spPr>
          <a:xfrm>
            <a:off x="5892800" y="431800"/>
            <a:ext cx="577849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t>ARCHITECTURES FOR HARDWARE ACCELERATION</a:t>
            </a:r>
            <a:endParaRPr lang="en-US" b="1"/>
          </a:p>
        </p:txBody>
      </p:sp>
      <p:pic>
        <p:nvPicPr>
          <p:cNvPr id="21" name="Picture 20">
            <a:extLst>
              <a:ext uri="{FF2B5EF4-FFF2-40B4-BE49-F238E27FC236}">
                <a16:creationId xmlns:a16="http://schemas.microsoft.com/office/drawing/2014/main" id="{D67C9D70-F6C7-9D8C-EE52-5020A3B00BD1}"/>
              </a:ext>
            </a:extLst>
          </p:cNvPr>
          <p:cNvPicPr>
            <a:picLocks noChangeAspect="1"/>
          </p:cNvPicPr>
          <p:nvPr/>
        </p:nvPicPr>
        <p:blipFill>
          <a:blip r:embed="rId3"/>
          <a:stretch>
            <a:fillRect/>
          </a:stretch>
        </p:blipFill>
        <p:spPr>
          <a:xfrm>
            <a:off x="7904163" y="1389063"/>
            <a:ext cx="1755775" cy="650875"/>
          </a:xfrm>
          <a:prstGeom prst="rect">
            <a:avLst/>
          </a:prstGeom>
        </p:spPr>
      </p:pic>
    </p:spTree>
    <p:extLst>
      <p:ext uri="{BB962C8B-B14F-4D97-AF65-F5344CB8AC3E}">
        <p14:creationId xmlns:p14="http://schemas.microsoft.com/office/powerpoint/2010/main" val="1778367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 program&#10;&#10;Description automatically generated">
            <a:extLst>
              <a:ext uri="{FF2B5EF4-FFF2-40B4-BE49-F238E27FC236}">
                <a16:creationId xmlns:a16="http://schemas.microsoft.com/office/drawing/2014/main" id="{F6988B75-CAFA-BF60-C117-F4D3525D6B8F}"/>
              </a:ext>
            </a:extLst>
          </p:cNvPr>
          <p:cNvPicPr>
            <a:picLocks noChangeAspect="1"/>
          </p:cNvPicPr>
          <p:nvPr/>
        </p:nvPicPr>
        <p:blipFill>
          <a:blip r:embed="rId2"/>
          <a:stretch>
            <a:fillRect/>
          </a:stretch>
        </p:blipFill>
        <p:spPr>
          <a:xfrm>
            <a:off x="1533721" y="1596179"/>
            <a:ext cx="8302833" cy="4868368"/>
          </a:xfrm>
          <a:prstGeom prst="rect">
            <a:avLst/>
          </a:prstGeom>
        </p:spPr>
      </p:pic>
      <p:sp>
        <p:nvSpPr>
          <p:cNvPr id="3" name="TextBox 2">
            <a:extLst>
              <a:ext uri="{FF2B5EF4-FFF2-40B4-BE49-F238E27FC236}">
                <a16:creationId xmlns:a16="http://schemas.microsoft.com/office/drawing/2014/main" id="{24220437-3CA5-11E9-4958-35C429E5A774}"/>
              </a:ext>
            </a:extLst>
          </p:cNvPr>
          <p:cNvSpPr txBox="1"/>
          <p:nvPr/>
        </p:nvSpPr>
        <p:spPr>
          <a:xfrm>
            <a:off x="847228" y="962844"/>
            <a:ext cx="325853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a:t>Header file code</a:t>
            </a:r>
          </a:p>
        </p:txBody>
      </p:sp>
      <p:sp>
        <p:nvSpPr>
          <p:cNvPr id="4" name="TextBox 2">
            <a:extLst>
              <a:ext uri="{FF2B5EF4-FFF2-40B4-BE49-F238E27FC236}">
                <a16:creationId xmlns:a16="http://schemas.microsoft.com/office/drawing/2014/main" id="{7A2003AE-37A0-4577-D3AE-9E535083C5D2}"/>
              </a:ext>
            </a:extLst>
          </p:cNvPr>
          <p:cNvSpPr txBox="1"/>
          <p:nvPr/>
        </p:nvSpPr>
        <p:spPr>
          <a:xfrm>
            <a:off x="843090" y="171856"/>
            <a:ext cx="5367424"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a:t>SYSTEM C CODE:</a:t>
            </a:r>
          </a:p>
        </p:txBody>
      </p:sp>
    </p:spTree>
    <p:extLst>
      <p:ext uri="{BB962C8B-B14F-4D97-AF65-F5344CB8AC3E}">
        <p14:creationId xmlns:p14="http://schemas.microsoft.com/office/powerpoint/2010/main" val="3960250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 program&#10;&#10;Description automatically generated">
            <a:extLst>
              <a:ext uri="{FF2B5EF4-FFF2-40B4-BE49-F238E27FC236}">
                <a16:creationId xmlns:a16="http://schemas.microsoft.com/office/drawing/2014/main" id="{C0A886A3-743A-7F51-2366-30156BA1A5A7}"/>
              </a:ext>
            </a:extLst>
          </p:cNvPr>
          <p:cNvPicPr>
            <a:picLocks noChangeAspect="1"/>
          </p:cNvPicPr>
          <p:nvPr/>
        </p:nvPicPr>
        <p:blipFill>
          <a:blip r:embed="rId2"/>
          <a:stretch>
            <a:fillRect/>
          </a:stretch>
        </p:blipFill>
        <p:spPr>
          <a:xfrm>
            <a:off x="1027472" y="897347"/>
            <a:ext cx="9020175" cy="5610225"/>
          </a:xfrm>
          <a:prstGeom prst="rect">
            <a:avLst/>
          </a:prstGeom>
        </p:spPr>
      </p:pic>
      <p:sp>
        <p:nvSpPr>
          <p:cNvPr id="4" name="TextBox 3">
            <a:extLst>
              <a:ext uri="{FF2B5EF4-FFF2-40B4-BE49-F238E27FC236}">
                <a16:creationId xmlns:a16="http://schemas.microsoft.com/office/drawing/2014/main" id="{2F9E808A-316E-56E6-EA02-892C852765B6}"/>
              </a:ext>
            </a:extLst>
          </p:cNvPr>
          <p:cNvSpPr txBox="1"/>
          <p:nvPr/>
        </p:nvSpPr>
        <p:spPr>
          <a:xfrm>
            <a:off x="976312" y="273844"/>
            <a:ext cx="330993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t>Design Code</a:t>
            </a:r>
          </a:p>
        </p:txBody>
      </p:sp>
    </p:spTree>
    <p:extLst>
      <p:ext uri="{BB962C8B-B14F-4D97-AF65-F5344CB8AC3E}">
        <p14:creationId xmlns:p14="http://schemas.microsoft.com/office/powerpoint/2010/main" val="3766619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 shot of a computer program&#10;&#10;Description automatically generated">
            <a:extLst>
              <a:ext uri="{FF2B5EF4-FFF2-40B4-BE49-F238E27FC236}">
                <a16:creationId xmlns:a16="http://schemas.microsoft.com/office/drawing/2014/main" id="{B4649EAE-94C1-EA7A-CB61-8C7567AF10F1}"/>
              </a:ext>
            </a:extLst>
          </p:cNvPr>
          <p:cNvPicPr>
            <a:picLocks noChangeAspect="1"/>
          </p:cNvPicPr>
          <p:nvPr/>
        </p:nvPicPr>
        <p:blipFill>
          <a:blip r:embed="rId2"/>
          <a:stretch>
            <a:fillRect/>
          </a:stretch>
        </p:blipFill>
        <p:spPr>
          <a:xfrm>
            <a:off x="1403413" y="562784"/>
            <a:ext cx="8054155" cy="5724524"/>
          </a:xfrm>
          <a:prstGeom prst="rect">
            <a:avLst/>
          </a:prstGeom>
        </p:spPr>
      </p:pic>
    </p:spTree>
    <p:extLst>
      <p:ext uri="{BB962C8B-B14F-4D97-AF65-F5344CB8AC3E}">
        <p14:creationId xmlns:p14="http://schemas.microsoft.com/office/powerpoint/2010/main" val="3862528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 program&#10;&#10;Description automatically generated">
            <a:extLst>
              <a:ext uri="{FF2B5EF4-FFF2-40B4-BE49-F238E27FC236}">
                <a16:creationId xmlns:a16="http://schemas.microsoft.com/office/drawing/2014/main" id="{74C2517B-1A0D-B1A7-1B9B-A3BD8D7168A0}"/>
              </a:ext>
            </a:extLst>
          </p:cNvPr>
          <p:cNvPicPr>
            <a:picLocks noChangeAspect="1"/>
          </p:cNvPicPr>
          <p:nvPr/>
        </p:nvPicPr>
        <p:blipFill>
          <a:blip r:embed="rId2"/>
          <a:stretch>
            <a:fillRect/>
          </a:stretch>
        </p:blipFill>
        <p:spPr>
          <a:xfrm>
            <a:off x="886372" y="1057275"/>
            <a:ext cx="9020175" cy="4743450"/>
          </a:xfrm>
          <a:prstGeom prst="rect">
            <a:avLst/>
          </a:prstGeom>
        </p:spPr>
      </p:pic>
      <p:sp>
        <p:nvSpPr>
          <p:cNvPr id="3" name="TextBox 2">
            <a:extLst>
              <a:ext uri="{FF2B5EF4-FFF2-40B4-BE49-F238E27FC236}">
                <a16:creationId xmlns:a16="http://schemas.microsoft.com/office/drawing/2014/main" id="{5B4FCFA7-5124-140A-8201-6D95A0FF1BDB}"/>
              </a:ext>
            </a:extLst>
          </p:cNvPr>
          <p:cNvSpPr txBox="1"/>
          <p:nvPr/>
        </p:nvSpPr>
        <p:spPr>
          <a:xfrm>
            <a:off x="849525" y="424762"/>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t>Testbench code</a:t>
            </a:r>
          </a:p>
        </p:txBody>
      </p:sp>
    </p:spTree>
    <p:extLst>
      <p:ext uri="{BB962C8B-B14F-4D97-AF65-F5344CB8AC3E}">
        <p14:creationId xmlns:p14="http://schemas.microsoft.com/office/powerpoint/2010/main" val="1823536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9FAF7-B194-C042-41A9-4BFE539FD55D}"/>
              </a:ext>
            </a:extLst>
          </p:cNvPr>
          <p:cNvSpPr>
            <a:spLocks noGrp="1"/>
          </p:cNvSpPr>
          <p:nvPr>
            <p:ph type="title"/>
          </p:nvPr>
        </p:nvSpPr>
        <p:spPr>
          <a:xfrm>
            <a:off x="671512" y="246063"/>
            <a:ext cx="8229600" cy="850875"/>
          </a:xfrm>
        </p:spPr>
        <p:txBody>
          <a:bodyPr/>
          <a:lstStyle/>
          <a:p>
            <a:r>
              <a:rPr lang="en-US" u="sng"/>
              <a:t>Run Synthesis</a:t>
            </a:r>
          </a:p>
        </p:txBody>
      </p:sp>
      <p:pic>
        <p:nvPicPr>
          <p:cNvPr id="4" name="Content Placeholder 3" descr="A screenshot of a computer&#10;&#10;Description automatically generated">
            <a:extLst>
              <a:ext uri="{FF2B5EF4-FFF2-40B4-BE49-F238E27FC236}">
                <a16:creationId xmlns:a16="http://schemas.microsoft.com/office/drawing/2014/main" id="{A773F4BE-4B07-2621-0183-1EC9B7F945D7}"/>
              </a:ext>
            </a:extLst>
          </p:cNvPr>
          <p:cNvPicPr>
            <a:picLocks noGrp="1" noChangeAspect="1"/>
          </p:cNvPicPr>
          <p:nvPr>
            <p:ph idx="1"/>
          </p:nvPr>
        </p:nvPicPr>
        <p:blipFill>
          <a:blip r:embed="rId2"/>
          <a:stretch>
            <a:fillRect/>
          </a:stretch>
        </p:blipFill>
        <p:spPr>
          <a:xfrm>
            <a:off x="436011" y="1213527"/>
            <a:ext cx="5898534" cy="5400648"/>
          </a:xfrm>
        </p:spPr>
      </p:pic>
      <p:pic>
        <p:nvPicPr>
          <p:cNvPr id="5" name="Picture 4" descr="A screenshot of a computer&#10;&#10;Description automatically generated">
            <a:extLst>
              <a:ext uri="{FF2B5EF4-FFF2-40B4-BE49-F238E27FC236}">
                <a16:creationId xmlns:a16="http://schemas.microsoft.com/office/drawing/2014/main" id="{ED052AFF-AC0F-0DBF-63EE-81742D47C701}"/>
              </a:ext>
            </a:extLst>
          </p:cNvPr>
          <p:cNvPicPr>
            <a:picLocks noChangeAspect="1"/>
          </p:cNvPicPr>
          <p:nvPr/>
        </p:nvPicPr>
        <p:blipFill>
          <a:blip r:embed="rId3"/>
          <a:stretch>
            <a:fillRect/>
          </a:stretch>
        </p:blipFill>
        <p:spPr>
          <a:xfrm>
            <a:off x="7660598" y="398801"/>
            <a:ext cx="4191000" cy="6210300"/>
          </a:xfrm>
          <a:prstGeom prst="rect">
            <a:avLst/>
          </a:prstGeom>
        </p:spPr>
      </p:pic>
    </p:spTree>
    <p:extLst>
      <p:ext uri="{BB962C8B-B14F-4D97-AF65-F5344CB8AC3E}">
        <p14:creationId xmlns:p14="http://schemas.microsoft.com/office/powerpoint/2010/main" val="2104860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C9AE-C754-A724-BA21-5C3CB00B020B}"/>
              </a:ext>
            </a:extLst>
          </p:cNvPr>
          <p:cNvSpPr>
            <a:spLocks noGrp="1"/>
          </p:cNvSpPr>
          <p:nvPr>
            <p:ph type="title"/>
          </p:nvPr>
        </p:nvSpPr>
        <p:spPr>
          <a:xfrm>
            <a:off x="838200" y="2863"/>
            <a:ext cx="4564062" cy="993776"/>
          </a:xfrm>
        </p:spPr>
        <p:txBody>
          <a:bodyPr/>
          <a:lstStyle/>
          <a:p>
            <a:r>
              <a:rPr lang="en-US"/>
              <a:t>Synthesis Report</a:t>
            </a:r>
          </a:p>
        </p:txBody>
      </p:sp>
      <p:pic>
        <p:nvPicPr>
          <p:cNvPr id="10" name="Content Placeholder 9" descr="A screenshot of a computer">
            <a:extLst>
              <a:ext uri="{FF2B5EF4-FFF2-40B4-BE49-F238E27FC236}">
                <a16:creationId xmlns:a16="http://schemas.microsoft.com/office/drawing/2014/main" id="{C046B75C-A94C-BA70-8977-B48201269980}"/>
              </a:ext>
            </a:extLst>
          </p:cNvPr>
          <p:cNvPicPr>
            <a:picLocks noGrp="1" noChangeAspect="1"/>
          </p:cNvPicPr>
          <p:nvPr>
            <p:ph idx="1"/>
          </p:nvPr>
        </p:nvPicPr>
        <p:blipFill>
          <a:blip r:embed="rId2"/>
          <a:stretch>
            <a:fillRect/>
          </a:stretch>
        </p:blipFill>
        <p:spPr>
          <a:xfrm>
            <a:off x="638908" y="1001166"/>
            <a:ext cx="10901693" cy="5700451"/>
          </a:xfrm>
        </p:spPr>
      </p:pic>
    </p:spTree>
    <p:extLst>
      <p:ext uri="{BB962C8B-B14F-4D97-AF65-F5344CB8AC3E}">
        <p14:creationId xmlns:p14="http://schemas.microsoft.com/office/powerpoint/2010/main" val="3580378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8201E-6B09-35A7-A2A6-A0940801CFAF}"/>
              </a:ext>
            </a:extLst>
          </p:cNvPr>
          <p:cNvSpPr>
            <a:spLocks noGrp="1"/>
          </p:cNvSpPr>
          <p:nvPr>
            <p:ph type="title"/>
          </p:nvPr>
        </p:nvSpPr>
        <p:spPr/>
        <p:txBody>
          <a:bodyPr/>
          <a:lstStyle/>
          <a:p>
            <a:r>
              <a:rPr lang="en-US" u="sng"/>
              <a:t>Exporting RTL</a:t>
            </a:r>
          </a:p>
        </p:txBody>
      </p:sp>
      <p:pic>
        <p:nvPicPr>
          <p:cNvPr id="4" name="Content Placeholder 3" descr="A screen shot of a computer&#10;&#10;Description automatically generated">
            <a:extLst>
              <a:ext uri="{FF2B5EF4-FFF2-40B4-BE49-F238E27FC236}">
                <a16:creationId xmlns:a16="http://schemas.microsoft.com/office/drawing/2014/main" id="{0ED7017E-5DBF-1727-40E3-1BC032A69A33}"/>
              </a:ext>
            </a:extLst>
          </p:cNvPr>
          <p:cNvPicPr>
            <a:picLocks noGrp="1" noChangeAspect="1"/>
          </p:cNvPicPr>
          <p:nvPr>
            <p:ph idx="1"/>
          </p:nvPr>
        </p:nvPicPr>
        <p:blipFill>
          <a:blip r:embed="rId2"/>
          <a:stretch>
            <a:fillRect/>
          </a:stretch>
        </p:blipFill>
        <p:spPr>
          <a:xfrm>
            <a:off x="338528" y="2229641"/>
            <a:ext cx="11502451" cy="1504405"/>
          </a:xfrm>
        </p:spPr>
      </p:pic>
    </p:spTree>
    <p:extLst>
      <p:ext uri="{BB962C8B-B14F-4D97-AF65-F5344CB8AC3E}">
        <p14:creationId xmlns:p14="http://schemas.microsoft.com/office/powerpoint/2010/main" val="2931739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7D5CA-AB4E-6F56-C5BC-1BA1914816E8}"/>
              </a:ext>
            </a:extLst>
          </p:cNvPr>
          <p:cNvSpPr>
            <a:spLocks noGrp="1"/>
          </p:cNvSpPr>
          <p:nvPr>
            <p:ph type="title"/>
          </p:nvPr>
        </p:nvSpPr>
        <p:spPr/>
        <p:txBody>
          <a:bodyPr/>
          <a:lstStyle/>
          <a:p>
            <a:r>
              <a:rPr lang="en-US" err="1"/>
              <a:t>Cosimulation</a:t>
            </a:r>
            <a:r>
              <a:rPr lang="en-US"/>
              <a:t> report</a:t>
            </a:r>
          </a:p>
        </p:txBody>
      </p:sp>
      <p:pic>
        <p:nvPicPr>
          <p:cNvPr id="4" name="Content Placeholder 3" descr="A screenshot of a computer program&#10;&#10;Description automatically generated">
            <a:extLst>
              <a:ext uri="{FF2B5EF4-FFF2-40B4-BE49-F238E27FC236}">
                <a16:creationId xmlns:a16="http://schemas.microsoft.com/office/drawing/2014/main" id="{8CCF7E25-DDCD-0E6C-8119-B096BA673CDD}"/>
              </a:ext>
            </a:extLst>
          </p:cNvPr>
          <p:cNvPicPr>
            <a:picLocks noGrp="1" noChangeAspect="1"/>
          </p:cNvPicPr>
          <p:nvPr>
            <p:ph idx="1"/>
          </p:nvPr>
        </p:nvPicPr>
        <p:blipFill>
          <a:blip r:embed="rId2"/>
          <a:stretch>
            <a:fillRect/>
          </a:stretch>
        </p:blipFill>
        <p:spPr>
          <a:xfrm>
            <a:off x="376003" y="1555265"/>
            <a:ext cx="11427501" cy="4017631"/>
          </a:xfrm>
        </p:spPr>
      </p:pic>
    </p:spTree>
    <p:extLst>
      <p:ext uri="{BB962C8B-B14F-4D97-AF65-F5344CB8AC3E}">
        <p14:creationId xmlns:p14="http://schemas.microsoft.com/office/powerpoint/2010/main" val="3238983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667EC-9B50-BECF-1014-0DAE05A1F8D1}"/>
              </a:ext>
            </a:extLst>
          </p:cNvPr>
          <p:cNvSpPr>
            <a:spLocks noGrp="1"/>
          </p:cNvSpPr>
          <p:nvPr>
            <p:ph type="title"/>
          </p:nvPr>
        </p:nvSpPr>
        <p:spPr/>
        <p:txBody>
          <a:bodyPr/>
          <a:lstStyle/>
          <a:p>
            <a:r>
              <a:rPr lang="en-US"/>
              <a:t>Error</a:t>
            </a:r>
          </a:p>
        </p:txBody>
      </p:sp>
      <p:pic>
        <p:nvPicPr>
          <p:cNvPr id="4" name="Content Placeholder 3" descr="A black background with red text&#10;&#10;Description automatically generated">
            <a:extLst>
              <a:ext uri="{FF2B5EF4-FFF2-40B4-BE49-F238E27FC236}">
                <a16:creationId xmlns:a16="http://schemas.microsoft.com/office/drawing/2014/main" id="{FDDCF8E5-6FBE-A7AC-4A71-B92D83CB2850}"/>
              </a:ext>
            </a:extLst>
          </p:cNvPr>
          <p:cNvPicPr>
            <a:picLocks noGrp="1" noChangeAspect="1"/>
          </p:cNvPicPr>
          <p:nvPr>
            <p:ph idx="1"/>
          </p:nvPr>
        </p:nvPicPr>
        <p:blipFill>
          <a:blip r:embed="rId2"/>
          <a:stretch>
            <a:fillRect/>
          </a:stretch>
        </p:blipFill>
        <p:spPr>
          <a:xfrm>
            <a:off x="188626" y="2242307"/>
            <a:ext cx="11814748" cy="1194497"/>
          </a:xfrm>
        </p:spPr>
      </p:pic>
    </p:spTree>
    <p:extLst>
      <p:ext uri="{BB962C8B-B14F-4D97-AF65-F5344CB8AC3E}">
        <p14:creationId xmlns:p14="http://schemas.microsoft.com/office/powerpoint/2010/main" val="103743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20031-ECA9-DF66-11A4-5A3F3C5BA635}"/>
              </a:ext>
            </a:extLst>
          </p:cNvPr>
          <p:cNvSpPr>
            <a:spLocks noGrp="1"/>
          </p:cNvSpPr>
          <p:nvPr>
            <p:ph type="title"/>
          </p:nvPr>
        </p:nvSpPr>
        <p:spPr>
          <a:xfrm>
            <a:off x="513413" y="2863"/>
            <a:ext cx="10515600" cy="1325563"/>
          </a:xfrm>
        </p:spPr>
        <p:txBody>
          <a:bodyPr/>
          <a:lstStyle/>
          <a:p>
            <a:r>
              <a:rPr lang="en-US"/>
              <a:t>Register contents</a:t>
            </a:r>
          </a:p>
        </p:txBody>
      </p:sp>
      <p:pic>
        <p:nvPicPr>
          <p:cNvPr id="7" name="Content Placeholder 6" descr="A screenshot of a computer&#10;&#10;Description automatically generated">
            <a:extLst>
              <a:ext uri="{FF2B5EF4-FFF2-40B4-BE49-F238E27FC236}">
                <a16:creationId xmlns:a16="http://schemas.microsoft.com/office/drawing/2014/main" id="{622A159E-B951-A854-D65B-540E7497B1B8}"/>
              </a:ext>
            </a:extLst>
          </p:cNvPr>
          <p:cNvPicPr>
            <a:picLocks noGrp="1" noChangeAspect="1"/>
          </p:cNvPicPr>
          <p:nvPr>
            <p:ph idx="1"/>
          </p:nvPr>
        </p:nvPicPr>
        <p:blipFill>
          <a:blip r:embed="rId2"/>
          <a:stretch>
            <a:fillRect/>
          </a:stretch>
        </p:blipFill>
        <p:spPr>
          <a:xfrm>
            <a:off x="2347210" y="1103585"/>
            <a:ext cx="7160300" cy="5395676"/>
          </a:xfrm>
        </p:spPr>
      </p:pic>
    </p:spTree>
    <p:extLst>
      <p:ext uri="{BB962C8B-B14F-4D97-AF65-F5344CB8AC3E}">
        <p14:creationId xmlns:p14="http://schemas.microsoft.com/office/powerpoint/2010/main" val="3404081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of a computer system&#10;&#10;Description automatically generated">
            <a:extLst>
              <a:ext uri="{FF2B5EF4-FFF2-40B4-BE49-F238E27FC236}">
                <a16:creationId xmlns:a16="http://schemas.microsoft.com/office/drawing/2014/main" id="{043B5153-7F35-B935-391D-311B4BB60B6E}"/>
              </a:ext>
            </a:extLst>
          </p:cNvPr>
          <p:cNvPicPr>
            <a:picLocks noChangeAspect="1"/>
          </p:cNvPicPr>
          <p:nvPr/>
        </p:nvPicPr>
        <p:blipFill>
          <a:blip r:embed="rId2"/>
          <a:stretch>
            <a:fillRect/>
          </a:stretch>
        </p:blipFill>
        <p:spPr>
          <a:xfrm>
            <a:off x="2353597" y="2822933"/>
            <a:ext cx="7865807" cy="3903714"/>
          </a:xfrm>
          <a:prstGeom prst="rect">
            <a:avLst/>
          </a:prstGeom>
        </p:spPr>
      </p:pic>
      <p:sp>
        <p:nvSpPr>
          <p:cNvPr id="6" name="TextBox 5">
            <a:extLst>
              <a:ext uri="{FF2B5EF4-FFF2-40B4-BE49-F238E27FC236}">
                <a16:creationId xmlns:a16="http://schemas.microsoft.com/office/drawing/2014/main" id="{51D315C3-786B-FACC-DCC4-C46E27A3191A}"/>
              </a:ext>
            </a:extLst>
          </p:cNvPr>
          <p:cNvSpPr txBox="1"/>
          <p:nvPr/>
        </p:nvSpPr>
        <p:spPr>
          <a:xfrm>
            <a:off x="2768191" y="126181"/>
            <a:ext cx="666381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cap="all" spc="300">
                <a:latin typeface="Posterama"/>
                <a:cs typeface="Posterama"/>
              </a:rPr>
              <a:t>What is cipher ?</a:t>
            </a:r>
            <a:endParaRPr lang="en-US"/>
          </a:p>
        </p:txBody>
      </p:sp>
      <p:sp>
        <p:nvSpPr>
          <p:cNvPr id="7" name="TextBox 6">
            <a:extLst>
              <a:ext uri="{FF2B5EF4-FFF2-40B4-BE49-F238E27FC236}">
                <a16:creationId xmlns:a16="http://schemas.microsoft.com/office/drawing/2014/main" id="{C941E471-4C0E-B4CB-89C6-A7B85F09A496}"/>
              </a:ext>
            </a:extLst>
          </p:cNvPr>
          <p:cNvSpPr txBox="1"/>
          <p:nvPr/>
        </p:nvSpPr>
        <p:spPr>
          <a:xfrm>
            <a:off x="631724" y="1049594"/>
            <a:ext cx="1111290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A stream cipher is a symmetric encryption algorithm which takes a stream of plaintext, a secret key and an IV as input and then operates the plaintext with key stream generated by the key and IV, typically bit by bit</a:t>
            </a:r>
            <a:endParaRPr lang="en-US"/>
          </a:p>
        </p:txBody>
      </p:sp>
    </p:spTree>
    <p:extLst>
      <p:ext uri="{BB962C8B-B14F-4D97-AF65-F5344CB8AC3E}">
        <p14:creationId xmlns:p14="http://schemas.microsoft.com/office/powerpoint/2010/main" val="1693299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erial view of a highway near the ocean">
            <a:extLst>
              <a:ext uri="{FF2B5EF4-FFF2-40B4-BE49-F238E27FC236}">
                <a16:creationId xmlns:a16="http://schemas.microsoft.com/office/drawing/2014/main" id="{77E46784-F949-F5DB-7B0A-B55A18F1C8BF}"/>
              </a:ext>
            </a:extLst>
          </p:cNvPr>
          <p:cNvPicPr>
            <a:picLocks noChangeAspect="1"/>
          </p:cNvPicPr>
          <p:nvPr/>
        </p:nvPicPr>
        <p:blipFill rotWithShape="1">
          <a:blip r:embed="rId2">
            <a:alphaModFix amt="50000"/>
          </a:blip>
          <a:srcRect t="5848" r="-1" b="19132"/>
          <a:stretch/>
        </p:blipFill>
        <p:spPr>
          <a:xfrm>
            <a:off x="-1" y="10"/>
            <a:ext cx="12192001" cy="6857990"/>
          </a:xfrm>
          <a:prstGeom prst="rect">
            <a:avLst/>
          </a:prstGeom>
        </p:spPr>
      </p:pic>
      <p:sp>
        <p:nvSpPr>
          <p:cNvPr id="2" name="Title 1">
            <a:extLst>
              <a:ext uri="{FF2B5EF4-FFF2-40B4-BE49-F238E27FC236}">
                <a16:creationId xmlns:a16="http://schemas.microsoft.com/office/drawing/2014/main" id="{6988295B-439C-2B54-6E08-C8161CB6CB64}"/>
              </a:ext>
            </a:extLst>
          </p:cNvPr>
          <p:cNvSpPr>
            <a:spLocks noGrp="1"/>
          </p:cNvSpPr>
          <p:nvPr>
            <p:ph type="title"/>
          </p:nvPr>
        </p:nvSpPr>
        <p:spPr>
          <a:xfrm>
            <a:off x="1524000" y="1122363"/>
            <a:ext cx="9144000" cy="3063240"/>
          </a:xfrm>
        </p:spPr>
        <p:txBody>
          <a:bodyPr vert="horz" lIns="91440" tIns="45720" rIns="91440" bIns="45720" rtlCol="0" anchor="b">
            <a:normAutofit/>
          </a:bodyPr>
          <a:lstStyle/>
          <a:p>
            <a:pPr algn="ctr"/>
            <a:r>
              <a:rPr lang="en-US" sz="6600">
                <a:solidFill>
                  <a:schemeClr val="bg1"/>
                </a:solidFill>
              </a:rPr>
              <a:t>THANK YOU</a:t>
            </a:r>
          </a:p>
        </p:txBody>
      </p:sp>
      <p:sp>
        <p:nvSpPr>
          <p:cNvPr id="17"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0992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433C6EE-E300-9B38-6EBF-C16B1D20D26F}"/>
              </a:ext>
            </a:extLst>
          </p:cNvPr>
          <p:cNvSpPr txBox="1"/>
          <p:nvPr/>
        </p:nvSpPr>
        <p:spPr>
          <a:xfrm>
            <a:off x="939800" y="1943100"/>
            <a:ext cx="10058400" cy="35882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The </a:t>
            </a:r>
            <a:r>
              <a:rPr lang="en-US" sz="2400" b="1" i="1" u="sng"/>
              <a:t>secret key </a:t>
            </a:r>
            <a:r>
              <a:rPr lang="en-US" sz="2400"/>
              <a:t>and </a:t>
            </a:r>
            <a:r>
              <a:rPr lang="en-US" sz="2400" b="1" i="1" u="sng"/>
              <a:t>Initialization Vector</a:t>
            </a:r>
            <a:r>
              <a:rPr lang="en-US" sz="2400"/>
              <a:t> are of fixed length and used to initialize the state of key stream generator, the key part of a stream cipher. </a:t>
            </a:r>
          </a:p>
          <a:p>
            <a:endParaRPr lang="en-IN"/>
          </a:p>
          <a:p>
            <a:r>
              <a:rPr lang="en-US" sz="2400"/>
              <a:t>There are many strategies and ways to design a secure and efficient key stream generator, including :</a:t>
            </a:r>
          </a:p>
          <a:p>
            <a:endParaRPr lang="en-IN"/>
          </a:p>
          <a:p>
            <a:pPr marL="347472" indent="-347472">
              <a:buChar char="•"/>
            </a:pPr>
            <a:r>
              <a:rPr lang="en-US" sz="2400"/>
              <a:t>LFSRs    (</a:t>
            </a:r>
            <a:r>
              <a:rPr lang="en-IN" sz="2400"/>
              <a:t>Linear Feedback Shift Registers)</a:t>
            </a:r>
          </a:p>
          <a:p>
            <a:pPr marL="347472" indent="-347472">
              <a:buChar char="•"/>
            </a:pPr>
            <a:r>
              <a:rPr lang="en-US" sz="2400"/>
              <a:t>FCSRs   (Feedback with Carry Shift Registers )</a:t>
            </a:r>
          </a:p>
          <a:p>
            <a:pPr marL="347472" indent="-347472">
              <a:buChar char="•"/>
            </a:pPr>
            <a:r>
              <a:rPr lang="en-US" sz="2400"/>
              <a:t>NLFSRs (</a:t>
            </a:r>
            <a:r>
              <a:rPr lang="en-IN" sz="2400"/>
              <a:t>Non Linear Feedback Shift Registers)</a:t>
            </a:r>
          </a:p>
          <a:p>
            <a:pPr marL="347472" indent="-347472">
              <a:buChar char="•"/>
            </a:pPr>
            <a:r>
              <a:rPr lang="en-US" sz="2400"/>
              <a:t>T-functions and so on</a:t>
            </a:r>
          </a:p>
        </p:txBody>
      </p:sp>
      <p:sp>
        <p:nvSpPr>
          <p:cNvPr id="7" name="TextBox 6">
            <a:extLst>
              <a:ext uri="{FF2B5EF4-FFF2-40B4-BE49-F238E27FC236}">
                <a16:creationId xmlns:a16="http://schemas.microsoft.com/office/drawing/2014/main" id="{C24BE812-74C9-C3F7-7A8A-41397920DD84}"/>
              </a:ext>
            </a:extLst>
          </p:cNvPr>
          <p:cNvSpPr txBox="1"/>
          <p:nvPr/>
        </p:nvSpPr>
        <p:spPr>
          <a:xfrm>
            <a:off x="939800" y="596900"/>
            <a:ext cx="659130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cap="all">
                <a:ea typeface="+mn-lt"/>
                <a:cs typeface="+mn-lt"/>
              </a:rPr>
              <a:t> Terminologies</a:t>
            </a:r>
            <a:endParaRPr lang="en-US" sz="4800">
              <a:ea typeface="+mn-lt"/>
              <a:cs typeface="+mn-lt"/>
            </a:endParaRPr>
          </a:p>
          <a:p>
            <a:endParaRPr lang="en-US" sz="4800">
              <a:latin typeface="Posterama"/>
              <a:cs typeface="Posterama"/>
            </a:endParaRPr>
          </a:p>
        </p:txBody>
      </p:sp>
    </p:spTree>
    <p:extLst>
      <p:ext uri="{BB962C8B-B14F-4D97-AF65-F5344CB8AC3E}">
        <p14:creationId xmlns:p14="http://schemas.microsoft.com/office/powerpoint/2010/main" val="4272066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9ABB7-41F4-7CE9-4B28-A39EA2A0246C}"/>
              </a:ext>
            </a:extLst>
          </p:cNvPr>
          <p:cNvSpPr>
            <a:spLocks noGrp="1"/>
          </p:cNvSpPr>
          <p:nvPr>
            <p:ph type="title"/>
          </p:nvPr>
        </p:nvSpPr>
        <p:spPr/>
        <p:txBody>
          <a:bodyPr/>
          <a:lstStyle/>
          <a:p>
            <a:r>
              <a:rPr lang="en-US" sz="4800" cap="all">
                <a:ea typeface="+mj-lt"/>
                <a:cs typeface="+mj-lt"/>
              </a:rPr>
              <a:t>Where is it used ?</a:t>
            </a:r>
            <a:endParaRPr lang="en-US"/>
          </a:p>
        </p:txBody>
      </p:sp>
      <p:sp>
        <p:nvSpPr>
          <p:cNvPr id="3" name="Content Placeholder 2">
            <a:extLst>
              <a:ext uri="{FF2B5EF4-FFF2-40B4-BE49-F238E27FC236}">
                <a16:creationId xmlns:a16="http://schemas.microsoft.com/office/drawing/2014/main" id="{47948D5B-C01E-4031-5815-2B3722595629}"/>
              </a:ext>
            </a:extLst>
          </p:cNvPr>
          <p:cNvSpPr>
            <a:spLocks noGrp="1"/>
          </p:cNvSpPr>
          <p:nvPr>
            <p:ph idx="1"/>
          </p:nvPr>
        </p:nvSpPr>
        <p:spPr>
          <a:xfrm>
            <a:off x="838200" y="2218915"/>
            <a:ext cx="10515600" cy="3958048"/>
          </a:xfrm>
        </p:spPr>
        <p:txBody>
          <a:bodyPr vert="horz" lIns="91440" tIns="45720" rIns="91440" bIns="45720" rtlCol="0" anchor="t">
            <a:normAutofit/>
          </a:bodyPr>
          <a:lstStyle/>
          <a:p>
            <a:r>
              <a:rPr lang="en-US" sz="2400">
                <a:ea typeface="+mn-lt"/>
                <a:cs typeface="+mn-lt"/>
              </a:rPr>
              <a:t>1.Exceptional encryption performance in software, where the luxury of additional hardware is not available to speed up encryption.</a:t>
            </a:r>
            <a:endParaRPr lang="en-US" sz="2400"/>
          </a:p>
          <a:p>
            <a:pPr marL="0" indent="0">
              <a:buNone/>
            </a:pPr>
            <a:endParaRPr lang="en-US" sz="2400"/>
          </a:p>
          <a:p>
            <a:r>
              <a:rPr lang="en-US" sz="2400">
                <a:ea typeface="+mn-lt"/>
                <a:cs typeface="+mn-lt"/>
              </a:rPr>
              <a:t>2.In any reasonable kind of encryption performance in hardware environments where the available resources such as gate count or power might be heavily restricted. The extreme example of this is provided by simple RFID tags. </a:t>
            </a:r>
            <a:endParaRPr lang="en-US"/>
          </a:p>
          <a:p>
            <a:endParaRPr lang="en-US" sz="2400"/>
          </a:p>
        </p:txBody>
      </p:sp>
    </p:spTree>
    <p:extLst>
      <p:ext uri="{BB962C8B-B14F-4D97-AF65-F5344CB8AC3E}">
        <p14:creationId xmlns:p14="http://schemas.microsoft.com/office/powerpoint/2010/main" val="1217109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8C4AD-BFAD-9626-5A52-092D6141485B}"/>
              </a:ext>
            </a:extLst>
          </p:cNvPr>
          <p:cNvSpPr>
            <a:spLocks noGrp="1"/>
          </p:cNvSpPr>
          <p:nvPr>
            <p:ph type="title"/>
          </p:nvPr>
        </p:nvSpPr>
        <p:spPr>
          <a:xfrm>
            <a:off x="4762500" y="238125"/>
            <a:ext cx="2667000" cy="1058863"/>
          </a:xfrm>
        </p:spPr>
        <p:txBody>
          <a:bodyPr/>
          <a:lstStyle/>
          <a:p>
            <a:r>
              <a:rPr lang="en-US" sz="4800" cap="all">
                <a:ea typeface="+mj-lt"/>
                <a:cs typeface="+mj-lt"/>
              </a:rPr>
              <a:t>Trivium</a:t>
            </a:r>
            <a:endParaRPr lang="en-US"/>
          </a:p>
        </p:txBody>
      </p:sp>
      <p:sp>
        <p:nvSpPr>
          <p:cNvPr id="3" name="Content Placeholder 2">
            <a:extLst>
              <a:ext uri="{FF2B5EF4-FFF2-40B4-BE49-F238E27FC236}">
                <a16:creationId xmlns:a16="http://schemas.microsoft.com/office/drawing/2014/main" id="{C1BE7D76-05F6-EDFB-733B-1821A07E71DB}"/>
              </a:ext>
            </a:extLst>
          </p:cNvPr>
          <p:cNvSpPr>
            <a:spLocks noGrp="1"/>
          </p:cNvSpPr>
          <p:nvPr>
            <p:ph idx="1"/>
          </p:nvPr>
        </p:nvSpPr>
        <p:spPr>
          <a:xfrm>
            <a:off x="838200" y="1457325"/>
            <a:ext cx="10515600" cy="4351338"/>
          </a:xfrm>
        </p:spPr>
        <p:txBody>
          <a:bodyPr vert="horz" lIns="91440" tIns="45720" rIns="91440" bIns="45720" rtlCol="0" anchor="t">
            <a:normAutofit/>
          </a:bodyPr>
          <a:lstStyle/>
          <a:p>
            <a:r>
              <a:rPr lang="en-US" sz="2400">
                <a:ea typeface="+mn-lt"/>
                <a:cs typeface="+mn-lt"/>
              </a:rPr>
              <a:t>Trivium is one of the promising new stream ciphers in the hardware oriented profile.</a:t>
            </a:r>
            <a:endParaRPr lang="en-US"/>
          </a:p>
          <a:p>
            <a:r>
              <a:rPr lang="en-US" sz="2400">
                <a:ea typeface="+mn-lt"/>
                <a:cs typeface="+mn-lt"/>
              </a:rPr>
              <a:t>Trivium is designed to generate up to 288 bits of key stream from an 80-bit secret key and an 80-bit initial value (IV). </a:t>
            </a:r>
            <a:endParaRPr lang="en-US"/>
          </a:p>
          <a:p>
            <a:pPr marL="0" indent="0">
              <a:buNone/>
            </a:pPr>
            <a:endParaRPr lang="en-US" sz="2400">
              <a:ea typeface="+mn-lt"/>
              <a:cs typeface="+mn-lt"/>
            </a:endParaRPr>
          </a:p>
          <a:p>
            <a:r>
              <a:rPr lang="en-US" sz="2400" u="sng">
                <a:ea typeface="+mn-lt"/>
                <a:cs typeface="+mn-lt"/>
              </a:rPr>
              <a:t>The process consists of two phases: </a:t>
            </a:r>
            <a:endParaRPr lang="en-US"/>
          </a:p>
          <a:p>
            <a:r>
              <a:rPr lang="en-US" sz="2400">
                <a:ea typeface="+mn-lt"/>
                <a:cs typeface="+mn-lt"/>
              </a:rPr>
              <a:t>first the internal state of the cipher is initialized using the key and the IV, </a:t>
            </a:r>
            <a:endParaRPr lang="en-US"/>
          </a:p>
          <a:p>
            <a:r>
              <a:rPr lang="en-US" sz="2400">
                <a:ea typeface="+mn-lt"/>
                <a:cs typeface="+mn-lt"/>
              </a:rPr>
              <a:t>then the state is repeatedly updated and used to generate key stream bits.                                                                                                          </a:t>
            </a:r>
            <a:endParaRPr lang="en-US">
              <a:ea typeface="+mn-lt"/>
              <a:cs typeface="+mn-lt"/>
            </a:endParaRPr>
          </a:p>
          <a:p>
            <a:pPr marL="0" indent="0">
              <a:buNone/>
            </a:pPr>
            <a:r>
              <a:rPr lang="en-US" sz="2400">
                <a:ea typeface="+mn-lt"/>
                <a:cs typeface="+mn-lt"/>
              </a:rPr>
              <a:t>   There are 288 bits in the internal state.</a:t>
            </a:r>
            <a:endParaRPr lang="en-US"/>
          </a:p>
          <a:p>
            <a:endParaRPr lang="en-US"/>
          </a:p>
        </p:txBody>
      </p:sp>
    </p:spTree>
    <p:extLst>
      <p:ext uri="{BB962C8B-B14F-4D97-AF65-F5344CB8AC3E}">
        <p14:creationId xmlns:p14="http://schemas.microsoft.com/office/powerpoint/2010/main" val="28989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99620-EDF7-AB4D-08CC-F3D002B5351F}"/>
              </a:ext>
            </a:extLst>
          </p:cNvPr>
          <p:cNvSpPr>
            <a:spLocks noGrp="1"/>
          </p:cNvSpPr>
          <p:nvPr>
            <p:ph type="title"/>
          </p:nvPr>
        </p:nvSpPr>
        <p:spPr/>
        <p:txBody>
          <a:bodyPr/>
          <a:lstStyle/>
          <a:p>
            <a:r>
              <a:rPr lang="en-US" sz="4800" cap="all">
                <a:ea typeface="+mj-lt"/>
                <a:cs typeface="+mj-lt"/>
              </a:rPr>
              <a:t>Key stream generation</a:t>
            </a:r>
            <a:endParaRPr lang="en-US"/>
          </a:p>
        </p:txBody>
      </p:sp>
      <p:pic>
        <p:nvPicPr>
          <p:cNvPr id="4" name="Content Placeholder 3">
            <a:extLst>
              <a:ext uri="{FF2B5EF4-FFF2-40B4-BE49-F238E27FC236}">
                <a16:creationId xmlns:a16="http://schemas.microsoft.com/office/drawing/2014/main" id="{A2E4E872-5967-E251-A23F-60533D43E6B8}"/>
              </a:ext>
            </a:extLst>
          </p:cNvPr>
          <p:cNvPicPr>
            <a:picLocks noGrp="1" noChangeAspect="1"/>
          </p:cNvPicPr>
          <p:nvPr>
            <p:ph idx="1"/>
          </p:nvPr>
        </p:nvPicPr>
        <p:blipFill>
          <a:blip r:embed="rId2"/>
          <a:stretch>
            <a:fillRect/>
          </a:stretch>
        </p:blipFill>
        <p:spPr>
          <a:xfrm>
            <a:off x="836827" y="1960819"/>
            <a:ext cx="4692733" cy="4351338"/>
          </a:xfrm>
        </p:spPr>
      </p:pic>
      <p:sp>
        <p:nvSpPr>
          <p:cNvPr id="5" name="TextBox 4">
            <a:extLst>
              <a:ext uri="{FF2B5EF4-FFF2-40B4-BE49-F238E27FC236}">
                <a16:creationId xmlns:a16="http://schemas.microsoft.com/office/drawing/2014/main" id="{8B3E8294-CBDF-8F2F-AEC8-73AAC17BDC08}"/>
              </a:ext>
            </a:extLst>
          </p:cNvPr>
          <p:cNvSpPr txBox="1"/>
          <p:nvPr/>
        </p:nvSpPr>
        <p:spPr>
          <a:xfrm>
            <a:off x="5781368" y="274565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u="sng">
                <a:latin typeface="Aptos Narrow"/>
              </a:rPr>
              <a:t>Notations:</a:t>
            </a:r>
            <a:endParaRPr lang="en-US"/>
          </a:p>
        </p:txBody>
      </p:sp>
      <p:pic>
        <p:nvPicPr>
          <p:cNvPr id="6" name="Picture 5" descr="A close up of text&#10;&#10;Description automatically generated">
            <a:extLst>
              <a:ext uri="{FF2B5EF4-FFF2-40B4-BE49-F238E27FC236}">
                <a16:creationId xmlns:a16="http://schemas.microsoft.com/office/drawing/2014/main" id="{9B7BB4FC-0F1E-F8B6-CCCF-A9E3F351E145}"/>
              </a:ext>
            </a:extLst>
          </p:cNvPr>
          <p:cNvPicPr>
            <a:picLocks noChangeAspect="1"/>
          </p:cNvPicPr>
          <p:nvPr/>
        </p:nvPicPr>
        <p:blipFill>
          <a:blip r:embed="rId3"/>
          <a:stretch>
            <a:fillRect/>
          </a:stretch>
        </p:blipFill>
        <p:spPr>
          <a:xfrm>
            <a:off x="5783979" y="3258933"/>
            <a:ext cx="6166978" cy="2023909"/>
          </a:xfrm>
          <a:prstGeom prst="rect">
            <a:avLst/>
          </a:prstGeom>
        </p:spPr>
      </p:pic>
    </p:spTree>
    <p:extLst>
      <p:ext uri="{BB962C8B-B14F-4D97-AF65-F5344CB8AC3E}">
        <p14:creationId xmlns:p14="http://schemas.microsoft.com/office/powerpoint/2010/main" val="561620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B4046-D5B6-550A-ADE1-E59823368EFA}"/>
              </a:ext>
            </a:extLst>
          </p:cNvPr>
          <p:cNvSpPr>
            <a:spLocks noGrp="1"/>
          </p:cNvSpPr>
          <p:nvPr>
            <p:ph type="title"/>
          </p:nvPr>
        </p:nvSpPr>
        <p:spPr/>
        <p:txBody>
          <a:bodyPr/>
          <a:lstStyle/>
          <a:p>
            <a:r>
              <a:rPr lang="en-US" sz="4800" cap="all">
                <a:ea typeface="+mj-lt"/>
                <a:cs typeface="+mj-lt"/>
              </a:rPr>
              <a:t>Trivium structure:</a:t>
            </a:r>
            <a:endParaRPr lang="en-US"/>
          </a:p>
        </p:txBody>
      </p:sp>
      <p:pic>
        <p:nvPicPr>
          <p:cNvPr id="4" name="Content Placeholder 3" descr="A diagram of a circular object&#10;&#10;Description automatically generated">
            <a:extLst>
              <a:ext uri="{FF2B5EF4-FFF2-40B4-BE49-F238E27FC236}">
                <a16:creationId xmlns:a16="http://schemas.microsoft.com/office/drawing/2014/main" id="{22052BEB-53CC-1253-3859-C5FA48FF48BE}"/>
              </a:ext>
            </a:extLst>
          </p:cNvPr>
          <p:cNvPicPr>
            <a:picLocks noGrp="1" noChangeAspect="1"/>
          </p:cNvPicPr>
          <p:nvPr>
            <p:ph idx="1"/>
          </p:nvPr>
        </p:nvPicPr>
        <p:blipFill>
          <a:blip r:embed="rId2"/>
          <a:stretch>
            <a:fillRect/>
          </a:stretch>
        </p:blipFill>
        <p:spPr>
          <a:xfrm>
            <a:off x="1538413" y="1960819"/>
            <a:ext cx="4395689" cy="4351338"/>
          </a:xfrm>
        </p:spPr>
      </p:pic>
      <p:sp>
        <p:nvSpPr>
          <p:cNvPr id="6" name="TextBox 5">
            <a:extLst>
              <a:ext uri="{FF2B5EF4-FFF2-40B4-BE49-F238E27FC236}">
                <a16:creationId xmlns:a16="http://schemas.microsoft.com/office/drawing/2014/main" id="{62BE1A50-4206-4764-9C23-C692862BFA34}"/>
              </a:ext>
            </a:extLst>
          </p:cNvPr>
          <p:cNvSpPr txBox="1"/>
          <p:nvPr/>
        </p:nvSpPr>
        <p:spPr>
          <a:xfrm>
            <a:off x="6420465" y="3433916"/>
            <a:ext cx="510294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ptos"/>
              </a:rPr>
              <a:t>The state is rotated over 4 full cycles after the loading of key and IV. </a:t>
            </a:r>
          </a:p>
          <a:p>
            <a:r>
              <a:rPr lang="en-US">
                <a:latin typeface="Aptos"/>
              </a:rPr>
              <a:t>4 full cycles means </a:t>
            </a:r>
            <a:r>
              <a:rPr lang="en-US" b="1">
                <a:latin typeface="Aptos"/>
              </a:rPr>
              <a:t>4 ∗ 288 = 1152 </a:t>
            </a:r>
            <a:r>
              <a:rPr lang="en-US">
                <a:ea typeface="+mn-lt"/>
                <a:cs typeface="+mn-lt"/>
              </a:rPr>
              <a:t>clock cycles</a:t>
            </a:r>
          </a:p>
          <a:p>
            <a:endParaRPr lang="en-US" b="1">
              <a:latin typeface="Daytona Condensed Light"/>
            </a:endParaRPr>
          </a:p>
        </p:txBody>
      </p:sp>
    </p:spTree>
    <p:extLst>
      <p:ext uri="{BB962C8B-B14F-4D97-AF65-F5344CB8AC3E}">
        <p14:creationId xmlns:p14="http://schemas.microsoft.com/office/powerpoint/2010/main" val="1300735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3A0F5-70EE-8950-6795-5077A3DAB2FE}"/>
              </a:ext>
            </a:extLst>
          </p:cNvPr>
          <p:cNvSpPr>
            <a:spLocks noGrp="1"/>
          </p:cNvSpPr>
          <p:nvPr>
            <p:ph type="title"/>
          </p:nvPr>
        </p:nvSpPr>
        <p:spPr>
          <a:xfrm>
            <a:off x="596900" y="-3175"/>
            <a:ext cx="3073400" cy="893763"/>
          </a:xfrm>
        </p:spPr>
        <p:txBody>
          <a:bodyPr/>
          <a:lstStyle/>
          <a:p>
            <a:r>
              <a:rPr lang="en-US" sz="4800" cap="all">
                <a:solidFill>
                  <a:srgbClr val="3B3838"/>
                </a:solidFill>
                <a:ea typeface="+mj-lt"/>
                <a:cs typeface="+mj-lt"/>
              </a:rPr>
              <a:t>Working:</a:t>
            </a:r>
            <a:endParaRPr lang="en-US"/>
          </a:p>
        </p:txBody>
      </p:sp>
      <p:pic>
        <p:nvPicPr>
          <p:cNvPr id="4" name="Content Placeholder 3" descr="A diagram of a computer program&#10;&#10;Description automatically generated">
            <a:extLst>
              <a:ext uri="{FF2B5EF4-FFF2-40B4-BE49-F238E27FC236}">
                <a16:creationId xmlns:a16="http://schemas.microsoft.com/office/drawing/2014/main" id="{AEBA3060-3682-6DE6-CB0E-86A51F7F5120}"/>
              </a:ext>
            </a:extLst>
          </p:cNvPr>
          <p:cNvPicPr>
            <a:picLocks noGrp="1" noChangeAspect="1"/>
          </p:cNvPicPr>
          <p:nvPr>
            <p:ph idx="1"/>
          </p:nvPr>
        </p:nvPicPr>
        <p:blipFill>
          <a:blip r:embed="rId2"/>
          <a:stretch>
            <a:fillRect/>
          </a:stretch>
        </p:blipFill>
        <p:spPr>
          <a:xfrm>
            <a:off x="146204" y="885825"/>
            <a:ext cx="7365691" cy="5646738"/>
          </a:xfrm>
        </p:spPr>
      </p:pic>
      <p:pic>
        <p:nvPicPr>
          <p:cNvPr id="5" name="Picture 4">
            <a:extLst>
              <a:ext uri="{FF2B5EF4-FFF2-40B4-BE49-F238E27FC236}">
                <a16:creationId xmlns:a16="http://schemas.microsoft.com/office/drawing/2014/main" id="{92A7A64F-1E21-03CA-A6F4-600BAF307060}"/>
              </a:ext>
            </a:extLst>
          </p:cNvPr>
          <p:cNvPicPr>
            <a:picLocks noChangeAspect="1"/>
          </p:cNvPicPr>
          <p:nvPr/>
        </p:nvPicPr>
        <p:blipFill>
          <a:blip r:embed="rId3"/>
          <a:stretch>
            <a:fillRect/>
          </a:stretch>
        </p:blipFill>
        <p:spPr>
          <a:xfrm>
            <a:off x="8072438" y="887413"/>
            <a:ext cx="3324225" cy="3749675"/>
          </a:xfrm>
          <a:prstGeom prst="rect">
            <a:avLst/>
          </a:prstGeom>
        </p:spPr>
      </p:pic>
      <p:pic>
        <p:nvPicPr>
          <p:cNvPr id="6" name="Picture 5" descr="A number and numbers on a white background&#10;&#10;Description automatically generated">
            <a:extLst>
              <a:ext uri="{FF2B5EF4-FFF2-40B4-BE49-F238E27FC236}">
                <a16:creationId xmlns:a16="http://schemas.microsoft.com/office/drawing/2014/main" id="{2F3228E4-1E6C-7BF9-1E1A-3B5B0BC5605E}"/>
              </a:ext>
            </a:extLst>
          </p:cNvPr>
          <p:cNvPicPr>
            <a:picLocks noChangeAspect="1"/>
          </p:cNvPicPr>
          <p:nvPr/>
        </p:nvPicPr>
        <p:blipFill>
          <a:blip r:embed="rId4"/>
          <a:stretch>
            <a:fillRect/>
          </a:stretch>
        </p:blipFill>
        <p:spPr>
          <a:xfrm>
            <a:off x="7802563" y="5232400"/>
            <a:ext cx="4257675" cy="1117600"/>
          </a:xfrm>
          <a:prstGeom prst="rect">
            <a:avLst/>
          </a:prstGeom>
        </p:spPr>
      </p:pic>
    </p:spTree>
    <p:extLst>
      <p:ext uri="{BB962C8B-B14F-4D97-AF65-F5344CB8AC3E}">
        <p14:creationId xmlns:p14="http://schemas.microsoft.com/office/powerpoint/2010/main" val="228312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09B2D-A6D8-49AC-3F50-4F886F3EADC7}"/>
              </a:ext>
            </a:extLst>
          </p:cNvPr>
          <p:cNvSpPr>
            <a:spLocks noGrp="1"/>
          </p:cNvSpPr>
          <p:nvPr>
            <p:ph type="title"/>
          </p:nvPr>
        </p:nvSpPr>
        <p:spPr>
          <a:xfrm>
            <a:off x="3376743" y="-22537"/>
            <a:ext cx="5806191" cy="875859"/>
          </a:xfrm>
        </p:spPr>
        <p:txBody>
          <a:bodyPr/>
          <a:lstStyle/>
          <a:p>
            <a:r>
              <a:rPr lang="en-US"/>
              <a:t>Verilog implementation</a:t>
            </a:r>
          </a:p>
        </p:txBody>
      </p:sp>
      <p:pic>
        <p:nvPicPr>
          <p:cNvPr id="4" name="Content Placeholder 3" descr="A screenshot of a computer&#10;&#10;Description automatically generated">
            <a:extLst>
              <a:ext uri="{FF2B5EF4-FFF2-40B4-BE49-F238E27FC236}">
                <a16:creationId xmlns:a16="http://schemas.microsoft.com/office/drawing/2014/main" id="{DDBEF57B-9800-4B73-2DC4-60DF16E8E4C7}"/>
              </a:ext>
            </a:extLst>
          </p:cNvPr>
          <p:cNvPicPr>
            <a:picLocks noGrp="1" noChangeAspect="1"/>
          </p:cNvPicPr>
          <p:nvPr>
            <p:ph idx="1"/>
          </p:nvPr>
        </p:nvPicPr>
        <p:blipFill>
          <a:blip r:embed="rId2"/>
          <a:stretch>
            <a:fillRect/>
          </a:stretch>
        </p:blipFill>
        <p:spPr>
          <a:xfrm>
            <a:off x="841056" y="851265"/>
            <a:ext cx="10297526" cy="5812878"/>
          </a:xfrm>
        </p:spPr>
      </p:pic>
    </p:spTree>
    <p:extLst>
      <p:ext uri="{BB962C8B-B14F-4D97-AF65-F5344CB8AC3E}">
        <p14:creationId xmlns:p14="http://schemas.microsoft.com/office/powerpoint/2010/main" val="407618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TRIVIUM CIPHER</vt:lpstr>
      <vt:lpstr>PowerPoint Presentation</vt:lpstr>
      <vt:lpstr>PowerPoint Presentation</vt:lpstr>
      <vt:lpstr>Where is it used ?</vt:lpstr>
      <vt:lpstr>Trivium</vt:lpstr>
      <vt:lpstr>Key stream generation</vt:lpstr>
      <vt:lpstr>Trivium structure:</vt:lpstr>
      <vt:lpstr>Working:</vt:lpstr>
      <vt:lpstr>Verilog implementation</vt:lpstr>
      <vt:lpstr>PowerPoint Presentation</vt:lpstr>
      <vt:lpstr>PowerPoint Presentation</vt:lpstr>
      <vt:lpstr>PowerPoint Presentation</vt:lpstr>
      <vt:lpstr>PowerPoint Presentation</vt:lpstr>
      <vt:lpstr>Run Synthesis</vt:lpstr>
      <vt:lpstr>Synthesis Report</vt:lpstr>
      <vt:lpstr>Exporting RTL</vt:lpstr>
      <vt:lpstr>Cosimulation report</vt:lpstr>
      <vt:lpstr>Error</vt:lpstr>
      <vt:lpstr>Register contents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2024-04-17T11:09:34Z</dcterms:created>
  <dcterms:modified xsi:type="dcterms:W3CDTF">2024-04-17T12:00:28Z</dcterms:modified>
</cp:coreProperties>
</file>