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621BA-BE19-3BF1-7315-6ABB90BBF6BC}" v="238" dt="2024-05-14T06:16:12.934"/>
    <p1510:client id="{3B0A3C66-1EBB-91C2-DE5E-EF4C54A6577E}" v="429" dt="2024-05-14T06:18:36.102"/>
    <p1510:client id="{91876861-ED41-F348-96E0-35F96FC4118D}" v="3" dt="2024-05-14T06:21:17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5/13/2024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0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4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5/13/2024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4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5/13/2024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2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5/13/2024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627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5/13/2024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6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5/13/2024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726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5/13/2024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832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5/13/2024</a:t>
            </a:fld>
            <a:endParaRPr lang="en-US" spc="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7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martsmercs05/Vilcienu-Saraksts#main.c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Vilcienu</a:t>
            </a:r>
            <a:r>
              <a:rPr lang="en-US"/>
              <a:t> </a:t>
            </a:r>
            <a:r>
              <a:rPr lang="en-US" err="1"/>
              <a:t>saraksts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Autori</a:t>
            </a:r>
            <a:r>
              <a:rPr lang="en-US"/>
              <a:t>: Marts Mercs, Andris </a:t>
            </a:r>
            <a:r>
              <a:rPr lang="en-US" err="1"/>
              <a:t>Veips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A655-9078-0497-6B3D-8A006092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Secinājums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59197-E4E6-259F-FFD3-1AB1391B7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/>
              <a:t>Cik </a:t>
            </a:r>
            <a:r>
              <a:rPr lang="en-US" err="1"/>
              <a:t>ilgā</a:t>
            </a:r>
            <a:r>
              <a:rPr lang="en-US"/>
              <a:t> </a:t>
            </a:r>
            <a:r>
              <a:rPr lang="en-US" err="1"/>
              <a:t>laikā</a:t>
            </a:r>
            <a:r>
              <a:rPr lang="en-US"/>
              <a:t> tika </a:t>
            </a:r>
            <a:r>
              <a:rPr lang="en-US" err="1"/>
              <a:t>veidots</a:t>
            </a:r>
            <a:r>
              <a:rPr lang="en-US"/>
              <a:t> ?</a:t>
            </a:r>
          </a:p>
          <a:p>
            <a:pPr marL="457200" indent="-457200">
              <a:buChar char="•"/>
            </a:pPr>
            <a:r>
              <a:rPr lang="en-US"/>
              <a:t>Vai </a:t>
            </a:r>
            <a:r>
              <a:rPr lang="en-US" err="1"/>
              <a:t>bija</a:t>
            </a:r>
            <a:r>
              <a:rPr lang="en-US"/>
              <a:t> </a:t>
            </a:r>
            <a:r>
              <a:rPr lang="en-US" err="1"/>
              <a:t>grūtības</a:t>
            </a:r>
            <a:r>
              <a:rPr lang="en-US"/>
              <a:t> ?</a:t>
            </a:r>
          </a:p>
          <a:p>
            <a:pPr marL="457200" indent="-457200">
              <a:buChar char="•"/>
            </a:pPr>
            <a:r>
              <a:rPr lang="en-US" err="1"/>
              <a:t>Potenciālie</a:t>
            </a:r>
            <a:r>
              <a:rPr lang="en-US"/>
              <a:t> </a:t>
            </a:r>
            <a:r>
              <a:rPr lang="en-US" err="1"/>
              <a:t>papildinājumi</a:t>
            </a:r>
            <a:r>
              <a:rPr lang="en-US"/>
              <a:t>.</a:t>
            </a:r>
          </a:p>
          <a:p>
            <a:pPr marL="457200" indent="-457200">
              <a:buChar char="•"/>
            </a:pPr>
            <a:r>
              <a:rPr lang="en-US" err="1"/>
              <a:t>Iegūtās</a:t>
            </a:r>
            <a:r>
              <a:rPr lang="en-US"/>
              <a:t> </a:t>
            </a:r>
            <a:r>
              <a:rPr lang="en-US" err="1"/>
              <a:t>zināšanas</a:t>
            </a:r>
            <a:r>
              <a:rPr lang="en-US"/>
              <a:t>.</a:t>
            </a:r>
          </a:p>
          <a:p>
            <a:pPr marL="457200" indent="-457200"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4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9150-D757-B0A5-E98F-58AD5F7BF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Paldies</a:t>
            </a:r>
            <a:r>
              <a:rPr lang="en-US"/>
              <a:t> par </a:t>
            </a:r>
            <a:r>
              <a:rPr lang="en-US" err="1"/>
              <a:t>uzmanību</a:t>
            </a:r>
            <a:r>
              <a:rPr lang="en-US"/>
              <a:t> 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E68C4-6254-9037-787D-1495C346D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Vai </a:t>
            </a:r>
            <a:r>
              <a:rPr lang="en-US" err="1"/>
              <a:t>ir</a:t>
            </a:r>
            <a:r>
              <a:rPr lang="en-US"/>
              <a:t> </a:t>
            </a:r>
            <a:r>
              <a:rPr lang="en-US" err="1"/>
              <a:t>kādi</a:t>
            </a:r>
            <a:r>
              <a:rPr lang="en-US"/>
              <a:t> </a:t>
            </a:r>
            <a:r>
              <a:rPr lang="en-US" err="1"/>
              <a:t>jautājumi</a:t>
            </a:r>
            <a:r>
              <a:rPr lang="en-US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09520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0C31-F7FF-EDAB-A4F7-ABE12952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Mērķis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86FF-4B4A-F1DD-1B0A-A8266040B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Mūsu</a:t>
            </a:r>
            <a:r>
              <a:rPr lang="en-US"/>
              <a:t> </a:t>
            </a:r>
            <a:r>
              <a:rPr lang="en-US" err="1"/>
              <a:t>mērķis</a:t>
            </a:r>
            <a:r>
              <a:rPr lang="en-US"/>
              <a:t> </a:t>
            </a:r>
            <a:r>
              <a:rPr lang="en-US" err="1"/>
              <a:t>ir</a:t>
            </a:r>
            <a:r>
              <a:rPr lang="en-US"/>
              <a:t> dot </a:t>
            </a:r>
            <a:r>
              <a:rPr lang="en-US" err="1"/>
              <a:t>iespēju</a:t>
            </a:r>
            <a:r>
              <a:rPr lang="en-US"/>
              <a:t> </a:t>
            </a:r>
            <a:r>
              <a:rPr lang="en-US" err="1"/>
              <a:t>lietotājiem</a:t>
            </a:r>
            <a:r>
              <a:rPr lang="en-US"/>
              <a:t> </a:t>
            </a:r>
            <a:r>
              <a:rPr lang="en-US" err="1"/>
              <a:t>atvieglot</a:t>
            </a:r>
            <a:r>
              <a:rPr lang="en-US"/>
              <a:t> </a:t>
            </a:r>
            <a:r>
              <a:rPr lang="en-US" err="1"/>
              <a:t>vilcienu</a:t>
            </a:r>
            <a:r>
              <a:rPr lang="en-US"/>
              <a:t> </a:t>
            </a:r>
            <a:r>
              <a:rPr lang="en-US" err="1"/>
              <a:t>ceļošanu</a:t>
            </a:r>
            <a:r>
              <a:rPr lang="en-US"/>
              <a:t> un </a:t>
            </a:r>
            <a:r>
              <a:rPr lang="en-US" err="1"/>
              <a:t>biļešu</a:t>
            </a:r>
            <a:r>
              <a:rPr lang="en-US"/>
              <a:t> </a:t>
            </a:r>
            <a:r>
              <a:rPr lang="en-US" err="1"/>
              <a:t>iegādi</a:t>
            </a:r>
            <a:r>
              <a:rPr lang="en-US"/>
              <a:t> </a:t>
            </a:r>
            <a:r>
              <a:rPr lang="en-US" err="1"/>
              <a:t>ar</a:t>
            </a:r>
            <a:r>
              <a:rPr lang="en-US"/>
              <a:t> </a:t>
            </a:r>
            <a:r>
              <a:rPr lang="en-US" err="1"/>
              <a:t>mūsu</a:t>
            </a:r>
            <a:r>
              <a:rPr lang="en-US"/>
              <a:t> </a:t>
            </a:r>
            <a:r>
              <a:rPr lang="en-US" err="1"/>
              <a:t>programmu</a:t>
            </a:r>
            <a:r>
              <a:rPr lang="en-US"/>
              <a:t>.</a:t>
            </a:r>
          </a:p>
        </p:txBody>
      </p:sp>
      <p:pic>
        <p:nvPicPr>
          <p:cNvPr id="4" name="Picture 3" descr="Vivi» vadītājs: Līdz gada beigām mērķis ir maršrutos laist 18 jaunos  elektrovilcienus / Raksts">
            <a:extLst>
              <a:ext uri="{FF2B5EF4-FFF2-40B4-BE49-F238E27FC236}">
                <a16:creationId xmlns:a16="http://schemas.microsoft.com/office/drawing/2014/main" id="{5B7A8C9C-1E42-5ACB-357D-D455468FC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0" y="3497257"/>
            <a:ext cx="4470400" cy="335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2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857D-09D7-04E8-7664-2D8B6677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Programmas</a:t>
            </a:r>
            <a:r>
              <a:rPr lang="en-US"/>
              <a:t> </a:t>
            </a:r>
            <a:r>
              <a:rPr lang="en-US" err="1"/>
              <a:t>prasības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FE0C8-A998-0397-33DD-5065E132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Programma </a:t>
            </a:r>
            <a:r>
              <a:rPr lang="en-US" err="1"/>
              <a:t>ir</a:t>
            </a:r>
            <a:r>
              <a:rPr lang="en-US"/>
              <a:t> </a:t>
            </a:r>
            <a:r>
              <a:rPr lang="en-US" err="1"/>
              <a:t>jāpalaiž</a:t>
            </a:r>
            <a:r>
              <a:rPr lang="en-US"/>
              <a:t> </a:t>
            </a:r>
            <a:r>
              <a:rPr lang="en-US" err="1"/>
              <a:t>caur</a:t>
            </a:r>
            <a:r>
              <a:rPr lang="en-US"/>
              <a:t> </a:t>
            </a:r>
            <a:r>
              <a:rPr lang="en-US" err="1"/>
              <a:t>replit</a:t>
            </a:r>
            <a:r>
              <a:rPr lang="en-US"/>
              <a:t> online </a:t>
            </a:r>
            <a:r>
              <a:rPr lang="en-US" err="1"/>
              <a:t>kompilatoru</a:t>
            </a:r>
            <a:r>
              <a:rPr lang="en-US"/>
              <a:t>, </a:t>
            </a:r>
            <a:r>
              <a:rPr lang="en-US" err="1"/>
              <a:t>kurā</a:t>
            </a:r>
            <a:r>
              <a:rPr lang="en-US"/>
              <a:t> </a:t>
            </a:r>
            <a:r>
              <a:rPr lang="en-US" err="1"/>
              <a:t>vajag</a:t>
            </a:r>
            <a:r>
              <a:rPr lang="en-US"/>
              <a:t> </a:t>
            </a:r>
            <a:r>
              <a:rPr lang="en-US" err="1"/>
              <a:t>pierakstīties</a:t>
            </a:r>
            <a:r>
              <a:rPr lang="en-US"/>
              <a:t> </a:t>
            </a:r>
            <a:r>
              <a:rPr lang="en-US" err="1"/>
              <a:t>vai</a:t>
            </a:r>
            <a:r>
              <a:rPr lang="en-US"/>
              <a:t> </a:t>
            </a:r>
            <a:r>
              <a:rPr lang="en-US" err="1"/>
              <a:t>ielogoties</a:t>
            </a:r>
            <a:r>
              <a:rPr lang="en-US"/>
              <a:t>. </a:t>
            </a:r>
          </a:p>
          <a:p>
            <a:r>
              <a:rPr lang="en-US" err="1"/>
              <a:t>Programmas</a:t>
            </a:r>
            <a:r>
              <a:rPr lang="en-US"/>
              <a:t> </a:t>
            </a:r>
            <a:r>
              <a:rPr lang="en-US" err="1"/>
              <a:t>sākumā</a:t>
            </a:r>
            <a:r>
              <a:rPr lang="en-US"/>
              <a:t> </a:t>
            </a:r>
            <a:r>
              <a:rPr lang="en-US" err="1"/>
              <a:t>vajag</a:t>
            </a:r>
            <a:r>
              <a:rPr lang="en-US"/>
              <a:t> </a:t>
            </a:r>
            <a:r>
              <a:rPr lang="en-US" err="1"/>
              <a:t>pierakstīties</a:t>
            </a:r>
            <a:r>
              <a:rPr lang="en-US"/>
              <a:t> </a:t>
            </a:r>
            <a:r>
              <a:rPr lang="en-US" err="1"/>
              <a:t>vai</a:t>
            </a:r>
            <a:r>
              <a:rPr lang="en-US"/>
              <a:t> </a:t>
            </a:r>
            <a:r>
              <a:rPr lang="en-US" err="1"/>
              <a:t>ielogoties</a:t>
            </a:r>
            <a:r>
              <a:rPr lang="en-US"/>
              <a:t>. </a:t>
            </a:r>
          </a:p>
          <a:p>
            <a:r>
              <a:rPr lang="en-US" err="1"/>
              <a:t>Pēc</a:t>
            </a:r>
            <a:r>
              <a:rPr lang="en-US"/>
              <a:t> tam </a:t>
            </a:r>
            <a:r>
              <a:rPr lang="en-US" err="1"/>
              <a:t>kad</a:t>
            </a:r>
            <a:r>
              <a:rPr lang="en-US"/>
              <a:t> </a:t>
            </a:r>
            <a:r>
              <a:rPr lang="en-US" err="1"/>
              <a:t>ielogojas</a:t>
            </a:r>
            <a:r>
              <a:rPr lang="en-US"/>
              <a:t>, </a:t>
            </a:r>
            <a:r>
              <a:rPr lang="en-US" err="1"/>
              <a:t>ir</a:t>
            </a:r>
            <a:r>
              <a:rPr lang="en-US"/>
              <a:t> </a:t>
            </a:r>
            <a:r>
              <a:rPr lang="en-US" err="1"/>
              <a:t>dota</a:t>
            </a:r>
            <a:r>
              <a:rPr lang="en-US"/>
              <a:t> </a:t>
            </a:r>
            <a:r>
              <a:rPr lang="en-US" err="1"/>
              <a:t>iespēja</a:t>
            </a:r>
            <a:r>
              <a:rPr lang="en-US"/>
              <a:t> </a:t>
            </a:r>
            <a:r>
              <a:rPr lang="en-US" err="1"/>
              <a:t>veikt</a:t>
            </a:r>
            <a:r>
              <a:rPr lang="en-US"/>
              <a:t> </a:t>
            </a:r>
            <a:r>
              <a:rPr lang="en-US" err="1"/>
              <a:t>darbības</a:t>
            </a:r>
            <a:r>
              <a:rPr lang="en-US"/>
              <a:t> </a:t>
            </a:r>
            <a:r>
              <a:rPr lang="en-US" err="1"/>
              <a:t>ar</a:t>
            </a:r>
            <a:r>
              <a:rPr lang="en-US"/>
              <a:t> </a:t>
            </a:r>
            <a:r>
              <a:rPr lang="en-US" err="1"/>
              <a:t>profilu</a:t>
            </a:r>
            <a:r>
              <a:rPr lang="en-US"/>
              <a:t> un </a:t>
            </a:r>
            <a:r>
              <a:rPr lang="en-US" err="1"/>
              <a:t>izvēlēties</a:t>
            </a:r>
            <a:r>
              <a:rPr lang="en-US"/>
              <a:t> </a:t>
            </a:r>
            <a:r>
              <a:rPr lang="en-US" err="1"/>
              <a:t>sākumpunktu</a:t>
            </a:r>
            <a:r>
              <a:rPr lang="en-US"/>
              <a:t> un </a:t>
            </a:r>
            <a:r>
              <a:rPr lang="en-US" err="1"/>
              <a:t>galapunktu</a:t>
            </a:r>
            <a:r>
              <a:rPr lang="en-US"/>
              <a:t>, tad </a:t>
            </a:r>
            <a:r>
              <a:rPr lang="en-US" err="1"/>
              <a:t>ir</a:t>
            </a:r>
            <a:r>
              <a:rPr lang="en-US"/>
              <a:t> </a:t>
            </a:r>
            <a:r>
              <a:rPr lang="en-US" err="1"/>
              <a:t>jāizvēlas</a:t>
            </a:r>
            <a:r>
              <a:rPr lang="en-US"/>
              <a:t> </a:t>
            </a:r>
            <a:r>
              <a:rPr lang="en-US" err="1"/>
              <a:t>reiss</a:t>
            </a:r>
            <a:r>
              <a:rPr lang="en-US"/>
              <a:t> no </a:t>
            </a:r>
            <a:r>
              <a:rPr lang="en-US" err="1"/>
              <a:t>variantiem</a:t>
            </a:r>
            <a:r>
              <a:rPr lang="en-US"/>
              <a:t> un </a:t>
            </a:r>
            <a:r>
              <a:rPr lang="en-US" err="1"/>
              <a:t>jānorāda</a:t>
            </a:r>
            <a:r>
              <a:rPr lang="en-US"/>
              <a:t> </a:t>
            </a:r>
            <a:r>
              <a:rPr lang="en-US" err="1"/>
              <a:t>biļešu</a:t>
            </a:r>
            <a:r>
              <a:rPr lang="en-US"/>
              <a:t> </a:t>
            </a:r>
            <a:r>
              <a:rPr lang="en-US" err="1"/>
              <a:t>skaits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694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50DA-8F67-4466-AB3A-FA146A342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Aktualitāte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5404-ED0E-DA78-A6D5-2E5BC7D6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Šī</a:t>
            </a:r>
            <a:r>
              <a:rPr lang="en-US"/>
              <a:t> </a:t>
            </a:r>
            <a:r>
              <a:rPr lang="en-US" err="1"/>
              <a:t>programma</a:t>
            </a:r>
            <a:r>
              <a:rPr lang="en-US"/>
              <a:t> </a:t>
            </a:r>
            <a:r>
              <a:rPr lang="en-US" err="1"/>
              <a:t>mūsdienās</a:t>
            </a:r>
            <a:r>
              <a:rPr lang="en-US"/>
              <a:t> </a:t>
            </a:r>
            <a:r>
              <a:rPr lang="en-US" err="1"/>
              <a:t>ir</a:t>
            </a:r>
            <a:r>
              <a:rPr lang="en-US"/>
              <a:t> </a:t>
            </a:r>
            <a:r>
              <a:rPr lang="en-US" err="1"/>
              <a:t>ļoti</a:t>
            </a:r>
            <a:r>
              <a:rPr lang="en-US"/>
              <a:t> </a:t>
            </a:r>
            <a:r>
              <a:rPr lang="en-US" err="1"/>
              <a:t>aktuāla</a:t>
            </a:r>
            <a:r>
              <a:rPr lang="en-US"/>
              <a:t>, jo </a:t>
            </a:r>
            <a:r>
              <a:rPr lang="en-US" err="1"/>
              <a:t>cilvēki</a:t>
            </a:r>
            <a:r>
              <a:rPr lang="en-US"/>
              <a:t> </a:t>
            </a:r>
            <a:r>
              <a:rPr lang="en-US" err="1"/>
              <a:t>vairāk</a:t>
            </a:r>
            <a:r>
              <a:rPr lang="en-US"/>
              <a:t> </a:t>
            </a:r>
            <a:r>
              <a:rPr lang="en-US" err="1"/>
              <a:t>nekā</a:t>
            </a:r>
            <a:r>
              <a:rPr lang="en-US"/>
              <a:t> </a:t>
            </a:r>
            <a:r>
              <a:rPr lang="en-US" err="1"/>
              <a:t>jebkad</a:t>
            </a:r>
            <a:r>
              <a:rPr lang="en-US"/>
              <a:t> </a:t>
            </a:r>
            <a:r>
              <a:rPr lang="en-US" err="1"/>
              <a:t>iepriekš</a:t>
            </a:r>
            <a:r>
              <a:rPr lang="en-US"/>
              <a:t> </a:t>
            </a:r>
            <a:r>
              <a:rPr lang="en-US" err="1"/>
              <a:t>ceļo</a:t>
            </a:r>
            <a:r>
              <a:rPr lang="en-US"/>
              <a:t> </a:t>
            </a:r>
            <a:r>
              <a:rPr lang="en-US" err="1"/>
              <a:t>izmantojot</a:t>
            </a:r>
            <a:r>
              <a:rPr lang="en-US"/>
              <a:t> </a:t>
            </a:r>
            <a:r>
              <a:rPr lang="en-US" err="1"/>
              <a:t>vilcienu</a:t>
            </a:r>
            <a:r>
              <a:rPr lang="en-US"/>
              <a:t> un </a:t>
            </a:r>
            <a:r>
              <a:rPr lang="en-US" err="1"/>
              <a:t>šobrīd</a:t>
            </a:r>
            <a:r>
              <a:rPr lang="en-US"/>
              <a:t> </a:t>
            </a:r>
            <a:r>
              <a:rPr lang="en-US" err="1"/>
              <a:t>pieejamās</a:t>
            </a:r>
            <a:r>
              <a:rPr lang="en-US"/>
              <a:t> </a:t>
            </a:r>
            <a:r>
              <a:rPr lang="en-US" err="1"/>
              <a:t>aplikācijas</a:t>
            </a:r>
            <a:r>
              <a:rPr lang="en-US"/>
              <a:t> var </a:t>
            </a:r>
            <a:r>
              <a:rPr lang="en-US" err="1"/>
              <a:t>nebūt</a:t>
            </a:r>
            <a:r>
              <a:rPr lang="en-US"/>
              <a:t> tik </a:t>
            </a:r>
            <a:r>
              <a:rPr lang="en-US" err="1"/>
              <a:t>saprotamas</a:t>
            </a:r>
            <a:r>
              <a:rPr lang="en-US"/>
              <a:t> </a:t>
            </a:r>
            <a:r>
              <a:rPr lang="en-US" err="1"/>
              <a:t>vecākiem</a:t>
            </a:r>
            <a:r>
              <a:rPr lang="en-US"/>
              <a:t> cilvēkiem.</a:t>
            </a:r>
          </a:p>
        </p:txBody>
      </p:sp>
      <p:pic>
        <p:nvPicPr>
          <p:cNvPr id="5" name="Picture 4" descr="Confused Old Man Images – Browse 23,399 Stock Photos, Vectors, and Video |  Adobe Stock">
            <a:extLst>
              <a:ext uri="{FF2B5EF4-FFF2-40B4-BE49-F238E27FC236}">
                <a16:creationId xmlns:a16="http://schemas.microsoft.com/office/drawing/2014/main" id="{FE2FA1C2-B1D9-C98C-32E3-5E6E7B086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40" y="3865880"/>
            <a:ext cx="418592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7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D8D2-C248-5AB3-8424-B0711C02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Mērķauditorija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2538C-A056-C1AB-0D29-109417FE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Šī</a:t>
            </a:r>
            <a:r>
              <a:rPr lang="en-US"/>
              <a:t> </a:t>
            </a:r>
            <a:r>
              <a:rPr lang="en-US" err="1"/>
              <a:t>programma</a:t>
            </a:r>
            <a:r>
              <a:rPr lang="en-US"/>
              <a:t> </a:t>
            </a:r>
            <a:r>
              <a:rPr lang="en-US" err="1"/>
              <a:t>ir</a:t>
            </a:r>
            <a:r>
              <a:rPr lang="en-US"/>
              <a:t> </a:t>
            </a:r>
            <a:r>
              <a:rPr lang="en-US" err="1"/>
              <a:t>domāta</a:t>
            </a:r>
            <a:r>
              <a:rPr lang="en-US"/>
              <a:t> </a:t>
            </a:r>
            <a:r>
              <a:rPr lang="en-US" err="1"/>
              <a:t>cilvēkiem</a:t>
            </a:r>
            <a:r>
              <a:rPr lang="en-US"/>
              <a:t>, </a:t>
            </a:r>
            <a:r>
              <a:rPr lang="en-US" err="1"/>
              <a:t>kuriem</a:t>
            </a:r>
            <a:r>
              <a:rPr lang="en-US"/>
              <a:t> </a:t>
            </a:r>
            <a:r>
              <a:rPr lang="en-US" err="1"/>
              <a:t>patīk</a:t>
            </a:r>
            <a:r>
              <a:rPr lang="en-US"/>
              <a:t> </a:t>
            </a:r>
            <a:r>
              <a:rPr lang="en-US" err="1"/>
              <a:t>ceļot</a:t>
            </a:r>
            <a:r>
              <a:rPr lang="en-US"/>
              <a:t> </a:t>
            </a:r>
            <a:r>
              <a:rPr lang="en-US" err="1"/>
              <a:t>ar</a:t>
            </a:r>
            <a:r>
              <a:rPr lang="en-US"/>
              <a:t> </a:t>
            </a:r>
            <a:r>
              <a:rPr lang="en-US" err="1"/>
              <a:t>vilcienu</a:t>
            </a:r>
            <a:r>
              <a:rPr lang="en-US"/>
              <a:t> </a:t>
            </a:r>
            <a:r>
              <a:rPr lang="en-US" err="1"/>
              <a:t>ērtā</a:t>
            </a:r>
            <a:r>
              <a:rPr lang="en-US"/>
              <a:t> un </a:t>
            </a:r>
            <a:r>
              <a:rPr lang="en-US" err="1"/>
              <a:t>vieglā</a:t>
            </a:r>
            <a:r>
              <a:rPr lang="en-US"/>
              <a:t> </a:t>
            </a:r>
            <a:r>
              <a:rPr lang="en-US" err="1"/>
              <a:t>veidā</a:t>
            </a:r>
            <a:r>
              <a:rPr lang="en-US"/>
              <a:t>.</a:t>
            </a:r>
          </a:p>
        </p:txBody>
      </p:sp>
      <p:pic>
        <p:nvPicPr>
          <p:cNvPr id="4" name="Picture 3" descr="An old school Tokyo train traveller — Tokyo Times">
            <a:extLst>
              <a:ext uri="{FF2B5EF4-FFF2-40B4-BE49-F238E27FC236}">
                <a16:creationId xmlns:a16="http://schemas.microsoft.com/office/drawing/2014/main" id="{8C9575B3-16D4-7423-EEC4-C683E879E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560" y="3732085"/>
            <a:ext cx="4663440" cy="312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3B89-39D0-9FD0-886D-5F96F052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Sistēmas</a:t>
            </a:r>
            <a:r>
              <a:rPr lang="en-US"/>
              <a:t> </a:t>
            </a:r>
            <a:r>
              <a:rPr lang="en-US" err="1"/>
              <a:t>prasības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36E84-94F5-5EED-FC15-5E5D8FB18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/>
              <a:t>Windows 7 un </a:t>
            </a:r>
            <a:r>
              <a:rPr lang="en-US" err="1"/>
              <a:t>uz</a:t>
            </a:r>
            <a:r>
              <a:rPr lang="en-US"/>
              <a:t> </a:t>
            </a:r>
            <a:r>
              <a:rPr lang="en-US" err="1"/>
              <a:t>augšu</a:t>
            </a:r>
            <a:endParaRPr lang="en-US"/>
          </a:p>
          <a:p>
            <a:pPr marL="457200" indent="-457200">
              <a:buChar char="•"/>
            </a:pPr>
            <a:r>
              <a:rPr lang="en-US" err="1"/>
              <a:t>Jebkāds</a:t>
            </a:r>
            <a:endParaRPr lang="en-US"/>
          </a:p>
          <a:p>
            <a:pPr marL="457200" indent="-457200">
              <a:buChar char="•"/>
            </a:pPr>
            <a:r>
              <a:rPr lang="en-US" err="1"/>
              <a:t>Programmas</a:t>
            </a:r>
            <a:r>
              <a:rPr lang="en-US"/>
              <a:t> </a:t>
            </a:r>
            <a:r>
              <a:rPr lang="en-US" err="1"/>
              <a:t>valoda</a:t>
            </a:r>
            <a:r>
              <a:rPr lang="en-US"/>
              <a:t>: C#</a:t>
            </a:r>
          </a:p>
          <a:p>
            <a:pPr marL="457200" indent="-457200">
              <a:buChar char="•"/>
            </a:pPr>
            <a:r>
              <a:rPr lang="en-US" err="1"/>
              <a:t>Bibliotēkas</a:t>
            </a:r>
            <a:r>
              <a:rPr lang="en-US"/>
              <a:t>: </a:t>
            </a:r>
            <a:r>
              <a:rPr lang="en-US">
                <a:ea typeface="+mn-lt"/>
                <a:cs typeface="+mn-lt"/>
              </a:rPr>
              <a:t>System, System.Collections.Generic, System.IO.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013C-4F78-B289-0FCB-03B7428E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Demonstrēšana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F12D6-5218-1E93-6D16-C507CB53C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https://replit.com/@martsmercs05/Vilcienu-Saraksts#main.cs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8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9130-D1B7-F396-8705-570CF691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Testēšana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7CC02-7A68-649A-F902-2C03D77D6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err="1"/>
              <a:t>Testētāji</a:t>
            </a:r>
            <a:r>
              <a:rPr lang="en-US"/>
              <a:t>: </a:t>
            </a:r>
            <a:r>
              <a:rPr lang="en-US" err="1"/>
              <a:t>Draugi</a:t>
            </a:r>
            <a:r>
              <a:rPr lang="en-US"/>
              <a:t>, </a:t>
            </a:r>
            <a:r>
              <a:rPr lang="en-US" err="1"/>
              <a:t>Ģimene</a:t>
            </a:r>
            <a:r>
              <a:rPr lang="en-US"/>
              <a:t>, </a:t>
            </a:r>
            <a:r>
              <a:rPr lang="en-US" err="1"/>
              <a:t>Kursabiedri</a:t>
            </a:r>
            <a:r>
              <a:rPr lang="en-US"/>
              <a:t>.</a:t>
            </a:r>
          </a:p>
          <a:p>
            <a:pPr marL="457200" indent="-457200">
              <a:buChar char="•"/>
            </a:pPr>
            <a:r>
              <a:rPr lang="en-US" err="1"/>
              <a:t>Kļūdas</a:t>
            </a:r>
            <a:r>
              <a:rPr lang="en-US"/>
              <a:t> un </a:t>
            </a:r>
            <a:r>
              <a:rPr lang="en-US" err="1"/>
              <a:t>atkļūdošana</a:t>
            </a:r>
            <a:r>
              <a:rPr lang="en-US"/>
              <a:t>: </a:t>
            </a:r>
            <a:r>
              <a:rPr lang="en-US" err="1"/>
              <a:t>nepareiza</a:t>
            </a:r>
            <a:r>
              <a:rPr lang="en-US"/>
              <a:t> </a:t>
            </a:r>
            <a:r>
              <a:rPr lang="en-US" err="1"/>
              <a:t>varianta</a:t>
            </a:r>
            <a:r>
              <a:rPr lang="en-US"/>
              <a:t> </a:t>
            </a:r>
            <a:r>
              <a:rPr lang="en-US" err="1"/>
              <a:t>ievadīšana</a:t>
            </a:r>
            <a:r>
              <a:rPr lang="en-US"/>
              <a:t>.</a:t>
            </a:r>
          </a:p>
        </p:txBody>
      </p:sp>
      <p:pic>
        <p:nvPicPr>
          <p:cNvPr id="4" name="Picture 3" descr="5 Modern Types of Software Testing | ITPro Today: IT News, How-Tos, Trends,  Case Studies, Career Tips, More">
            <a:extLst>
              <a:ext uri="{FF2B5EF4-FFF2-40B4-BE49-F238E27FC236}">
                <a16:creationId xmlns:a16="http://schemas.microsoft.com/office/drawing/2014/main" id="{56283CFD-4572-2BD3-3D4A-F315EDA6E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041" y="3905201"/>
            <a:ext cx="4876798" cy="254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0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FDEE8-184F-9AD8-6521-D4CBFFB0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Kopsavilkums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13DE-9FC5-064D-B53F-30729586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/>
              <a:t>4 </a:t>
            </a:r>
            <a:r>
              <a:rPr lang="en-US" err="1"/>
              <a:t>klases</a:t>
            </a:r>
            <a:endParaRPr lang="en-US"/>
          </a:p>
          <a:p>
            <a:pPr marL="457200" indent="-457200">
              <a:buChar char="•"/>
            </a:pPr>
            <a:r>
              <a:rPr lang="en-US"/>
              <a:t>9 </a:t>
            </a:r>
            <a:r>
              <a:rPr lang="en-US" err="1"/>
              <a:t>metodes</a:t>
            </a:r>
            <a:endParaRPr lang="en-US"/>
          </a:p>
          <a:p>
            <a:pPr marL="457200" indent="-457200">
              <a:buChar char="•"/>
            </a:pPr>
            <a:r>
              <a:rPr lang="en-US" err="1"/>
              <a:t>Apm</a:t>
            </a:r>
            <a:r>
              <a:rPr lang="en-US"/>
              <a:t>. 850 </a:t>
            </a:r>
            <a:r>
              <a:rPr lang="en-US" err="1"/>
              <a:t>rindiņas</a:t>
            </a:r>
          </a:p>
        </p:txBody>
      </p:sp>
    </p:spTree>
    <p:extLst>
      <p:ext uri="{BB962C8B-B14F-4D97-AF65-F5344CB8AC3E}">
        <p14:creationId xmlns:p14="http://schemas.microsoft.com/office/powerpoint/2010/main" val="373726100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VTI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JuxtaposeVTI">
      <a:majorFont>
        <a:latin typeface="Franklin Gothic Demi Cond" panose="020B0706030402020204"/>
        <a:ea typeface=""/>
        <a:cs typeface=""/>
      </a:majorFont>
      <a:minorFont>
        <a:latin typeface="Franklin Gothic Medium" panose="020B0603020102020204"/>
        <a:ea typeface=""/>
        <a:cs typeface=""/>
      </a:minorFont>
    </a:fontScheme>
    <a:fmtScheme name="Juxtapo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B0236716-CA63-41C1-B6AD-997AE15F064B}" vid="{0E0AE8FC-D493-434E-BDCC-ED5FFB2DAE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JuxtaposeVTI</vt:lpstr>
      <vt:lpstr>Vilcienu saraksts</vt:lpstr>
      <vt:lpstr>Mērķis</vt:lpstr>
      <vt:lpstr>Programmas prasības</vt:lpstr>
      <vt:lpstr>Aktualitāte</vt:lpstr>
      <vt:lpstr>Mērķauditorija</vt:lpstr>
      <vt:lpstr>Sistēmas prasības</vt:lpstr>
      <vt:lpstr>Demonstrēšana</vt:lpstr>
      <vt:lpstr>Testēšana</vt:lpstr>
      <vt:lpstr>Kopsavilkums</vt:lpstr>
      <vt:lpstr>Secinājums</vt:lpstr>
      <vt:lpstr>Paldies par uzmanību 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2024-04-23T06:17:19Z</dcterms:created>
  <dcterms:modified xsi:type="dcterms:W3CDTF">2024-05-14T06:23:01Z</dcterms:modified>
</cp:coreProperties>
</file>