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18288000" cy="10287000"/>
  <p:notesSz cx="6858000" cy="9144000"/>
  <p:embeddedFontLst>
    <p:embeddedFont>
      <p:font typeface="Comic Sans" panose="020B0604020202020204" charset="0"/>
      <p:regular r:id="rId15"/>
    </p:embeddedFont>
    <p:embeddedFont>
      <p:font typeface="Comic Sans Bold" panose="020B0604020202020204" charset="0"/>
      <p:regular r:id="rId16"/>
    </p:embeddedFont>
    <p:embeddedFont>
      <p:font typeface="Lazydog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E4348-6F18-4E56-9BB1-E0B3CFCECBAF}" v="14" dt="2024-05-14T00:26:4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300" y="-4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a Migala" userId="bbcd4d59f2c06285" providerId="LiveId" clId="{296E4348-6F18-4E56-9BB1-E0B3CFCECBAF}"/>
    <pc:docChg chg="undo custSel addSld delSld modSld">
      <pc:chgData name="Dita Migala" userId="bbcd4d59f2c06285" providerId="LiveId" clId="{296E4348-6F18-4E56-9BB1-E0B3CFCECBAF}" dt="2024-05-14T00:30:05.887" v="819" actId="20577"/>
      <pc:docMkLst>
        <pc:docMk/>
      </pc:docMkLst>
      <pc:sldChg chg="modSp mod">
        <pc:chgData name="Dita Migala" userId="bbcd4d59f2c06285" providerId="LiveId" clId="{296E4348-6F18-4E56-9BB1-E0B3CFCECBAF}" dt="2024-05-13T22:21:55.294" v="713" actId="20577"/>
        <pc:sldMkLst>
          <pc:docMk/>
          <pc:sldMk cId="0" sldId="257"/>
        </pc:sldMkLst>
        <pc:spChg chg="mod">
          <ac:chgData name="Dita Migala" userId="bbcd4d59f2c06285" providerId="LiveId" clId="{296E4348-6F18-4E56-9BB1-E0B3CFCECBAF}" dt="2024-05-13T22:21:55.294" v="713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Dita Migala" userId="bbcd4d59f2c06285" providerId="LiveId" clId="{296E4348-6F18-4E56-9BB1-E0B3CFCECBAF}" dt="2024-05-13T20:51:43.069" v="142" actId="20577"/>
        <pc:sldMkLst>
          <pc:docMk/>
          <pc:sldMk cId="0" sldId="258"/>
        </pc:sldMkLst>
        <pc:spChg chg="mod">
          <ac:chgData name="Dita Migala" userId="bbcd4d59f2c06285" providerId="LiveId" clId="{296E4348-6F18-4E56-9BB1-E0B3CFCECBAF}" dt="2024-05-13T20:51:43.069" v="142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Dita Migala" userId="bbcd4d59f2c06285" providerId="LiveId" clId="{296E4348-6F18-4E56-9BB1-E0B3CFCECBAF}" dt="2024-05-13T22:22:57.065" v="721"/>
        <pc:sldMkLst>
          <pc:docMk/>
          <pc:sldMk cId="0" sldId="259"/>
        </pc:sldMkLst>
        <pc:spChg chg="mod">
          <ac:chgData name="Dita Migala" userId="bbcd4d59f2c06285" providerId="LiveId" clId="{296E4348-6F18-4E56-9BB1-E0B3CFCECBAF}" dt="2024-05-13T22:22:57.065" v="721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Dita Migala" userId="bbcd4d59f2c06285" providerId="LiveId" clId="{296E4348-6F18-4E56-9BB1-E0B3CFCECBAF}" dt="2024-05-14T00:26:52.614" v="813" actId="207"/>
        <pc:sldMkLst>
          <pc:docMk/>
          <pc:sldMk cId="0" sldId="261"/>
        </pc:sldMkLst>
        <pc:spChg chg="mod">
          <ac:chgData name="Dita Migala" userId="bbcd4d59f2c06285" providerId="LiveId" clId="{296E4348-6F18-4E56-9BB1-E0B3CFCECBAF}" dt="2024-05-14T00:26:52.614" v="813" actId="207"/>
          <ac:spMkLst>
            <pc:docMk/>
            <pc:sldMk cId="0" sldId="261"/>
            <ac:spMk id="6" creationId="{00000000-0000-0000-0000-000000000000}"/>
          </ac:spMkLst>
        </pc:spChg>
      </pc:sldChg>
      <pc:sldChg chg="addSp delSp modSp mod">
        <pc:chgData name="Dita Migala" userId="bbcd4d59f2c06285" providerId="LiveId" clId="{296E4348-6F18-4E56-9BB1-E0B3CFCECBAF}" dt="2024-05-13T22:10:18.548" v="573" actId="1076"/>
        <pc:sldMkLst>
          <pc:docMk/>
          <pc:sldMk cId="0" sldId="262"/>
        </pc:sldMkLst>
        <pc:spChg chg="mod">
          <ac:chgData name="Dita Migala" userId="bbcd4d59f2c06285" providerId="LiveId" clId="{296E4348-6F18-4E56-9BB1-E0B3CFCECBAF}" dt="2024-05-13T22:10:18.548" v="573" actId="1076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Dita Migala" userId="bbcd4d59f2c06285" providerId="LiveId" clId="{296E4348-6F18-4E56-9BB1-E0B3CFCECBAF}" dt="2024-05-13T22:10:12.877" v="572" actId="1076"/>
          <ac:picMkLst>
            <pc:docMk/>
            <pc:sldMk cId="0" sldId="262"/>
            <ac:picMk id="5" creationId="{39ACA8ED-AB35-50A5-50E7-97B2E33E45EA}"/>
          </ac:picMkLst>
        </pc:picChg>
        <pc:picChg chg="add del mod">
          <ac:chgData name="Dita Migala" userId="bbcd4d59f2c06285" providerId="LiveId" clId="{296E4348-6F18-4E56-9BB1-E0B3CFCECBAF}" dt="2024-05-13T22:10:01.594" v="570" actId="478"/>
          <ac:picMkLst>
            <pc:docMk/>
            <pc:sldMk cId="0" sldId="262"/>
            <ac:picMk id="7" creationId="{B8767AF0-0AB1-3F16-76D3-20AF9CC62C01}"/>
          </ac:picMkLst>
        </pc:picChg>
      </pc:sldChg>
      <pc:sldChg chg="addSp delSp modSp mod">
        <pc:chgData name="Dita Migala" userId="bbcd4d59f2c06285" providerId="LiveId" clId="{296E4348-6F18-4E56-9BB1-E0B3CFCECBAF}" dt="2024-05-13T22:23:21.558" v="725" actId="1076"/>
        <pc:sldMkLst>
          <pc:docMk/>
          <pc:sldMk cId="0" sldId="263"/>
        </pc:sldMkLst>
        <pc:spChg chg="add del mod">
          <ac:chgData name="Dita Migala" userId="bbcd4d59f2c06285" providerId="LiveId" clId="{296E4348-6F18-4E56-9BB1-E0B3CFCECBAF}" dt="2024-05-13T22:23:21.558" v="725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Dita Migala" userId="bbcd4d59f2c06285" providerId="LiveId" clId="{296E4348-6F18-4E56-9BB1-E0B3CFCECBAF}" dt="2024-05-13T22:23:18.236" v="724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Dita Migala" userId="bbcd4d59f2c06285" providerId="LiveId" clId="{296E4348-6F18-4E56-9BB1-E0B3CFCECBAF}" dt="2024-05-13T22:23:08.904" v="722" actId="1076"/>
          <ac:spMkLst>
            <pc:docMk/>
            <pc:sldMk cId="0" sldId="263"/>
            <ac:spMk id="4" creationId="{00000000-0000-0000-0000-000000000000}"/>
          </ac:spMkLst>
        </pc:spChg>
        <pc:spChg chg="mod">
          <ac:chgData name="Dita Migala" userId="bbcd4d59f2c06285" providerId="LiveId" clId="{296E4348-6F18-4E56-9BB1-E0B3CFCECBAF}" dt="2024-05-13T22:23:08.904" v="722" actId="1076"/>
          <ac:spMkLst>
            <pc:docMk/>
            <pc:sldMk cId="0" sldId="263"/>
            <ac:spMk id="5" creationId="{00000000-0000-0000-0000-000000000000}"/>
          </ac:spMkLst>
        </pc:spChg>
        <pc:picChg chg="add del">
          <ac:chgData name="Dita Migala" userId="bbcd4d59f2c06285" providerId="LiveId" clId="{296E4348-6F18-4E56-9BB1-E0B3CFCECBAF}" dt="2024-05-13T22:12:55.260" v="576" actId="478"/>
          <ac:picMkLst>
            <pc:docMk/>
            <pc:sldMk cId="0" sldId="263"/>
            <ac:picMk id="7" creationId="{BF1A125B-53B2-4109-E830-FA532B986570}"/>
          </ac:picMkLst>
        </pc:picChg>
      </pc:sldChg>
      <pc:sldChg chg="modSp mod">
        <pc:chgData name="Dita Migala" userId="bbcd4d59f2c06285" providerId="LiveId" clId="{296E4348-6F18-4E56-9BB1-E0B3CFCECBAF}" dt="2024-05-14T00:30:05.887" v="819" actId="20577"/>
        <pc:sldMkLst>
          <pc:docMk/>
          <pc:sldMk cId="0" sldId="264"/>
        </pc:sldMkLst>
        <pc:spChg chg="mod">
          <ac:chgData name="Dita Migala" userId="bbcd4d59f2c06285" providerId="LiveId" clId="{296E4348-6F18-4E56-9BB1-E0B3CFCECBAF}" dt="2024-05-14T00:30:05.887" v="819" actId="20577"/>
          <ac:spMkLst>
            <pc:docMk/>
            <pc:sldMk cId="0" sldId="264"/>
            <ac:spMk id="4" creationId="{00000000-0000-0000-0000-000000000000}"/>
          </ac:spMkLst>
        </pc:spChg>
      </pc:sldChg>
      <pc:sldChg chg="addSp modSp mod">
        <pc:chgData name="Dita Migala" userId="bbcd4d59f2c06285" providerId="LiveId" clId="{296E4348-6F18-4E56-9BB1-E0B3CFCECBAF}" dt="2024-05-13T23:45:31.040" v="741" actId="20577"/>
        <pc:sldMkLst>
          <pc:docMk/>
          <pc:sldMk cId="0" sldId="265"/>
        </pc:sldMkLst>
        <pc:spChg chg="mod">
          <ac:chgData name="Dita Migala" userId="bbcd4d59f2c06285" providerId="LiveId" clId="{296E4348-6F18-4E56-9BB1-E0B3CFCECBAF}" dt="2024-05-13T23:45:31.040" v="741" actId="20577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Dita Migala" userId="bbcd4d59f2c06285" providerId="LiveId" clId="{296E4348-6F18-4E56-9BB1-E0B3CFCECBAF}" dt="2024-05-13T22:17:53.578" v="640"/>
          <ac:spMkLst>
            <pc:docMk/>
            <pc:sldMk cId="0" sldId="265"/>
            <ac:spMk id="6" creationId="{8D48E28D-8283-B7C2-170C-5F40F57B4016}"/>
          </ac:spMkLst>
        </pc:spChg>
        <pc:picChg chg="add mod">
          <ac:chgData name="Dita Migala" userId="bbcd4d59f2c06285" providerId="LiveId" clId="{296E4348-6F18-4E56-9BB1-E0B3CFCECBAF}" dt="2024-05-13T22:17:53.578" v="640"/>
          <ac:picMkLst>
            <pc:docMk/>
            <pc:sldMk cId="0" sldId="265"/>
            <ac:picMk id="5" creationId="{D6828C96-1AD5-7FF0-5FC2-A3D6B3F3ED42}"/>
          </ac:picMkLst>
        </pc:picChg>
      </pc:sldChg>
      <pc:sldChg chg="addSp delSp modSp mod">
        <pc:chgData name="Dita Migala" userId="bbcd4d59f2c06285" providerId="LiveId" clId="{296E4348-6F18-4E56-9BB1-E0B3CFCECBAF}" dt="2024-05-13T22:19:50.035" v="679" actId="1037"/>
        <pc:sldMkLst>
          <pc:docMk/>
          <pc:sldMk cId="0" sldId="266"/>
        </pc:sldMkLst>
        <pc:spChg chg="add del mod">
          <ac:chgData name="Dita Migala" userId="bbcd4d59f2c06285" providerId="LiveId" clId="{296E4348-6F18-4E56-9BB1-E0B3CFCECBAF}" dt="2024-05-13T22:17:19.295" v="614" actId="478"/>
          <ac:spMkLst>
            <pc:docMk/>
            <pc:sldMk cId="0" sldId="266"/>
            <ac:spMk id="2" creationId="{0AE8EE9D-1263-0EA7-4005-5CB40DEAD068}"/>
          </ac:spMkLst>
        </pc:spChg>
        <pc:spChg chg="add del">
          <ac:chgData name="Dita Migala" userId="bbcd4d59f2c06285" providerId="LiveId" clId="{296E4348-6F18-4E56-9BB1-E0B3CFCECBAF}" dt="2024-05-13T22:15:49.054" v="596" actId="22"/>
          <ac:spMkLst>
            <pc:docMk/>
            <pc:sldMk cId="0" sldId="266"/>
            <ac:spMk id="8" creationId="{872ABFB3-72D4-CB28-9C46-85EB7F0F6008}"/>
          </ac:spMkLst>
        </pc:spChg>
        <pc:spChg chg="add del mod">
          <ac:chgData name="Dita Migala" userId="bbcd4d59f2c06285" providerId="LiveId" clId="{296E4348-6F18-4E56-9BB1-E0B3CFCECBAF}" dt="2024-05-13T22:16:51.814" v="609" actId="478"/>
          <ac:spMkLst>
            <pc:docMk/>
            <pc:sldMk cId="0" sldId="266"/>
            <ac:spMk id="9" creationId="{42388671-0E56-4F7C-46D4-FDE3CA909607}"/>
          </ac:spMkLst>
        </pc:spChg>
        <pc:spChg chg="add del mod">
          <ac:chgData name="Dita Migala" userId="bbcd4d59f2c06285" providerId="LiveId" clId="{296E4348-6F18-4E56-9BB1-E0B3CFCECBAF}" dt="2024-05-13T22:18:13.966" v="645" actId="478"/>
          <ac:spMkLst>
            <pc:docMk/>
            <pc:sldMk cId="0" sldId="266"/>
            <ac:spMk id="10" creationId="{7D9A3D31-0650-9044-DD37-E091D6726CB5}"/>
          </ac:spMkLst>
        </pc:spChg>
        <pc:spChg chg="add del mod">
          <ac:chgData name="Dita Migala" userId="bbcd4d59f2c06285" providerId="LiveId" clId="{296E4348-6F18-4E56-9BB1-E0B3CFCECBAF}" dt="2024-05-13T22:17:49.008" v="639" actId="478"/>
          <ac:spMkLst>
            <pc:docMk/>
            <pc:sldMk cId="0" sldId="266"/>
            <ac:spMk id="11" creationId="{95C56D74-B8E2-7FC7-6979-3008F53437E1}"/>
          </ac:spMkLst>
        </pc:spChg>
        <pc:spChg chg="add mod">
          <ac:chgData name="Dita Migala" userId="bbcd4d59f2c06285" providerId="LiveId" clId="{296E4348-6F18-4E56-9BB1-E0B3CFCECBAF}" dt="2024-05-13T22:18:16.402" v="646"/>
          <ac:spMkLst>
            <pc:docMk/>
            <pc:sldMk cId="0" sldId="266"/>
            <ac:spMk id="12" creationId="{B40712ED-AC1E-E07A-F5F2-1D4D7EDA15F5}"/>
          </ac:spMkLst>
        </pc:spChg>
        <pc:spChg chg="add mod">
          <ac:chgData name="Dita Migala" userId="bbcd4d59f2c06285" providerId="LiveId" clId="{296E4348-6F18-4E56-9BB1-E0B3CFCECBAF}" dt="2024-05-13T22:19:45.042" v="677" actId="20577"/>
          <ac:spMkLst>
            <pc:docMk/>
            <pc:sldMk cId="0" sldId="266"/>
            <ac:spMk id="14" creationId="{673B64DC-D23D-D8D2-9C28-8958D55D9685}"/>
          </ac:spMkLst>
        </pc:spChg>
        <pc:spChg chg="add mod">
          <ac:chgData name="Dita Migala" userId="bbcd4d59f2c06285" providerId="LiveId" clId="{296E4348-6F18-4E56-9BB1-E0B3CFCECBAF}" dt="2024-05-13T22:19:50.035" v="679" actId="1037"/>
          <ac:spMkLst>
            <pc:docMk/>
            <pc:sldMk cId="0" sldId="266"/>
            <ac:spMk id="15" creationId="{F5E9A08D-F51D-5783-A9C7-320ED9B1515C}"/>
          </ac:spMkLst>
        </pc:spChg>
        <pc:picChg chg="add del mod">
          <ac:chgData name="Dita Migala" userId="bbcd4d59f2c06285" providerId="LiveId" clId="{296E4348-6F18-4E56-9BB1-E0B3CFCECBAF}" dt="2024-05-13T22:14:03.163" v="586" actId="478"/>
          <ac:picMkLst>
            <pc:docMk/>
            <pc:sldMk cId="0" sldId="266"/>
            <ac:picMk id="4" creationId="{804BE55B-FBA6-E9D2-30CB-6478E907ABCA}"/>
          </ac:picMkLst>
        </pc:picChg>
        <pc:picChg chg="add del mod">
          <ac:chgData name="Dita Migala" userId="bbcd4d59f2c06285" providerId="LiveId" clId="{296E4348-6F18-4E56-9BB1-E0B3CFCECBAF}" dt="2024-05-13T22:18:13.966" v="645" actId="478"/>
          <ac:picMkLst>
            <pc:docMk/>
            <pc:sldMk cId="0" sldId="266"/>
            <ac:picMk id="6" creationId="{8F96004B-C374-7D0B-2E08-432353421A69}"/>
          </ac:picMkLst>
        </pc:picChg>
        <pc:picChg chg="add mod">
          <ac:chgData name="Dita Migala" userId="bbcd4d59f2c06285" providerId="LiveId" clId="{296E4348-6F18-4E56-9BB1-E0B3CFCECBAF}" dt="2024-05-13T22:18:30.304" v="650" actId="1076"/>
          <ac:picMkLst>
            <pc:docMk/>
            <pc:sldMk cId="0" sldId="266"/>
            <ac:picMk id="13" creationId="{03D0A9D4-C9C7-7F18-2A36-E9695DC9185C}"/>
          </ac:picMkLst>
        </pc:picChg>
        <pc:picChg chg="add del mod">
          <ac:chgData name="Dita Migala" userId="bbcd4d59f2c06285" providerId="LiveId" clId="{296E4348-6F18-4E56-9BB1-E0B3CFCECBAF}" dt="2024-05-13T22:19:35.336" v="675" actId="478"/>
          <ac:picMkLst>
            <pc:docMk/>
            <pc:sldMk cId="0" sldId="266"/>
            <ac:picMk id="16" creationId="{D9F8048A-CA90-1543-987F-5E2F3718C301}"/>
          </ac:picMkLst>
        </pc:picChg>
      </pc:sldChg>
      <pc:sldChg chg="addSp modSp new del">
        <pc:chgData name="Dita Migala" userId="bbcd4d59f2c06285" providerId="LiveId" clId="{296E4348-6F18-4E56-9BB1-E0B3CFCECBAF}" dt="2024-05-13T22:19:41.649" v="676" actId="47"/>
        <pc:sldMkLst>
          <pc:docMk/>
          <pc:sldMk cId="1781146583" sldId="267"/>
        </pc:sldMkLst>
        <pc:spChg chg="add mod">
          <ac:chgData name="Dita Migala" userId="bbcd4d59f2c06285" providerId="LiveId" clId="{296E4348-6F18-4E56-9BB1-E0B3CFCECBAF}" dt="2024-05-13T22:17:58.888" v="642"/>
          <ac:spMkLst>
            <pc:docMk/>
            <pc:sldMk cId="1781146583" sldId="267"/>
            <ac:spMk id="3" creationId="{3CC35420-304F-F305-12D9-3FE1A8473116}"/>
          </ac:spMkLst>
        </pc:spChg>
        <pc:picChg chg="add mod">
          <ac:chgData name="Dita Migala" userId="bbcd4d59f2c06285" providerId="LiveId" clId="{296E4348-6F18-4E56-9BB1-E0B3CFCECBAF}" dt="2024-05-13T22:17:58.888" v="642"/>
          <ac:picMkLst>
            <pc:docMk/>
            <pc:sldMk cId="1781146583" sldId="267"/>
            <ac:picMk id="2" creationId="{F808B9A3-88C2-F0C4-7474-BD883AFA5195}"/>
          </ac:picMkLst>
        </pc:picChg>
      </pc:sldChg>
      <pc:sldChg chg="addSp delSp modSp new mod">
        <pc:chgData name="Dita Migala" userId="bbcd4d59f2c06285" providerId="LiveId" clId="{296E4348-6F18-4E56-9BB1-E0B3CFCECBAF}" dt="2024-05-13T23:03:44.114" v="733" actId="1076"/>
        <pc:sldMkLst>
          <pc:docMk/>
          <pc:sldMk cId="2144751831" sldId="267"/>
        </pc:sldMkLst>
        <pc:spChg chg="add mod">
          <ac:chgData name="Dita Migala" userId="bbcd4d59f2c06285" providerId="LiveId" clId="{296E4348-6F18-4E56-9BB1-E0B3CFCECBAF}" dt="2024-05-13T23:03:26.231" v="729"/>
          <ac:spMkLst>
            <pc:docMk/>
            <pc:sldMk cId="2144751831" sldId="267"/>
            <ac:spMk id="4" creationId="{2B7A081A-8569-02B1-646C-55C01B06F5F2}"/>
          </ac:spMkLst>
        </pc:spChg>
        <pc:picChg chg="add del">
          <ac:chgData name="Dita Migala" userId="bbcd4d59f2c06285" providerId="LiveId" clId="{296E4348-6F18-4E56-9BB1-E0B3CFCECBAF}" dt="2024-05-13T23:03:20.985" v="728" actId="478"/>
          <ac:picMkLst>
            <pc:docMk/>
            <pc:sldMk cId="2144751831" sldId="267"/>
            <ac:picMk id="3" creationId="{E00054F4-2FAA-A8F6-B8F1-EC56BD6F7E45}"/>
          </ac:picMkLst>
        </pc:picChg>
        <pc:picChg chg="add mod">
          <ac:chgData name="Dita Migala" userId="bbcd4d59f2c06285" providerId="LiveId" clId="{296E4348-6F18-4E56-9BB1-E0B3CFCECBAF}" dt="2024-05-13T23:03:44.114" v="733" actId="1076"/>
          <ac:picMkLst>
            <pc:docMk/>
            <pc:sldMk cId="2144751831" sldId="267"/>
            <ac:picMk id="6" creationId="{10333C4C-0148-562C-BF92-E08F3E1F256D}"/>
          </ac:picMkLst>
        </pc:picChg>
      </pc:sldChg>
      <pc:sldChg chg="addSp modSp new mod">
        <pc:chgData name="Dita Migala" userId="bbcd4d59f2c06285" providerId="LiveId" clId="{296E4348-6F18-4E56-9BB1-E0B3CFCECBAF}" dt="2024-05-13T23:49:03.647" v="747" actId="1076"/>
        <pc:sldMkLst>
          <pc:docMk/>
          <pc:sldMk cId="1289719980" sldId="268"/>
        </pc:sldMkLst>
        <pc:spChg chg="add mod">
          <ac:chgData name="Dita Migala" userId="bbcd4d59f2c06285" providerId="LiveId" clId="{296E4348-6F18-4E56-9BB1-E0B3CFCECBAF}" dt="2024-05-13T23:48:49.618" v="743"/>
          <ac:spMkLst>
            <pc:docMk/>
            <pc:sldMk cId="1289719980" sldId="268"/>
            <ac:spMk id="2" creationId="{0D85D3E6-C3B9-A22C-CC63-A1CF6594101F}"/>
          </ac:spMkLst>
        </pc:spChg>
        <pc:picChg chg="add mod">
          <ac:chgData name="Dita Migala" userId="bbcd4d59f2c06285" providerId="LiveId" clId="{296E4348-6F18-4E56-9BB1-E0B3CFCECBAF}" dt="2024-05-13T23:49:03.647" v="747" actId="1076"/>
          <ac:picMkLst>
            <pc:docMk/>
            <pc:sldMk cId="1289719980" sldId="268"/>
            <ac:picMk id="4" creationId="{A6180C2D-2787-3074-F9A6-DABC883478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22DP1RMiga/Gary-s-Adventure.git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9161" cy="10287653"/>
          </a:xfrm>
          <a:custGeom>
            <a:avLst/>
            <a:gdLst/>
            <a:ahLst/>
            <a:cxnLst/>
            <a:rect l="l" t="t" r="r" b="b"/>
            <a:pathLst>
              <a:path w="18289161" h="10287653">
                <a:moveTo>
                  <a:pt x="0" y="0"/>
                </a:moveTo>
                <a:lnTo>
                  <a:pt x="18289161" y="0"/>
                </a:lnTo>
                <a:lnTo>
                  <a:pt x="18289161" y="10287653"/>
                </a:lnTo>
                <a:lnTo>
                  <a:pt x="0" y="10287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 rot="-239449">
            <a:off x="2641043" y="2955275"/>
            <a:ext cx="16549918" cy="1934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 dirty="0">
                <a:solidFill>
                  <a:srgbClr val="A68D3F"/>
                </a:solidFill>
                <a:latin typeface="Lazydog"/>
              </a:rPr>
              <a:t>Gary's Adventure</a:t>
            </a:r>
          </a:p>
        </p:txBody>
      </p:sp>
      <p:sp>
        <p:nvSpPr>
          <p:cNvPr id="4" name="TextBox 4"/>
          <p:cNvSpPr txBox="1"/>
          <p:nvPr/>
        </p:nvSpPr>
        <p:spPr>
          <a:xfrm rot="-239449">
            <a:off x="7401220" y="5030816"/>
            <a:ext cx="6588853" cy="771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14"/>
              </a:lnSpc>
              <a:spcBef>
                <a:spcPct val="0"/>
              </a:spcBef>
            </a:pPr>
            <a:r>
              <a:rPr lang="en-US" sz="4510">
                <a:solidFill>
                  <a:srgbClr val="74622A"/>
                </a:solidFill>
                <a:latin typeface="Lazydog"/>
              </a:rPr>
              <a:t>Ralfs Migals DP2-1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D85D3E6-C3B9-A22C-CC63-A1CF6594101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80C2D-2787-3074-F9A6-DABC8834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" y="1790700"/>
            <a:ext cx="1750188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535698" y="1533975"/>
            <a:ext cx="9144000" cy="193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>
                <a:solidFill>
                  <a:srgbClr val="FFFFFF"/>
                </a:solidFill>
                <a:latin typeface="Comic Sans Bold"/>
              </a:rPr>
              <a:t>Kopsavilkums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5698" y="4434932"/>
            <a:ext cx="17216605" cy="496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1"/>
              </a:lnSpc>
            </a:pP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Darba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gaitā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tika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izpildītas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ne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tikai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prasības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bet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arī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:</a:t>
            </a:r>
          </a:p>
          <a:p>
            <a:pPr algn="l">
              <a:lnSpc>
                <a:spcPts val="4271"/>
              </a:lnSpc>
            </a:pP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4271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ieviesta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failu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sistēma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izstrādātas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13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pamata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klases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 70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metodes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uzrakstītas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ap 3416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koda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rindiņas</a:t>
            </a: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4271"/>
              </a:lnSpc>
            </a:pP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4271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sistēma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tika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pārbaudīta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un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kļūdas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tika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novērstas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.</a:t>
            </a:r>
          </a:p>
          <a:p>
            <a:pPr algn="l">
              <a:lnSpc>
                <a:spcPts val="4271"/>
              </a:lnSpc>
            </a:pP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>
              <a:lnSpc>
                <a:spcPts val="4271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Tika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izskatīti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un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pētīti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mērķa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sasniegšanai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nepieciešamie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principi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un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metodikas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-238846" y="1950870"/>
            <a:ext cx="9144000" cy="193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 dirty="0" err="1">
                <a:solidFill>
                  <a:srgbClr val="FFFFFF"/>
                </a:solidFill>
                <a:latin typeface="Comic Sans Bold"/>
              </a:rPr>
              <a:t>Secinājums</a:t>
            </a:r>
            <a:endParaRPr lang="en-US" sz="11328" dirty="0">
              <a:solidFill>
                <a:srgbClr val="FFFFFF"/>
              </a:solidFill>
              <a:latin typeface="Com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7650" y="4686300"/>
            <a:ext cx="18140350" cy="469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6" lvl="1" indent="-410208" algn="l">
              <a:lnSpc>
                <a:spcPts val="4559"/>
              </a:lnSpc>
              <a:buFont typeface="Arial"/>
              <a:buChar char="•"/>
            </a:pP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Projekts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tika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izstrādāts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55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dienās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.</a:t>
            </a:r>
          </a:p>
          <a:p>
            <a:pPr algn="l">
              <a:lnSpc>
                <a:spcPts val="4559"/>
              </a:lnSpc>
            </a:pPr>
            <a:endParaRPr lang="en-US" sz="3799" dirty="0">
              <a:solidFill>
                <a:srgbClr val="FFFFFF"/>
              </a:solidFill>
              <a:latin typeface="Comic Sans"/>
            </a:endParaRPr>
          </a:p>
          <a:p>
            <a:pPr marL="820416" lvl="1" indent="-410208" algn="l">
              <a:lnSpc>
                <a:spcPts val="4559"/>
              </a:lnSpc>
              <a:buFont typeface="Arial"/>
              <a:buChar char="•"/>
            </a:pP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Manuprāt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būtu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vēlams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spēli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papildināt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ar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skaņu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lai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palielinātu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efektivitāti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.</a:t>
            </a:r>
          </a:p>
          <a:p>
            <a:pPr algn="l">
              <a:lnSpc>
                <a:spcPts val="4559"/>
              </a:lnSpc>
            </a:pPr>
            <a:endParaRPr lang="en-US" sz="3799" dirty="0">
              <a:solidFill>
                <a:srgbClr val="FFFFFF"/>
              </a:solidFill>
              <a:latin typeface="Comic Sans"/>
            </a:endParaRPr>
          </a:p>
          <a:p>
            <a:pPr marL="820416" lvl="1" indent="-410208" algn="l">
              <a:lnSpc>
                <a:spcPts val="4559"/>
              </a:lnSpc>
              <a:buFont typeface="Arial"/>
              <a:buChar char="•"/>
            </a:pP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Procesā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sapratu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ka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izstrādāt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spēles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nav tik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elementāri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jo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prasības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ir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samērā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augstas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-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kā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izdomāt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spēles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principus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un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stāstus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.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Ir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papildus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ļoti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svarīgi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notestēt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programmu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labākajā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gadījumā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uzaicinot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savus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draugus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vai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mērķauditoriju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notestēt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un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uzklausīt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katra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atgriezeniskās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saites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B40712ED-AC1E-E07A-F5F2-1D4D7EDA15F5}"/>
              </a:ext>
            </a:extLst>
          </p:cNvPr>
          <p:cNvSpPr/>
          <p:nvPr/>
        </p:nvSpPr>
        <p:spPr>
          <a:xfrm>
            <a:off x="-486377" y="0"/>
            <a:ext cx="20208360" cy="11367203"/>
          </a:xfrm>
          <a:custGeom>
            <a:avLst/>
            <a:gdLst/>
            <a:ahLst/>
            <a:cxnLst/>
            <a:rect l="l" t="t" r="r" b="b"/>
            <a:pathLst>
              <a:path w="20208360" h="11367203">
                <a:moveTo>
                  <a:pt x="0" y="0"/>
                </a:moveTo>
                <a:lnTo>
                  <a:pt x="20208360" y="0"/>
                </a:lnTo>
                <a:lnTo>
                  <a:pt x="20208360" y="11367203"/>
                </a:lnTo>
                <a:lnTo>
                  <a:pt x="0" y="11367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D0A9D4-C9C7-7F18-2A36-E9695DC9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5" y="1485900"/>
            <a:ext cx="18064475" cy="7903208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673B64DC-D23D-D8D2-9C28-8958D55D9685}"/>
              </a:ext>
            </a:extLst>
          </p:cNvPr>
          <p:cNvSpPr txBox="1"/>
          <p:nvPr/>
        </p:nvSpPr>
        <p:spPr>
          <a:xfrm>
            <a:off x="5257800" y="3506206"/>
            <a:ext cx="11040474" cy="3862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 dirty="0">
                <a:solidFill>
                  <a:srgbClr val="FFFFFF"/>
                </a:solidFill>
                <a:latin typeface="Lazydog" panose="020B0604020202020204" charset="0"/>
              </a:rPr>
              <a:t>PALDIES PAR UZMANIBU!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E9A08D-F51D-5783-A9C7-320ED9B1515C}"/>
              </a:ext>
            </a:extLst>
          </p:cNvPr>
          <p:cNvSpPr txBox="1"/>
          <p:nvPr/>
        </p:nvSpPr>
        <p:spPr>
          <a:xfrm>
            <a:off x="11277600" y="4686300"/>
            <a:ext cx="1600200" cy="1737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Lazydog" panose="020B0604020202020204" charset="0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620426" y="1603458"/>
            <a:ext cx="4646414" cy="193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>
                <a:solidFill>
                  <a:srgbClr val="FFFFFF"/>
                </a:solidFill>
                <a:latin typeface="Comic Sans Bold"/>
              </a:rPr>
              <a:t>Mērķis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5287" y="3882892"/>
            <a:ext cx="17636793" cy="361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22"/>
              </a:lnSpc>
            </a:pPr>
            <a:r>
              <a:rPr lang="en-US" sz="5159">
                <a:solidFill>
                  <a:srgbClr val="000000"/>
                </a:solidFill>
                <a:latin typeface="Comic Sans"/>
              </a:rPr>
              <a:t>Izstrādāt lietojumprogrammu, kas būs vienkārša un atjautīga ASCII spēle konsolē. Tā pamatā būs piedzīvojumi un darbība.</a:t>
            </a:r>
          </a:p>
          <a:p>
            <a:pPr algn="l">
              <a:lnSpc>
                <a:spcPts val="7222"/>
              </a:lnSpc>
              <a:spcBef>
                <a:spcPct val="0"/>
              </a:spcBef>
            </a:pPr>
            <a:endParaRPr lang="en-US" sz="5159">
              <a:solidFill>
                <a:srgbClr val="000000"/>
              </a:solidFill>
              <a:latin typeface="Com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0426" y="3882892"/>
            <a:ext cx="16676974" cy="17818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22"/>
              </a:lnSpc>
            </a:pP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Izstrādāt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vienkāršu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un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atjautīgu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ASCII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spēle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konsolē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.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Tās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pamatā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būs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piedzīvojumi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un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spraigas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izjūtas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0" y="3509258"/>
            <a:ext cx="8142763" cy="193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>
                <a:solidFill>
                  <a:srgbClr val="FFFFFF"/>
                </a:solidFill>
                <a:latin typeface="Comic Sans Bold"/>
              </a:rPr>
              <a:t>Uzdevumi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6111" y="5823181"/>
            <a:ext cx="15845005" cy="302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9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Pieveikt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visus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piecus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bosus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kuri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traucēs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nokļūt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līdz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pilij</a:t>
            </a: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5979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Pelnīt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kredītus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pēc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uzvarām</a:t>
            </a: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5979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Pastiprināt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sevi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nopērkot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pārtiku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un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maģiskos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dzērienus</a:t>
            </a: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>
              <a:lnSpc>
                <a:spcPts val="5979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Pilnveidot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Garija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dienu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kurš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ir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spēles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galvenais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varonis</a:t>
            </a:r>
            <a:endParaRPr lang="en-US" sz="4271" dirty="0">
              <a:solidFill>
                <a:srgbClr val="FFFFFF"/>
              </a:solidFill>
              <a:latin typeface="Com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0" y="491738"/>
            <a:ext cx="9144000" cy="193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>
                <a:solidFill>
                  <a:srgbClr val="FFFFFF"/>
                </a:solidFill>
                <a:latin typeface="Comic Sans Bold"/>
              </a:rPr>
              <a:t>Aktualitāte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5698" y="2874241"/>
            <a:ext cx="17216605" cy="8408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9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Daudzi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spēlētāji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jeb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“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geimeri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”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mūsdienās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spēlē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grafiski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neiedziļinoties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cik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liels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darbs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ir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ieguldīts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līdz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ar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to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viņi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ir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mazāk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ieinteresēti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kā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tiek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veidotas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spēles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vai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sistēmas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kopumā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.</a:t>
            </a:r>
          </a:p>
          <a:p>
            <a:pPr algn="l">
              <a:lnSpc>
                <a:spcPts val="5979"/>
              </a:lnSpc>
            </a:pP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5979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Tā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kā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ir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ļoti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daudz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grafiskās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spēles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nolēmu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“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pavairot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”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vairāk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konsoļu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spēles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lai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ir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iespēja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gan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aplūkot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gan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modificēt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spēles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.</a:t>
            </a:r>
          </a:p>
          <a:p>
            <a:pPr algn="l">
              <a:lnSpc>
                <a:spcPts val="5979"/>
              </a:lnSpc>
            </a:pP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5979"/>
              </a:lnSpc>
            </a:pPr>
            <a:r>
              <a:rPr lang="en-US" sz="4271" dirty="0">
                <a:solidFill>
                  <a:srgbClr val="FFFFFF"/>
                </a:solidFill>
                <a:latin typeface="Comic Sans"/>
              </a:rPr>
              <a:t>•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Cilvēkiem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paaugstināsies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zināšanas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pat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pēc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nelielas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ielūkošanās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kodos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katrā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4271" dirty="0" err="1">
                <a:solidFill>
                  <a:srgbClr val="FFFFFF"/>
                </a:solidFill>
                <a:latin typeface="Comic Sans"/>
              </a:rPr>
              <a:t>failā</a:t>
            </a:r>
            <a:r>
              <a:rPr lang="en-US" sz="4271" dirty="0">
                <a:solidFill>
                  <a:srgbClr val="FFFFFF"/>
                </a:solidFill>
                <a:latin typeface="Comic Sans"/>
              </a:rPr>
              <a:t>. </a:t>
            </a:r>
          </a:p>
          <a:p>
            <a:pPr algn="l">
              <a:lnSpc>
                <a:spcPts val="5979"/>
              </a:lnSpc>
            </a:pPr>
            <a:endParaRPr lang="en-US" sz="4271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5979"/>
              </a:lnSpc>
              <a:spcBef>
                <a:spcPct val="0"/>
              </a:spcBef>
            </a:pPr>
            <a:endParaRPr lang="en-US" sz="4271" dirty="0">
              <a:solidFill>
                <a:srgbClr val="FFFFFF"/>
              </a:solidFill>
              <a:latin typeface="Comic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3623994" y="5597919"/>
            <a:ext cx="11040011" cy="4487022"/>
          </a:xfrm>
          <a:custGeom>
            <a:avLst/>
            <a:gdLst/>
            <a:ahLst/>
            <a:cxnLst/>
            <a:rect l="l" t="t" r="r" b="b"/>
            <a:pathLst>
              <a:path w="11040011" h="4487022">
                <a:moveTo>
                  <a:pt x="0" y="0"/>
                </a:moveTo>
                <a:lnTo>
                  <a:pt x="11040012" y="0"/>
                </a:lnTo>
                <a:lnTo>
                  <a:pt x="11040012" y="4487022"/>
                </a:lnTo>
                <a:lnTo>
                  <a:pt x="0" y="44870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649769" y="933450"/>
            <a:ext cx="5257853" cy="85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7"/>
              </a:lnSpc>
              <a:spcBef>
                <a:spcPct val="0"/>
              </a:spcBef>
            </a:pPr>
            <a:r>
              <a:rPr lang="en-US" sz="5027">
                <a:solidFill>
                  <a:srgbClr val="A68D3F"/>
                </a:solidFill>
                <a:latin typeface="Comic Sans"/>
              </a:rPr>
              <a:t>IT gudrinieki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07622" y="1691589"/>
            <a:ext cx="5257853" cy="85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7"/>
              </a:lnSpc>
              <a:spcBef>
                <a:spcPct val="0"/>
              </a:spcBef>
            </a:pPr>
            <a:r>
              <a:rPr lang="en-US" sz="5027">
                <a:solidFill>
                  <a:srgbClr val="A68D3F"/>
                </a:solidFill>
                <a:latin typeface="Comic Sans"/>
              </a:rPr>
              <a:t>Spēlētāji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68871" y="1691589"/>
            <a:ext cx="5257853" cy="853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7"/>
              </a:lnSpc>
              <a:spcBef>
                <a:spcPct val="0"/>
              </a:spcBef>
            </a:pPr>
            <a:r>
              <a:rPr lang="en-US" sz="5027">
                <a:solidFill>
                  <a:srgbClr val="A68D3F"/>
                </a:solidFill>
                <a:latin typeface="Comic Sans"/>
              </a:rPr>
              <a:t>RVT dalībnieki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87669" y="6799444"/>
            <a:ext cx="11512662" cy="193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>
                <a:solidFill>
                  <a:srgbClr val="8EB841"/>
                </a:solidFill>
                <a:latin typeface="Comic Sans Bold"/>
              </a:rPr>
              <a:t>Mērķauditorija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347549">
            <a:off x="10329448" y="572973"/>
            <a:ext cx="3286464" cy="3692656"/>
          </a:xfrm>
          <a:custGeom>
            <a:avLst/>
            <a:gdLst/>
            <a:ahLst/>
            <a:cxnLst/>
            <a:rect l="l" t="t" r="r" b="b"/>
            <a:pathLst>
              <a:path w="3286464" h="3692656">
                <a:moveTo>
                  <a:pt x="0" y="0"/>
                </a:moveTo>
                <a:lnTo>
                  <a:pt x="3286463" y="0"/>
                </a:lnTo>
                <a:lnTo>
                  <a:pt x="3286463" y="3692656"/>
                </a:lnTo>
                <a:lnTo>
                  <a:pt x="0" y="3692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249406">
            <a:off x="13867552" y="2111453"/>
            <a:ext cx="3863848" cy="2173415"/>
          </a:xfrm>
          <a:custGeom>
            <a:avLst/>
            <a:gdLst/>
            <a:ahLst/>
            <a:cxnLst/>
            <a:rect l="l" t="t" r="r" b="b"/>
            <a:pathLst>
              <a:path w="3863848" h="2173415">
                <a:moveTo>
                  <a:pt x="0" y="0"/>
                </a:moveTo>
                <a:lnTo>
                  <a:pt x="3863848" y="0"/>
                </a:lnTo>
                <a:lnTo>
                  <a:pt x="3863848" y="2173415"/>
                </a:lnTo>
                <a:lnTo>
                  <a:pt x="0" y="2173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0" y="1714399"/>
            <a:ext cx="10151496" cy="227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omic Sans Bold"/>
              </a:rPr>
              <a:t>Prasības sistēmai un spēles uzsākšanai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5300" y="4735833"/>
            <a:ext cx="17992700" cy="536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6" lvl="1" indent="-410208" algn="l">
              <a:lnSpc>
                <a:spcPts val="3799"/>
              </a:lnSpc>
              <a:buFont typeface="Arial"/>
              <a:buChar char="•"/>
            </a:pP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Operētājsistēma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: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pēc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personīgās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izvēles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piemēram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Windows 10</a:t>
            </a:r>
          </a:p>
          <a:p>
            <a:pPr algn="l">
              <a:lnSpc>
                <a:spcPts val="3799"/>
              </a:lnSpc>
            </a:pPr>
            <a:endParaRPr lang="en-US" sz="3799" dirty="0">
              <a:solidFill>
                <a:srgbClr val="FFFFFF"/>
              </a:solidFill>
              <a:latin typeface="Comic Sans"/>
            </a:endParaRPr>
          </a:p>
          <a:p>
            <a:pPr marL="820416" lvl="1" indent="-410208" algn="l">
              <a:lnSpc>
                <a:spcPts val="3799"/>
              </a:lnSpc>
              <a:buFont typeface="Arial"/>
              <a:buChar char="•"/>
            </a:pP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Lejupielādē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spēles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failus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šeit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: </a:t>
            </a:r>
            <a:r>
              <a:rPr lang="en-US" sz="3799" dirty="0">
                <a:solidFill>
                  <a:schemeClr val="bg2">
                    <a:lumMod val="75000"/>
                  </a:schemeClr>
                </a:solidFill>
                <a:latin typeface="Comic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https://github.com/22DP1RMiga/Gary-s-Adventure.git</a:t>
            </a:r>
            <a:endParaRPr lang="en-US" sz="3799" dirty="0">
              <a:solidFill>
                <a:schemeClr val="bg2">
                  <a:lumMod val="75000"/>
                </a:schemeClr>
              </a:solidFill>
              <a:latin typeface="Comic Sans"/>
            </a:endParaRPr>
          </a:p>
          <a:p>
            <a:pPr algn="l">
              <a:lnSpc>
                <a:spcPts val="3799"/>
              </a:lnSpc>
            </a:pPr>
            <a:endParaRPr lang="en-US" sz="3799" dirty="0">
              <a:solidFill>
                <a:srgbClr val="FFFFFF"/>
              </a:solidFill>
              <a:latin typeface="Comic Sans"/>
            </a:endParaRPr>
          </a:p>
          <a:p>
            <a:pPr marL="820416" lvl="1" indent="-410208" algn="l">
              <a:lnSpc>
                <a:spcPts val="3799"/>
              </a:lnSpc>
              <a:buFont typeface="Arial"/>
              <a:buChar char="•"/>
            </a:pP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Atvērt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lietotni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kas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paredzēta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C#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programmas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kompilēšanai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(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piemēram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Visual Studio,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Replit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, GDB online Debugger)</a:t>
            </a:r>
          </a:p>
          <a:p>
            <a:pPr algn="l">
              <a:lnSpc>
                <a:spcPts val="3799"/>
              </a:lnSpc>
            </a:pPr>
            <a:endParaRPr lang="en-US" sz="3799" dirty="0">
              <a:solidFill>
                <a:srgbClr val="FFFFFF"/>
              </a:solidFill>
              <a:latin typeface="Comic Sans"/>
            </a:endParaRPr>
          </a:p>
          <a:p>
            <a:pPr marL="820416" lvl="1" indent="-410208" algn="l">
              <a:lnSpc>
                <a:spcPts val="3799"/>
              </a:lnSpc>
              <a:buFont typeface="Arial"/>
              <a:buChar char="•"/>
            </a:pP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Pirms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uzsākšanas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iepazīties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ar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noteikumiem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READ.ME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failā</a:t>
            </a:r>
            <a:endParaRPr lang="en-US" sz="3799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3799"/>
              </a:lnSpc>
            </a:pPr>
            <a:endParaRPr lang="en-US" sz="3799" dirty="0">
              <a:solidFill>
                <a:srgbClr val="FFFFFF"/>
              </a:solidFill>
              <a:latin typeface="Comic Sans"/>
            </a:endParaRPr>
          </a:p>
          <a:p>
            <a:pPr marL="820416" lvl="1" indent="-410208" algn="l">
              <a:lnSpc>
                <a:spcPts val="3799"/>
              </a:lnSpc>
              <a:buFont typeface="Arial"/>
              <a:buChar char="•"/>
            </a:pP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Ieiet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failā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ar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nosaukumu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“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main.cs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” un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uzsākt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3799" dirty="0" err="1">
                <a:solidFill>
                  <a:srgbClr val="FFFFFF"/>
                </a:solidFill>
                <a:latin typeface="Comic Sans"/>
              </a:rPr>
              <a:t>programmu</a:t>
            </a:r>
            <a:r>
              <a:rPr lang="en-US" sz="3799" dirty="0">
                <a:solidFill>
                  <a:srgbClr val="FFFFFF"/>
                </a:solidFill>
                <a:latin typeface="Comic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991274" y="1257300"/>
            <a:ext cx="12305452" cy="193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 dirty="0" err="1">
                <a:solidFill>
                  <a:srgbClr val="FFFFFF"/>
                </a:solidFill>
                <a:latin typeface="Comic Sans Bold"/>
              </a:rPr>
              <a:t>Demonstrējums</a:t>
            </a:r>
            <a:endParaRPr lang="en-US" sz="11328" dirty="0">
              <a:solidFill>
                <a:srgbClr val="FFFFFF"/>
              </a:solidFill>
              <a:latin typeface="Comic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CA8ED-AB35-50A5-50E7-97B2E33E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0" y="3467100"/>
            <a:ext cx="1705138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76400" y="-342900"/>
            <a:ext cx="20208360" cy="11367203"/>
          </a:xfrm>
          <a:custGeom>
            <a:avLst/>
            <a:gdLst/>
            <a:ahLst/>
            <a:cxnLst/>
            <a:rect l="l" t="t" r="r" b="b"/>
            <a:pathLst>
              <a:path w="20208360" h="11367203">
                <a:moveTo>
                  <a:pt x="0" y="0"/>
                </a:moveTo>
                <a:lnTo>
                  <a:pt x="20208360" y="0"/>
                </a:lnTo>
                <a:lnTo>
                  <a:pt x="20208360" y="11367203"/>
                </a:lnTo>
                <a:lnTo>
                  <a:pt x="0" y="11367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2673469" y="2651588"/>
            <a:ext cx="4193849" cy="5712392"/>
          </a:xfrm>
          <a:custGeom>
            <a:avLst/>
            <a:gdLst/>
            <a:ahLst/>
            <a:cxnLst/>
            <a:rect l="l" t="t" r="r" b="b"/>
            <a:pathLst>
              <a:path w="4193849" h="5712392">
                <a:moveTo>
                  <a:pt x="0" y="0"/>
                </a:moveTo>
                <a:lnTo>
                  <a:pt x="4193849" y="0"/>
                </a:lnTo>
                <a:lnTo>
                  <a:pt x="4193849" y="5712392"/>
                </a:lnTo>
                <a:lnTo>
                  <a:pt x="0" y="5712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-214425" y="2651588"/>
            <a:ext cx="9144000" cy="193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0"/>
              </a:lnSpc>
              <a:spcBef>
                <a:spcPct val="0"/>
              </a:spcBef>
            </a:pPr>
            <a:r>
              <a:rPr lang="en-US" sz="11328" dirty="0" err="1">
                <a:solidFill>
                  <a:srgbClr val="FFFFFF"/>
                </a:solidFill>
                <a:latin typeface="Comic Sans Bold"/>
              </a:rPr>
              <a:t>Testēšana</a:t>
            </a:r>
            <a:endParaRPr lang="en-US" sz="11328" dirty="0">
              <a:solidFill>
                <a:srgbClr val="FFFFFF"/>
              </a:solidFill>
              <a:latin typeface="Com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5475" y="5143500"/>
            <a:ext cx="10836299" cy="4551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22"/>
              </a:lnSpc>
            </a:pPr>
            <a:r>
              <a:rPr lang="en-US" sz="5159" dirty="0">
                <a:solidFill>
                  <a:srgbClr val="FFFFFF"/>
                </a:solidFill>
                <a:latin typeface="Comic Sans"/>
              </a:rPr>
              <a:t>Unit Test nav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aktuāls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sistēmā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, to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testējuši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pazīstami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programmētāji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,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kuri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ir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 mani </a:t>
            </a:r>
            <a:r>
              <a:rPr lang="en-US" sz="5159" dirty="0" err="1">
                <a:solidFill>
                  <a:srgbClr val="FFFFFF"/>
                </a:solidFill>
                <a:latin typeface="Comic Sans"/>
              </a:rPr>
              <a:t>draugi</a:t>
            </a:r>
            <a:r>
              <a:rPr lang="en-US" sz="5159" dirty="0">
                <a:solidFill>
                  <a:srgbClr val="FFFFFF"/>
                </a:solidFill>
                <a:latin typeface="Comic Sans"/>
              </a:rPr>
              <a:t>.</a:t>
            </a:r>
          </a:p>
          <a:p>
            <a:pPr algn="l">
              <a:lnSpc>
                <a:spcPts val="7222"/>
              </a:lnSpc>
            </a:pPr>
            <a:endParaRPr lang="en-US" sz="5159" dirty="0">
              <a:solidFill>
                <a:srgbClr val="FFFFFF"/>
              </a:solidFill>
              <a:latin typeface="Comic Sans"/>
            </a:endParaRPr>
          </a:p>
          <a:p>
            <a:pPr algn="l">
              <a:lnSpc>
                <a:spcPts val="7222"/>
              </a:lnSpc>
              <a:spcBef>
                <a:spcPct val="0"/>
              </a:spcBef>
            </a:pPr>
            <a:endParaRPr lang="en-US" sz="5159" dirty="0">
              <a:solidFill>
                <a:srgbClr val="FFFFFF"/>
              </a:solidFill>
              <a:latin typeface="Comic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B7A081A-8569-02B1-646C-55C01B06F5F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33C4C-0148-562C-BF92-E08F3E1F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9" y="628650"/>
            <a:ext cx="17397042" cy="90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5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370</Words>
  <Application>Microsoft Office PowerPoint</Application>
  <PresentationFormat>Custom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Lazydog</vt:lpstr>
      <vt:lpstr>Comic Sans Bold</vt:lpstr>
      <vt:lpstr>Comic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Gary's Adventure</dc:title>
  <cp:lastModifiedBy>Dita Migala</cp:lastModifiedBy>
  <cp:revision>1</cp:revision>
  <dcterms:created xsi:type="dcterms:W3CDTF">2006-08-16T00:00:00Z</dcterms:created>
  <dcterms:modified xsi:type="dcterms:W3CDTF">2024-05-14T00:30:10Z</dcterms:modified>
  <dc:identifier>DAGEf-XqRO4</dc:identifier>
</cp:coreProperties>
</file>