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8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AA0E-E5A5-477F-B102-A34D1605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90334-4A17-4749-91D7-FA03CC70C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2CC4-DD64-4686-8641-41668D61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88A6-1CA0-4A3B-93BD-36EFA3A8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C003-1CF3-4C29-843D-89FD11D2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1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E7A3-C356-4A0F-98D7-3A4D8224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DC814-591D-4AB7-AE99-BD6A158C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E13F-CC30-49A9-A9BB-7AD549E8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6B123-01E5-45E9-952D-86D4C339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0535-18A4-4E39-8EA6-A5639001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9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B74B1-EABB-4750-8D40-31FBDCF9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E965A-B574-4C53-B31F-8AFA8D60A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F570-2B91-4A65-BCE2-B8D967F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54FD5-1229-4D44-AFB3-50D5677B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4357-A03B-4BD4-8439-9A0B993A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09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63CB-1081-4F80-8E55-557529DE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94E3-59D2-4C27-A9C5-83B487C7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359A-00EF-4593-9437-5CE08E9E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61FB-F622-4E83-BD0A-3CFDEF61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4FCD-14AD-496A-8AB4-464DF389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67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CB70-4595-4538-BFF6-AF7F10BB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9042-A2F0-4B53-92FE-A907048E0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B4B4-DAB3-42A7-BCAC-6E9F4BF3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056A-9B98-47DC-93E6-5E0CC276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4A6C-7827-4E7D-98C5-56DC794B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85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833C-72F6-4E6E-A4B2-D8579C59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4F87-246F-4D37-9799-D06BB2C2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0E4A6-D716-48F0-84D0-2886D4604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E9102-8BD3-448B-B10C-45332582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C81DA-F91E-4539-9844-A9574AB4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C0B74-3EE5-4B6C-8C19-125F30C4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45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0B8A-F624-4BDF-8B55-E0D9E1AD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C8DA5-630B-4BE3-B7EF-7DC5D0FE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B6583-84E3-43D1-878B-A74BAE60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2F2FC-02CB-4EA9-A6C5-BC8D85F2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7D0F6-18E4-450B-8C9B-C845C28C9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817FC-2636-4264-B59B-02D728D6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EDA57-620F-42A1-8601-97EF6758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AC78B-AECF-4749-8D20-A5CC2FD6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4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EC1F-BAA9-4845-84C3-4E8530B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6E632-E92C-4854-BE03-E88E878F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1DD05-DAA3-4151-AD98-3F60FEBD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E7FFD-0CB1-4208-8032-E68A8759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79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6AC1F-9A99-484C-86F4-37891ABD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03D76-0296-4872-834F-FAC369A9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E64BA-D7CC-4358-8871-6320731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04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1592-A652-4B91-A136-870FF49F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4BF9-4C7D-4F99-AECC-4B78E396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CB59A-7689-4E04-A618-89405B8F3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1AC6A-A745-4A0E-95A8-02A74B84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F6624-8470-44E7-88CE-940C89BF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94EF3-93CE-47D8-8522-AA6F90E1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07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DB99-5612-4CD0-BE6E-9E13DE35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B0ED1-5838-42FF-957F-E34CE0DE5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675A7-8589-414D-B5DF-CEE420BE6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91BF7-A098-4E19-9D8A-A92D8708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F55FB-4D6A-4E54-AC8A-B0DD6A2C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B3540-F0D3-4E6B-B0B6-5C7EEEE5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53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9F879-FAF2-4704-92FE-867D53AB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6BA3-06F6-43B9-B4C1-8CCB7950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4C2C-F36C-4302-AB16-5307D1EAF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E429-7AC1-484F-BDDB-C06788B0399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2820-1FE1-4418-8459-B4BE90078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BCD40-3A8F-4B2F-8CE4-55FD5307D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9639-78FC-4E50-8A26-1BC7017B7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3E30F-1E77-425A-BCB0-EE445858713F}"/>
              </a:ext>
            </a:extLst>
          </p:cNvPr>
          <p:cNvSpPr/>
          <p:nvPr/>
        </p:nvSpPr>
        <p:spPr>
          <a:xfrm>
            <a:off x="10114159" y="2734745"/>
            <a:ext cx="1938910" cy="833462"/>
          </a:xfrm>
          <a:prstGeom prst="roundRect">
            <a:avLst/>
          </a:prstGeom>
          <a:solidFill>
            <a:srgbClr val="5286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ngsana New" panose="020B0502040204020203" pitchFamily="18" charset="-34"/>
              </a:rPr>
              <a:t>5. Recycling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DB4259-8D07-4294-A26E-EEE593536741}"/>
              </a:ext>
            </a:extLst>
          </p:cNvPr>
          <p:cNvSpPr/>
          <p:nvPr/>
        </p:nvSpPr>
        <p:spPr>
          <a:xfrm>
            <a:off x="7612568" y="2726473"/>
            <a:ext cx="1938910" cy="833462"/>
          </a:xfrm>
          <a:prstGeom prst="roundRect">
            <a:avLst/>
          </a:prstGeom>
          <a:solidFill>
            <a:srgbClr val="5286B8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ngsana New" panose="020B0502040204020203" pitchFamily="18" charset="-34"/>
              </a:rPr>
              <a:t>4. Post-consumer Disposal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7FB83-93C1-4405-BFF0-3ECAE06F618D}"/>
              </a:ext>
            </a:extLst>
          </p:cNvPr>
          <p:cNvSpPr/>
          <p:nvPr/>
        </p:nvSpPr>
        <p:spPr>
          <a:xfrm>
            <a:off x="107795" y="2726473"/>
            <a:ext cx="1938910" cy="833462"/>
          </a:xfrm>
          <a:prstGeom prst="roundRect">
            <a:avLst/>
          </a:prstGeom>
          <a:solidFill>
            <a:srgbClr val="5286B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ngsana New" panose="020B0502040204020203" pitchFamily="18" charset="-34"/>
              </a:rPr>
              <a:t>1. Raw Material Production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991934-D27E-490E-8643-B69A11CDB2A1}"/>
              </a:ext>
            </a:extLst>
          </p:cNvPr>
          <p:cNvSpPr/>
          <p:nvPr/>
        </p:nvSpPr>
        <p:spPr>
          <a:xfrm>
            <a:off x="2609386" y="2726473"/>
            <a:ext cx="1938910" cy="833462"/>
          </a:xfrm>
          <a:prstGeom prst="roundRect">
            <a:avLst/>
          </a:prstGeom>
          <a:solidFill>
            <a:srgbClr val="5286B8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ngsana New" panose="020B0502040204020203" pitchFamily="18" charset="-34"/>
              </a:rPr>
              <a:t>2. Packaging Fabrication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15F778-FE99-430B-BF74-1262E7F09D64}"/>
              </a:ext>
            </a:extLst>
          </p:cNvPr>
          <p:cNvSpPr/>
          <p:nvPr/>
        </p:nvSpPr>
        <p:spPr>
          <a:xfrm>
            <a:off x="5110977" y="2734745"/>
            <a:ext cx="1938910" cy="833462"/>
          </a:xfrm>
          <a:prstGeom prst="roundRect">
            <a:avLst/>
          </a:prstGeom>
          <a:solidFill>
            <a:srgbClr val="5286B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ngsana New" panose="020B0502040204020203" pitchFamily="18" charset="-34"/>
              </a:rPr>
              <a:t>3. Distribution Transport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B92441-5A12-4D31-AB1B-3E5CE6988C50}"/>
              </a:ext>
            </a:extLst>
          </p:cNvPr>
          <p:cNvSpPr/>
          <p:nvPr/>
        </p:nvSpPr>
        <p:spPr>
          <a:xfrm>
            <a:off x="2088522" y="3100667"/>
            <a:ext cx="479046" cy="8507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9F11C4-287A-4037-B51A-C78FB37D9150}"/>
              </a:ext>
            </a:extLst>
          </p:cNvPr>
          <p:cNvSpPr/>
          <p:nvPr/>
        </p:nvSpPr>
        <p:spPr>
          <a:xfrm>
            <a:off x="4590113" y="3100667"/>
            <a:ext cx="479046" cy="8507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586706-F5AE-4668-A6D3-D7DC481B0CB9}"/>
              </a:ext>
            </a:extLst>
          </p:cNvPr>
          <p:cNvSpPr/>
          <p:nvPr/>
        </p:nvSpPr>
        <p:spPr>
          <a:xfrm>
            <a:off x="7091704" y="3100667"/>
            <a:ext cx="479046" cy="8507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F8858C7-903C-4B54-81DE-A22E866DA542}"/>
              </a:ext>
            </a:extLst>
          </p:cNvPr>
          <p:cNvSpPr/>
          <p:nvPr/>
        </p:nvSpPr>
        <p:spPr>
          <a:xfrm>
            <a:off x="9594917" y="3100667"/>
            <a:ext cx="479046" cy="8507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02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2</cp:revision>
  <dcterms:created xsi:type="dcterms:W3CDTF">2021-11-20T06:45:32Z</dcterms:created>
  <dcterms:modified xsi:type="dcterms:W3CDTF">2021-11-20T06:54:17Z</dcterms:modified>
</cp:coreProperties>
</file>