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1F1585-8BB6-3760-E710-DFC9D543D7CB}" v="165" dt="2025-04-04T12:31:03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4919-834E-9457-5293-CE8BA3DE1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02314-FA40-069E-618C-3A8B2028D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B612F-84B6-6D93-1DFC-4484F2E3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6C2F-D5C7-8C7E-7EE1-49EA5B3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722F6-CA5C-C3C8-CD06-1B4E1F92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95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36E4-7417-DDD6-5BA3-8FD97689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A8E15-8323-BEF1-118D-F58C5DAC8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48836-1EEC-503E-487F-38E38DDC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E4BAA-CC5F-670C-3BA9-AD762616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D9B71-AD3D-A3EA-90E2-0DCB5C65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20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8EEEA-F6DC-42C9-00C7-72612CC47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F4828-73BD-B46C-19DF-C2AE7D971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0DF65-654F-2259-1C53-86CA9D86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D3A3B-AD4A-8ECD-73DF-4110F507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31831-A7EE-2288-B350-E47662D3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1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4A43-77DF-2968-D7B7-E1D77F33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1A2C4-CC93-C050-307A-C7586F396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DA926-DB29-AC6F-69A4-05236490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777F1-82E6-226E-57E1-F511EFC7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919E7-AFB1-F840-78CE-CD93D78F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89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0B5C-E005-CA9F-EAF0-973D7E4C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162C7-A270-41AF-39B0-1B59B56E4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D9E8E-383A-8BDE-6213-09277C46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E645A-7CCE-07A2-3A03-E7D02D7E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23BCF-D8AC-FB04-C32D-13421C3F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58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C40A-D1F3-FF64-BE40-7F9E12C9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BAF1-CD4F-B3E2-8DD3-5F24D4FF3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623EB-5805-B855-ACC3-5D6BDB0F4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1E6BD-B0FF-6067-21E5-84C7CC13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C1AE0-984D-9F4F-E98F-9A7E7632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11B61-204B-19D7-3CCF-70CE1159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54EB-07F1-FB1D-6383-BFC9CCB3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16475-3306-E2D7-4AAC-FC87905C7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6F75-0BDD-25F9-F778-13D12F6D7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77F43-5B23-4DAD-E8AB-6028093A9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1D07C-2A74-C8BE-BAF0-DB9F23DB9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5F5BE-6045-E16A-352B-5605611F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75123-4437-DE3E-21A3-C9B82F7D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257E8-8722-46AF-6245-11EB6201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07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47C6-07BE-9613-2BD6-8796669C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7103F-D90F-C37E-D554-80392DC3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59308-EE65-E465-7D60-5F115E98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E9B94-6042-B512-5B6C-DAB00AF7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92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25518-4086-1C81-A567-5587ABC3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746E5-1EA4-A195-6EE2-3C39E096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53A9A-2D5A-BC34-FFCE-E64C2D3A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03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F489-D47B-B892-666B-D793BDCA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B6A3-FDE3-271E-61F1-0B477F8F8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79F15-3B3B-19E4-48A4-38F4AF42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DE6CD-2C8C-8B63-6775-FCC42142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78401-1BDA-F1DF-C344-57002E35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A4077-D4F1-B50A-5C75-1F601403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73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5B9E-5D2D-B21E-7377-5EE4A019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48E4B-6D34-EDC6-C40D-E9BABBB57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A0B63-547E-B41E-3D94-77A4F269F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3B344-B612-F18A-1581-AE8D9E0E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C718C-48E6-2F70-78D7-95121720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05CFC-8469-4F23-DDAD-5616608A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96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CD80A-84FC-00FD-58A7-4A3E57FE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168A9-7B2C-DF39-B173-2BEA9610C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DA1AF-FD0F-C08D-10B2-51424A39D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F2817-676B-D84F-C456-3B1B57FEB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3C7CC-EE06-6358-B230-54BA82789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40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ding Background Images - Free Download on Freepik">
            <a:extLst>
              <a:ext uri="{FF2B5EF4-FFF2-40B4-BE49-F238E27FC236}">
                <a16:creationId xmlns:a16="http://schemas.microsoft.com/office/drawing/2014/main" id="{2127BB85-3679-7B88-3CDD-5996BF2C90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472193-A370-B60B-4656-51D146D63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Software Code Bug Detection &amp; Fixing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3C5B5-6411-F1BA-F662-5C56C0B59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Intel Unnati Industrial Training Program 2025</a:t>
            </a:r>
            <a:br>
              <a:rPr lang="en-IN">
                <a:solidFill>
                  <a:srgbClr val="FFFFFF"/>
                </a:solidFill>
              </a:rPr>
            </a:br>
            <a:r>
              <a:rPr lang="en-IN">
                <a:solidFill>
                  <a:srgbClr val="FFFFFF"/>
                </a:solidFill>
                <a:ea typeface="Calibri"/>
                <a:cs typeface="Calibri"/>
              </a:rPr>
              <a:t>Presented by – Team NeuralFixers</a:t>
            </a:r>
          </a:p>
        </p:txBody>
      </p:sp>
    </p:spTree>
    <p:extLst>
      <p:ext uri="{BB962C8B-B14F-4D97-AF65-F5344CB8AC3E}">
        <p14:creationId xmlns:p14="http://schemas.microsoft.com/office/powerpoint/2010/main" val="2352456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CD064-BF95-E144-D45F-0F4CFEE89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B1872-03BC-4700-9B1F-9A101C822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b="1" dirty="0"/>
              <a:t>Model Dependence:</a:t>
            </a:r>
            <a:r>
              <a:rPr lang="en-IN" sz="2000" dirty="0"/>
              <a:t> Relies on pretrained models — performance is limited to the capabilities of those models.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b="1" dirty="0"/>
              <a:t>Language Restriction:</a:t>
            </a:r>
            <a:r>
              <a:rPr lang="en-IN" sz="2000" dirty="0"/>
              <a:t> Currently supports only Python.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b="1" dirty="0"/>
              <a:t>No Fine-tuning:</a:t>
            </a:r>
            <a:r>
              <a:rPr lang="en-IN" sz="2000" dirty="0"/>
              <a:t> Models are not fine-tuned on the dataset — may miss context-specific bugs</a:t>
            </a:r>
            <a:endParaRPr lang="en-IN" sz="2000" dirty="0">
              <a:ea typeface="Calibri"/>
              <a:cs typeface="Calibri"/>
            </a:endParaRPr>
          </a:p>
          <a:p>
            <a:endParaRPr lang="en-IN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410775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A14B0-7239-EDC2-45EB-55BA7B3B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0959-9D4C-797C-B15D-D76F69E67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Multi-Language Support:</a:t>
            </a:r>
            <a:r>
              <a:rPr lang="en-IN" sz="2000"/>
              <a:t> Extend support to languages like Java, C++, and JavaScript.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IDE Integration:</a:t>
            </a:r>
            <a:r>
              <a:rPr lang="en-IN" sz="2000"/>
              <a:t> Real-time bug detection and fixes inside IDEs like VS Code or PyCharm.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Model Fine-tuning:</a:t>
            </a:r>
            <a:r>
              <a:rPr lang="en-IN" sz="2000"/>
              <a:t> Fine-tune models on domain-specific datasets for improved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Interactive Debugging UI:</a:t>
            </a:r>
            <a:r>
              <a:rPr lang="en-IN" sz="2000"/>
              <a:t> Build an advanced web-based or desktop GUI for developers.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Pipeline Automation:</a:t>
            </a:r>
            <a:r>
              <a:rPr lang="en-IN" sz="2000"/>
              <a:t> Fully automate the data pipeline for scalable deployments.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Performance Optimization:</a:t>
            </a:r>
            <a:r>
              <a:rPr lang="en-IN" sz="2000"/>
              <a:t> Reduce latency and resource usage for faster inference.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25259276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FB47D-4145-4754-2469-816D1C44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BF753-DA64-882B-A4E1-20C0AC306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dirty="0"/>
              <a:t>This project presents an end-to-end solution for </a:t>
            </a:r>
            <a:r>
              <a:rPr lang="en-IN" sz="2000" b="1" dirty="0"/>
              <a:t>automated software bug detection and fixing</a:t>
            </a:r>
            <a:r>
              <a:rPr lang="en-IN" sz="2000" dirty="0"/>
              <a:t> using pretrained deep learning models like </a:t>
            </a:r>
            <a:r>
              <a:rPr lang="en-IN" sz="2000" b="1" err="1"/>
              <a:t>CodeBERT</a:t>
            </a:r>
            <a:r>
              <a:rPr lang="en-IN" sz="2000" dirty="0"/>
              <a:t> and </a:t>
            </a:r>
            <a:r>
              <a:rPr lang="en-IN" sz="2000" b="1" err="1"/>
              <a:t>DeepSeek</a:t>
            </a:r>
            <a:r>
              <a:rPr lang="en-IN" sz="2000" dirty="0"/>
              <a:t>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It demonstrates how AI can assist in improving </a:t>
            </a:r>
            <a:r>
              <a:rPr lang="en-IN" sz="2000" b="1" dirty="0"/>
              <a:t>code quality</a:t>
            </a:r>
            <a:r>
              <a:rPr lang="en-IN" sz="2000" dirty="0"/>
              <a:t>, reduce debugging time, and support developers efficiently.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With </a:t>
            </a:r>
            <a:r>
              <a:rPr lang="en-IN" sz="2000" b="1" dirty="0"/>
              <a:t>no fine-tuning</a:t>
            </a:r>
            <a:r>
              <a:rPr lang="en-IN" sz="2000" dirty="0"/>
              <a:t> required, the system is lightweight and fast, making it suitable for direct deployment.</a:t>
            </a:r>
            <a:endParaRPr lang="en-IN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952624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Programming code abstract technology background 30564486 Stock Photo at  Vecteezy">
            <a:extLst>
              <a:ext uri="{FF2B5EF4-FFF2-40B4-BE49-F238E27FC236}">
                <a16:creationId xmlns:a16="http://schemas.microsoft.com/office/drawing/2014/main" id="{203DD5A4-8A37-6F68-AD3E-FB97A787B8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6737" b="170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E34FC8-0A4A-E45B-D441-C17FAC6D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</a:rPr>
              <a:t>Thank You</a:t>
            </a:r>
            <a:endParaRPr lang="en-US" sz="6600" b="1">
              <a:solidFill>
                <a:srgbClr val="FFFFFF"/>
              </a:solidFill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32398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F1A86-61F4-926C-1687-15A04C05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Content</a:t>
            </a:r>
            <a:endParaRPr lang="en-IN" sz="40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B614-93BD-7525-CBC1-A024B02F0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2000" dirty="0"/>
              <a:t>Objective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Project Overview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Approach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Architecture Diagram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Evaluation Metrics &amp; Test Results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Deployment and UI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Limitations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Future Work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Conclusion</a:t>
            </a:r>
            <a:endParaRPr lang="en-IN" sz="2000">
              <a:ea typeface="Calibri"/>
              <a:cs typeface="Calibri"/>
            </a:endParaRPr>
          </a:p>
          <a:p>
            <a:endParaRPr lang="en-IN" sz="2200"/>
          </a:p>
          <a:p>
            <a:endParaRPr lang="en-IN" sz="2200"/>
          </a:p>
          <a:p>
            <a:endParaRPr lang="en-IN" sz="2200"/>
          </a:p>
          <a:p>
            <a:endParaRPr lang="en-IN" sz="2200"/>
          </a:p>
          <a:p>
            <a:endParaRPr lang="en-IN" sz="2200"/>
          </a:p>
          <a:p>
            <a:endParaRPr lang="en-IN" sz="2200" b="1"/>
          </a:p>
          <a:p>
            <a:endParaRPr lang="en-IN" sz="2200" b="1"/>
          </a:p>
        </p:txBody>
      </p:sp>
    </p:spTree>
    <p:extLst>
      <p:ext uri="{BB962C8B-B14F-4D97-AF65-F5344CB8AC3E}">
        <p14:creationId xmlns:p14="http://schemas.microsoft.com/office/powerpoint/2010/main" val="4194883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996D9-2390-EADD-9BEA-CFFAC26D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Team Members &amp; Their Contributions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BA22-8CCE-C385-2E46-EA839B4E5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IN" sz="2000" b="1" dirty="0"/>
              <a:t>Shreyansh Yadav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Designed and implemented the Data Preprocessing Pipeline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Developed the Bug Detection Module using </a:t>
            </a:r>
            <a:r>
              <a:rPr lang="en-IN" sz="2000" err="1"/>
              <a:t>CodeBERT</a:t>
            </a:r>
            <a:r>
              <a:rPr lang="en-IN" sz="2000" dirty="0"/>
              <a:t> &amp; </a:t>
            </a:r>
            <a:r>
              <a:rPr lang="en-IN" sz="2000" err="1"/>
              <a:t>DeepSeek</a:t>
            </a:r>
            <a:endParaRPr lang="en-IN" sz="2000" err="1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Handled Model Evaluation and metric analysis</a:t>
            </a:r>
            <a:endParaRPr lang="en-IN" sz="2000" dirty="0">
              <a:ea typeface="Calibri"/>
              <a:cs typeface="Calibri"/>
            </a:endParaRPr>
          </a:p>
          <a:p>
            <a:pPr>
              <a:buNone/>
            </a:pPr>
            <a:r>
              <a:rPr lang="en-IN" sz="2000" b="1" dirty="0"/>
              <a:t>Abantika </a:t>
            </a:r>
            <a:r>
              <a:rPr lang="en-IN" sz="2000" b="1" err="1"/>
              <a:t>Addya</a:t>
            </a:r>
            <a:endParaRPr lang="en-IN" sz="2000" err="1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Implemented Automatic Bug Fixing using </a:t>
            </a:r>
            <a:r>
              <a:rPr lang="en-IN" sz="2000" err="1"/>
              <a:t>DeepSeek</a:t>
            </a:r>
            <a:endParaRPr lang="en-IN" sz="2000" err="1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Developed the User Interface &amp; Deployment Pipeline using </a:t>
            </a:r>
            <a:r>
              <a:rPr lang="en-IN" sz="2000" err="1"/>
              <a:t>Gradio</a:t>
            </a:r>
            <a:endParaRPr lang="en-IN" sz="2000" err="1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Prepared Project Documentation and the Final Presentation</a:t>
            </a:r>
            <a:endParaRPr lang="en-IN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04372070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4B3CB-170F-C3E1-C3B5-8CF7A6B4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FB292-0403-0E45-9EE7-D5C9C4762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dirty="0"/>
              <a:t>To </a:t>
            </a:r>
            <a:r>
              <a:rPr lang="en-IN" sz="2000" b="1" dirty="0"/>
              <a:t>automate the detection and fixing of software bugs</a:t>
            </a:r>
            <a:r>
              <a:rPr lang="en-IN" sz="2000" dirty="0"/>
              <a:t> in Python code using pretrained transformer-based models.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Reduce manual debugging efforts by providing </a:t>
            </a:r>
            <a:r>
              <a:rPr lang="en-IN" sz="2000" b="1" dirty="0"/>
              <a:t>AI-powered suggestions and corrections.</a:t>
            </a:r>
            <a:endParaRPr lang="en-IN" sz="2000" b="1" dirty="0">
              <a:ea typeface="Calibri"/>
              <a:cs typeface="Calibri"/>
            </a:endParaRPr>
          </a:p>
          <a:p>
            <a:r>
              <a:rPr lang="en-IN" sz="2000" dirty="0"/>
              <a:t>Build an </a:t>
            </a:r>
            <a:r>
              <a:rPr lang="en-IN" sz="2000" b="1" dirty="0"/>
              <a:t>end-to-end pipeline</a:t>
            </a:r>
            <a:r>
              <a:rPr lang="en-IN" sz="2000" dirty="0"/>
              <a:t> for integrating bug detection and fixing into real-world development workflows.</a:t>
            </a:r>
            <a:endParaRPr lang="en-IN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805829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D18AB-9691-ACBB-A783-22C355EF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B29B8-8C00-573F-D3D5-46F22C77C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dirty="0"/>
              <a:t>Developed using pretrained models like </a:t>
            </a:r>
            <a:r>
              <a:rPr lang="en-IN" sz="2000" b="1" dirty="0" err="1"/>
              <a:t>CodeBERT</a:t>
            </a:r>
            <a:r>
              <a:rPr lang="en-IN" sz="2000" dirty="0"/>
              <a:t> and </a:t>
            </a:r>
            <a:r>
              <a:rPr lang="en-IN" sz="2000" b="1" dirty="0" err="1"/>
              <a:t>DeepSeek</a:t>
            </a:r>
            <a:r>
              <a:rPr lang="en-IN" sz="2000" b="1" dirty="0"/>
              <a:t>-Coder</a:t>
            </a:r>
            <a:r>
              <a:rPr lang="en-IN" sz="2000" dirty="0"/>
              <a:t>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Works on </a:t>
            </a:r>
            <a:r>
              <a:rPr lang="en-IN" sz="2000" b="1" dirty="0"/>
              <a:t>Python code snippets</a:t>
            </a:r>
            <a:r>
              <a:rPr lang="en-IN" sz="2000" dirty="0"/>
              <a:t> with known bugs and fixes.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b="1" dirty="0"/>
              <a:t>No fine-tuning required</a:t>
            </a:r>
            <a:r>
              <a:rPr lang="en-IN" sz="2000" dirty="0"/>
              <a:t> — models used directly in inference mode.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Includes a </a:t>
            </a:r>
            <a:r>
              <a:rPr lang="en-IN" sz="2000" b="1" dirty="0"/>
              <a:t>data pipeline, bug detection, automatic fixing</a:t>
            </a:r>
            <a:r>
              <a:rPr lang="en-IN" sz="2000" dirty="0"/>
              <a:t>, and a simple UI.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Enables </a:t>
            </a:r>
            <a:r>
              <a:rPr lang="en-IN" sz="2000" b="1" dirty="0"/>
              <a:t>real-time debugging support</a:t>
            </a:r>
            <a:r>
              <a:rPr lang="en-IN" sz="2000" dirty="0"/>
              <a:t> for developers.</a:t>
            </a:r>
            <a:endParaRPr lang="en-IN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57924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839A6-B2A6-D90D-EF36-69C3471C2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F4EB-CF3E-889B-0287-EF5A777B8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b="1" dirty="0"/>
              <a:t>Preprocessing- </a:t>
            </a:r>
            <a:r>
              <a:rPr lang="en-IN" sz="2000" dirty="0"/>
              <a:t>Clean and normalize Python code samples</a:t>
            </a:r>
            <a:endParaRPr lang="en-US" sz="2000" dirty="0">
              <a:ea typeface="Calibri"/>
              <a:cs typeface="Calibri"/>
            </a:endParaRPr>
          </a:p>
          <a:p>
            <a:r>
              <a:rPr lang="en-IN" sz="2000" b="1" dirty="0"/>
              <a:t>Feature Extraction- </a:t>
            </a:r>
            <a:r>
              <a:rPr lang="en-IN" sz="2000" dirty="0"/>
              <a:t>Use </a:t>
            </a:r>
            <a:r>
              <a:rPr lang="en-IN" sz="2000" b="1" dirty="0"/>
              <a:t>AST (Abstract Syntax Tree)</a:t>
            </a:r>
            <a:r>
              <a:rPr lang="en-IN" sz="2000" dirty="0"/>
              <a:t> and tokenization.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b="1" dirty="0"/>
              <a:t>Bug Detection- </a:t>
            </a:r>
            <a:r>
              <a:rPr lang="en-IN" sz="2000" dirty="0"/>
              <a:t>Identify bugs using </a:t>
            </a:r>
            <a:r>
              <a:rPr lang="en-IN" sz="2000" b="1" dirty="0" err="1"/>
              <a:t>CodeBERT</a:t>
            </a:r>
            <a:r>
              <a:rPr lang="en-IN" sz="2000" dirty="0"/>
              <a:t> and </a:t>
            </a:r>
            <a:r>
              <a:rPr lang="en-IN" sz="2000" b="1" dirty="0" err="1"/>
              <a:t>DeepSeek</a:t>
            </a:r>
            <a:r>
              <a:rPr lang="en-IN" sz="2000" b="1" dirty="0"/>
              <a:t>-Coder</a:t>
            </a:r>
            <a:endParaRPr lang="en-IN" sz="2000" b="1" dirty="0">
              <a:ea typeface="Calibri"/>
              <a:cs typeface="Calibri"/>
            </a:endParaRPr>
          </a:p>
          <a:p>
            <a:r>
              <a:rPr lang="en-IN" sz="2000" b="1" dirty="0"/>
              <a:t>Bug Fixing- </a:t>
            </a:r>
            <a:r>
              <a:rPr lang="en-IN" sz="2000" dirty="0"/>
              <a:t>Generate fixed code using </a:t>
            </a:r>
            <a:r>
              <a:rPr lang="en-IN" sz="2000" b="1" dirty="0"/>
              <a:t>DeepSeek-Coder-1.3B-Instruct</a:t>
            </a:r>
            <a:r>
              <a:rPr lang="en-IN" sz="2000" dirty="0"/>
              <a:t>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b="1" dirty="0"/>
              <a:t>Pipeline Execution- </a:t>
            </a:r>
            <a:r>
              <a:rPr lang="en-IN" sz="2000" dirty="0"/>
              <a:t>Efficient batch processing with </a:t>
            </a:r>
            <a:r>
              <a:rPr lang="en-IN" sz="2000" dirty="0" err="1"/>
              <a:t>PyTorch</a:t>
            </a:r>
            <a:r>
              <a:rPr lang="en-IN" sz="2000" dirty="0"/>
              <a:t>.</a:t>
            </a:r>
            <a:endParaRPr lang="en-IN" sz="2000" b="1" dirty="0">
              <a:ea typeface="Calibri"/>
              <a:cs typeface="Calibri"/>
            </a:endParaRPr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70128669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C8DEB-EFDC-F3D4-D9DD-256F8F76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Diagram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27BD2C7C-C31D-5214-6E43-A46472D8A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43" y="643466"/>
            <a:ext cx="366144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3124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CAF4B-05E6-1923-9A12-14EF091A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Evaluation Metrics &amp; Test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5F4146-55F2-631E-05F8-22FD5FA4B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971572"/>
              </p:ext>
            </p:extLst>
          </p:nvPr>
        </p:nvGraphicFramePr>
        <p:xfrm>
          <a:off x="1145120" y="2373071"/>
          <a:ext cx="9889790" cy="3830148"/>
        </p:xfrm>
        <a:graphic>
          <a:graphicData uri="http://schemas.openxmlformats.org/drawingml/2006/table">
            <a:tbl>
              <a:tblPr/>
              <a:tblGrid>
                <a:gridCol w="3453146">
                  <a:extLst>
                    <a:ext uri="{9D8B030D-6E8A-4147-A177-3AD203B41FA5}">
                      <a16:colId xmlns:a16="http://schemas.microsoft.com/office/drawing/2014/main" val="901140702"/>
                    </a:ext>
                  </a:extLst>
                </a:gridCol>
                <a:gridCol w="3239922">
                  <a:extLst>
                    <a:ext uri="{9D8B030D-6E8A-4147-A177-3AD203B41FA5}">
                      <a16:colId xmlns:a16="http://schemas.microsoft.com/office/drawing/2014/main" val="3509609649"/>
                    </a:ext>
                  </a:extLst>
                </a:gridCol>
                <a:gridCol w="3196722">
                  <a:extLst>
                    <a:ext uri="{9D8B030D-6E8A-4147-A177-3AD203B41FA5}">
                      <a16:colId xmlns:a16="http://schemas.microsoft.com/office/drawing/2014/main" val="2720565756"/>
                    </a:ext>
                  </a:extLst>
                </a:gridCol>
              </a:tblGrid>
              <a:tr h="638358">
                <a:tc>
                  <a:txBody>
                    <a:bodyPr/>
                    <a:lstStyle/>
                    <a:p>
                      <a:r>
                        <a:rPr lang="en-IN" sz="2800" b="1" dirty="0"/>
                        <a:t>Metric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dirty="0" err="1"/>
                        <a:t>CodeBERT</a:t>
                      </a:r>
                      <a:endParaRPr lang="en-IN" sz="2800" b="1" dirty="0"/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dirty="0" err="1"/>
                        <a:t>DeepSeek</a:t>
                      </a:r>
                      <a:endParaRPr lang="en-IN" sz="2800" b="1" dirty="0"/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384728"/>
                  </a:ext>
                </a:extLst>
              </a:tr>
              <a:tr h="638358">
                <a:tc>
                  <a:txBody>
                    <a:bodyPr/>
                    <a:lstStyle/>
                    <a:p>
                      <a:r>
                        <a:rPr lang="en-IN" sz="2000" dirty="0"/>
                        <a:t>Accuracy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91.3%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93.6%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769022"/>
                  </a:ext>
                </a:extLst>
              </a:tr>
              <a:tr h="638358">
                <a:tc>
                  <a:txBody>
                    <a:bodyPr/>
                    <a:lstStyle/>
                    <a:p>
                      <a:r>
                        <a:rPr lang="en-IN" sz="2000" dirty="0"/>
                        <a:t>Precision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89.7%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92.1%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714180"/>
                  </a:ext>
                </a:extLst>
              </a:tr>
              <a:tr h="638358">
                <a:tc>
                  <a:txBody>
                    <a:bodyPr/>
                    <a:lstStyle/>
                    <a:p>
                      <a:r>
                        <a:rPr lang="en-IN" sz="2000" dirty="0"/>
                        <a:t>Recall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90.2%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93.0%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156843"/>
                  </a:ext>
                </a:extLst>
              </a:tr>
              <a:tr h="638358">
                <a:tc>
                  <a:txBody>
                    <a:bodyPr/>
                    <a:lstStyle/>
                    <a:p>
                      <a:r>
                        <a:rPr lang="en-IN" sz="2000" dirty="0"/>
                        <a:t>F1-Score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89.9%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92.5%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53100"/>
                  </a:ext>
                </a:extLst>
              </a:tr>
              <a:tr h="638358">
                <a:tc>
                  <a:txBody>
                    <a:bodyPr/>
                    <a:lstStyle/>
                    <a:p>
                      <a:r>
                        <a:rPr lang="en-IN" sz="2000" dirty="0"/>
                        <a:t>BLEU Score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84.5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88.3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924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67994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DC42E-B2F4-8A03-B74A-05146430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Deployment and UI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74FA2D8-F7F0-E7F4-D65F-341B8400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IN" sz="2000" b="1" dirty="0"/>
              <a:t>Deployment Overview: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Utilized Google </a:t>
            </a:r>
            <a:r>
              <a:rPr lang="en-IN" sz="2000" dirty="0" err="1"/>
              <a:t>Colab</a:t>
            </a:r>
            <a:r>
              <a:rPr lang="en-IN" sz="2000" dirty="0"/>
              <a:t> for development and testing.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Scripts automate:</a:t>
            </a:r>
            <a:endParaRPr lang="en-IN" sz="20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Model loading (</a:t>
            </a:r>
            <a:r>
              <a:rPr lang="en-IN" sz="2000" err="1"/>
              <a:t>CodeBERT</a:t>
            </a:r>
            <a:r>
              <a:rPr lang="en-IN" sz="2000" dirty="0"/>
              <a:t> &amp; </a:t>
            </a:r>
            <a:r>
              <a:rPr lang="en-IN" sz="2000" err="1"/>
              <a:t>DeepSeek</a:t>
            </a:r>
            <a:r>
              <a:rPr lang="en-IN" sz="2000" dirty="0"/>
              <a:t>)</a:t>
            </a:r>
            <a:endParaRPr lang="en-IN" sz="20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Bug detection and fixing pipeline</a:t>
            </a:r>
            <a:endParaRPr lang="en-IN" sz="2000" dirty="0">
              <a:ea typeface="Calibri"/>
              <a:cs typeface="Calibri"/>
            </a:endParaRPr>
          </a:p>
          <a:p>
            <a:pPr>
              <a:buNone/>
            </a:pPr>
            <a:r>
              <a:rPr lang="en-IN" sz="2000" b="1" dirty="0"/>
              <a:t>Web Interface (</a:t>
            </a:r>
            <a:r>
              <a:rPr lang="en-IN" sz="2000" b="1" err="1"/>
              <a:t>Gradio</a:t>
            </a:r>
            <a:r>
              <a:rPr lang="en-IN" sz="2000" b="1" dirty="0"/>
              <a:t>):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Simple UI for user interaction.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Features:</a:t>
            </a:r>
            <a:endParaRPr lang="en-IN" sz="20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Input Python code</a:t>
            </a:r>
            <a:endParaRPr lang="en-IN" sz="2000" dirty="0">
              <a:ea typeface="Calibri"/>
              <a:cs typeface="Calibri"/>
            </a:endParaRPr>
          </a:p>
          <a:p>
            <a:pPr marL="742950" lvl="1" indent="-285750">
              <a:buFont typeface="Arial,Sans-Serif" panose="020B0604020202020204" pitchFamily="34" charset="0"/>
            </a:pPr>
            <a:r>
              <a:rPr lang="en-IN" sz="2000" dirty="0"/>
              <a:t>Detected errors and receive auto-corrected code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363813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517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Software Code Bug Detection &amp; Fixing</vt:lpstr>
      <vt:lpstr>Content</vt:lpstr>
      <vt:lpstr>Team Members &amp; Their Contributions</vt:lpstr>
      <vt:lpstr>Objective</vt:lpstr>
      <vt:lpstr>Project Overview</vt:lpstr>
      <vt:lpstr>Approach</vt:lpstr>
      <vt:lpstr>Architecture Diagram</vt:lpstr>
      <vt:lpstr>Evaluation Metrics &amp; Test Results</vt:lpstr>
      <vt:lpstr>Deployment and UI</vt:lpstr>
      <vt:lpstr>Limitations</vt:lpstr>
      <vt:lpstr>Future Work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Shreyansh Yadav</dc:creator>
  <cp:lastModifiedBy>Shreyansh Yadav</cp:lastModifiedBy>
  <cp:revision>90</cp:revision>
  <dcterms:created xsi:type="dcterms:W3CDTF">2025-04-04T11:20:12Z</dcterms:created>
  <dcterms:modified xsi:type="dcterms:W3CDTF">2025-04-04T12:31:05Z</dcterms:modified>
</cp:coreProperties>
</file>