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8" r:id="rId3"/>
    <p:sldId id="257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1F1585-8BB6-3760-E710-DFC9D543D7CB}" v="165" dt="2025-04-04T12:31:03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7" d="100"/>
          <a:sy n="67" d="100"/>
        </p:scale>
        <p:origin x="8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94919-834E-9457-5293-CE8BA3DE14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02314-FA40-069E-618C-3A8B2028DE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EB612F-84B6-6D93-1DFC-4484F2E37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9B6C2F-D5C7-8C7E-7EE1-49EA5B344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A722F6-CA5C-C3C8-CD06-1B4E1F92D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395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E36E4-7417-DDD6-5BA3-8FD976892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A8E15-8323-BEF1-118D-F58C5DAC8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48836-1EEC-503E-487F-38E38DDC7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E4BAA-CC5F-670C-3BA9-AD762616EE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DD9B71-AD3D-A3EA-90E2-0DCB5C65B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20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E8EEEA-F6DC-42C9-00C7-72612CC47A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6F4828-73BD-B46C-19DF-C2AE7D971A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50DF65-654F-2259-1C53-86CA9D86A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D3A3B-AD4A-8ECD-73DF-4110F507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031831-A7EE-2288-B350-E47662D3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19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B4A43-77DF-2968-D7B7-E1D77F332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1A2C4-CC93-C050-307A-C7586F3964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DA926-DB29-AC6F-69A4-052364904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777F1-82E6-226E-57E1-F511EFC72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919E7-AFB1-F840-78CE-CD93D78F2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1898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B0B5C-E005-CA9F-EAF0-973D7E4C0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162C7-A270-41AF-39B0-1B59B56E4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1D9E8E-383A-8BDE-6213-09277C46E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E645A-7CCE-07A2-3A03-E7D02D7EE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23BCF-D8AC-FB04-C32D-13421C3F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0581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9C40A-D1F3-FF64-BE40-7F9E12C9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3BAF1-CD4F-B3E2-8DD3-5F24D4FF3D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6623EB-5805-B855-ACC3-5D6BDB0F4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41E6BD-B0FF-6067-21E5-84C7CC136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8C1AE0-984D-9F4F-E98F-9A7E76329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B11B61-204B-19D7-3CCF-70CE11591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39108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854EB-07F1-FB1D-6383-BFC9CCB3C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416475-3306-E2D7-4AAC-FC87905C7F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536F75-0BDD-25F9-F778-13D12F6D71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477F43-5B23-4DAD-E8AB-6028093A97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5E1D07C-2A74-C8BE-BAF0-DB9F23DB9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75F5BE-6045-E16A-352B-5605611F5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75123-4437-DE3E-21A3-C9B82F7D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E257E8-8722-46AF-6245-11EB62013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907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C47C6-07BE-9613-2BD6-8796669C1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97103F-D90F-C37E-D554-80392DC32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F59308-EE65-E465-7D60-5F115E98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1E9B94-6042-B512-5B6C-DAB00AF7D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924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325518-4086-1C81-A567-5587ABC36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746E5-1EA4-A195-6EE2-3C39E0961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A53A9A-2D5A-BC34-FFCE-E64C2D3AB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21035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7F489-D47B-B892-666B-D793BDCA5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1B6A3-FDE3-271E-61F1-0B477F8F8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179F15-3B3B-19E4-48A4-38F4AF424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DE6CD-2C8C-8B63-6775-FCC42142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78401-1BDA-F1DF-C344-57002E35C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4077-D4F1-B50A-5C75-1F6014033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973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25B9E-5D2D-B21E-7377-5EE4A019F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E48E4B-6D34-EDC6-C40D-E9BABBB570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BA0B63-547E-B41E-3D94-77A4F269F8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B3B344-B612-F18A-1581-AE8D9E0E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C718C-48E6-2F70-78D7-9512172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C05CFC-8469-4F23-DDAD-5616608A2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49609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5CD80A-84FC-00FD-58A7-4A3E57FE8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6168A9-7B2C-DF39-B173-2BEA9610C6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DA1AF-FD0F-C08D-10B2-51424A39D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6355A-C618-4070-A97A-52014DCCC945}" type="datetimeFigureOut">
              <a:rPr lang="en-IN" smtClean="0"/>
              <a:t>04-04-2025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AF2817-676B-D84F-C456-3B1B57FEB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B3C7CC-EE06-6358-B230-54BA82789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3B3D3C-13FA-40BC-ABAF-5C153092816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04043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Coding Background Images - Free Download on Freepik">
            <a:extLst>
              <a:ext uri="{FF2B5EF4-FFF2-40B4-BE49-F238E27FC236}">
                <a16:creationId xmlns:a16="http://schemas.microsoft.com/office/drawing/2014/main" id="{2127BB85-3679-7B88-3CDD-5996BF2C90C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154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8472193-A370-B60B-4656-51D146D638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Software Code Bug Detection &amp; Fixing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33C5B5-6411-F1BA-F662-5C56C0B59B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Intel Unnati Industrial Training Program 2025</a:t>
            </a:r>
            <a:br>
              <a:rPr lang="en-IN">
                <a:solidFill>
                  <a:srgbClr val="FFFFFF"/>
                </a:solidFill>
              </a:rPr>
            </a:br>
            <a:r>
              <a:rPr lang="en-IN">
                <a:solidFill>
                  <a:srgbClr val="FFFFFF"/>
                </a:solidFill>
                <a:ea typeface="Calibri"/>
                <a:cs typeface="Calibri"/>
              </a:rPr>
              <a:t>Presented by – Team NeuralFixers</a:t>
            </a:r>
          </a:p>
        </p:txBody>
      </p:sp>
    </p:spTree>
    <p:extLst>
      <p:ext uri="{BB962C8B-B14F-4D97-AF65-F5344CB8AC3E}">
        <p14:creationId xmlns:p14="http://schemas.microsoft.com/office/powerpoint/2010/main" val="235245634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CD064-BF95-E144-D45F-0F4CFEE89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Limitations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B1872-03BC-4700-9B1F-9A101C822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Model Dependence:</a:t>
            </a:r>
            <a:r>
              <a:rPr lang="en-IN" sz="2000" dirty="0"/>
              <a:t> Relies on pretrained models — performance is limited to the capabilities of those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Language Restriction:</a:t>
            </a:r>
            <a:r>
              <a:rPr lang="en-IN" sz="2000" dirty="0"/>
              <a:t> Currently supports only Python.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Fine-tuning:</a:t>
            </a:r>
            <a:r>
              <a:rPr lang="en-IN" sz="2000" dirty="0"/>
              <a:t> Models are not fine-tuned on the dataset — may miss context-specific bugs</a:t>
            </a:r>
            <a:endParaRPr lang="en-IN" sz="2000" dirty="0">
              <a:ea typeface="Calibri"/>
              <a:cs typeface="Calibri"/>
            </a:endParaRPr>
          </a:p>
          <a:p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94107757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6A14B0-7239-EDC2-45EB-55BA7B3B2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Future Work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7B0959-9D4C-797C-B15D-D76F69E67F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Multi-Language Support:</a:t>
            </a:r>
            <a:r>
              <a:rPr lang="en-IN" sz="2000"/>
              <a:t> Extend support to languages like Java, C++, and JavaScript.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IDE Integration:</a:t>
            </a:r>
            <a:r>
              <a:rPr lang="en-IN" sz="2000"/>
              <a:t> Real-time bug detection and fixes inside IDEs like VS Code or PyCharm.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Model Fine-tuning:</a:t>
            </a:r>
            <a:r>
              <a:rPr lang="en-IN" sz="2000"/>
              <a:t> Fine-tune models on domain-specific datasets for improved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Interactive Debugging UI:</a:t>
            </a:r>
            <a:r>
              <a:rPr lang="en-IN" sz="2000"/>
              <a:t> Build an advanced web-based or desktop GUI for developers.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Pipeline Automation:</a:t>
            </a:r>
            <a:r>
              <a:rPr lang="en-IN" sz="2000"/>
              <a:t> Fully automate the data pipeline for scalable deployments.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000" b="1"/>
              <a:t>Performance Optimization:</a:t>
            </a:r>
            <a:r>
              <a:rPr lang="en-IN" sz="2000"/>
              <a:t> Reduce latency and resource usage for faster inference.</a:t>
            </a:r>
          </a:p>
          <a:p>
            <a:endParaRPr lang="en-IN" sz="2000"/>
          </a:p>
        </p:txBody>
      </p:sp>
    </p:spTree>
    <p:extLst>
      <p:ext uri="{BB962C8B-B14F-4D97-AF65-F5344CB8AC3E}">
        <p14:creationId xmlns:p14="http://schemas.microsoft.com/office/powerpoint/2010/main" val="4252592767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8FB47D-4145-4754-2469-816D1C440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Conclusion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ABF753-DA64-882B-A4E1-20C0AC3065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This project presents an end-to-end solution for </a:t>
            </a:r>
            <a:r>
              <a:rPr lang="en-IN" sz="2000" b="1" dirty="0"/>
              <a:t>automated software bug detection and fixing</a:t>
            </a:r>
            <a:r>
              <a:rPr lang="en-IN" sz="2000" dirty="0"/>
              <a:t> using pretrained deep learning models like </a:t>
            </a:r>
            <a:r>
              <a:rPr lang="en-IN" sz="2000" b="1" err="1"/>
              <a:t>CodeBERT</a:t>
            </a:r>
            <a:r>
              <a:rPr lang="en-IN" sz="2000" dirty="0"/>
              <a:t> and </a:t>
            </a:r>
            <a:r>
              <a:rPr lang="en-IN" sz="2000" b="1" err="1"/>
              <a:t>DeepSeek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It demonstrates how AI can assist in improving </a:t>
            </a:r>
            <a:r>
              <a:rPr lang="en-IN" sz="2000" b="1" dirty="0"/>
              <a:t>code quality</a:t>
            </a:r>
            <a:r>
              <a:rPr lang="en-IN" sz="2000" dirty="0"/>
              <a:t>, reduce debugging time, and support developers efficiently.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With </a:t>
            </a:r>
            <a:r>
              <a:rPr lang="en-IN" sz="2000" b="1" dirty="0"/>
              <a:t>no fine-tuning</a:t>
            </a:r>
            <a:r>
              <a:rPr lang="en-IN" sz="2000" dirty="0"/>
              <a:t> required, the system is lightweight and fast, making it suitable for direct deployment.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39526242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Programming code abstract technology background 30564486 Stock Photo at  Vecteezy">
            <a:extLst>
              <a:ext uri="{FF2B5EF4-FFF2-40B4-BE49-F238E27FC236}">
                <a16:creationId xmlns:a16="http://schemas.microsoft.com/office/drawing/2014/main" id="{203DD5A4-8A37-6F68-AD3E-FB97A787B8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26737" b="17013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E34FC8-0A4A-E45B-D441-C17FAC6D55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122362"/>
            <a:ext cx="9144000" cy="290051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b="1" dirty="0">
                <a:solidFill>
                  <a:srgbClr val="FFFFFF"/>
                </a:solidFill>
              </a:rPr>
              <a:t>Thank You</a:t>
            </a:r>
            <a:endParaRPr lang="en-US" sz="6600" b="1">
              <a:solidFill>
                <a:srgbClr val="FFFFFF"/>
              </a:solidFill>
              <a:ea typeface="Calibri Light"/>
              <a:cs typeface="Calibri Light"/>
            </a:endParaRPr>
          </a:p>
        </p:txBody>
      </p:sp>
    </p:spTree>
    <p:extLst>
      <p:ext uri="{BB962C8B-B14F-4D97-AF65-F5344CB8AC3E}">
        <p14:creationId xmlns:p14="http://schemas.microsoft.com/office/powerpoint/2010/main" val="263239866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CF1A86-61F4-926C-1687-15A04C058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US" sz="4000">
                <a:solidFill>
                  <a:schemeClr val="bg1"/>
                </a:solidFill>
              </a:rPr>
              <a:t>Content</a:t>
            </a:r>
            <a:endParaRPr lang="en-IN" sz="4000">
              <a:solidFill>
                <a:schemeClr val="bg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AB614-93BD-7525-CBC1-A024B02F0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IN" sz="2000" dirty="0"/>
              <a:t>Objective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Project Overview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Approach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Architecture Diagram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Evaluation Metrics &amp; Test Results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Deployment and UI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Limitations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Future Work</a:t>
            </a:r>
            <a:endParaRPr lang="en-IN" sz="2000">
              <a:ea typeface="Calibri"/>
              <a:cs typeface="Calibri"/>
            </a:endParaRPr>
          </a:p>
          <a:p>
            <a:r>
              <a:rPr lang="en-IN" sz="2000" dirty="0"/>
              <a:t>Conclusion</a:t>
            </a:r>
            <a:endParaRPr lang="en-IN" sz="2000">
              <a:ea typeface="Calibri"/>
              <a:cs typeface="Calibri"/>
            </a:endParaRPr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/>
          </a:p>
          <a:p>
            <a:endParaRPr lang="en-IN" sz="2200" b="1"/>
          </a:p>
          <a:p>
            <a:endParaRPr lang="en-IN" sz="2200" b="1"/>
          </a:p>
        </p:txBody>
      </p:sp>
    </p:spTree>
    <p:extLst>
      <p:ext uri="{BB962C8B-B14F-4D97-AF65-F5344CB8AC3E}">
        <p14:creationId xmlns:p14="http://schemas.microsoft.com/office/powerpoint/2010/main" val="41948839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6996D9-2390-EADD-9BEA-CFFAC26D8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Team Members &amp; Their Contributions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CBA22-8CCE-C385-2E46-EA839B4E5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IN" sz="2000" b="1" dirty="0"/>
              <a:t>Shreyansh Yadav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Designed and implemented the Data Preprocessing Pipeline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Developed the Bug Detection Module using </a:t>
            </a:r>
            <a:r>
              <a:rPr lang="en-IN" sz="2000" dirty="0" err="1"/>
              <a:t>CodeBERT</a:t>
            </a:r>
            <a:r>
              <a:rPr lang="en-IN" sz="2000" dirty="0"/>
              <a:t> &amp; </a:t>
            </a:r>
            <a:r>
              <a:rPr lang="en-IN" sz="2000" dirty="0" err="1"/>
              <a:t>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Handled Model Evaluation and metric analysis</a:t>
            </a: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Abantika </a:t>
            </a:r>
            <a:r>
              <a:rPr lang="en-IN" sz="2000" b="1" dirty="0" err="1"/>
              <a:t>Addya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Implemented Automatic Bug Fixing </a:t>
            </a:r>
            <a:r>
              <a:rPr lang="en-IN" sz="2000"/>
              <a:t>using DeepSeek</a:t>
            </a:r>
            <a:r>
              <a:rPr lang="en-IN" sz="2000" dirty="0"/>
              <a:t>-Coder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Developed the User Interface &amp; Deployment Pipeline using </a:t>
            </a:r>
            <a:r>
              <a:rPr lang="en-IN" sz="2000" dirty="0" err="1"/>
              <a:t>Gradio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Prepared Project Documentation and the Final Presentation</a:t>
            </a:r>
            <a:endParaRPr lang="en-IN" sz="2000" dirty="0">
              <a:ea typeface="Calibri"/>
              <a:cs typeface="Calibri"/>
            </a:endParaRP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43720705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E4B3CB-170F-C3E1-C3B5-8CF7A6B46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B292-0403-0E45-9EE7-D5C9C47629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To </a:t>
            </a:r>
            <a:r>
              <a:rPr lang="en-IN" sz="2000" b="1" dirty="0"/>
              <a:t>automate the detection and fixing of software bugs</a:t>
            </a:r>
            <a:r>
              <a:rPr lang="en-IN" sz="2000" dirty="0"/>
              <a:t> in Python code using pretrained transformer-based models.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Reduce manual debugging efforts by providing </a:t>
            </a:r>
            <a:r>
              <a:rPr lang="en-IN" sz="2000" b="1" dirty="0"/>
              <a:t>AI-powered suggestions and corrections.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dirty="0"/>
              <a:t>Build an </a:t>
            </a:r>
            <a:r>
              <a:rPr lang="en-IN" sz="2000" b="1" dirty="0"/>
              <a:t>end-to-end pipeline</a:t>
            </a:r>
            <a:r>
              <a:rPr lang="en-IN" sz="2000" dirty="0"/>
              <a:t> for integrating bug detection and fixing into real-world development workflows.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8058299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7D18AB-9691-ACBB-A783-22C355EFF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Project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B29B8-8C00-573F-D3D5-46F22C77C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dirty="0"/>
              <a:t>Developed using pretrained models like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Works on </a:t>
            </a:r>
            <a:r>
              <a:rPr lang="en-IN" sz="2000" b="1" dirty="0"/>
              <a:t>Python code snippets</a:t>
            </a:r>
            <a:r>
              <a:rPr lang="en-IN" sz="2000" dirty="0"/>
              <a:t> with known bugs and fixes.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No fine-tuning required</a:t>
            </a:r>
            <a:r>
              <a:rPr lang="en-IN" sz="2000" dirty="0"/>
              <a:t> — models used directly in inference mode.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Includes a </a:t>
            </a:r>
            <a:r>
              <a:rPr lang="en-IN" sz="2000" b="1" dirty="0"/>
              <a:t>data pipeline, bug detection, automatic fixing</a:t>
            </a:r>
            <a:r>
              <a:rPr lang="en-IN" sz="2000" dirty="0"/>
              <a:t>, and a simple UI.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dirty="0"/>
              <a:t>Enables </a:t>
            </a:r>
            <a:r>
              <a:rPr lang="en-IN" sz="2000" b="1" dirty="0"/>
              <a:t>real-time debugging support</a:t>
            </a:r>
            <a:r>
              <a:rPr lang="en-IN" sz="2000" dirty="0"/>
              <a:t> for developers.</a:t>
            </a: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579242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4839A6-B2A6-D90D-EF36-69C3471C2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Approach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FF4EB-CF3E-889B-0287-EF5A777B8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sz="2000" b="1" dirty="0"/>
              <a:t>Preprocessing- </a:t>
            </a:r>
            <a:r>
              <a:rPr lang="en-IN" sz="2000" dirty="0"/>
              <a:t>Clean and normalize Python code samples</a:t>
            </a:r>
            <a:endParaRPr lang="en-US" sz="2000" dirty="0">
              <a:ea typeface="Calibri"/>
              <a:cs typeface="Calibri"/>
            </a:endParaRPr>
          </a:p>
          <a:p>
            <a:r>
              <a:rPr lang="en-IN" sz="2000" b="1" dirty="0"/>
              <a:t>Feature Extraction- </a:t>
            </a:r>
            <a:r>
              <a:rPr lang="en-IN" sz="2000" dirty="0"/>
              <a:t>Use </a:t>
            </a:r>
            <a:r>
              <a:rPr lang="en-IN" sz="2000" b="1" dirty="0"/>
              <a:t>AST (Abstract Syntax Tree)</a:t>
            </a:r>
            <a:r>
              <a:rPr lang="en-IN" sz="2000" dirty="0"/>
              <a:t> and tokenization.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Bug Detection- </a:t>
            </a:r>
            <a:r>
              <a:rPr lang="en-IN" sz="2000" dirty="0"/>
              <a:t>Identify bugs using </a:t>
            </a:r>
            <a:r>
              <a:rPr lang="en-IN" sz="2000" b="1" dirty="0" err="1"/>
              <a:t>CodeBERT</a:t>
            </a:r>
            <a:r>
              <a:rPr lang="en-IN" sz="2000" dirty="0"/>
              <a:t> and </a:t>
            </a:r>
            <a:r>
              <a:rPr lang="en-IN" sz="2000" b="1" dirty="0" err="1"/>
              <a:t>DeepSeek</a:t>
            </a:r>
            <a:r>
              <a:rPr lang="en-IN" sz="2000" b="1" dirty="0"/>
              <a:t>-Coder</a:t>
            </a:r>
            <a:endParaRPr lang="en-IN" sz="2000" b="1" dirty="0">
              <a:ea typeface="Calibri"/>
              <a:cs typeface="Calibri"/>
            </a:endParaRPr>
          </a:p>
          <a:p>
            <a:r>
              <a:rPr lang="en-IN" sz="2000" b="1" dirty="0"/>
              <a:t>Bug Fixing- </a:t>
            </a:r>
            <a:r>
              <a:rPr lang="en-IN" sz="2000" dirty="0"/>
              <a:t>Generate fixed code using </a:t>
            </a:r>
            <a:r>
              <a:rPr lang="en-IN" sz="2000" b="1" dirty="0"/>
              <a:t>DeepSeek-Coder-1.3B-Instruct</a:t>
            </a:r>
            <a:r>
              <a:rPr lang="en-IN" sz="2000" dirty="0"/>
              <a:t>.</a:t>
            </a:r>
            <a:endParaRPr lang="en-IN" sz="2000" dirty="0">
              <a:ea typeface="Calibri"/>
              <a:cs typeface="Calibri"/>
            </a:endParaRPr>
          </a:p>
          <a:p>
            <a:r>
              <a:rPr lang="en-IN" sz="2000" b="1" dirty="0"/>
              <a:t>Pipeline Execution- </a:t>
            </a:r>
            <a:r>
              <a:rPr lang="en-IN" sz="2000" dirty="0"/>
              <a:t>Efficient batch processing with </a:t>
            </a:r>
            <a:r>
              <a:rPr lang="en-IN" sz="2000" dirty="0" err="1"/>
              <a:t>PyTorch</a:t>
            </a:r>
            <a:r>
              <a:rPr lang="en-IN" sz="2000" dirty="0"/>
              <a:t>.</a:t>
            </a:r>
            <a:endParaRPr lang="en-IN" sz="2000" b="1" dirty="0">
              <a:ea typeface="Calibri"/>
              <a:cs typeface="Calibri"/>
            </a:endParaRP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01286697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1C8DEB-EFDC-F3D4-D9DD-256F8F765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Architecture Diagram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27BD2C7C-C31D-5214-6E43-A46472D8AA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943" y="643466"/>
            <a:ext cx="3661445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8431241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1"/>
            <a:ext cx="12191990" cy="168864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5CAF4B-05E6-1923-9A12-14EF091A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Evaluation Metrics &amp; Test Results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2154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D5F4146-55F2-631E-05F8-22FD5FA4B2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3971572"/>
              </p:ext>
            </p:extLst>
          </p:nvPr>
        </p:nvGraphicFramePr>
        <p:xfrm>
          <a:off x="1145120" y="2373071"/>
          <a:ext cx="9889790" cy="3830148"/>
        </p:xfrm>
        <a:graphic>
          <a:graphicData uri="http://schemas.openxmlformats.org/drawingml/2006/table">
            <a:tbl>
              <a:tblPr/>
              <a:tblGrid>
                <a:gridCol w="3453146">
                  <a:extLst>
                    <a:ext uri="{9D8B030D-6E8A-4147-A177-3AD203B41FA5}">
                      <a16:colId xmlns:a16="http://schemas.microsoft.com/office/drawing/2014/main" val="901140702"/>
                    </a:ext>
                  </a:extLst>
                </a:gridCol>
                <a:gridCol w="3239922">
                  <a:extLst>
                    <a:ext uri="{9D8B030D-6E8A-4147-A177-3AD203B41FA5}">
                      <a16:colId xmlns:a16="http://schemas.microsoft.com/office/drawing/2014/main" val="3509609649"/>
                    </a:ext>
                  </a:extLst>
                </a:gridCol>
                <a:gridCol w="3196722">
                  <a:extLst>
                    <a:ext uri="{9D8B030D-6E8A-4147-A177-3AD203B41FA5}">
                      <a16:colId xmlns:a16="http://schemas.microsoft.com/office/drawing/2014/main" val="2720565756"/>
                    </a:ext>
                  </a:extLst>
                </a:gridCol>
              </a:tblGrid>
              <a:tr h="638358">
                <a:tc>
                  <a:txBody>
                    <a:bodyPr/>
                    <a:lstStyle/>
                    <a:p>
                      <a:r>
                        <a:rPr lang="en-IN" sz="2800" b="1" dirty="0"/>
                        <a:t>Metric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CodeBERT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800" b="1" dirty="0" err="1"/>
                        <a:t>DeepSeek</a:t>
                      </a:r>
                      <a:endParaRPr lang="en-IN" sz="2800" b="1" dirty="0"/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7384728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Accuracy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91.3%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93.6%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8769022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Precision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89.7%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92.1%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771418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Recall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90.2%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93.0%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9156843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F1-Score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89.9%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92.5%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0053100"/>
                  </a:ext>
                </a:extLst>
              </a:tr>
              <a:tr h="638358">
                <a:tc>
                  <a:txBody>
                    <a:bodyPr/>
                    <a:lstStyle/>
                    <a:p>
                      <a:r>
                        <a:rPr lang="en-IN" sz="2000" dirty="0"/>
                        <a:t>BLEU Score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84.5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88.3</a:t>
                      </a:r>
                    </a:p>
                  </a:txBody>
                  <a:tcPr marL="145081" marR="145081" marT="72541" marB="7254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9249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167994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" y="-5705"/>
            <a:ext cx="12191990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EDC42E-B2F4-8A03-B74A-0514643048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6851" y="637762"/>
            <a:ext cx="9888496" cy="900131"/>
          </a:xfrm>
        </p:spPr>
        <p:txBody>
          <a:bodyPr anchor="t">
            <a:normAutofit/>
          </a:bodyPr>
          <a:lstStyle/>
          <a:p>
            <a:r>
              <a:rPr lang="en-IN" sz="4000">
                <a:solidFill>
                  <a:schemeClr val="bg1"/>
                </a:solidFill>
              </a:rPr>
              <a:t>Deployment and UI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91990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851" y="2010758"/>
            <a:ext cx="457190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74FA2D8-F7F0-E7F4-D65F-341B84003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548" y="2217343"/>
            <a:ext cx="9880893" cy="3959619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buNone/>
            </a:pPr>
            <a:r>
              <a:rPr lang="en-IN" sz="2000" b="1" dirty="0"/>
              <a:t>Deployment Overview: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Utilized Google </a:t>
            </a:r>
            <a:r>
              <a:rPr lang="en-IN" sz="2000" dirty="0" err="1"/>
              <a:t>Colab</a:t>
            </a:r>
            <a:r>
              <a:rPr lang="en-IN" sz="2000" dirty="0"/>
              <a:t> for development and testing.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Scripts automate: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Model loading (</a:t>
            </a:r>
            <a:r>
              <a:rPr lang="en-IN" sz="2000" err="1"/>
              <a:t>CodeBERT</a:t>
            </a:r>
            <a:r>
              <a:rPr lang="en-IN" sz="2000" dirty="0"/>
              <a:t> &amp; </a:t>
            </a:r>
            <a:r>
              <a:rPr lang="en-IN" sz="2000" err="1"/>
              <a:t>DeepSeek</a:t>
            </a:r>
            <a:r>
              <a:rPr lang="en-IN" sz="2000" dirty="0"/>
              <a:t>)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Bug detection and fixing pipeline</a:t>
            </a:r>
            <a:endParaRPr lang="en-IN" sz="2000" dirty="0">
              <a:ea typeface="Calibri"/>
              <a:cs typeface="Calibri"/>
            </a:endParaRPr>
          </a:p>
          <a:p>
            <a:pPr>
              <a:buNone/>
            </a:pPr>
            <a:r>
              <a:rPr lang="en-IN" sz="2000" b="1" dirty="0"/>
              <a:t>Web Interface (</a:t>
            </a:r>
            <a:r>
              <a:rPr lang="en-IN" sz="2000" b="1" err="1"/>
              <a:t>Gradio</a:t>
            </a:r>
            <a:r>
              <a:rPr lang="en-IN" sz="2000" b="1" dirty="0"/>
              <a:t>):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Simple UI for user interaction.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2000" dirty="0"/>
              <a:t>Features: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dirty="0"/>
              <a:t>Input Python code</a:t>
            </a:r>
            <a:endParaRPr lang="en-IN" sz="2000" dirty="0">
              <a:ea typeface="Calibri"/>
              <a:cs typeface="Calibri"/>
            </a:endParaRPr>
          </a:p>
          <a:p>
            <a:pPr marL="742950" lvl="1" indent="-285750">
              <a:buFont typeface="Arial,Sans-Serif" panose="020B0604020202020204" pitchFamily="34" charset="0"/>
            </a:pPr>
            <a:r>
              <a:rPr lang="en-IN" sz="2000" dirty="0"/>
              <a:t>Detected errors and receive auto-corrected code</a:t>
            </a:r>
            <a:endParaRPr lang="en-IN" sz="2000" dirty="0">
              <a:ea typeface="Calibri"/>
              <a:cs typeface="Calibri"/>
            </a:endParaRPr>
          </a:p>
          <a:p>
            <a:pPr>
              <a:buFont typeface="Arial" panose="020B0604020202020204" pitchFamily="34" charset="0"/>
              <a:buChar char="•"/>
            </a:pPr>
            <a:endParaRPr lang="en-IN" sz="2000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83638130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509</Words>
  <Application>Microsoft Office PowerPoint</Application>
  <PresentationFormat>Widescreen</PresentationFormat>
  <Paragraphs>89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Arial,Sans-Serif</vt:lpstr>
      <vt:lpstr>Calibri</vt:lpstr>
      <vt:lpstr>Calibri Light</vt:lpstr>
      <vt:lpstr>Office Theme</vt:lpstr>
      <vt:lpstr>Software Code Bug Detection &amp; Fixing</vt:lpstr>
      <vt:lpstr>Content</vt:lpstr>
      <vt:lpstr>Team Members &amp; Their Contributions</vt:lpstr>
      <vt:lpstr>Objective</vt:lpstr>
      <vt:lpstr>Project Overview</vt:lpstr>
      <vt:lpstr>Approach</vt:lpstr>
      <vt:lpstr>Architecture Diagram</vt:lpstr>
      <vt:lpstr>Evaluation Metrics &amp; Test Results</vt:lpstr>
      <vt:lpstr>Deployment and UI</vt:lpstr>
      <vt:lpstr>Limitations</vt:lpstr>
      <vt:lpstr>Future Work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Shreyansh Yadav</dc:creator>
  <cp:lastModifiedBy>Shreyansh Yadav</cp:lastModifiedBy>
  <cp:revision>91</cp:revision>
  <dcterms:created xsi:type="dcterms:W3CDTF">2025-04-04T11:20:12Z</dcterms:created>
  <dcterms:modified xsi:type="dcterms:W3CDTF">2025-04-04T12:53:51Z</dcterms:modified>
</cp:coreProperties>
</file>