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Responsible AI is Leadership.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Governance is not bureaucracy. Governance is discipline and protection.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without verification is unmanaged risk.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Responsible AI Lead identifies failure before it emerges.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Trust is earned through control, evidence, and accountability.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